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7"/>
  </p:notesMasterIdLst>
  <p:sldIdLst>
    <p:sldId id="256" r:id="rId2"/>
    <p:sldId id="258" r:id="rId3"/>
    <p:sldId id="349" r:id="rId4"/>
    <p:sldId id="381" r:id="rId5"/>
    <p:sldId id="382" r:id="rId6"/>
    <p:sldId id="384" r:id="rId7"/>
    <p:sldId id="387" r:id="rId8"/>
    <p:sldId id="386" r:id="rId9"/>
    <p:sldId id="388" r:id="rId10"/>
    <p:sldId id="385" r:id="rId11"/>
    <p:sldId id="390" r:id="rId12"/>
    <p:sldId id="391" r:id="rId13"/>
    <p:sldId id="392" r:id="rId14"/>
    <p:sldId id="380" r:id="rId15"/>
    <p:sldId id="32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04" autoAdjust="0"/>
  </p:normalViewPr>
  <p:slideViewPr>
    <p:cSldViewPr>
      <p:cViewPr varScale="1">
        <p:scale>
          <a:sx n="109" d="100"/>
          <a:sy n="109" d="100"/>
        </p:scale>
        <p:origin x="-1632" y="-1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en.wikipedia.org/wiki/Matrix_(mathematics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Animation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3D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65300"/>
            <a:ext cx="8369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39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Using Opacity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Opacity is an important property in animation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Values: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0 is invisible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1 is totally opaque</a:t>
            </a:r>
          </a:p>
          <a:p>
            <a:pPr eaLnBrk="1" hangingPunct="1">
              <a:buFontTx/>
              <a:buChar char="-"/>
            </a:pP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Dimming objects indicates they are unavailable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Fading in/out views makes UI state changes less jarring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animating the opacity property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03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Transitions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iOS allows for animated transitions between views and windows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open window with a transition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transition between child views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Using transitions on iOS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91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Common Animation Uses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Window Transitions (already demoed)</a:t>
            </a: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View opacity (already demoed)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Slide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Bounce/Grow/Shrink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Drag and Drop - Demo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41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3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 Key Concepts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Basic property animation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2d and 3d Matrix Animations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Animation Overview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Animations can help a user visuall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y pick up on application state changes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help make your app more engaging and dynamic (read: look cool)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Essential for games (a less often used application of Titanium, but becoming more popular)</a:t>
            </a: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1778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simple property animations, we use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obj.animate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33600"/>
            <a:ext cx="7175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58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 with Object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24638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Hash of properties are properties of a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Ti.UI.Animation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To reuse animations, create an object which can be passed to animate():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038600"/>
            <a:ext cx="7124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0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What is a matrix?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http://en.wikipedia.org/wiki/Matrix_(mathematics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 if you care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animations, it’s a set of properties describing a transformation of an object in a way a computer can process and execute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Provides more options for 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600200"/>
            <a:ext cx="2717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024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2D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9200"/>
            <a:ext cx="2413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41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574800"/>
            <a:ext cx="7848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83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3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3D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752600"/>
            <a:ext cx="3352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23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5470</TotalTime>
  <Pages>0</Pages>
  <Words>376</Words>
  <Characters>0</Characters>
  <Application>Microsoft Macintosh PowerPoint</Application>
  <PresentationFormat>On-screen Show (4:3)</PresentationFormat>
  <Lines>0</Lines>
  <Paragraphs>91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 Training</vt:lpstr>
      <vt:lpstr>Animation</vt:lpstr>
      <vt:lpstr>Agenda</vt:lpstr>
      <vt:lpstr>Animation Overview</vt:lpstr>
      <vt:lpstr>Basic Animation</vt:lpstr>
      <vt:lpstr>Basic Animation with Object</vt:lpstr>
      <vt:lpstr>Matrix Animations</vt:lpstr>
      <vt:lpstr>2D Matrix Animations</vt:lpstr>
      <vt:lpstr>2D Matrix Animation Example</vt:lpstr>
      <vt:lpstr>3D Matrix Animations</vt:lpstr>
      <vt:lpstr>3D Matrix Animation Example</vt:lpstr>
      <vt:lpstr>Using Opacity</vt:lpstr>
      <vt:lpstr>Transitions</vt:lpstr>
      <vt:lpstr>Common Animation Uses</vt:lpstr>
      <vt:lpstr>Q&amp;A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Kevin Whinnery</cp:lastModifiedBy>
  <cp:revision>160</cp:revision>
  <dcterms:created xsi:type="dcterms:W3CDTF">2011-03-28T13:25:35Z</dcterms:created>
  <dcterms:modified xsi:type="dcterms:W3CDTF">2011-06-16T15:23:31Z</dcterms:modified>
</cp:coreProperties>
</file>