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8"/>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89" r:id="rId16"/>
    <p:sldId id="328" r:id="rId1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6" autoAdjust="0"/>
  </p:normalViewPr>
  <p:slideViewPr>
    <p:cSldViewPr>
      <p:cViewPr varScale="1">
        <p:scale>
          <a:sx n="107" d="100"/>
          <a:sy n="107" d="100"/>
        </p:scale>
        <p:origin x="-152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9/27/11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5480</TotalTime>
  <Pages>0</Pages>
  <Words>1234</Words>
  <Characters>0</Characters>
  <Application>Microsoft Macintosh PowerPoint</Application>
  <PresentationFormat>On-screen Show (4:3)</PresentationFormat>
  <Lines>0</Lines>
  <Paragraphs>157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Training</vt:lpstr>
      <vt:lpstr>Performance Optimization Advanced Titanium Mobile Development</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170</cp:revision>
  <dcterms:created xsi:type="dcterms:W3CDTF">2011-03-28T13:25:35Z</dcterms:created>
  <dcterms:modified xsi:type="dcterms:W3CDTF">2011-09-27T19:36:47Z</dcterms:modified>
</cp:coreProperties>
</file>