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57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1465" autoAdjust="0"/>
  </p:normalViewPr>
  <p:slideViewPr>
    <p:cSldViewPr snapToGrid="0" snapToObjects="1">
      <p:cViewPr varScale="1">
        <p:scale>
          <a:sx n="114" d="100"/>
          <a:sy n="114" d="100"/>
        </p:scale>
        <p:origin x="-1520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9/27/11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location, change size &amp; shape, show different content (as in the Jamie Oliver recipe application that shows longer how-to info in landscape and short text &amp; ingredients in portrait)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</a:p>
          <a:p>
            <a:endParaRPr lang="en-US" dirty="0" smtClean="0"/>
          </a:p>
          <a:p>
            <a:r>
              <a:rPr lang="en-US" dirty="0" smtClean="0"/>
              <a:t>(don’t go too deep here, there are upcoming slides for that)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press will be natively supported soon, maybe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Demo must</a:t>
            </a:r>
            <a:r>
              <a:rPr lang="en-US" b="1" baseline="0" dirty="0" smtClean="0"/>
              <a:t> be run on a device</a:t>
            </a:r>
          </a:p>
          <a:p>
            <a:r>
              <a:rPr lang="en-US" baseline="0" dirty="0" smtClean="0"/>
              <a:t>Phone tab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In </a:t>
            </a:r>
            <a:r>
              <a:rPr lang="en-US" baseline="0" dirty="0" smtClean="0"/>
              <a:t>this lab you will create modify a simple UI based on orientation changes and then alter than data based on swipe and shake gesture events. When the phone registers the shake event, it will choose a random photo to display as the album image. When you swipe over the copy, it will choose a random one for display as well. Rotation of device will reorient the content of the window to be more effectively 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for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we will redraw and create nice orientation specific layouts for our application windows.  This happens here:</a:t>
            </a:r>
          </a:p>
          <a:p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Ti.Gesture.addEventListener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orientationchange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',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function(e)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container.width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Ti.Platform.displayCaps.platformWidth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});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basically, we listen for orientation change and update our UI to match.  You should add orientation change handlers for every component in your UI that needs to be updated based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on orientation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Per Apple’s HIG on iPhone,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Lock orientation, or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portrait, landscape left &amp; right, but not upside down (to prevent upside down phone during incoming call)</a:t>
            </a:r>
          </a:p>
          <a:p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On </a:t>
            </a:r>
            <a:r>
              <a:rPr lang="en-US" dirty="0" err="1" smtClean="0"/>
              <a:t>iPad</a:t>
            </a:r>
            <a:r>
              <a:rPr lang="en-US" dirty="0" smtClean="0"/>
              <a:t>, you should</a:t>
            </a:r>
            <a:r>
              <a:rPr lang="en-US" baseline="0" dirty="0" smtClean="0"/>
              <a:t> support all orientations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Platform/android</a:t>
            </a:r>
            <a:r>
              <a:rPr lang="en-US" baseline="0" dirty="0" smtClean="0"/>
              <a:t> folder</a:t>
            </a:r>
          </a:p>
          <a:p>
            <a:r>
              <a:rPr lang="en-US" baseline="0" dirty="0" smtClean="0"/>
              <a:t>The Platform folder doesn’t exist by default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</a:t>
            </a:r>
            <a:r>
              <a:rPr lang="en-US" dirty="0" err="1" smtClean="0"/>
              <a:t>Tiapp.xml</a:t>
            </a:r>
            <a:r>
              <a:rPr lang="en-US" dirty="0" smtClean="0"/>
              <a:t> or platform/android/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options: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statement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</a:t>
            </a:r>
            <a:r>
              <a:rPr lang="en-US" baseline="0" dirty="0" err="1" smtClean="0"/>
              <a:t>orientationModes</a:t>
            </a:r>
            <a:r>
              <a:rPr lang="en-US" baseline="0" dirty="0" smtClean="0"/>
              <a:t> when defining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Android, can’t be in a tab group (open ticket  TIMOB-4121)</a:t>
            </a:r>
          </a:p>
          <a:p>
            <a:r>
              <a:rPr lang="en-US" baseline="0" dirty="0" smtClean="0"/>
              <a:t>Remove from tab group or use sub-contexts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106" y="1640564"/>
            <a:ext cx="8915400" cy="3352800"/>
            <a:chOff x="-40106" y="1640564"/>
            <a:chExt cx="8915400" cy="3352800"/>
          </a:xfrm>
        </p:grpSpPr>
        <p:pic>
          <p:nvPicPr>
            <p:cNvPr id="8" name="Picture 8" descr="raised_pa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106" y="1640564"/>
              <a:ext cx="8915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82" y="1792964"/>
              <a:ext cx="1230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3" name="Title 11"/>
          <p:cNvSpPr txBox="1">
            <a:spLocks/>
          </p:cNvSpPr>
          <p:nvPr/>
        </p:nvSpPr>
        <p:spPr bwMode="auto">
          <a:xfrm>
            <a:off x="603251" y="2526389"/>
            <a:ext cx="7951788" cy="122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b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</a:br>
            <a:r>
              <a:rPr lang="en-US" sz="280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"/>
                <a:ea typeface="Hiragino Sans GB W6" charset="0"/>
              </a:rPr>
              <a:t>Advanced Titanium Mobile Development</a:t>
            </a:r>
            <a:endParaRPr lang="en-US" sz="4000" b="1" i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OG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simple app to add orientation support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data based on swipe and shake events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Demo &amp; wiki URL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platform/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Ti.UI.</a:t>
            </a:r>
            <a:r>
              <a:rPr lang="en-US" i="1" dirty="0" err="1" smtClean="0"/>
              <a:t>orientation</a:t>
            </a:r>
            <a:endParaRPr lang="en-US" dirty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6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69822" y="3489105"/>
            <a:ext cx="5330083" cy="937503"/>
            <a:chOff x="1769822" y="3489105"/>
            <a:chExt cx="5330083" cy="937503"/>
          </a:xfrm>
        </p:grpSpPr>
        <p:sp>
          <p:nvSpPr>
            <p:cNvPr id="4" name="TextBox 3"/>
            <p:cNvSpPr txBox="1"/>
            <p:nvPr/>
          </p:nvSpPr>
          <p:spPr>
            <a:xfrm>
              <a:off x="1947334" y="3641778"/>
              <a:ext cx="5152571" cy="7848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Ti.UI.orientation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>
                  <a:latin typeface="Courier"/>
                  <a:cs typeface="Courier"/>
                </a:rPr>
                <a:t>=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822" y="4473340"/>
            <a:ext cx="5330083" cy="1828230"/>
            <a:chOff x="1769822" y="4473340"/>
            <a:chExt cx="5330083" cy="1828230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4593410"/>
              <a:ext cx="5152571" cy="17081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var</a:t>
              </a:r>
              <a:r>
                <a:rPr lang="en-US" sz="1500" dirty="0" smtClean="0">
                  <a:latin typeface="Courier"/>
                  <a:cs typeface="Courier"/>
                </a:rPr>
                <a:t> win = </a:t>
              </a:r>
              <a:r>
                <a:rPr lang="en-US" sz="1500" dirty="0" err="1" smtClean="0">
                  <a:latin typeface="Courier"/>
                  <a:cs typeface="Courier"/>
                </a:rPr>
                <a:t>Ti.UI.createWindow</a:t>
              </a:r>
              <a:r>
                <a:rPr lang="en-US" sz="15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   </a:t>
              </a:r>
              <a:r>
                <a:rPr lang="en-US" sz="1500" dirty="0" err="1" smtClean="0">
                  <a:latin typeface="Courier"/>
                  <a:cs typeface="Courier"/>
                </a:rPr>
                <a:t>orientationModes</a:t>
              </a:r>
              <a:r>
                <a:rPr lang="en-US" sz="1500" dirty="0" smtClean="0">
                  <a:latin typeface="Courier"/>
                  <a:cs typeface="Courier"/>
                </a:rPr>
                <a:t>[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r>
                <a:rPr lang="en-US" sz="1500" dirty="0" smtClean="0">
                  <a:latin typeface="Courier"/>
                  <a:cs typeface="Courier"/>
                </a:rPr>
                <a:t>,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Ti.UI.UPSIDE_PORTRAIT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]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});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69822" y="4473340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3553</TotalTime>
  <Words>1236</Words>
  <Application>Microsoft Macintosh PowerPoint</Application>
  <PresentationFormat>On-screen Show (4:3)</PresentationFormat>
  <Paragraphs>302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145</cp:revision>
  <dcterms:created xsi:type="dcterms:W3CDTF">2010-12-08T19:18:01Z</dcterms:created>
  <dcterms:modified xsi:type="dcterms:W3CDTF">2011-09-27T19:44:30Z</dcterms:modified>
</cp:coreProperties>
</file>