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1127" autoAdjust="0"/>
  </p:normalViewPr>
  <p:slideViewPr>
    <p:cSldViewPr snapToGrid="0" snapToObjects="1">
      <p:cViewPr varScale="1">
        <p:scale>
          <a:sx n="101" d="100"/>
          <a:sy n="101" d="100"/>
        </p:scale>
        <p:origin x="-1896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resource expensive 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lab, you will create a scroll view containing a list of baseball players. That list will extend left/right beyond the width of the viewport. When the user taps a player's name, three images of that player will be displayed in a scrollable view located below the scroll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TiBountyHunter</a:t>
            </a:r>
            <a:r>
              <a:rPr lang="en-US" dirty="0" smtClean="0"/>
              <a:t>, point out</a:t>
            </a:r>
            <a:r>
              <a:rPr lang="en-US" baseline="0" dirty="0" smtClean="0"/>
              <a:t> the use of the scroll view in </a:t>
            </a:r>
            <a:r>
              <a:rPr lang="en-US" baseline="0" dirty="0" err="1" smtClean="0"/>
              <a:t>DetailWindow.js</a:t>
            </a:r>
            <a:r>
              <a:rPr lang="en-US" baseline="0" dirty="0" smtClean="0"/>
              <a:t> – it is used to segment detail information about the fugitive, like the fugitive description and their location on a map (unimplemented, but </a:t>
            </a:r>
            <a:r>
              <a:rPr lang="en-US" baseline="0" smtClean="0"/>
              <a:t>easily could be).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white-dot paging control is a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-specific UI element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6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657177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3075</TotalTime>
  <Words>745</Words>
  <Application>Microsoft Macintosh PowerPoint</Application>
  <PresentationFormat>On-screen Show (4:3)</PresentationFormat>
  <Paragraphs>169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133</cp:revision>
  <dcterms:created xsi:type="dcterms:W3CDTF">2010-12-08T19:18:01Z</dcterms:created>
  <dcterms:modified xsi:type="dcterms:W3CDTF">2011-09-27T19:46:32Z</dcterms:modified>
</cp:coreProperties>
</file>