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93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66" autoAdjust="0"/>
  </p:normalViewPr>
  <p:slideViewPr>
    <p:cSldViewPr>
      <p:cViewPr varScale="1">
        <p:scale>
          <a:sx n="105" d="100"/>
          <a:sy n="105" d="100"/>
        </p:scale>
        <p:origin x="-1584" y="-112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60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(30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Set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up 3D transformations in much the same way as 2D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Repeat and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autoreverse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properties for 2D and 3D transforms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 51 represents an access to an actual matrix value (e.g. row 3, column 4)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Animatable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typical use scenarios – indicating a disabled or unavailable state</a:t>
            </a:r>
          </a:p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OR</a:t>
            </a: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Demo: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 tab &gt; Transitions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transitions.js</a:t>
            </a: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~line 110 transition property in animate()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– Base UI tab, Animations &gt; Basic</a:t>
            </a:r>
          </a:p>
          <a:p>
            <a:pPr marL="708025" lvl="1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basic_animation.js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B: show the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touchmove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event listener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drop part would be the callback function: you’d determine the x/y and bounds of the dragged object, if it were in the right spot per your app’s UI, then you’d take the appropriate actions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Drag &amp; drop is not an automated / built-in function. You have to manually build that functionality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In this lab, you will animate three elements in a partially-completed app. You'll add code to fade an element out of view, then back into view; add code to slide an element off screen, then back; and you'll add code to transition between two views using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iOS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-specific functionality.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There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is no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component which directly uses animation at this point, unless it is added in in the future.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animate most of the properties of Ti objects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basic animations modeled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loosely on the way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jQuery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does animations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animate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background colors on Android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animations are for more complex animations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 matrix is a grid of values representing the properties of an object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 then transform starting to ending values of that matrix to animate the object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combine these transformations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don’t have to worry about the matrix math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 create a matrix object and use one of its methods, such as rotate or scale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Same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sorts of transformations, but in 3D space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Not supported on Android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2800" b="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Advanced Titanium 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Implement basic animations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Compare animation capabilities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across platforms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 and wiki URL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2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 (</a:t>
            </a:r>
            <a:r>
              <a:rPr lang="en-US" dirty="0" err="1" smtClean="0">
                <a:latin typeface="Trebuchet MS Bold" charset="0"/>
                <a:ea typeface="ヒラギノ角ゴ ProN W6" charset="0"/>
                <a:cs typeface="ヒラギノ角ゴ ProN W6" charset="0"/>
              </a:rPr>
              <a:t>iOS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5514</TotalTime>
  <Pages>0</Pages>
  <Words>752</Words>
  <Characters>0</Characters>
  <Application>Microsoft Macintosh PowerPoint</Application>
  <PresentationFormat>On-screen Show (4:3)</PresentationFormat>
  <Lines>0</Lines>
  <Paragraphs>142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 Advanced Titanium Mobile Development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 (iOS)</vt:lpstr>
      <vt:lpstr>3D Matrix Animation Example</vt:lpstr>
      <vt:lpstr>Using Opacity</vt:lpstr>
      <vt:lpstr>Transitions</vt:lpstr>
      <vt:lpstr>Common Animation Uses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173</cp:revision>
  <dcterms:created xsi:type="dcterms:W3CDTF">2011-03-28T13:25:35Z</dcterms:created>
  <dcterms:modified xsi:type="dcterms:W3CDTF">2011-09-27T19:47:40Z</dcterms:modified>
</cp:coreProperties>
</file>