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30"/>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82" r:id="rId28"/>
    <p:sldId id="328" r:id="rId29"/>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01" autoAdjust="0"/>
  </p:normalViewPr>
  <p:slideViewPr>
    <p:cSldViewPr>
      <p:cViewPr varScale="1">
        <p:scale>
          <a:sx n="101" d="100"/>
          <a:sy n="101" d="100"/>
        </p:scale>
        <p:origin x="-1704"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90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(60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a:t>
            </a:r>
            <a:r>
              <a:rPr lang="en-US">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Check</a:t>
            </a:r>
            <a:r>
              <a:rPr lang="en-US" b="0"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Broadcasts</a:t>
            </a:r>
            <a:r>
              <a:rPr lang="en-US" b="0"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Intents are</a:t>
            </a:r>
            <a:r>
              <a:rPr lang="en-US" b="0" baseline="0" dirty="0" smtClean="0">
                <a:solidFill>
                  <a:srgbClr val="000000"/>
                </a:solidFill>
                <a:latin typeface="Lucida Grande" charset="0"/>
                <a:ea typeface="ＭＳ Ｐゴシック" charset="0"/>
                <a:cs typeface="Lucida Grande" charset="0"/>
                <a:sym typeface="Lucida Grande" charset="0"/>
              </a:rPr>
              <a:t> basically message objects that hold data which pass from one activity to a service, or one activity to another activity,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Activities,</a:t>
            </a:r>
            <a:r>
              <a:rPr lang="en-US" b="0"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Show kitchen sink </a:t>
            </a:r>
            <a:r>
              <a:rPr lang="en-US" b="0" dirty="0" err="1" smtClean="0">
                <a:solidFill>
                  <a:srgbClr val="000000"/>
                </a:solidFill>
                <a:latin typeface="Lucida Grande" charset="0"/>
                <a:ea typeface="ＭＳ Ｐゴシック" charset="0"/>
                <a:cs typeface="Lucida Grande" charset="0"/>
                <a:sym typeface="Lucida Grande" charset="0"/>
              </a:rPr>
              <a:t>tiapp.xml</a:t>
            </a:r>
            <a:r>
              <a:rPr lang="en-US" b="0"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Via finder, open KS/build/android/</a:t>
            </a:r>
            <a:r>
              <a:rPr lang="en-US" b="0" dirty="0" err="1" smtClean="0">
                <a:solidFill>
                  <a:srgbClr val="000000"/>
                </a:solidFill>
                <a:latin typeface="Lucida Grande" charset="0"/>
                <a:ea typeface="ＭＳ Ｐゴシック" charset="0"/>
                <a:cs typeface="Lucida Grande" charset="0"/>
                <a:sym typeface="Lucida Grande" charset="0"/>
              </a:rPr>
              <a:t>AndroidManifest.xml</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0"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0" baseline="0" dirty="0" smtClean="0">
                <a:solidFill>
                  <a:srgbClr val="000000"/>
                </a:solidFill>
                <a:latin typeface="Lucida Grande" charset="0"/>
                <a:ea typeface="ＭＳ Ｐゴシック" charset="0"/>
                <a:cs typeface="Lucida Grande" charset="0"/>
                <a:sym typeface="Lucida Grande" charset="0"/>
              </a:rPr>
              <a:t> manifest </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0"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To force a Ti window to be a heavyweight window (an activity), set </a:t>
            </a:r>
            <a:r>
              <a:rPr lang="en-US" b="0" baseline="0" dirty="0" err="1" smtClean="0">
                <a:solidFill>
                  <a:srgbClr val="000000"/>
                </a:solidFill>
                <a:latin typeface="Lucida Grande" charset="0"/>
                <a:ea typeface="ＭＳ Ｐゴシック" charset="0"/>
                <a:cs typeface="Lucida Grande" charset="0"/>
                <a:sym typeface="Lucida Grande" charset="0"/>
              </a:rPr>
              <a:t>navBarHidden</a:t>
            </a:r>
            <a:r>
              <a:rPr lang="en-US" b="0" baseline="0" dirty="0" smtClean="0">
                <a:solidFill>
                  <a:srgbClr val="000000"/>
                </a:solidFill>
                <a:latin typeface="Lucida Grande" charset="0"/>
                <a:ea typeface="ＭＳ Ｐゴシック" charset="0"/>
                <a:cs typeface="Lucida Grande" charset="0"/>
                <a:sym typeface="Lucida Grande" charset="0"/>
              </a:rPr>
              <a:t>=true or set </a:t>
            </a:r>
            <a:r>
              <a:rPr lang="en-US" b="0" baseline="0" dirty="0" err="1" smtClean="0">
                <a:solidFill>
                  <a:srgbClr val="000000"/>
                </a:solidFill>
                <a:latin typeface="Lucida Grande" charset="0"/>
                <a:ea typeface="ＭＳ Ｐゴシック" charset="0"/>
                <a:cs typeface="Lucida Grande" charset="0"/>
                <a:sym typeface="Lucida Grande" charset="0"/>
              </a:rPr>
              <a:t>fullscreen</a:t>
            </a:r>
            <a:r>
              <a:rPr lang="en-US" b="0" baseline="0" dirty="0" smtClean="0">
                <a:solidFill>
                  <a:srgbClr val="000000"/>
                </a:solidFill>
                <a:latin typeface="Lucida Grande" charset="0"/>
                <a:ea typeface="ＭＳ Ｐゴシック" charset="0"/>
                <a:cs typeface="Lucida Grande" charset="0"/>
                <a:sym typeface="Lucida Grande" charset="0"/>
              </a:rPr>
              <a:t>=true or false and see the module development guide in the wiki for a couple of extra ways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 android_menu1, 2, and 3</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label_linkify.js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Platform&gt;Notifications</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a:t>
            </a:r>
            <a:r>
              <a:rPr lang="en-US" b="0" baseline="0" dirty="0" smtClean="0">
                <a:solidFill>
                  <a:srgbClr val="000000"/>
                </a:solidFill>
                <a:latin typeface="Lucida Grande" charset="0"/>
                <a:ea typeface="ＭＳ Ｐゴシック" charset="0"/>
                <a:cs typeface="Lucida Grande" charset="0"/>
                <a:sym typeface="Lucida Grande" charset="0"/>
              </a:rPr>
              <a:t> see </a:t>
            </a:r>
            <a:r>
              <a:rPr lang="en-US" b="0" dirty="0" err="1" smtClean="0">
                <a:solidFill>
                  <a:srgbClr val="000000"/>
                </a:solidFill>
                <a:latin typeface="Lucida Grande" charset="0"/>
                <a:ea typeface="ＭＳ Ｐゴシック" charset="0"/>
                <a:cs typeface="Lucida Grande" charset="0"/>
                <a:sym typeface="Lucida Grande" charset="0"/>
              </a:rPr>
              <a:t>notification.js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The </a:t>
            </a:r>
            <a:r>
              <a:rPr lang="en-US" b="0" dirty="0" err="1" smtClean="0">
                <a:solidFill>
                  <a:srgbClr val="000000"/>
                </a:solidFill>
                <a:latin typeface="Lucida Grande" charset="0"/>
                <a:ea typeface="ＭＳ Ｐゴシック" charset="0"/>
                <a:cs typeface="Lucida Grande" charset="0"/>
                <a:sym typeface="Lucida Grande" charset="0"/>
              </a:rPr>
              <a:t>offsetX</a:t>
            </a:r>
            <a:r>
              <a:rPr lang="en-US" b="0" dirty="0" smtClean="0">
                <a:solidFill>
                  <a:srgbClr val="000000"/>
                </a:solidFill>
                <a:latin typeface="Lucida Grande" charset="0"/>
                <a:ea typeface="ＭＳ Ｐゴシック" charset="0"/>
                <a:cs typeface="Lucida Grande" charset="0"/>
                <a:sym typeface="Lucida Grande" charset="0"/>
              </a:rPr>
              <a:t> and </a:t>
            </a:r>
            <a:r>
              <a:rPr lang="en-US" b="0" dirty="0" err="1" smtClean="0">
                <a:solidFill>
                  <a:srgbClr val="000000"/>
                </a:solidFill>
                <a:latin typeface="Lucida Grande" charset="0"/>
                <a:ea typeface="ＭＳ Ｐゴシック" charset="0"/>
                <a:cs typeface="Lucida Grande" charset="0"/>
                <a:sym typeface="Lucida Grande" charset="0"/>
              </a:rPr>
              <a:t>offSetY</a:t>
            </a:r>
            <a:r>
              <a:rPr lang="en-US" b="0" dirty="0" smtClean="0">
                <a:solidFill>
                  <a:srgbClr val="000000"/>
                </a:solidFill>
                <a:latin typeface="Lucida Grande" charset="0"/>
                <a:ea typeface="ＭＳ Ｐゴシック" charset="0"/>
                <a:cs typeface="Lucida Grande" charset="0"/>
                <a:sym typeface="Lucida Grande" charset="0"/>
              </a:rPr>
              <a:t> coordinates are relative to the default location for the notification</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 corresponds to the center point of the notification bubble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79375" indent="0" eaLnBrk="1" hangingPunct="1">
              <a:buFontTx/>
              <a:buNone/>
            </a:pPr>
            <a:r>
              <a:rPr lang="en-US" b="0" dirty="0" err="1" smtClean="0">
                <a:solidFill>
                  <a:srgbClr val="000000"/>
                </a:solidFill>
                <a:latin typeface="Lucida Grande" charset="0"/>
                <a:ea typeface="ＭＳ Ｐゴシック" charset="0"/>
                <a:cs typeface="Lucida Grande" charset="0"/>
                <a:sym typeface="Lucida Grande" charset="0"/>
              </a:rPr>
              <a:t>AndroidBackDemo</a:t>
            </a:r>
            <a:r>
              <a:rPr lang="en-US" b="0" baseline="0" dirty="0" smtClean="0">
                <a:solidFill>
                  <a:srgbClr val="000000"/>
                </a:solidFill>
                <a:latin typeface="Lucida Grande" charset="0"/>
                <a:ea typeface="ＭＳ Ｐゴシック" charset="0"/>
                <a:cs typeface="Lucida Grande" charset="0"/>
                <a:sym typeface="Lucida Grande" charset="0"/>
              </a:rPr>
              <a:t> project on the TCMD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repository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https://</a:t>
            </a:r>
            <a:r>
              <a:rPr lang="en-US" b="0" baseline="0" dirty="0" err="1" smtClean="0">
                <a:solidFill>
                  <a:srgbClr val="000000"/>
                </a:solidFill>
                <a:latin typeface="Lucida Grande" charset="0"/>
                <a:ea typeface="ＭＳ Ｐゴシック" charset="0"/>
                <a:cs typeface="Lucida Grande" charset="0"/>
                <a:sym typeface="Lucida Grande" charset="0"/>
              </a:rPr>
              <a:t>github.com</a:t>
            </a:r>
            <a:r>
              <a:rPr lang="en-US" b="0" baseline="0" dirty="0" smtClean="0">
                <a:solidFill>
                  <a:srgbClr val="000000"/>
                </a:solidFill>
                <a:latin typeface="Lucida Grande" charset="0"/>
                <a:ea typeface="ＭＳ Ｐゴシック" charset="0"/>
                <a:cs typeface="Lucida Grande" charset="0"/>
                <a:sym typeface="Lucida Grande" charset="0"/>
              </a:rPr>
              <a:t>/</a:t>
            </a:r>
            <a:r>
              <a:rPr lang="en-US" b="0" baseline="0" dirty="0" err="1" smtClean="0">
                <a:solidFill>
                  <a:srgbClr val="000000"/>
                </a:solidFill>
                <a:latin typeface="Lucida Grande" charset="0"/>
                <a:ea typeface="ＭＳ Ｐゴシック" charset="0"/>
                <a:cs typeface="Lucida Grande" charset="0"/>
                <a:sym typeface="Lucida Grande" charset="0"/>
              </a:rPr>
              <a:t>appcelerator</a:t>
            </a:r>
            <a:r>
              <a:rPr lang="en-US" b="0" baseline="0" dirty="0" smtClean="0">
                <a:solidFill>
                  <a:srgbClr val="000000"/>
                </a:solidFill>
                <a:latin typeface="Lucida Grande" charset="0"/>
                <a:ea typeface="ＭＳ Ｐゴシック" charset="0"/>
                <a:cs typeface="Lucida Grande" charset="0"/>
                <a:sym typeface="Lucida Grande" charset="0"/>
              </a:rPr>
              <a:t>-training/</a:t>
            </a:r>
            <a:r>
              <a:rPr lang="en-US" b="0" baseline="0" dirty="0" err="1" smtClean="0">
                <a:solidFill>
                  <a:srgbClr val="000000"/>
                </a:solidFill>
                <a:latin typeface="Lucida Grande" charset="0"/>
                <a:ea typeface="ＭＳ Ｐゴシック" charset="0"/>
                <a:cs typeface="Lucida Grande" charset="0"/>
                <a:sym typeface="Lucida Grande" charset="0"/>
              </a:rPr>
              <a:t>tcmd_certification</a:t>
            </a:r>
            <a:r>
              <a:rPr lang="en-US" b="0" baseline="0" dirty="0" smtClean="0">
                <a:solidFill>
                  <a:srgbClr val="000000"/>
                </a:solidFill>
                <a:latin typeface="Lucida Grande" charset="0"/>
                <a:ea typeface="ＭＳ Ｐゴシック" charset="0"/>
                <a:cs typeface="Lucida Grande" charset="0"/>
                <a:sym typeface="Lucida Grande" charset="0"/>
              </a:rPr>
              <a:t>/blob/master/workspace/</a:t>
            </a:r>
            <a:r>
              <a:rPr lang="en-US" b="0" baseline="0" dirty="0" err="1" smtClean="0">
                <a:solidFill>
                  <a:srgbClr val="000000"/>
                </a:solidFill>
                <a:latin typeface="Lucida Grande" charset="0"/>
                <a:ea typeface="ＭＳ Ｐゴシック" charset="0"/>
                <a:cs typeface="Lucida Grande" charset="0"/>
                <a:sym typeface="Lucida Grande" charset="0"/>
              </a:rPr>
              <a:t>AndroidBackDemo.zip</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View hijacks the back button &amp; closes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Then restores it so you can close the window</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In the event listener, you can monitor the</a:t>
            </a:r>
            <a:r>
              <a:rPr lang="en-US" b="0" baseline="0" dirty="0" smtClean="0">
                <a:solidFill>
                  <a:srgbClr val="000000"/>
                </a:solidFill>
                <a:latin typeface="Lucida Grande" charset="0"/>
                <a:ea typeface="ＭＳ Ｐゴシック" charset="0"/>
                <a:cs typeface="Lucida Grande" charset="0"/>
                <a:sym typeface="Lucida Grande" charset="0"/>
              </a:rPr>
              <a:t> other hardware buttons in the form:</a:t>
            </a: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android:camera</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android:home</a:t>
            </a:r>
            <a:endParaRPr lang="en-US" b="0" baseline="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This</a:t>
            </a:r>
            <a:r>
              <a:rPr lang="en-US" b="0"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android_services.js</a:t>
            </a:r>
            <a:r>
              <a:rPr lang="en-US" b="0" dirty="0" smtClean="0">
                <a:solidFill>
                  <a:srgbClr val="000000"/>
                </a:solidFill>
                <a:latin typeface="Lucida Grande" charset="0"/>
                <a:ea typeface="ＭＳ Ｐゴシック" charset="0"/>
                <a:cs typeface="Lucida Grande" charset="0"/>
                <a:sym typeface="Lucida Grande" charset="0"/>
              </a:rPr>
              <a:t> and Resources/android/</a:t>
            </a:r>
            <a:r>
              <a:rPr lang="en-US" b="0" dirty="0" err="1" smtClean="0">
                <a:solidFill>
                  <a:srgbClr val="000000"/>
                </a:solidFill>
                <a:latin typeface="Lucida Grande" charset="0"/>
                <a:ea typeface="ＭＳ Ｐゴシック" charset="0"/>
                <a:cs typeface="Lucida Grande" charset="0"/>
                <a:sym typeface="Lucida Grande" charset="0"/>
              </a:rPr>
              <a:t>testservice.js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Plus see entry in </a:t>
            </a:r>
            <a:r>
              <a:rPr lang="en-US" b="0" dirty="0" err="1" smtClean="0">
                <a:solidFill>
                  <a:srgbClr val="000000"/>
                </a:solidFill>
                <a:latin typeface="Lucida Grande" charset="0"/>
                <a:ea typeface="ＭＳ Ｐゴシック" charset="0"/>
                <a:cs typeface="Lucida Grande" charset="0"/>
                <a:sym typeface="Lucida Grande" charset="0"/>
              </a:rPr>
              <a:t>tiapp.xml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b="0"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0" baseline="0" dirty="0" smtClean="0">
                <a:solidFill>
                  <a:srgbClr val="000000"/>
                </a:solidFill>
                <a:latin typeface="Lucida Grande" charset="0"/>
                <a:ea typeface="ＭＳ Ｐゴシック" charset="0"/>
                <a:cs typeface="Lucida Grande" charset="0"/>
                <a:sym typeface="Lucida Grande" charset="0"/>
              </a:rPr>
              <a:t> of your code</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Accessible in Ti. via </a:t>
            </a:r>
            <a:r>
              <a:rPr lang="en-US" b="0" dirty="0" err="1" smtClean="0">
                <a:solidFill>
                  <a:srgbClr val="000000"/>
                </a:solidFill>
                <a:latin typeface="Lucida Grande" charset="0"/>
                <a:ea typeface="ＭＳ Ｐゴシック" charset="0"/>
                <a:cs typeface="Lucida Grande" charset="0"/>
                <a:sym typeface="Lucida Grande" charset="0"/>
              </a:rPr>
              <a:t>Android.R</a:t>
            </a:r>
            <a:r>
              <a:rPr lang="en-US" b="0" dirty="0" smtClean="0">
                <a:solidFill>
                  <a:srgbClr val="000000"/>
                </a:solidFill>
                <a:latin typeface="Lucida Grande" charset="0"/>
                <a:ea typeface="ＭＳ Ｐゴシック" charset="0"/>
                <a:cs typeface="Lucida Grande" charset="0"/>
                <a:sym typeface="Lucida Grande" charset="0"/>
              </a:rPr>
              <a:t> class, see http://</a:t>
            </a:r>
            <a:r>
              <a:rPr lang="en-US" b="0" dirty="0" err="1" smtClean="0">
                <a:solidFill>
                  <a:srgbClr val="000000"/>
                </a:solidFill>
                <a:latin typeface="Lucida Grande" charset="0"/>
                <a:ea typeface="ＭＳ Ｐゴシック" charset="0"/>
                <a:cs typeface="Lucida Grande" charset="0"/>
                <a:sym typeface="Lucida Grande" charset="0"/>
              </a:rPr>
              <a:t>developer.appcelerator.com</a:t>
            </a:r>
            <a:r>
              <a:rPr lang="en-US" b="0" dirty="0" smtClean="0">
                <a:solidFill>
                  <a:srgbClr val="000000"/>
                </a:solidFill>
                <a:latin typeface="Lucida Grande" charset="0"/>
                <a:ea typeface="ＭＳ Ｐゴシック" charset="0"/>
                <a:cs typeface="Lucida Grande" charset="0"/>
                <a:sym typeface="Lucida Grande" charset="0"/>
              </a:rPr>
              <a:t>/</a:t>
            </a:r>
            <a:r>
              <a:rPr lang="en-US" b="0" dirty="0" err="1" smtClean="0">
                <a:solidFill>
                  <a:srgbClr val="000000"/>
                </a:solidFill>
                <a:latin typeface="Lucida Grande" charset="0"/>
                <a:ea typeface="ＭＳ Ｐゴシック" charset="0"/>
                <a:cs typeface="Lucida Grande" charset="0"/>
                <a:sym typeface="Lucida Grande" charset="0"/>
              </a:rPr>
              <a:t>apidoc</a:t>
            </a:r>
            <a:r>
              <a:rPr lang="en-US" b="0" dirty="0" smtClean="0">
                <a:solidFill>
                  <a:srgbClr val="000000"/>
                </a:solidFill>
                <a:latin typeface="Lucida Grande" charset="0"/>
                <a:ea typeface="ＭＳ Ｐゴシック" charset="0"/>
                <a:cs typeface="Lucida Grande" charset="0"/>
                <a:sym typeface="Lucida Grande" charset="0"/>
              </a:rPr>
              <a:t>/mobile/latest/</a:t>
            </a:r>
            <a:r>
              <a:rPr lang="en-US" b="0" dirty="0" err="1" smtClean="0">
                <a:solidFill>
                  <a:srgbClr val="000000"/>
                </a:solidFill>
                <a:latin typeface="Lucida Grande" charset="0"/>
                <a:ea typeface="ＭＳ Ｐゴシック" charset="0"/>
                <a:cs typeface="Lucida Grande" charset="0"/>
                <a:sym typeface="Lucida Grande" charset="0"/>
              </a:rPr>
              <a:t>Titanium.App.Android.R</a:t>
            </a:r>
            <a:r>
              <a:rPr lang="en-US" b="0" dirty="0" smtClean="0">
                <a:solidFill>
                  <a:srgbClr val="000000"/>
                </a:solidFill>
                <a:latin typeface="Lucida Grande" charset="0"/>
                <a:ea typeface="ＭＳ Ｐゴシック" charset="0"/>
                <a:cs typeface="Lucida Grande" charset="0"/>
                <a:sym typeface="Lucida Grande" charset="0"/>
              </a:rPr>
              <a:t>-object</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baseline="0" dirty="0" smtClean="0">
                <a:solidFill>
                  <a:srgbClr val="000000"/>
                </a:solidFill>
                <a:latin typeface="Lucida Grande" charset="0"/>
                <a:ea typeface="ＭＳ Ｐゴシック" charset="0"/>
                <a:cs typeface="Lucida Grande" charset="0"/>
                <a:sym typeface="Lucida Grande" charset="0"/>
              </a:rPr>
              <a:t> </a:t>
            </a:r>
            <a:r>
              <a:rPr lang="en-US" b="0" dirty="0" smtClean="0">
                <a:solidFill>
                  <a:srgbClr val="000000"/>
                </a:solidFill>
                <a:latin typeface="Lucida Grande" charset="0"/>
                <a:ea typeface="ＭＳ Ｐゴシック" charset="0"/>
                <a:cs typeface="Lucida Grande" charset="0"/>
                <a:sym typeface="Lucida Grande" charset="0"/>
              </a:rPr>
              <a:t>android_menu_2.js, line 24</a:t>
            </a:r>
            <a:endParaRPr lang="en-US" b="0" dirty="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Uses</a:t>
            </a:r>
            <a:r>
              <a:rPr lang="en-US" b="0" baseline="0" dirty="0" smtClean="0">
                <a:solidFill>
                  <a:srgbClr val="000000"/>
                </a:solidFill>
                <a:latin typeface="Lucida Grande" charset="0"/>
                <a:ea typeface="ＭＳ Ｐゴシック" charset="0"/>
                <a:cs typeface="Lucida Grande" charset="0"/>
                <a:sym typeface="Lucida Grande" charset="0"/>
              </a:rPr>
              <a:t> some of the built-in icons</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In this lab, you will enable an app to share text with other apps on the user's device. The app provides a simple text box. You'll plug in the code to share the text that users enter via an intent.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 in for this </a:t>
            </a:r>
            <a:r>
              <a:rPr lang="en-US" smtClean="0">
                <a:solidFill>
                  <a:srgbClr val="000000"/>
                </a:solidFill>
                <a:latin typeface="Times New Roman" charset="0"/>
                <a:ea typeface="ＭＳ Ｐゴシック" charset="0"/>
                <a:cs typeface="Times New Roman" charset="0"/>
                <a:sym typeface="Times New Roman" charset="0"/>
              </a:rPr>
              <a:t>lab specifically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Some carriers restrict installation of non-market apps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Carrier themes add a layer of complexity in UI design (button backgrounds or default</a:t>
            </a:r>
            <a:r>
              <a:rPr lang="en-US" b="0" baseline="0" dirty="0" smtClean="0">
                <a:solidFill>
                  <a:srgbClr val="000000"/>
                </a:solidFill>
                <a:latin typeface="Lucida Grande" charset="0"/>
                <a:ea typeface="ＭＳ Ｐゴシック" charset="0"/>
                <a:cs typeface="Lucida Grande" charset="0"/>
                <a:sym typeface="Lucida Grande" charset="0"/>
              </a:rPr>
              <a:t> text vary by carrier themes, for example)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UX is perhaps more confusing for novices, general public than for typical developer or tech geek</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API parity</a:t>
            </a:r>
            <a:r>
              <a:rPr lang="en-US" b="0" baseline="0" dirty="0" smtClean="0">
                <a:solidFill>
                  <a:srgbClr val="000000"/>
                </a:solidFill>
                <a:latin typeface="Lucida Grande" charset="0"/>
                <a:ea typeface="ＭＳ Ｐゴシック" charset="0"/>
                <a:cs typeface="Lucida Grande" charset="0"/>
                <a:sym typeface="Lucida Grande" charset="0"/>
              </a:rPr>
              <a:t> issues is basically a growing-pains result, we’re doing our best to catch up and achieve parity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JS engine will be replaced in future versions of Titanium, probably with V8</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Target and test on</a:t>
            </a:r>
            <a:r>
              <a:rPr lang="en-US" baseline="0" dirty="0" smtClean="0">
                <a:solidFill>
                  <a:srgbClr val="000000"/>
                </a:solidFill>
                <a:latin typeface="Times New Roman" charset="0"/>
                <a:ea typeface="ＭＳ Ｐゴシック" charset="0"/>
                <a:cs typeface="Times New Roman" charset="0"/>
                <a:sym typeface="Times New Roman" charset="0"/>
              </a:rPr>
              <a:t> both platforms early in the development process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9/27/11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9/27/11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9/27/11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9/27/11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9/27/11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b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AND-</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wiki.appcelerator.org</a:t>
            </a:r>
            <a:r>
              <a:rPr lang="en-US" dirty="0">
                <a:latin typeface="Trebuchet MS" charset="0"/>
                <a:ea typeface="ヒラギノ角ゴ ProN W3" charset="0"/>
                <a:cs typeface="ヒラギノ角ゴ ProN W3" charset="0"/>
              </a:rPr>
              <a:t>/display/guides/</a:t>
            </a:r>
            <a:r>
              <a:rPr lang="en-US" dirty="0" err="1">
                <a:latin typeface="Trebuchet MS" charset="0"/>
                <a:ea typeface="ヒラギノ角ゴ ProN W3" charset="0"/>
                <a:cs typeface="ヒラギノ角ゴ ProN W3" charset="0"/>
              </a:rPr>
              <a:t>Module+Developer+Guide+for+Android</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err="1" smtClean="0">
                <a:latin typeface="Trebuchet MS" charset="0"/>
                <a:ea typeface="ヒラギノ角ゴ ProN W3" charset="0"/>
                <a:cs typeface="ヒラギノ角ゴ ProN W3" charset="0"/>
              </a:rPr>
              <a:t>ModuleDeveloperGuideforAndroid</a:t>
            </a:r>
            <a:r>
              <a:rPr lang="en-US" dirty="0" err="1">
                <a:latin typeface="Trebuchet MS" charset="0"/>
                <a:ea typeface="ヒラギノ角ゴ ProN W3" charset="0"/>
                <a:cs typeface="ヒラギノ角ゴ ProN W3" charset="0"/>
              </a:rPr>
              <a:t>-HeavyweightandLightweightWindows</a:t>
            </a:r>
            <a:endParaRPr lang="en-US"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AND-</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Launch activity with intent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Ti.Android.Calendar</a:t>
            </a:r>
            <a:r>
              <a:rPr lang="en-US" dirty="0" smtClean="0">
                <a:latin typeface="Trebuchet MS" charset="0"/>
                <a:ea typeface="ヒラギノ角ゴ ProN W3" charset="0"/>
                <a:cs typeface="ヒラギノ角ゴ ProN W3" charset="0"/>
              </a:rPr>
              <a:t>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dirty="0">
                <a:latin typeface="Trebuchet MS" charset="0"/>
                <a:ea typeface="ヒラギノ角ゴ ProN W3" charset="0"/>
                <a:cs typeface="ヒラギノ角ゴ ProN W3" charset="0"/>
                <a:hlinkClick r:id="rId5"/>
              </a:rPr>
              <a:t>http://developer.android.com/reference/android/</a:t>
            </a:r>
            <a:r>
              <a:rPr lang="en-US"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Examine the ways you can share data between apps on Android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and wiki address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7747027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JSCore</a:t>
            </a: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5579</TotalTime>
  <Pages>0</Pages>
  <Words>1856</Words>
  <Characters>0</Characters>
  <Application>Microsoft Macintosh PowerPoint</Application>
  <PresentationFormat>On-screen Show (4:3)</PresentationFormat>
  <Lines>0</Lines>
  <Paragraphs>262</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 Training</vt:lpstr>
      <vt:lpstr>Android API Deep Dive Advanced Titanium Mobile Development</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176</cp:revision>
  <dcterms:created xsi:type="dcterms:W3CDTF">2011-03-28T13:25:35Z</dcterms:created>
  <dcterms:modified xsi:type="dcterms:W3CDTF">2011-09-27T19:57:38Z</dcterms:modified>
</cp:coreProperties>
</file>