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5191" autoAdjust="0"/>
  </p:normalViewPr>
  <p:slideViewPr>
    <p:cSldViewPr snapToGrid="0" snapToObjects="1">
      <p:cViewPr varScale="1">
        <p:scale>
          <a:sx n="105" d="100"/>
          <a:sy n="105" d="100"/>
        </p:scale>
        <p:origin x="-126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12/7/11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12/7/11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must</a:t>
            </a:r>
            <a:r>
              <a:rPr lang="en-US" b="1" baseline="0" dirty="0" smtClean="0"/>
              <a:t> be run on a device</a:t>
            </a:r>
          </a:p>
          <a:p>
            <a:r>
              <a:rPr lang="en-US" baseline="0" dirty="0" smtClean="0"/>
              <a:t>Phone tab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windows.  This happens here: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Ti.Gesture.addEventListener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orientationchange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',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function(e)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container.width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Ti.Platform.displayCaps.platformWidth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});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basically, we listen for orientation change and update our UI to match.  You should add orientation change handlers for every component in your UI that needs to be updated based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on orientation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Platform/android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The Platform folder doesn’t exist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</a:t>
            </a:r>
            <a:r>
              <a:rPr lang="en-US" dirty="0" err="1" smtClean="0"/>
              <a:t>Tiapp.xml</a:t>
            </a:r>
            <a:r>
              <a:rPr lang="en-US" dirty="0" smtClean="0"/>
              <a:t> or platform/android/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older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property technique is deprecated and should not be used.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12/7/11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12/7/11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12/7/11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12/7/11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8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603251" y="2526389"/>
            <a:ext cx="7951788" cy="12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– modify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– Custom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platform/</a:t>
            </a:r>
            <a:r>
              <a:rPr lang="en-US" sz="2000" b="1" dirty="0"/>
              <a:t>android/</a:t>
            </a:r>
            <a:r>
              <a:rPr lang="en-US" sz="2000" b="1" dirty="0" err="1" smtClean="0"/>
              <a:t>AndroidManifest.xml</a:t>
            </a:r>
            <a:endParaRPr lang="en-US" sz="2000" b="1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chemeClr val="accent2"/>
                </a:solidFill>
              </a:rPr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Window Orientation Modes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48187"/>
            <a:ext cx="3963770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// </a:t>
            </a:r>
            <a:r>
              <a:rPr lang="en-US" sz="1500" dirty="0" err="1" smtClean="0">
                <a:latin typeface="Courier"/>
                <a:cs typeface="Courier"/>
              </a:rPr>
              <a:t>iOS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var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win = </a:t>
            </a:r>
            <a:r>
              <a:rPr lang="en-US" sz="1500" dirty="0" err="1" smtClean="0">
                <a:latin typeface="Courier"/>
                <a:cs typeface="Courier"/>
              </a:rPr>
              <a:t>Ti.UI.createWindow</a:t>
            </a:r>
            <a:r>
              <a:rPr lang="en-US" sz="1500" dirty="0" smtClean="0">
                <a:latin typeface="Courier"/>
                <a:cs typeface="Courier"/>
              </a:rPr>
              <a:t>({</a:t>
            </a: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 smtClean="0">
                <a:latin typeface="Courier"/>
                <a:cs typeface="Courier"/>
              </a:rPr>
              <a:t>orientationModes</a:t>
            </a:r>
            <a:r>
              <a:rPr lang="en-US" sz="1500" dirty="0" smtClean="0">
                <a:latin typeface="Courier"/>
                <a:cs typeface="Courier"/>
              </a:rPr>
              <a:t>[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     </a:t>
            </a:r>
            <a:r>
              <a:rPr lang="en-US" sz="1500" dirty="0" err="1" smtClean="0">
                <a:latin typeface="Courier"/>
                <a:cs typeface="Courier"/>
              </a:rPr>
              <a:t>Ti.UI.PORTRAIT</a:t>
            </a:r>
            <a:r>
              <a:rPr lang="en-US" sz="1500" dirty="0" smtClean="0">
                <a:latin typeface="Courier"/>
                <a:cs typeface="Courier"/>
              </a:rPr>
              <a:t>,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     </a:t>
            </a:r>
            <a:r>
              <a:rPr lang="en-US" sz="1500" dirty="0" err="1" smtClean="0">
                <a:latin typeface="Courier"/>
                <a:cs typeface="Courier"/>
              </a:rPr>
              <a:t>Ti.UI.LANDSCAPE_LEFT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]</a:t>
            </a:r>
          </a:p>
          <a:p>
            <a:r>
              <a:rPr lang="en-US" sz="1500" dirty="0" smtClean="0">
                <a:latin typeface="Courier"/>
                <a:cs typeface="Courier"/>
              </a:rPr>
              <a:t> });</a:t>
            </a: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030" y="3848187"/>
            <a:ext cx="3963770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// Android</a:t>
            </a: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var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win = </a:t>
            </a:r>
            <a:r>
              <a:rPr lang="en-US" sz="1500" dirty="0" err="1" smtClean="0">
                <a:latin typeface="Courier"/>
                <a:cs typeface="Courier"/>
              </a:rPr>
              <a:t>Ti.UI.createWindow</a:t>
            </a:r>
            <a:r>
              <a:rPr lang="en-US" sz="1500" dirty="0" smtClean="0">
                <a:latin typeface="Courier"/>
                <a:cs typeface="Courier"/>
              </a:rPr>
              <a:t>();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win.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orientationModes</a:t>
            </a:r>
            <a:r>
              <a:rPr lang="en-US" sz="1500" dirty="0" smtClean="0">
                <a:latin typeface="Courier"/>
                <a:cs typeface="Courier"/>
              </a:rPr>
              <a:t> = [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     </a:t>
            </a:r>
            <a:r>
              <a:rPr lang="en-US" sz="1500" dirty="0" err="1">
                <a:latin typeface="Courier"/>
                <a:cs typeface="Courier"/>
              </a:rPr>
              <a:t>Ti.UI.PORTRAIT</a:t>
            </a:r>
            <a:r>
              <a:rPr lang="en-US" sz="1500" dirty="0">
                <a:latin typeface="Courier"/>
                <a:cs typeface="Courier"/>
              </a:rPr>
              <a:t>,</a:t>
            </a:r>
          </a:p>
          <a:p>
            <a:r>
              <a:rPr lang="en-US" sz="1500" dirty="0">
                <a:latin typeface="Courier"/>
                <a:cs typeface="Courier"/>
              </a:rPr>
              <a:t>         </a:t>
            </a:r>
            <a:r>
              <a:rPr lang="en-US" sz="1500" dirty="0" err="1" smtClean="0">
                <a:latin typeface="Courier"/>
                <a:cs typeface="Courier"/>
              </a:rPr>
              <a:t>Ti.UI.LANDSCAPE_LEFT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smtClean="0">
                <a:latin typeface="Courier"/>
                <a:cs typeface="Courier"/>
              </a:rPr>
              <a:t>];</a:t>
            </a:r>
            <a:endParaRPr lang="en-US" sz="1500" dirty="0">
              <a:latin typeface="Courier"/>
              <a:cs typeface="Courier"/>
            </a:endParaRPr>
          </a:p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3580</TotalTime>
  <Words>1240</Words>
  <Application>Microsoft Macintosh PowerPoint</Application>
  <PresentationFormat>On-screen Show (4:3)</PresentationFormat>
  <Paragraphs>301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148</cp:revision>
  <dcterms:created xsi:type="dcterms:W3CDTF">2010-12-08T19:18:01Z</dcterms:created>
  <dcterms:modified xsi:type="dcterms:W3CDTF">2011-12-07T21:04:09Z</dcterms:modified>
</cp:coreProperties>
</file>