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1" r:id="rId5"/>
    <p:sldId id="344" r:id="rId6"/>
    <p:sldId id="345" r:id="rId7"/>
    <p:sldId id="346" r:id="rId8"/>
    <p:sldId id="347" r:id="rId9"/>
    <p:sldId id="342" r:id="rId10"/>
    <p:sldId id="343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33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26" autoAdjust="0"/>
    <p:restoredTop sz="77424" autoAdjust="0"/>
  </p:normalViewPr>
  <p:slideViewPr>
    <p:cSldViewPr snapToGrid="0" snapToObjects="1">
      <p:cViewPr varScale="1">
        <p:scale>
          <a:sx n="102" d="100"/>
          <a:sy n="102" d="100"/>
        </p:scale>
        <p:origin x="-1464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probably the only useful property</a:t>
            </a:r>
          </a:p>
          <a:p>
            <a:r>
              <a:rPr lang="en-US" baseline="0" dirty="0" smtClean="0"/>
              <a:t>It notes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endParaRPr lang="en-US" dirty="0" smtClean="0"/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must</a:t>
            </a:r>
            <a:r>
              <a:rPr lang="en-US" baseline="0" dirty="0" smtClean="0"/>
              <a:t> be run on a device</a:t>
            </a:r>
          </a:p>
          <a:p>
            <a:r>
              <a:rPr lang="en-US" baseline="0" dirty="0" smtClean="0"/>
              <a:t>Phone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/ sample code on next slides, this is just an intro slide</a:t>
            </a:r>
          </a:p>
          <a:p>
            <a:r>
              <a:rPr lang="en-US" baseline="0" dirty="0" smtClean="0"/>
              <a:t>Consider supporting upside down with portrait orientations</a:t>
            </a:r>
          </a:p>
          <a:p>
            <a:r>
              <a:rPr lang="en-US" baseline="0" dirty="0" smtClean="0"/>
              <a:t>and both landscape left and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Resources/android/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</a:t>
            </a:r>
          </a:p>
          <a:p>
            <a:r>
              <a:rPr lang="en-US" baseline="0" dirty="0" smtClean="0"/>
              <a:t>However it is the most sure-fire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Orientation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Move and rotate 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Might swap graphics and elements</a:t>
            </a:r>
          </a:p>
        </p:txBody>
      </p:sp>
    </p:spTree>
    <p:extLst>
      <p:ext uri="{BB962C8B-B14F-4D97-AF65-F5344CB8AC3E}">
        <p14:creationId xmlns:p14="http://schemas.microsoft.com/office/powerpoint/2010/main" val="186607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accelerometer to track pitch, roll, and yaw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Gestures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 Exercise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  <a:endParaRPr lang="en-US" dirty="0" smtClean="0"/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– </a:t>
            </a:r>
            <a:r>
              <a:rPr lang="en-US" dirty="0" err="1" smtClean="0"/>
              <a:t>tiapp.xml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Android – three options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Support upside-down and left/right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&lt;android&gt; and nested &lt;manifest&gt; tags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286232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Resources/android/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Per “screen” basis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</a:t>
            </a:r>
            <a:r>
              <a:rPr lang="en-US" dirty="0" err="1" smtClean="0"/>
              <a:t>Ti.UI.orientation</a:t>
            </a:r>
            <a:r>
              <a:rPr lang="en-US" dirty="0" smtClean="0"/>
              <a:t> = </a:t>
            </a:r>
            <a:r>
              <a:rPr lang="en-US" i="1" dirty="0" smtClean="0"/>
              <a:t>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  <a:endParaRPr lang="en-US" sz="1800" dirty="0" smtClean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2200" dirty="0" smtClean="0"/>
              <a:t>For example:</a:t>
            </a: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7334" y="5479748"/>
            <a:ext cx="5152571" cy="78483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err="1" smtClean="0">
                <a:latin typeface="Courier"/>
                <a:cs typeface="Courier"/>
              </a:rPr>
              <a:t>Ti.UI.orientation</a:t>
            </a:r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>
                <a:latin typeface="Courier"/>
                <a:cs typeface="Courier"/>
              </a:rPr>
              <a:t>= </a:t>
            </a:r>
            <a:r>
              <a:rPr lang="en-US" sz="1500" dirty="0" err="1" smtClean="0">
                <a:latin typeface="Courier"/>
                <a:cs typeface="Courier"/>
              </a:rPr>
              <a:t>Ti.UI.PORTRAIT</a:t>
            </a:r>
            <a:endParaRPr lang="en-US" sz="1500" dirty="0" smtClean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3365</TotalTime>
  <Words>653</Words>
  <Application>Microsoft Macintosh PowerPoint</Application>
  <PresentationFormat>On-screen Show (4:3)</PresentationFormat>
  <Paragraphs>210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Exercise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123</cp:revision>
  <dcterms:created xsi:type="dcterms:W3CDTF">2010-12-08T19:18:01Z</dcterms:created>
  <dcterms:modified xsi:type="dcterms:W3CDTF">2011-06-15T01:22:56Z</dcterms:modified>
</cp:coreProperties>
</file>