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p:cViewPr varScale="1">
        <p:scale>
          <a:sx n="110" d="100"/>
          <a:sy n="110" d="100"/>
        </p:scale>
        <p:origin x="-1664"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smtClean="0">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(40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TiDemo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 &gt; ???</a:t>
            </a:r>
          </a:p>
          <a:p>
            <a:pPr marL="79375" indent="0" eaLnBrk="1" hangingPunct="1">
              <a:buFontTx/>
              <a:buNone/>
            </a:pPr>
            <a:r>
              <a:rPr lang="en-US" b="0" smtClean="0">
                <a:solidFill>
                  <a:srgbClr val="000000"/>
                </a:solidFill>
                <a:latin typeface="Lucida Grande" charset="0"/>
                <a:ea typeface="ＭＳ Ｐゴシック" charset="0"/>
                <a:cs typeface="Lucida Grande" charset="0"/>
                <a:sym typeface="Lucida Grande" charset="0"/>
              </a:rPr>
              <a:t>File is </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a:t>
            </a:r>
            <a:r>
              <a:rPr lang="en-US" b="0" dirty="0" smtClean="0">
                <a:solidFill>
                  <a:srgbClr val="000000"/>
                </a:solidFill>
                <a:latin typeface="Lucida Grande" charset="0"/>
                <a:ea typeface="ＭＳ Ｐゴシック" charset="0"/>
                <a:cs typeface="Lucida Grande" charset="0"/>
                <a:sym typeface="Lucida Grande" charset="0"/>
              </a:rPr>
              <a:t>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a:t>
            </a:r>
            <a:r>
              <a:rPr lang="en-US" b="0" dirty="0" smtClean="0">
                <a:solidFill>
                  <a:srgbClr val="000000"/>
                </a:solidFill>
                <a:latin typeface="Lucida Grande" charset="0"/>
                <a:ea typeface="ＭＳ Ｐゴシック" charset="0"/>
                <a:cs typeface="Lucida Grande" charset="0"/>
                <a:sym typeface="Lucida Grande" charset="0"/>
              </a:rPr>
              <a:t>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Let’s create a background service to poll a server for new fugitives</a:t>
            </a:r>
            <a:r>
              <a:rPr lang="en-US" baseline="0" dirty="0" smtClean="0">
                <a:solidFill>
                  <a:srgbClr val="000000"/>
                </a:solidFill>
                <a:latin typeface="Times New Roman" charset="0"/>
                <a:ea typeface="ＭＳ Ｐゴシック" charset="0"/>
                <a:cs typeface="Times New Roman" charset="0"/>
                <a:sym typeface="Times New Roman" charset="0"/>
              </a:rPr>
              <a:t> to add to our list</a:t>
            </a:r>
            <a:endParaRPr lang="en-US" dirty="0" smtClean="0">
              <a:solidFill>
                <a:srgbClr val="000000"/>
              </a:solidFill>
              <a:latin typeface="Times New Roman" charset="0"/>
              <a:ea typeface="ＭＳ Ｐゴシック" charset="0"/>
              <a:cs typeface="Times New Roman" charset="0"/>
              <a:sym typeface="Times New Roman" charset="0"/>
            </a:endParaRPr>
          </a:p>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7/22/11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7/22/11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7/22/11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7/22/11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5543</TotalTime>
  <Pages>0</Pages>
  <Words>1717</Words>
  <Characters>0</Characters>
  <Application>Microsoft Macintosh PowerPoint</Application>
  <PresentationFormat>On-screen Show (4:3)</PresentationFormat>
  <Lines>0</Lines>
  <Paragraphs>230</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168</cp:revision>
  <dcterms:created xsi:type="dcterms:W3CDTF">2011-03-28T13:25:35Z</dcterms:created>
  <dcterms:modified xsi:type="dcterms:W3CDTF">2011-07-22T17:53:41Z</dcterms:modified>
</cp:coreProperties>
</file>