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29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5097" autoAdjust="0"/>
  </p:normalViewPr>
  <p:slideViewPr>
    <p:cSldViewPr snapToGrid="0" snapToObjects="1">
      <p:cViewPr varScale="1">
        <p:scale>
          <a:sx n="102" d="100"/>
          <a:sy n="102" d="100"/>
        </p:scale>
        <p:origin x="-2096" y="-120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computationally expensive UI components. Use them with </a:t>
            </a:r>
            <a:r>
              <a:rPr lang="en-US" baseline="0" smtClean="0"/>
              <a:t>that forethought.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scale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Computational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scale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3030</TotalTime>
  <Words>499</Words>
  <Application>Microsoft Macintosh PowerPoint</Application>
  <PresentationFormat>On-screen Show (4:3)</PresentationFormat>
  <Paragraphs>136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Differences</vt:lpstr>
      <vt:lpstr>ScrollableView events</vt:lpstr>
      <vt:lpstr>WebViews</vt:lpstr>
      <vt:lpstr>Q&amp;A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119</cp:revision>
  <dcterms:created xsi:type="dcterms:W3CDTF">2010-12-08T19:18:01Z</dcterms:created>
  <dcterms:modified xsi:type="dcterms:W3CDTF">2011-06-23T04:24:44Z</dcterms:modified>
</cp:coreProperties>
</file>