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6" r:id="rId1"/>
  </p:sldMasterIdLst>
  <p:notesMasterIdLst>
    <p:notesMasterId r:id="rId20"/>
  </p:notesMasterIdLst>
  <p:sldIdLst>
    <p:sldId id="256" r:id="rId2"/>
    <p:sldId id="258" r:id="rId3"/>
    <p:sldId id="267" r:id="rId4"/>
    <p:sldId id="332" r:id="rId5"/>
    <p:sldId id="333" r:id="rId6"/>
    <p:sldId id="340" r:id="rId7"/>
    <p:sldId id="329" r:id="rId8"/>
    <p:sldId id="331" r:id="rId9"/>
    <p:sldId id="334" r:id="rId10"/>
    <p:sldId id="335" r:id="rId11"/>
    <p:sldId id="336" r:id="rId12"/>
    <p:sldId id="337" r:id="rId13"/>
    <p:sldId id="330" r:id="rId14"/>
    <p:sldId id="326" r:id="rId15"/>
    <p:sldId id="338" r:id="rId16"/>
    <p:sldId id="339" r:id="rId17"/>
    <p:sldId id="327" r:id="rId18"/>
    <p:sldId id="32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96" y="-1192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1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Module time: 60 </a:t>
            </a:r>
            <a:r>
              <a:rPr lang="en-US" b="1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(30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teaching, 30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for lab)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endParaRPr lang="en-US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0688" indent="-341313" eaLnBrk="1" hangingPunct="1">
              <a:spcBef>
                <a:spcPts val="600"/>
              </a:spcBef>
              <a:tabLst>
                <a:tab pos="1143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</a:tabLst>
            </a:pPr>
            <a:endParaRPr lang="en-US" dirty="0">
              <a:solidFill>
                <a:srgbClr val="122956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0688" indent="-341313" eaLnBrk="1" hangingPunct="1">
              <a:spcBef>
                <a:spcPts val="600"/>
              </a:spcBef>
              <a:tabLst>
                <a:tab pos="1143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</a:tabLst>
            </a:pPr>
            <a:endParaRPr lang="en-US" dirty="0">
              <a:solidFill>
                <a:srgbClr val="122956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0688" indent="-341313" eaLnBrk="1" hangingPunct="1">
              <a:spcBef>
                <a:spcPts val="600"/>
              </a:spcBef>
              <a:tabLst>
                <a:tab pos="1143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</a:tabLst>
            </a:pPr>
            <a:endParaRPr lang="en-US" dirty="0">
              <a:solidFill>
                <a:srgbClr val="122956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0688" indent="-341313" eaLnBrk="1" hangingPunct="1">
              <a:spcBef>
                <a:spcPts val="600"/>
              </a:spcBef>
              <a:tabLst>
                <a:tab pos="1143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</a:tabLst>
            </a:pPr>
            <a:endParaRPr lang="en-US" dirty="0">
              <a:solidFill>
                <a:srgbClr val="122956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0688" indent="-341313" eaLnBrk="1" hangingPunct="1">
              <a:spcBef>
                <a:spcPts val="600"/>
              </a:spcBef>
              <a:tabLst>
                <a:tab pos="1143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</a:tabLst>
            </a:pPr>
            <a:endParaRPr lang="en-US" dirty="0">
              <a:solidFill>
                <a:srgbClr val="122956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0688" indent="-341313" eaLnBrk="1" hangingPunct="1">
              <a:spcBef>
                <a:spcPts val="600"/>
              </a:spcBef>
              <a:tabLst>
                <a:tab pos="1143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</a:tabLst>
            </a:pPr>
            <a:endParaRPr lang="en-US" dirty="0">
              <a:solidFill>
                <a:srgbClr val="122956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dirty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Present the agenda…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0688" indent="-341313" eaLnBrk="1" hangingPunct="1">
              <a:spcBef>
                <a:spcPts val="600"/>
              </a:spcBef>
              <a:tabLst>
                <a:tab pos="1143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</a:tabLst>
            </a:pPr>
            <a:endParaRPr lang="en-US" dirty="0">
              <a:solidFill>
                <a:srgbClr val="122956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0688" indent="-341313" eaLnBrk="1" hangingPunct="1">
              <a:spcBef>
                <a:spcPts val="600"/>
              </a:spcBef>
              <a:tabLst>
                <a:tab pos="1143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</a:tabLst>
            </a:pPr>
            <a:endParaRPr lang="en-US" dirty="0">
              <a:solidFill>
                <a:srgbClr val="122956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0688" indent="-341313" eaLnBrk="1" hangingPunct="1">
              <a:spcBef>
                <a:spcPts val="600"/>
              </a:spcBef>
              <a:tabLst>
                <a:tab pos="1143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</a:tabLst>
            </a:pPr>
            <a:endParaRPr lang="en-US" dirty="0">
              <a:solidFill>
                <a:srgbClr val="122956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0688" indent="-341313" eaLnBrk="1" hangingPunct="1">
              <a:spcBef>
                <a:spcPts val="600"/>
              </a:spcBef>
              <a:tabLst>
                <a:tab pos="1143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</a:tabLst>
            </a:pPr>
            <a:endParaRPr lang="en-US" dirty="0">
              <a:solidFill>
                <a:srgbClr val="122956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0688" indent="-341313" eaLnBrk="1" hangingPunct="1">
              <a:spcBef>
                <a:spcPts val="600"/>
              </a:spcBef>
              <a:tabLst>
                <a:tab pos="1143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</a:tabLst>
            </a:pPr>
            <a:endParaRPr lang="en-US" dirty="0">
              <a:solidFill>
                <a:srgbClr val="122956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B81F-B125-9B43-9F03-035596B66B00}" type="datetime1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2008-2011 Appcelerator Inc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9E96B8-ADCB-7547-9380-C4B23A1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93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4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DDBA-B612-2F44-AB17-FBC18A515CE2}" type="datetime1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2008-2011 Appcelerator Inc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1109E28-6A3D-5541-B79F-374D5BAB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1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6" name="Picture 8" descr="gray_stripe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4D4E-817C-5B44-9CAC-ABCFE555A12F}" type="datetime1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5A16330-C327-5F46-9A04-FECF298E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8FE6-9327-F242-9E6C-9D15E9703153}" type="datetime1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2DF5989-0FBC-EB43-B199-06D3320A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50B3D-5993-D443-A18C-6C42644588ED}" type="datetime1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CA025D9-4168-FA49-94C8-B4302AAE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A217-D9A5-8846-AAB9-F48B40C3E459}" type="datetime1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E80557-2829-6D4D-9E6A-8513A623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2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832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27908" y="2318245"/>
            <a:ext cx="7772400" cy="1470025"/>
          </a:xfrm>
        </p:spPr>
        <p:txBody>
          <a:bodyPr/>
          <a:lstStyle>
            <a:lvl1pPr algn="ctr">
              <a:defRPr baseline="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4EB12F80-DD94-CA48-A6EE-25FB3983D6FA}" type="datetime1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F154E2-8B7C-5746-8D67-FA76569A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0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698"/>
                </a:solidFill>
              </a:defRPr>
            </a:lvl1pPr>
          </a:lstStyle>
          <a:p>
            <a:pPr>
              <a:defRPr/>
            </a:pPr>
            <a:fld id="{7C47082A-DE79-7740-B784-823CCC145BD0}" type="datetime1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2008-2011 Appcelerator Inc</a:t>
            </a:r>
          </a:p>
        </p:txBody>
      </p:sp>
      <p:pic>
        <p:nvPicPr>
          <p:cNvPr id="1030" name="Picture 7" descr="appc_gray_light_triang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4000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8" name="Rectangle 8"/>
          <p:cNvSpPr>
            <a:spLocks/>
          </p:cNvSpPr>
          <p:nvPr/>
        </p:nvSpPr>
        <p:spPr bwMode="auto">
          <a:xfrm>
            <a:off x="-838200" y="4343400"/>
            <a:ext cx="9258300" cy="119380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lIns="0" tIns="0" rIns="40639" bIns="0"/>
          <a:lstStyle/>
          <a:p>
            <a:pPr marL="39688" algn="r">
              <a:defRPr/>
            </a:pPr>
            <a:endParaRPr lang="en-US" sz="4400" b="1" dirty="0">
              <a:solidFill>
                <a:srgbClr val="122956"/>
              </a:solidFill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381000" y="2362200"/>
            <a:ext cx="9906000" cy="1470025"/>
          </a:xfrm>
          <a:ln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 marL="39688" algn="ctr" eaLnBrk="1" hangingPunct="1">
              <a:defRPr/>
            </a:pPr>
            <a:r>
              <a:rPr lang="en-US" sz="4400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Advanced UI Development</a:t>
            </a:r>
            <a:endParaRPr lang="en-US" sz="4400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1024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676400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pic>
        <p:nvPicPr>
          <p:cNvPr id="18435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How We Do It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8610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pic>
        <p:nvPicPr>
          <p:cNvPr id="18435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Notes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8867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pic>
        <p:nvPicPr>
          <p:cNvPr id="18435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Putting It All Together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23366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Component Growth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5344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pic>
        <p:nvPicPr>
          <p:cNvPr id="18435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Use Your Title Control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pic>
        <p:nvPicPr>
          <p:cNvPr id="18435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Title Examples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1211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pic>
        <p:nvPicPr>
          <p:cNvPr id="18435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Use Overlays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2055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Q&amp;A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00514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Lab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5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Agenda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346200"/>
            <a:ext cx="8229600" cy="5359400"/>
          </a:xfrm>
        </p:spPr>
        <p:txBody>
          <a:bodyPr rIns="81279"/>
          <a:lstStyle/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Agenda goes here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Standard to Exceptional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pic>
        <p:nvPicPr>
          <p:cNvPr id="18435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Brand Documents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4914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pic>
        <p:nvPicPr>
          <p:cNvPr id="18435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Incorporation of Brand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6530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pic>
        <p:nvPicPr>
          <p:cNvPr id="18435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Custom Fonts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22442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Custom Navigation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8866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pic>
        <p:nvPicPr>
          <p:cNvPr id="18435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Commonality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79812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pic>
        <p:nvPicPr>
          <p:cNvPr id="18435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/>
          <p:cNvSpPr>
            <a:spLocks/>
          </p:cNvSpPr>
          <p:nvPr/>
        </p:nvSpPr>
        <p:spPr bwMode="auto">
          <a:xfrm>
            <a:off x="3124200" y="6696075"/>
            <a:ext cx="2921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800">
                <a:solidFill>
                  <a:srgbClr val="ACB8C0"/>
                </a:solidFill>
                <a:latin typeface="Helvetica" charset="0"/>
                <a:cs typeface="Helvetica" charset="0"/>
                <a:sym typeface="Helvetica" charset="0"/>
              </a:rPr>
              <a:t>© 2011 Appcelerator,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Design &amp; Improvements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21411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Training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3536</TotalTime>
  <Pages>0</Pages>
  <Words>197</Words>
  <Characters>0</Characters>
  <Application>Microsoft Macintosh PowerPoint</Application>
  <PresentationFormat>On-screen Show (4:3)</PresentationFormat>
  <Lines>0</Lines>
  <Paragraphs>43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New Training</vt:lpstr>
      <vt:lpstr>Advanced UI Development</vt:lpstr>
      <vt:lpstr>Agenda</vt:lpstr>
      <vt:lpstr>Standard to Exceptional</vt:lpstr>
      <vt:lpstr>Brand Documents</vt:lpstr>
      <vt:lpstr>Incorporation of Brand</vt:lpstr>
      <vt:lpstr>Custom Fonts</vt:lpstr>
      <vt:lpstr>Custom Navigation</vt:lpstr>
      <vt:lpstr>Commonality</vt:lpstr>
      <vt:lpstr>Design &amp; Improvements</vt:lpstr>
      <vt:lpstr>How We Do It</vt:lpstr>
      <vt:lpstr>Notes</vt:lpstr>
      <vt:lpstr>Putting It All Together</vt:lpstr>
      <vt:lpstr>Component Growth</vt:lpstr>
      <vt:lpstr>Use Your Title Control</vt:lpstr>
      <vt:lpstr>Title Examples</vt:lpstr>
      <vt:lpstr>Use Overlays</vt:lpstr>
      <vt:lpstr>Q&amp;A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Iu</dc:creator>
  <cp:keywords/>
  <dc:description/>
  <cp:lastModifiedBy>Conrad Fuhrman</cp:lastModifiedBy>
  <cp:revision>94</cp:revision>
  <dcterms:created xsi:type="dcterms:W3CDTF">2011-03-28T13:25:35Z</dcterms:created>
  <dcterms:modified xsi:type="dcterms:W3CDTF">2011-06-14T20:53:27Z</dcterms:modified>
</cp:coreProperties>
</file>