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6" r:id="rId1"/>
  </p:sldMasterIdLst>
  <p:notesMasterIdLst>
    <p:notesMasterId r:id="rId18"/>
  </p:notesMasterIdLst>
  <p:sldIdLst>
    <p:sldId id="256" r:id="rId2"/>
    <p:sldId id="258" r:id="rId3"/>
    <p:sldId id="349" r:id="rId4"/>
    <p:sldId id="381" r:id="rId5"/>
    <p:sldId id="382" r:id="rId6"/>
    <p:sldId id="384" r:id="rId7"/>
    <p:sldId id="387" r:id="rId8"/>
    <p:sldId id="386" r:id="rId9"/>
    <p:sldId id="388" r:id="rId10"/>
    <p:sldId id="385" r:id="rId11"/>
    <p:sldId id="390" r:id="rId12"/>
    <p:sldId id="391" r:id="rId13"/>
    <p:sldId id="392" r:id="rId14"/>
    <p:sldId id="380" r:id="rId15"/>
    <p:sldId id="393" r:id="rId16"/>
    <p:sldId id="32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66" autoAdjust="0"/>
  </p:normalViewPr>
  <p:slideViewPr>
    <p:cSldViewPr>
      <p:cViewPr varScale="1">
        <p:scale>
          <a:sx n="103" d="100"/>
          <a:sy n="103" d="100"/>
        </p:scale>
        <p:origin x="-1800" y="-96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173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Module time: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30 </a:t>
            </a:r>
            <a:r>
              <a:rPr lang="en-US" b="1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(10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teaching,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20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for lab)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endParaRPr lang="en-US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Set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up 3D transformations in much the same way as 2D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Repeat and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autoreverse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properties for 2D and 3D transforms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Line 51 represents an access to an actual matrix value (e.g. row 3, column 4)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Animatable</a:t>
            </a: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property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Has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typical use scenarios – indicating a disabled or unavailable state</a:t>
            </a:r>
          </a:p>
          <a:p>
            <a:pPr marL="250825" indent="-171450" eaLnBrk="1" hangingPunct="1">
              <a:buFontTx/>
              <a:buChar char="-"/>
            </a:pP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 is just write a basic app from scratch</a:t>
            </a:r>
          </a:p>
          <a:p>
            <a:pPr marL="79375" indent="0" eaLnBrk="1" hangingPunct="1">
              <a:buFontTx/>
              <a:buNone/>
            </a:pP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Demo: </a:t>
            </a: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KitchenSInk</a:t>
            </a: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= opening screen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Basic tab &gt; Transitions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File is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transitions.js</a:t>
            </a:r>
            <a:endParaRPr lang="en-US" b="1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~line 110 transition property in animate()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A: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KitchenSink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– Base UI tab, Animations &gt; Basic</a:t>
            </a:r>
          </a:p>
          <a:p>
            <a:pPr marL="708025" lvl="1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file is: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basic_animation.js</a:t>
            </a: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 B: show the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touchmove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event listener</a:t>
            </a: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drop part would be the callback function: you’d determine the x/y and bounds of the dragged object, if it were in the right spot per your app’s UI, then you’d take the appropriate actions</a:t>
            </a: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Drag &amp; drop is not an automated / built-in function. You have to manually build that functionality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There</a:t>
            </a: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is no </a:t>
            </a:r>
            <a:r>
              <a:rPr lang="en-US" baseline="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TiBountyHunter</a:t>
            </a: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component which directly uses animation at this point, unless it is added in in </a:t>
            </a:r>
            <a:r>
              <a:rPr lang="en-US" baseline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the future.</a:t>
            </a: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this way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can animate most of the properties of Ti objects</a:t>
            </a: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These basic animations modeled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loosely on the way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jQuery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does animations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Can’t animate</a:t>
            </a: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background colors on Android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Matrix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animations are for more complex animations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 matrix is a grid of values representing the properties of an object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 then transform starting to ending values of that matrix to animate the object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can combine these transformations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don’t have to worry about the matrix math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We create a matrix object and use one of its methods, such as rotate or scale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Same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sorts of transformations, but in 3D space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Not supported on Android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B81F-B125-9B43-9F03-035596B66B00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99E96B8-ADCB-7547-9380-C4B23A1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93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4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5DDBA-B612-2F44-AB17-FBC18A515CE2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1109E28-6A3D-5541-B79F-374D5BAB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1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6" name="Picture 8" descr="gray_stripe_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4D4E-817C-5B44-9CAC-ABCFE555A12F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5A16330-C327-5F46-9A04-FECF298E7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28FE6-9327-F242-9E6C-9D15E9703153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2DF5989-0FBC-EB43-B199-06D3320A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50B3D-5993-D443-A18C-6C42644588ED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CA025D9-4168-FA49-94C8-B4302AAE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3A217-D9A5-8846-AAB9-F48B40C3E459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E80557-2829-6D4D-9E6A-8513A623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2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832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27908" y="2318245"/>
            <a:ext cx="7772400" cy="1470025"/>
          </a:xfrm>
        </p:spPr>
        <p:txBody>
          <a:bodyPr/>
          <a:lstStyle>
            <a:lvl1pPr algn="ctr">
              <a:defRPr baseline="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4EB12F80-DD94-CA48-A6EE-25FB3983D6FA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F154E2-8B7C-5746-8D67-FA76569A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0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698"/>
                </a:solidFill>
              </a:defRPr>
            </a:lvl1pPr>
          </a:lstStyle>
          <a:p>
            <a:pPr>
              <a:defRPr/>
            </a:pPr>
            <a:fld id="{7C47082A-DE79-7740-B784-823CCC145BD0}" type="datetime1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pic>
        <p:nvPicPr>
          <p:cNvPr id="1030" name="Picture 7" descr="appc_gray_light_triang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://en.wikipedia.org/wiki/Matrix_(mathematics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24000"/>
            <a:ext cx="891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362200"/>
            <a:ext cx="9144000" cy="1470025"/>
          </a:xfrm>
          <a:ln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/>
          <a:lstStyle/>
          <a:p>
            <a:pPr marL="39688" algn="ctr" eaLnBrk="1" hangingPunct="1">
              <a:defRPr/>
            </a:pPr>
            <a:r>
              <a:rPr lang="en-US" sz="4400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Animation</a:t>
            </a:r>
            <a:endParaRPr lang="en-US" sz="4400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pic>
        <p:nvPicPr>
          <p:cNvPr id="1024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676400"/>
            <a:ext cx="1230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3D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65300"/>
            <a:ext cx="8369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4398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Using Opacity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Opacity is an important property in animation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Values: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0 is invisible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1 is totally opaque</a:t>
            </a:r>
          </a:p>
          <a:p>
            <a:pPr eaLnBrk="1" hangingPunct="1">
              <a:buFontTx/>
              <a:buChar char="-"/>
            </a:pP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Dimming objects indicates they are unavailable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Fading in/out views makes UI state changes less jarring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animating the opacity property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033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Transitions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iOS allows for animated transitions between views and windows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open window with a transition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transition between child views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Using transitions on iOS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7911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Common Animation Uses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Window Transitions (already demoed)</a:t>
            </a: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View opacity (already demoed)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Slide – Demo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Bounce/Grow/Shrink – Demo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Drag and Drop - Demo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412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Q&amp;A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8368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Lab Goals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Implement basic animations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Compare animation capabilities </a:t>
            </a:r>
            <a:r>
              <a:rPr lang="en-US" smtClean="0">
                <a:latin typeface="Trebuchet MS" charset="0"/>
                <a:ea typeface="ヒラギノ角ゴ ProN W3" charset="0"/>
                <a:cs typeface="ヒラギノ角ゴ ProN W3" charset="0"/>
              </a:rPr>
              <a:t>across platforms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 and wiki URL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9221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Lab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5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Agenda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346200"/>
            <a:ext cx="8229600" cy="5359400"/>
          </a:xfrm>
        </p:spPr>
        <p:txBody>
          <a:bodyPr rIns="81279"/>
          <a:lstStyle/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Animation Key Concepts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Basic property animation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2d and 3d Matrix Animations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Lab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Animation Overview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Animations can help a user visually pick up on application state changes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help make your app more engaging and dynamic (read: look cool)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Essential for games (a less often used application of Titanium, but becoming more popular)</a:t>
            </a:r>
          </a:p>
        </p:txBody>
      </p:sp>
    </p:spTree>
    <p:extLst>
      <p:ext uri="{BB962C8B-B14F-4D97-AF65-F5344CB8AC3E}">
        <p14:creationId xmlns:p14="http://schemas.microsoft.com/office/powerpoint/2010/main" val="41512327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Basic Animation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1778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simple property animations, we use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obj.animate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133600"/>
            <a:ext cx="7175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0583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Basic Animation with Object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24638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Hash of properties are properties of a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Ti.UI.Animation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To reuse animations, create an object which can be passed to animate():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038600"/>
            <a:ext cx="71247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2080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What is a matrix?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  <a:hlinkClick r:id="rId5"/>
              </a:rPr>
              <a:t>http://en.wikipedia.org/wiki/Matrix_(mathematics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) if you care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animations, it’s a set of properties describing a transformation of an object in a way a computer can process and execute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Provides more options for animation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1600200"/>
            <a:ext cx="27178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024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2D 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Transform objects in 2D Space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Rotate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Scale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Skew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Animation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19200"/>
            <a:ext cx="24130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414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2D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1574800"/>
            <a:ext cx="7848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0831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3</a:t>
            </a:r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D Matrix Animations (</a:t>
            </a:r>
            <a:r>
              <a:rPr lang="en-US" dirty="0" err="1" smtClean="0">
                <a:latin typeface="Trebuchet MS Bold" charset="0"/>
                <a:ea typeface="ヒラギノ角ゴ ProN W6" charset="0"/>
                <a:cs typeface="ヒラギノ角ゴ ProN W6" charset="0"/>
              </a:rPr>
              <a:t>iOS</a:t>
            </a:r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Transform objects in 3D Space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Rotate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Scale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Skew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Animation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752600"/>
            <a:ext cx="3352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923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Training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5510</TotalTime>
  <Pages>0</Pages>
  <Words>626</Words>
  <Characters>0</Characters>
  <Application>Microsoft Macintosh PowerPoint</Application>
  <PresentationFormat>On-screen Show (4:3)</PresentationFormat>
  <Lines>0</Lines>
  <Paragraphs>119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New Training</vt:lpstr>
      <vt:lpstr>Animation</vt:lpstr>
      <vt:lpstr>Agenda</vt:lpstr>
      <vt:lpstr>Animation Overview</vt:lpstr>
      <vt:lpstr>Basic Animation</vt:lpstr>
      <vt:lpstr>Basic Animation with Object</vt:lpstr>
      <vt:lpstr>Matrix Animations</vt:lpstr>
      <vt:lpstr>2D Matrix Animations</vt:lpstr>
      <vt:lpstr>2D Matrix Animation Example</vt:lpstr>
      <vt:lpstr>3D Matrix Animations (iOS)</vt:lpstr>
      <vt:lpstr>3D Matrix Animation Example</vt:lpstr>
      <vt:lpstr>Using Opacity</vt:lpstr>
      <vt:lpstr>Transitions</vt:lpstr>
      <vt:lpstr>Common Animation Uses</vt:lpstr>
      <vt:lpstr>Q&amp;A</vt:lpstr>
      <vt:lpstr>Lab Goals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Iu</dc:creator>
  <cp:keywords/>
  <dc:description/>
  <cp:lastModifiedBy>Kevin Whinnery</cp:lastModifiedBy>
  <cp:revision>168</cp:revision>
  <dcterms:created xsi:type="dcterms:W3CDTF">2011-03-28T13:25:35Z</dcterms:created>
  <dcterms:modified xsi:type="dcterms:W3CDTF">2011-07-26T11:11:40Z</dcterms:modified>
</cp:coreProperties>
</file>