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1" autoAdjust="0"/>
    <p:restoredTop sz="73132" autoAdjust="0"/>
  </p:normalViewPr>
  <p:slideViewPr>
    <p:cSldViewPr snapToGrid="0" snapToObjects="1">
      <p:cViewPr>
        <p:scale>
          <a:sx n="100" d="100"/>
          <a:sy n="100" d="100"/>
        </p:scale>
        <p:origin x="-1688" y="-80"/>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7/26/11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7/26/11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7/26/11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7/26/11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7/26/11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7/26/11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7/26/11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3022600"/>
            <a:ext cx="7713663" cy="949325"/>
          </a:xfrm>
          <a:prstGeom prst="rect">
            <a:avLst/>
          </a:prstGeom>
          <a:noFill/>
          <a:ln w="9525">
            <a:noFill/>
            <a:miter lim="800000"/>
            <a:headEnd/>
            <a:tailEnd/>
          </a:ln>
        </p:spPr>
        <p:txBody>
          <a:bodyPr>
            <a:prstTxWarp prst="textNoShape">
              <a:avLst/>
            </a:prstTxWarp>
          </a:bodyPr>
          <a:lstStyle/>
          <a:p>
            <a:pPr algn="ctr"/>
            <a:r>
              <a:rPr lang="en-US" sz="4000" b="1" dirty="0" smtClean="0">
                <a:solidFill>
                  <a:srgbClr val="122956"/>
                </a:solidFill>
                <a:ea typeface="Trebuchet MS" charset="0"/>
                <a:cs typeface="Trebuchet MS" charset="0"/>
              </a:rPr>
              <a:t>iOS Deep Dive</a:t>
            </a:r>
            <a:endParaRPr lang="en-US" sz="4000" b="1" dirty="0">
              <a:solidFill>
                <a:srgbClr val="122956"/>
              </a:solidFill>
              <a:ea typeface="Trebuchet MS" charset="0"/>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4409</TotalTime>
  <Words>3301</Words>
  <Application>Microsoft Macintosh PowerPoint</Application>
  <PresentationFormat>On-screen Show (4:3)</PresentationFormat>
  <Paragraphs>610</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Kevin Whinnery</cp:lastModifiedBy>
  <cp:revision>190</cp:revision>
  <dcterms:created xsi:type="dcterms:W3CDTF">2011-06-16T02:52:30Z</dcterms:created>
  <dcterms:modified xsi:type="dcterms:W3CDTF">2011-07-26T11:15:02Z</dcterms:modified>
</cp:coreProperties>
</file>