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33" r:id="rId14"/>
    <p:sldId id="360" r:id="rId15"/>
    <p:sldId id="359" r:id="rId16"/>
    <p:sldId id="361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4" autoAdjust="0"/>
  </p:normalViewPr>
  <p:slideViewPr>
    <p:cSldViewPr>
      <p:cViewPr varScale="1">
        <p:scale>
          <a:sx n="98" d="100"/>
          <a:sy n="98" d="100"/>
        </p:scale>
        <p:origin x="-1944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Tied to your iTunes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account which is why you have to test on device (that linkage isn’t available in the simulator)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no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plug in here – going through the </a:t>
            </a:r>
            <a:r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PayPal module.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Also the new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MarketPlace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(in beta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as of July 2011)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Useful for physical purchases or donations</a:t>
            </a: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be used for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ebooks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, unlocking app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features, etc. because those uses would run afoul of Apple’s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StoreKit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rules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Have to register for an API key with Bump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Integration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09600" y="1498600"/>
            <a:ext cx="8229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81279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install the PayPal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Include it within an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Enable sandbox-mode PayPal functionality in your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Wiki URL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7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Pages>0</Pages>
  <Words>537</Words>
  <Characters>0</Characters>
  <Application>Microsoft Macintosh PowerPoint</Application>
  <PresentationFormat>On-screen Show (4:3)</PresentationFormat>
  <Lines>0</Lines>
  <Paragraphs>107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Integration</vt:lpstr>
      <vt:lpstr>Agenda</vt:lpstr>
      <vt:lpstr>What is Titanium Plus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154</cp:revision>
  <dcterms:created xsi:type="dcterms:W3CDTF">2011-03-28T13:25:35Z</dcterms:created>
  <dcterms:modified xsi:type="dcterms:W3CDTF">2011-07-26T11:16:32Z</dcterms:modified>
</cp:coreProperties>
</file>