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4"/>
  </p:notesMasterIdLst>
  <p:handoutMasterIdLst>
    <p:handoutMasterId r:id="rId15"/>
  </p:handoutMasterIdLst>
  <p:sldIdLst>
    <p:sldId id="256" r:id="rId4"/>
    <p:sldId id="258" r:id="rId5"/>
    <p:sldId id="260" r:id="rId6"/>
    <p:sldId id="261" r:id="rId7"/>
    <p:sldId id="263" r:id="rId8"/>
    <p:sldId id="264" r:id="rId9"/>
    <p:sldId id="266" r:id="rId10"/>
    <p:sldId id="278" r:id="rId11"/>
    <p:sldId id="275" r:id="rId12"/>
    <p:sldId id="279" r:id="rId13"/>
  </p:sldIdLst>
  <p:sldSz cx="12192000" cy="6858000"/>
  <p:notesSz cx="6858000" cy="9144000"/>
  <p:defaultTextStyle>
    <a:defPPr rtl="0"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872" autoAdjust="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CE7737-6F85-4C71-9A1C-414DA1EEB31F}" type="datetime1">
              <a:rPr lang="bg-BG" smtClean="0"/>
              <a:t>20.7.2020 г.</a:t>
            </a:fld>
            <a:endParaRPr lang="bg-BG" dirty="0"/>
          </a:p>
        </p:txBody>
      </p:sp>
      <p:sp>
        <p:nvSpPr>
          <p:cNvPr id="4" name="Контейнер за долен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/>
          </a:p>
        </p:txBody>
      </p:sp>
      <p:sp>
        <p:nvSpPr>
          <p:cNvPr id="5" name="Контейнер за номер на слайд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noProof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F4CC6-906B-4A9D-AD76-E1F4EFE2D113}" type="datetime1">
              <a:rPr lang="bg-BG" smtClean="0"/>
              <a:pPr/>
              <a:t>20.7.2020 г.</a:t>
            </a:fld>
            <a:endParaRPr lang="bg-BG" dirty="0"/>
          </a:p>
        </p:txBody>
      </p:sp>
      <p:sp>
        <p:nvSpPr>
          <p:cNvPr id="4" name="Контейнер за изображение на слайд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bg-BG" noProof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818732-FA64-4F57-8EE6-57AA70E1F1E0}" type="slidenum">
              <a:rPr lang="bg-BG" noProof="0" smtClean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5552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bg-BG" noProof="0" smtClean="0"/>
              <a:t>10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2334651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4710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225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836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8007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401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5564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bg-BG" noProof="0" smtClean="0"/>
              <a:t>8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2613722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bg-BG" noProof="0" smtClean="0"/>
              <a:t>9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77966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Контейнер за картина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bg-BG" noProof="0"/>
              <a:t>Вмъкнете или плъзнете и пуснете своята снимка тук</a:t>
            </a: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rtlCol="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Заглавие на корицата 1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rtlCol="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0"/>
              <a:t>Щракнете, за да редактирате стила на подзаглавието в образеца</a:t>
            </a:r>
          </a:p>
        </p:txBody>
      </p:sp>
      <p:sp>
        <p:nvSpPr>
          <p:cNvPr id="12" name="Правоъгълник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  <p:sp>
        <p:nvSpPr>
          <p:cNvPr id="13" name="Правоъгълник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на съдържание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5" name="Контейнер за номер на слайд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9" name="Заглавие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8" name="Контейнер за долен колонтитул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9" name="Контейнер за номер на слайд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6" name="Контейнер за текст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7" name="Контейнер за номер на слайд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5" name="Контейнер за текст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bg-BG" noProof="0"/>
              <a:t>Подзаглавие</a:t>
            </a:r>
          </a:p>
        </p:txBody>
      </p:sp>
      <p:sp>
        <p:nvSpPr>
          <p:cNvPr id="8" name="Контейнер на съдържание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3546675" cy="2828138"/>
          </a:xfrm>
        </p:spPr>
        <p:txBody>
          <a:bodyPr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9" name="Контейнер на съдържание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3546675" cy="2828138"/>
          </a:xfrm>
        </p:spPr>
        <p:txBody>
          <a:bodyPr rtlCol="0"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10" name="Контейнер за текст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bg-BG" noProof="0"/>
              <a:t>1</a:t>
            </a:r>
          </a:p>
        </p:txBody>
      </p:sp>
      <p:sp>
        <p:nvSpPr>
          <p:cNvPr id="11" name="Контейнер за текст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bg-BG" noProof="0"/>
              <a:t>2</a:t>
            </a:r>
          </a:p>
        </p:txBody>
      </p:sp>
      <p:sp>
        <p:nvSpPr>
          <p:cNvPr id="4" name="Контейнер за картина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12" name="Контейнер за картина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Контейнер за текст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bg-BG" noProof="0"/>
              <a:t>Заглавка на раздел</a:t>
            </a:r>
          </a:p>
        </p:txBody>
      </p:sp>
      <p:sp>
        <p:nvSpPr>
          <p:cNvPr id="14" name="Контейнер за текст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bg-BG" noProof="0"/>
              <a:t>Заглавка на раздел</a:t>
            </a:r>
          </a:p>
        </p:txBody>
      </p:sp>
      <p:sp>
        <p:nvSpPr>
          <p:cNvPr id="15" name="Контейнер за текст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bg-BG" noProof="0"/>
              <a:t>Заглавка на раздел</a:t>
            </a: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7" name="Контейнер за номер на слайд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5" name="Контейнер за текст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bg-BG" noProof="0"/>
              <a:t>Подзаглавие</a:t>
            </a:r>
          </a:p>
        </p:txBody>
      </p:sp>
      <p:sp>
        <p:nvSpPr>
          <p:cNvPr id="16" name="Контейнер за текст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bg-BG" noProof="0"/>
              <a:t>1</a:t>
            </a:r>
          </a:p>
        </p:txBody>
      </p:sp>
      <p:sp>
        <p:nvSpPr>
          <p:cNvPr id="17" name="Контейнер за текст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bg-BG" noProof="0"/>
              <a:t>2</a:t>
            </a:r>
          </a:p>
        </p:txBody>
      </p:sp>
      <p:sp>
        <p:nvSpPr>
          <p:cNvPr id="18" name="Контейнер за текст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bg-BG" noProof="0"/>
              <a:t>3</a:t>
            </a:r>
          </a:p>
        </p:txBody>
      </p:sp>
      <p:sp>
        <p:nvSpPr>
          <p:cNvPr id="19" name="Контейнер на съдържание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Описание на раздел</a:t>
            </a:r>
          </a:p>
        </p:txBody>
      </p:sp>
      <p:sp>
        <p:nvSpPr>
          <p:cNvPr id="20" name="Контейнер за текст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bg-BG" noProof="0"/>
              <a:t>Описание на раздел</a:t>
            </a:r>
          </a:p>
        </p:txBody>
      </p:sp>
      <p:sp>
        <p:nvSpPr>
          <p:cNvPr id="21" name="Контейнер за текст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bg-BG" noProof="0"/>
              <a:t>Описание на раздел</a:t>
            </a:r>
          </a:p>
        </p:txBody>
      </p:sp>
      <p:sp>
        <p:nvSpPr>
          <p:cNvPr id="25" name="Текстово поле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bg-BG" noProof="0"/>
          </a:p>
        </p:txBody>
      </p:sp>
      <p:sp>
        <p:nvSpPr>
          <p:cNvPr id="26" name="Текстово поле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трелка: 2 отляво надясно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  <p:sp>
        <p:nvSpPr>
          <p:cNvPr id="14" name="Стрелка: 13 отляво надясно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7" name="Контейнер за номер на слайд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10" name="Контейнер за текст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Заглавие на квадрант</a:t>
            </a:r>
          </a:p>
        </p:txBody>
      </p:sp>
      <p:sp>
        <p:nvSpPr>
          <p:cNvPr id="11" name="Контейнер за текст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Заглавие на квадрант</a:t>
            </a:r>
          </a:p>
        </p:txBody>
      </p:sp>
      <p:sp>
        <p:nvSpPr>
          <p:cNvPr id="12" name="Контейнер за текст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Заглавие на квадрант</a:t>
            </a:r>
          </a:p>
        </p:txBody>
      </p:sp>
      <p:sp>
        <p:nvSpPr>
          <p:cNvPr id="13" name="Контейнер за текст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Заглавие на квадрант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7" name="Контейнер за номер на слайд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5" name="Контейнер за текст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bg-BG" noProof="0"/>
              <a:t>Подзаглавие</a:t>
            </a:r>
          </a:p>
        </p:txBody>
      </p:sp>
      <p:sp>
        <p:nvSpPr>
          <p:cNvPr id="8" name="Контейнер на съдържание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9" name="Контейнер на съдържание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10" name="Контейнер на съдържание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11" name="Контейнер на съдържание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bg-BG" noProof="0"/>
              <a:t>Заглавие на раздел 1</a:t>
            </a:r>
          </a:p>
        </p:txBody>
      </p:sp>
      <p:sp>
        <p:nvSpPr>
          <p:cNvPr id="12" name="Контейнер на съдържание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bg-BG" noProof="0"/>
              <a:t>Заглавие на раздел 2</a:t>
            </a:r>
          </a:p>
        </p:txBody>
      </p:sp>
      <p:sp>
        <p:nvSpPr>
          <p:cNvPr id="13" name="Контейнер на съдържание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bg-BG" noProof="0"/>
              <a:t>Заглавие на раздел 3</a:t>
            </a:r>
          </a:p>
        </p:txBody>
      </p:sp>
      <p:sp>
        <p:nvSpPr>
          <p:cNvPr id="14" name="Правоъгълник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  <p:sp>
        <p:nvSpPr>
          <p:cNvPr id="15" name="Правоъгълник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  <p:sp>
        <p:nvSpPr>
          <p:cNvPr id="16" name="Правоъгълник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  <p:sp>
        <p:nvSpPr>
          <p:cNvPr id="17" name="Правоъгълник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  <p:sp>
        <p:nvSpPr>
          <p:cNvPr id="18" name="Правоъгълник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  <p:sp>
        <p:nvSpPr>
          <p:cNvPr id="19" name="Правоъгълник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  <p:pic>
        <p:nvPicPr>
          <p:cNvPr id="20" name="Графика 19" descr="Стрелка надясно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Графика 20" descr="Стрелка надясно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7" name="Контейнер за номер на слайд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5" name="Контейнер за текст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bg-BG" noProof="0"/>
              <a:t>Подзаглавие</a:t>
            </a:r>
          </a:p>
        </p:txBody>
      </p:sp>
      <p:sp>
        <p:nvSpPr>
          <p:cNvPr id="9" name="Контейнер за текст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bg-BG" noProof="0"/>
              <a:t>Година</a:t>
            </a:r>
          </a:p>
        </p:txBody>
      </p:sp>
      <p:sp>
        <p:nvSpPr>
          <p:cNvPr id="10" name="Контейнер за текст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ММ</a:t>
            </a:r>
          </a:p>
        </p:txBody>
      </p:sp>
      <p:sp>
        <p:nvSpPr>
          <p:cNvPr id="11" name="Контейнер за текст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ММ</a:t>
            </a:r>
          </a:p>
        </p:txBody>
      </p:sp>
      <p:sp>
        <p:nvSpPr>
          <p:cNvPr id="12" name="Контейнер за текст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ММ</a:t>
            </a:r>
          </a:p>
        </p:txBody>
      </p:sp>
      <p:sp>
        <p:nvSpPr>
          <p:cNvPr id="13" name="Контейнер за текст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ММ</a:t>
            </a:r>
          </a:p>
        </p:txBody>
      </p:sp>
      <p:sp>
        <p:nvSpPr>
          <p:cNvPr id="14" name="Контейнер за текст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bg-BG" noProof="0"/>
              <a:t>Година</a:t>
            </a:r>
          </a:p>
        </p:txBody>
      </p:sp>
      <p:sp>
        <p:nvSpPr>
          <p:cNvPr id="15" name="Контейнер за текст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ММ</a:t>
            </a:r>
          </a:p>
        </p:txBody>
      </p:sp>
      <p:sp>
        <p:nvSpPr>
          <p:cNvPr id="16" name="Контейнер за текст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ММ</a:t>
            </a:r>
          </a:p>
        </p:txBody>
      </p:sp>
      <p:sp>
        <p:nvSpPr>
          <p:cNvPr id="17" name="Контейнер за текст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ММ</a:t>
            </a:r>
          </a:p>
        </p:txBody>
      </p:sp>
      <p:sp>
        <p:nvSpPr>
          <p:cNvPr id="18" name="Контейнер за текст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ММ</a:t>
            </a:r>
          </a:p>
        </p:txBody>
      </p:sp>
      <p:sp>
        <p:nvSpPr>
          <p:cNvPr id="19" name="Контейнер за текст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ММ</a:t>
            </a:r>
          </a:p>
        </p:txBody>
      </p:sp>
      <p:sp>
        <p:nvSpPr>
          <p:cNvPr id="20" name="Контейнер за текст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ММ</a:t>
            </a:r>
          </a:p>
        </p:txBody>
      </p:sp>
      <p:sp>
        <p:nvSpPr>
          <p:cNvPr id="21" name="Контейнер за текст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ММ</a:t>
            </a:r>
          </a:p>
        </p:txBody>
      </p:sp>
      <p:sp>
        <p:nvSpPr>
          <p:cNvPr id="22" name="Контейнер за текст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ММ</a:t>
            </a:r>
          </a:p>
        </p:txBody>
      </p:sp>
      <p:sp>
        <p:nvSpPr>
          <p:cNvPr id="23" name="Контейнер за текст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ММ</a:t>
            </a:r>
          </a:p>
        </p:txBody>
      </p:sp>
      <p:sp>
        <p:nvSpPr>
          <p:cNvPr id="24" name="Контейнер за текст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ММ</a:t>
            </a:r>
          </a:p>
        </p:txBody>
      </p:sp>
      <p:sp>
        <p:nvSpPr>
          <p:cNvPr id="25" name="Контейнер за текст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ММ</a:t>
            </a:r>
          </a:p>
        </p:txBody>
      </p:sp>
      <p:sp>
        <p:nvSpPr>
          <p:cNvPr id="26" name="Контейнер за текст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ММ</a:t>
            </a:r>
          </a:p>
        </p:txBody>
      </p:sp>
      <p:sp>
        <p:nvSpPr>
          <p:cNvPr id="27" name="Контейнер за текст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ММ</a:t>
            </a:r>
          </a:p>
        </p:txBody>
      </p:sp>
      <p:sp>
        <p:nvSpPr>
          <p:cNvPr id="28" name="Контейнер за текст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ММ</a:t>
            </a:r>
          </a:p>
        </p:txBody>
      </p:sp>
      <p:sp>
        <p:nvSpPr>
          <p:cNvPr id="29" name="Контейнер за текст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ММ</a:t>
            </a:r>
          </a:p>
        </p:txBody>
      </p:sp>
      <p:sp>
        <p:nvSpPr>
          <p:cNvPr id="30" name="Контейнер за текст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ММ</a:t>
            </a:r>
          </a:p>
        </p:txBody>
      </p:sp>
      <p:sp>
        <p:nvSpPr>
          <p:cNvPr id="31" name="Контейнер за текст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ММ</a:t>
            </a:r>
          </a:p>
        </p:txBody>
      </p:sp>
      <p:sp>
        <p:nvSpPr>
          <p:cNvPr id="32" name="Контейнер за текст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ММ</a:t>
            </a:r>
          </a:p>
        </p:txBody>
      </p:sp>
      <p:sp>
        <p:nvSpPr>
          <p:cNvPr id="33" name="Контейнер за текст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ММ</a:t>
            </a:r>
          </a:p>
        </p:txBody>
      </p:sp>
      <p:sp>
        <p:nvSpPr>
          <p:cNvPr id="34" name="Контейнер за текст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ММ</a:t>
            </a:r>
          </a:p>
        </p:txBody>
      </p:sp>
      <p:sp>
        <p:nvSpPr>
          <p:cNvPr id="35" name="Контейнер за текст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bg-BG" noProof="0" dirty="0"/>
              <a:t>Заглавие на елемент</a:t>
            </a:r>
          </a:p>
        </p:txBody>
      </p:sp>
      <p:sp>
        <p:nvSpPr>
          <p:cNvPr id="36" name="Контейнер за текст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Месец, година</a:t>
            </a:r>
          </a:p>
        </p:txBody>
      </p:sp>
      <p:sp>
        <p:nvSpPr>
          <p:cNvPr id="37" name="Стрелка: Надясно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7" name="Контейнер за номер на слайд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5" name="Контейнер за текст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bg-BG" noProof="0"/>
              <a:t>Подзаглавие</a:t>
            </a:r>
          </a:p>
        </p:txBody>
      </p:sp>
      <p:sp>
        <p:nvSpPr>
          <p:cNvPr id="8" name="Контейнер за картина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Вмъкнете или плъзнете и пуснете изображе-нието тук</a:t>
            </a:r>
          </a:p>
        </p:txBody>
      </p:sp>
      <p:sp>
        <p:nvSpPr>
          <p:cNvPr id="9" name="Контейнер за текст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bg-BG" noProof="0"/>
              <a:t>Име</a:t>
            </a:r>
          </a:p>
        </p:txBody>
      </p:sp>
      <p:sp>
        <p:nvSpPr>
          <p:cNvPr id="10" name="Контейнер за текст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Кратка биография</a:t>
            </a:r>
          </a:p>
        </p:txBody>
      </p:sp>
      <p:sp>
        <p:nvSpPr>
          <p:cNvPr id="11" name="Контейнер за текст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Заглавие</a:t>
            </a:r>
          </a:p>
        </p:txBody>
      </p:sp>
      <p:sp>
        <p:nvSpPr>
          <p:cNvPr id="12" name="Контейнер за картина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Вмъкнете или плъзнете и пуснете изображе-нието тук</a:t>
            </a:r>
          </a:p>
        </p:txBody>
      </p:sp>
      <p:sp>
        <p:nvSpPr>
          <p:cNvPr id="13" name="Контейнер за текст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bg-BG" noProof="0"/>
              <a:t>Име</a:t>
            </a:r>
          </a:p>
        </p:txBody>
      </p:sp>
      <p:sp>
        <p:nvSpPr>
          <p:cNvPr id="14" name="Контейнер за текст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Кратка биография</a:t>
            </a:r>
          </a:p>
        </p:txBody>
      </p:sp>
      <p:sp>
        <p:nvSpPr>
          <p:cNvPr id="15" name="Контейнер за текст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Заглавие</a:t>
            </a:r>
          </a:p>
        </p:txBody>
      </p:sp>
      <p:sp>
        <p:nvSpPr>
          <p:cNvPr id="16" name="Контейнер за картина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Вмъкнете или плъзнете и пуснете изображе-нието тук</a:t>
            </a:r>
          </a:p>
        </p:txBody>
      </p:sp>
      <p:sp>
        <p:nvSpPr>
          <p:cNvPr id="17" name="Контейнер за текст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bg-BG" noProof="0"/>
              <a:t>Име</a:t>
            </a:r>
          </a:p>
        </p:txBody>
      </p:sp>
      <p:sp>
        <p:nvSpPr>
          <p:cNvPr id="18" name="Контейнер за текст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Кратка биография</a:t>
            </a:r>
          </a:p>
        </p:txBody>
      </p:sp>
      <p:sp>
        <p:nvSpPr>
          <p:cNvPr id="19" name="Контейнер за текст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Заглавие</a:t>
            </a:r>
          </a:p>
        </p:txBody>
      </p:sp>
      <p:sp>
        <p:nvSpPr>
          <p:cNvPr id="20" name="Правоъгълник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  <p:sp>
        <p:nvSpPr>
          <p:cNvPr id="21" name="Правоъгълник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  <p:sp>
        <p:nvSpPr>
          <p:cNvPr id="22" name="Правоъгълник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7" name="Контейнер за номер на слайд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5" name="Контейнер за текст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bg-BG" noProof="0"/>
              <a:t>Подзаглавие</a:t>
            </a:r>
          </a:p>
        </p:txBody>
      </p:sp>
      <p:sp>
        <p:nvSpPr>
          <p:cNvPr id="8" name="Контейнер за текст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bg-BG" noProof="0"/>
              <a:t>Пълно име</a:t>
            </a:r>
          </a:p>
        </p:txBody>
      </p:sp>
      <p:sp>
        <p:nvSpPr>
          <p:cNvPr id="9" name="Контейнер за текст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Заглавие</a:t>
            </a:r>
          </a:p>
        </p:txBody>
      </p:sp>
      <p:sp>
        <p:nvSpPr>
          <p:cNvPr id="10" name="Контейнер за текст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bg-BG" noProof="0"/>
              <a:t>Пълно име</a:t>
            </a:r>
          </a:p>
        </p:txBody>
      </p:sp>
      <p:sp>
        <p:nvSpPr>
          <p:cNvPr id="11" name="Контейнер за текст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Заглавие</a:t>
            </a:r>
          </a:p>
        </p:txBody>
      </p:sp>
      <p:sp>
        <p:nvSpPr>
          <p:cNvPr id="12" name="Контейнер за текст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bg-BG" noProof="0"/>
              <a:t>Пълно име</a:t>
            </a:r>
          </a:p>
        </p:txBody>
      </p:sp>
      <p:sp>
        <p:nvSpPr>
          <p:cNvPr id="13" name="Контейнер за текст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Заглавие</a:t>
            </a:r>
          </a:p>
        </p:txBody>
      </p:sp>
      <p:sp>
        <p:nvSpPr>
          <p:cNvPr id="14" name="Контейнер за текст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bg-BG" noProof="0"/>
              <a:t>Пълно име</a:t>
            </a:r>
          </a:p>
        </p:txBody>
      </p:sp>
      <p:sp>
        <p:nvSpPr>
          <p:cNvPr id="15" name="Контейнер за текст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Заглавие</a:t>
            </a:r>
          </a:p>
        </p:txBody>
      </p:sp>
      <p:sp>
        <p:nvSpPr>
          <p:cNvPr id="16" name="Контейнер за текст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bg-BG" noProof="0"/>
              <a:t>Пълно име</a:t>
            </a:r>
          </a:p>
        </p:txBody>
      </p:sp>
      <p:sp>
        <p:nvSpPr>
          <p:cNvPr id="17" name="Контейнер за текст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Заглавие</a:t>
            </a:r>
          </a:p>
        </p:txBody>
      </p:sp>
      <p:sp>
        <p:nvSpPr>
          <p:cNvPr id="18" name="Контейнер за картина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19" name="Контейнер за картина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20" name="Контейнер за картина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21" name="Контейнер за картина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22" name="Контейнер за картина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23" name="Контейнер за текст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bg-BG" noProof="0"/>
              <a:t>Пълно име</a:t>
            </a:r>
          </a:p>
        </p:txBody>
      </p:sp>
      <p:sp>
        <p:nvSpPr>
          <p:cNvPr id="24" name="Контейнер за текст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Заглавие</a:t>
            </a:r>
          </a:p>
        </p:txBody>
      </p:sp>
      <p:sp>
        <p:nvSpPr>
          <p:cNvPr id="25" name="Контейнер за картина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Щракнете върху иконата, за да добавите картина</a:t>
            </a:r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7" name="Контейнер за долен колонтитул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8" name="Контейнер за номер на слайд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5" name="Контейнер за текст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11" name="Контейнер за текст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Контейнер за картина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rtlCol="0" anchor="ctr"/>
          <a:lstStyle>
            <a:lvl1pPr marL="0" indent="0" algn="r">
              <a:buNone/>
              <a:defRPr/>
            </a:lvl1pPr>
          </a:lstStyle>
          <a:p>
            <a:pPr rtl="0"/>
            <a:r>
              <a:rPr lang="bg-BG" noProof="0"/>
              <a:t>Вмъкнете или плъзнете и пуснете своята снимка тук</a:t>
            </a:r>
          </a:p>
        </p:txBody>
      </p:sp>
      <p:sp>
        <p:nvSpPr>
          <p:cNvPr id="13" name="Правоъгълник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  <p:sp>
        <p:nvSpPr>
          <p:cNvPr id="14" name="Правоъгълник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Заглавие на корицата 2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0"/>
              <a:t>Щракнете, за да редактирате стила на подзаглавието в образеца</a:t>
            </a:r>
          </a:p>
        </p:txBody>
      </p:sp>
      <p:sp>
        <p:nvSpPr>
          <p:cNvPr id="6" name="Контейнер за картина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bg-BG" noProof="0" dirty="0"/>
              <a:t>Редактиране на стиловете на текста на образеца</a:t>
            </a:r>
          </a:p>
          <a:p>
            <a:pPr lvl="1" rtl="0"/>
            <a:r>
              <a:rPr lang="bg-BG" noProof="0" dirty="0"/>
              <a:t>Второ ниво</a:t>
            </a:r>
          </a:p>
          <a:p>
            <a:pPr lvl="2" rtl="0"/>
            <a:r>
              <a:rPr lang="bg-BG" noProof="0" dirty="0"/>
              <a:t>Трето ниво</a:t>
            </a:r>
          </a:p>
          <a:p>
            <a:pPr lvl="3" rtl="0"/>
            <a:r>
              <a:rPr lang="bg-BG" noProof="0" dirty="0"/>
              <a:t>Четвърто ниво</a:t>
            </a:r>
          </a:p>
          <a:p>
            <a:pPr lvl="4" rtl="0"/>
            <a:r>
              <a:rPr lang="bg-BG" noProof="0" dirty="0"/>
              <a:t>Пето ниво</a:t>
            </a:r>
          </a:p>
        </p:txBody>
      </p:sp>
      <p:sp>
        <p:nvSpPr>
          <p:cNvPr id="7" name="Контейнер за долен колонтитул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8" name="Контейнер за номер на слайд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5" name="Контейнер за 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13" name="Контейнер за текст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15" name="Контейнер за текст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17" name="Контейнер за текст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 dirty="0"/>
              <a:t>Редактиране на стиловете на текста на образеца</a:t>
            </a:r>
          </a:p>
        </p:txBody>
      </p:sp>
      <p:sp>
        <p:nvSpPr>
          <p:cNvPr id="4" name="Контейнер на съдържание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10" name="Контейнер за долен колонтитул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11" name="Контейнер за номер на слайд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8" name="Контейнер за текст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12" name="Контейнер за текст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000" b="1"/>
            </a:lvl1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cxnSp>
        <p:nvCxnSpPr>
          <p:cNvPr id="9" name="Право съединение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7" name="Контейнер за номер на слайд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5" name="Контейнер за текст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bg-BG" noProof="0"/>
              <a:t>Подзаглавие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долен колонтитул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6" name="Контейнер за номер на слайд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8C95A7-836C-4CD7-8EB0-6C95903F0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Контейнер за картина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bg-BG" noProof="0"/>
              <a:t>Вмъкнете или плъзнете и пуснете своята снимка тук</a:t>
            </a:r>
          </a:p>
        </p:txBody>
      </p:sp>
      <p:sp>
        <p:nvSpPr>
          <p:cNvPr id="13" name="Правоъгълник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  <p:sp>
        <p:nvSpPr>
          <p:cNvPr id="14" name="Правоъгълник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rtlCol="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Благодаря!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0"/>
              <a:t>Пълно име</a:t>
            </a:r>
          </a:p>
        </p:txBody>
      </p:sp>
      <p:sp>
        <p:nvSpPr>
          <p:cNvPr id="5" name="Контейнер за текст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bg-BG" noProof="0"/>
              <a:t>Телефон</a:t>
            </a:r>
          </a:p>
        </p:txBody>
      </p:sp>
      <p:sp>
        <p:nvSpPr>
          <p:cNvPr id="11" name="Контейнер за текст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bg-BG" noProof="0"/>
              <a:t>Имейл</a:t>
            </a:r>
          </a:p>
        </p:txBody>
      </p:sp>
      <p:sp>
        <p:nvSpPr>
          <p:cNvPr id="16" name="Контейнер за текст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bg-BG" noProof="0"/>
              <a:t>Уеб сайт</a:t>
            </a:r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Контейнер за картина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bg-BG" noProof="0"/>
              <a:t>Вмъкнете или плъзнете и пуснете своята снимка тук</a:t>
            </a: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 dirty="0"/>
              <a:t>Заглавие на разделителен слайд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0"/>
              <a:t>Щракнете, за да редактирате стила на подзаглавието в образеца</a:t>
            </a:r>
          </a:p>
        </p:txBody>
      </p:sp>
      <p:sp>
        <p:nvSpPr>
          <p:cNvPr id="5" name="Контейнер за номер на слайд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9" name="Контейнер за долен колонтитул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8" name="Контейнер за картина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Щракнете, за да редактирате вашето заглавие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0"/>
              <a:t>Щракнете, за да редактирате стила на подзаглавието в образеца</a:t>
            </a:r>
          </a:p>
        </p:txBody>
      </p:sp>
      <p:sp>
        <p:nvSpPr>
          <p:cNvPr id="5" name="Контейнер за номер на слайд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9" name="Контейнер за долен колонтитул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12" name="Контейнер за картина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13" name="Контейнер за картина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16" name="Контейнер за текст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00" y="3327399"/>
            <a:ext cx="6350000" cy="2560498"/>
          </a:xfrm>
        </p:spPr>
        <p:txBody>
          <a:bodyPr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7" name="Контейнер за номер на слайд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5" name="Контейнер за текст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bg-BG" noProof="0"/>
              <a:t>Водещ символ 1</a:t>
            </a:r>
          </a:p>
        </p:txBody>
      </p:sp>
      <p:sp>
        <p:nvSpPr>
          <p:cNvPr id="8" name="Контейнер за текст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Описание на водещ символ</a:t>
            </a:r>
          </a:p>
        </p:txBody>
      </p:sp>
      <p:sp>
        <p:nvSpPr>
          <p:cNvPr id="9" name="Контейнер за текст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bg-BG" noProof="0"/>
              <a:t>Водещ символ 2</a:t>
            </a:r>
          </a:p>
        </p:txBody>
      </p:sp>
      <p:sp>
        <p:nvSpPr>
          <p:cNvPr id="10" name="Контейнер за текст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Описание на водещ символ</a:t>
            </a:r>
          </a:p>
        </p:txBody>
      </p:sp>
      <p:sp>
        <p:nvSpPr>
          <p:cNvPr id="11" name="Контейнер за текст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bg-BG" noProof="0"/>
              <a:t>Водещ символ 3</a:t>
            </a:r>
          </a:p>
        </p:txBody>
      </p:sp>
      <p:sp>
        <p:nvSpPr>
          <p:cNvPr id="12" name="Контейнер за текст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Описание на водещ символ</a:t>
            </a:r>
          </a:p>
        </p:txBody>
      </p:sp>
      <p:sp>
        <p:nvSpPr>
          <p:cNvPr id="13" name="Контейнер за текст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bg-BG" noProof="0"/>
              <a:t>Водещ символ 4</a:t>
            </a:r>
          </a:p>
        </p:txBody>
      </p:sp>
      <p:sp>
        <p:nvSpPr>
          <p:cNvPr id="14" name="Контейнер за текст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Описание на водещ символ</a:t>
            </a:r>
          </a:p>
        </p:txBody>
      </p:sp>
      <p:sp>
        <p:nvSpPr>
          <p:cNvPr id="15" name="Контейнер за текст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bg-BG" noProof="0"/>
              <a:t>Водещ символ 5</a:t>
            </a:r>
          </a:p>
        </p:txBody>
      </p:sp>
      <p:sp>
        <p:nvSpPr>
          <p:cNvPr id="16" name="Контейнер за текст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Описание на водещ символ</a:t>
            </a:r>
          </a:p>
        </p:txBody>
      </p:sp>
      <p:sp>
        <p:nvSpPr>
          <p:cNvPr id="17" name="Контейнер за картина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18" name="Контейнер за картина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19" name="Контейнер за картина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20" name="Контейнер за картина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21" name="Контейнер за картина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22" name="Контейнер за текст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bg-BG" noProof="0"/>
              <a:t>Подзаглавие</a:t>
            </a:r>
          </a:p>
        </p:txBody>
      </p:sp>
      <p:sp>
        <p:nvSpPr>
          <p:cNvPr id="23" name="Правоъгълник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  <p:sp>
        <p:nvSpPr>
          <p:cNvPr id="24" name="Правоъгълник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  <p:sp>
        <p:nvSpPr>
          <p:cNvPr id="25" name="Правоъгълник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  <p:sp>
        <p:nvSpPr>
          <p:cNvPr id="26" name="Правоъгълник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  <p:sp>
        <p:nvSpPr>
          <p:cNvPr id="27" name="Правоъгълник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Контейнер за картина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bg-BG" noProof="0"/>
              <a:t>Вмъкнете или плъзнете и пуснете своята снимка тук</a:t>
            </a: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7" name="Контейнер за номер на слайд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11" name="Контейнер за текст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bg-BG" noProof="0"/>
              <a:t>Водещ символ 1</a:t>
            </a:r>
          </a:p>
        </p:txBody>
      </p:sp>
      <p:sp>
        <p:nvSpPr>
          <p:cNvPr id="12" name="Контейнер за текст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Описание на водещ символ</a:t>
            </a:r>
          </a:p>
        </p:txBody>
      </p:sp>
      <p:sp>
        <p:nvSpPr>
          <p:cNvPr id="13" name="Контейнер за текст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bg-BG" noProof="0"/>
              <a:t>Водещ символ 2</a:t>
            </a:r>
          </a:p>
        </p:txBody>
      </p:sp>
      <p:sp>
        <p:nvSpPr>
          <p:cNvPr id="14" name="Контейнер за текст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Описание на водещ символ</a:t>
            </a:r>
          </a:p>
        </p:txBody>
      </p:sp>
      <p:sp>
        <p:nvSpPr>
          <p:cNvPr id="15" name="Контейнер за текст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bg-BG" noProof="0"/>
              <a:t>Водещ символ 3</a:t>
            </a:r>
          </a:p>
        </p:txBody>
      </p:sp>
      <p:sp>
        <p:nvSpPr>
          <p:cNvPr id="16" name="Контейнер за текст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Описание на водещ символ</a:t>
            </a:r>
          </a:p>
        </p:txBody>
      </p:sp>
      <p:sp>
        <p:nvSpPr>
          <p:cNvPr id="19" name="Контейнер за картина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20" name="Контейнер за картина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21" name="Контейнер за картина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22" name="Контейнер за текст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bg-BG" noProof="0"/>
              <a:t>Подзаглавие</a:t>
            </a:r>
          </a:p>
        </p:txBody>
      </p:sp>
      <p:grpSp>
        <p:nvGrpSpPr>
          <p:cNvPr id="25" name="Група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Правоъгълник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0"/>
            </a:p>
          </p:txBody>
        </p:sp>
        <p:sp>
          <p:nvSpPr>
            <p:cNvPr id="27" name="Правоъгълник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0"/>
            </a:p>
          </p:txBody>
        </p:sp>
      </p:grpSp>
      <p:sp>
        <p:nvSpPr>
          <p:cNvPr id="24" name="Правоъгълник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  <p:sp>
        <p:nvSpPr>
          <p:cNvPr id="28" name="Правоъгълник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  <p:sp>
        <p:nvSpPr>
          <p:cNvPr id="29" name="Правоъгълник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Контейнер за картина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bg-BG" noProof="0" dirty="0"/>
              <a:t>Вмъкнете или плъзнете и пуснете своята снимка тук</a:t>
            </a: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7" name="Контейнер за номер на слайд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11" name="Контейнер за текст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bg-BG" noProof="0"/>
              <a:t>Водещ символ 1</a:t>
            </a:r>
          </a:p>
        </p:txBody>
      </p:sp>
      <p:sp>
        <p:nvSpPr>
          <p:cNvPr id="12" name="Контейнер за текст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Описание на водещ символ</a:t>
            </a:r>
          </a:p>
        </p:txBody>
      </p:sp>
      <p:sp>
        <p:nvSpPr>
          <p:cNvPr id="13" name="Контейнер за текст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bg-BG" noProof="0"/>
              <a:t>Водещ символ 2</a:t>
            </a:r>
          </a:p>
        </p:txBody>
      </p:sp>
      <p:sp>
        <p:nvSpPr>
          <p:cNvPr id="14" name="Контейнер за текст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Описание на водещ символ</a:t>
            </a:r>
          </a:p>
        </p:txBody>
      </p:sp>
      <p:sp>
        <p:nvSpPr>
          <p:cNvPr id="19" name="Контейнер за картина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20" name="Контейнер за картина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22" name="Контейнер за текст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bg-BG" noProof="0"/>
              <a:t>Подзаглавие</a:t>
            </a:r>
          </a:p>
        </p:txBody>
      </p:sp>
      <p:grpSp>
        <p:nvGrpSpPr>
          <p:cNvPr id="25" name="Група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Правоъгълник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0"/>
            </a:p>
          </p:txBody>
        </p:sp>
        <p:sp>
          <p:nvSpPr>
            <p:cNvPr id="27" name="Правоъгълник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0"/>
            </a:p>
          </p:txBody>
        </p:sp>
      </p:grpSp>
      <p:sp>
        <p:nvSpPr>
          <p:cNvPr id="33" name="Контейнер за текст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bg-BG" noProof="0"/>
              <a:t>Водещ символ 1</a:t>
            </a:r>
          </a:p>
        </p:txBody>
      </p:sp>
      <p:sp>
        <p:nvSpPr>
          <p:cNvPr id="34" name="Контейнер за текст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Описание на водещ символ</a:t>
            </a:r>
          </a:p>
        </p:txBody>
      </p:sp>
      <p:sp>
        <p:nvSpPr>
          <p:cNvPr id="35" name="Контейнер за текст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bg-BG" noProof="0"/>
              <a:t>Водещ символ 2</a:t>
            </a:r>
          </a:p>
        </p:txBody>
      </p:sp>
      <p:sp>
        <p:nvSpPr>
          <p:cNvPr id="36" name="Контейнер за текст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Описание на водещ символ</a:t>
            </a:r>
          </a:p>
        </p:txBody>
      </p:sp>
      <p:sp>
        <p:nvSpPr>
          <p:cNvPr id="37" name="Контейнер за картина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38" name="Контейнер за картина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24" name="Правоъгълник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  <p:sp>
        <p:nvSpPr>
          <p:cNvPr id="28" name="Правоъгълник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  <p:sp>
        <p:nvSpPr>
          <p:cNvPr id="29" name="Правоъгълник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  <p:sp>
        <p:nvSpPr>
          <p:cNvPr id="30" name="Правоъгълник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Контейнер за картина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Вмъкнете или плъзнете и пуснете вашия проект на екран тук</a:t>
            </a:r>
          </a:p>
        </p:txBody>
      </p:sp>
      <p:sp>
        <p:nvSpPr>
          <p:cNvPr id="3" name="Контейнер на съдържание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4370" y="3955774"/>
            <a:ext cx="3978665" cy="1976617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5" name="Контейнер за номер на слайд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9" name="Заглавие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rtlCol="0"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Щракнете, за да редактирате заглавието</a:t>
            </a:r>
          </a:p>
        </p:txBody>
      </p:sp>
      <p:sp>
        <p:nvSpPr>
          <p:cNvPr id="4" name="Контейнер за текст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rtlCol="0"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 rtl="0"/>
            <a:r>
              <a:rPr lang="bg-BG" noProof="0"/>
              <a:t>Подчертан текст</a:t>
            </a:r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7" name="Контейнер за номер на слайд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9" name="Контейнер за текст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bg-BG" noProof="0"/>
              <a:t>Водещ символ 2</a:t>
            </a:r>
          </a:p>
        </p:txBody>
      </p:sp>
      <p:sp>
        <p:nvSpPr>
          <p:cNvPr id="10" name="Контейнер за текст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Описание на водещ символ</a:t>
            </a:r>
          </a:p>
        </p:txBody>
      </p:sp>
      <p:sp>
        <p:nvSpPr>
          <p:cNvPr id="11" name="Контейнер за текст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bg-BG" noProof="0"/>
              <a:t>Водещ символ 3</a:t>
            </a:r>
          </a:p>
        </p:txBody>
      </p:sp>
      <p:sp>
        <p:nvSpPr>
          <p:cNvPr id="12" name="Контейнер за текст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Описание на водещ символ</a:t>
            </a:r>
          </a:p>
        </p:txBody>
      </p:sp>
      <p:sp>
        <p:nvSpPr>
          <p:cNvPr id="13" name="Контейнер за текст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bg-BG" noProof="0"/>
              <a:t>Водещ символ 4</a:t>
            </a:r>
          </a:p>
        </p:txBody>
      </p:sp>
      <p:sp>
        <p:nvSpPr>
          <p:cNvPr id="14" name="Контейнер за текст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bg-BG" noProof="0"/>
              <a:t>Описание на водещ символ</a:t>
            </a:r>
          </a:p>
        </p:txBody>
      </p:sp>
      <p:sp>
        <p:nvSpPr>
          <p:cNvPr id="18" name="Контейнер за картина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19" name="Контейнер за картина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20" name="Контейнер за картина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22" name="Контейнер за текст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bg-BG" noProof="0"/>
              <a:t>Подзаглавие</a:t>
            </a:r>
          </a:p>
        </p:txBody>
      </p:sp>
      <p:grpSp>
        <p:nvGrpSpPr>
          <p:cNvPr id="15" name="Група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Правоъгълник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0"/>
            </a:p>
          </p:txBody>
        </p:sp>
        <p:sp>
          <p:nvSpPr>
            <p:cNvPr id="17" name="Правоъгълник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  <p:sp>
        <p:nvSpPr>
          <p:cNvPr id="16" name="Правоъгълник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5" name="Контейнер за долен колонтитул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6" name="Контейнер за номер на слайд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bg-BG" noProof="0" smtClean="0"/>
              <a:pPr rtl="0"/>
              <a:t>‹#›</a:t>
            </a:fld>
            <a:endParaRPr lang="bg-BG" noProof="0"/>
          </a:p>
        </p:txBody>
      </p:sp>
      <p:cxnSp>
        <p:nvCxnSpPr>
          <p:cNvPr id="12" name="Право съединение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авоъгълник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  <p:grpSp>
        <p:nvGrpSpPr>
          <p:cNvPr id="11" name="Група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Правоъгълник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bg-BG" sz="1200" b="1" noProof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bg-BG" sz="1200" noProof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bg-BG" sz="1200" i="1" noProof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bg-BG" sz="1200" noProof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4" name="Правоъгълник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sz="11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55" r:id="rId23"/>
    <p:sldLayoutId id="2147483674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svg"/><Relationship Id="rId12" Type="http://schemas.openxmlformats.org/officeDocument/2006/relationships/hyperlink" Target="https://conference-scheduler-codexio.herokuapp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sv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microsoft.com/office/2007/relationships/hdphoto" Target="../media/hdphoto2.wdp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Контейнер за картина 18" descr="Дълъг дървен тунел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Заглавие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FF">
              <a:alpha val="56078"/>
            </a:srgbClr>
          </a:solidFill>
        </p:spPr>
        <p:txBody>
          <a:bodyPr rtlCol="0"/>
          <a:lstStyle/>
          <a:p>
            <a:pPr rtl="0"/>
            <a:r>
              <a:rPr lang="en-US" dirty="0"/>
              <a:t>Conference Scheduler</a:t>
            </a:r>
            <a:endParaRPr lang="bg-BG" dirty="0"/>
          </a:p>
        </p:txBody>
      </p:sp>
      <p:sp>
        <p:nvSpPr>
          <p:cNvPr id="23" name="Подзаглавие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rgbClr val="FFFFFF">
              <a:alpha val="56078"/>
            </a:srgbClr>
          </a:solidFill>
        </p:spPr>
        <p:txBody>
          <a:bodyPr rtlCol="0"/>
          <a:lstStyle/>
          <a:p>
            <a:pPr rtl="0"/>
            <a:r>
              <a:rPr lang="en-US" dirty="0"/>
              <a:t>Attention please!</a:t>
            </a:r>
            <a:endParaRPr lang="bg-BG" noProof="1"/>
          </a:p>
        </p:txBody>
      </p:sp>
      <p:grpSp>
        <p:nvGrpSpPr>
          <p:cNvPr id="112" name="Група 111" descr="Декоративни орнаменти&#10;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2743200"/>
            <a:ext cx="4860000" cy="3898800"/>
            <a:chOff x="408650" y="404285"/>
            <a:chExt cx="4330700" cy="3164637"/>
          </a:xfrm>
        </p:grpSpPr>
        <p:sp>
          <p:nvSpPr>
            <p:cNvPr id="110" name="Правоъгълник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dirty="0"/>
            </a:p>
          </p:txBody>
        </p:sp>
        <p:sp>
          <p:nvSpPr>
            <p:cNvPr id="111" name="Правоъгълник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dirty="0"/>
            </a:p>
          </p:txBody>
        </p:sp>
      </p:grpSp>
      <p:grpSp>
        <p:nvGrpSpPr>
          <p:cNvPr id="4" name="Група 3" descr="Контейнер за емблема">
            <a:extLst>
              <a:ext uri="{FF2B5EF4-FFF2-40B4-BE49-F238E27FC236}">
                <a16:creationId xmlns:a16="http://schemas.microsoft.com/office/drawing/2014/main" id="{15BDFF4F-F29E-432C-8919-538354CC3582}"/>
              </a:ext>
            </a:extLst>
          </p:cNvPr>
          <p:cNvGrpSpPr/>
          <p:nvPr/>
        </p:nvGrpSpPr>
        <p:grpSpPr>
          <a:xfrm>
            <a:off x="2830905" y="5993279"/>
            <a:ext cx="2173095" cy="523220"/>
            <a:chOff x="1985170" y="1950690"/>
            <a:chExt cx="2173095" cy="523220"/>
          </a:xfrm>
          <a:solidFill>
            <a:srgbClr val="000000">
              <a:alpha val="63137"/>
            </a:srgbClr>
          </a:solidFill>
        </p:grpSpPr>
        <p:sp>
          <p:nvSpPr>
            <p:cNvPr id="3" name="Правоъгълник 2">
              <a:extLst>
                <a:ext uri="{FF2B5EF4-FFF2-40B4-BE49-F238E27FC236}">
                  <a16:creationId xmlns:a16="http://schemas.microsoft.com/office/drawing/2014/main" id="{5C906931-C069-4BF7-9D34-6BD0A441F1D0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en-US" sz="2000" dirty="0" err="1">
                  <a:solidFill>
                    <a:schemeClr val="bg1"/>
                  </a:solidFill>
                  <a:latin typeface="+mj-lt"/>
                </a:rPr>
                <a:t>CodexioCamp</a:t>
              </a:r>
              <a:endParaRPr lang="bg-BG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Правоъгълник 6">
              <a:extLst>
                <a:ext uri="{FF2B5EF4-FFF2-40B4-BE49-F238E27FC236}">
                  <a16:creationId xmlns:a16="http://schemas.microsoft.com/office/drawing/2014/main" id="{FA7AA601-65CC-44E2-A893-84390726E282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dirty="0"/>
            </a:p>
          </p:txBody>
        </p:sp>
      </p:grp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Контейнер за картина 17" descr="Изображение в едър план на рафт с архитектурни книги">
            <a:extLst>
              <a:ext uri="{FF2B5EF4-FFF2-40B4-BE49-F238E27FC236}">
                <a16:creationId xmlns:a16="http://schemas.microsoft.com/office/drawing/2014/main" id="{C96DDC1B-725A-4E23-998D-39DB95C7FF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7"/>
            <a:ext cx="12192000" cy="6777425"/>
          </a:xfr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3ACC8C05-26AA-41E5-B8C0-527F289A1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Thank you</a:t>
            </a:r>
            <a:r>
              <a:rPr lang="bg-BG" dirty="0"/>
              <a:t>!</a:t>
            </a:r>
          </a:p>
        </p:txBody>
      </p:sp>
      <p:sp>
        <p:nvSpPr>
          <p:cNvPr id="16" name="Правоъгълник 6">
            <a:extLst>
              <a:ext uri="{FF2B5EF4-FFF2-40B4-BE49-F238E27FC236}">
                <a16:creationId xmlns:a16="http://schemas.microsoft.com/office/drawing/2014/main" id="{76A980EB-D1F4-465E-AB3A-2BB5C023D32D}"/>
              </a:ext>
            </a:extLst>
          </p:cNvPr>
          <p:cNvSpPr/>
          <p:nvPr/>
        </p:nvSpPr>
        <p:spPr>
          <a:xfrm flipV="1">
            <a:off x="697230" y="2237968"/>
            <a:ext cx="203115" cy="177761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  <a:gd name="connsiteX0" fmla="*/ 4330700 w 4330700"/>
              <a:gd name="connsiteY0" fmla="*/ 588834 h 588834"/>
              <a:gd name="connsiteX1" fmla="*/ 0 w 4330700"/>
              <a:gd name="connsiteY1" fmla="*/ 588834 h 588834"/>
              <a:gd name="connsiteX2" fmla="*/ 0 w 4330700"/>
              <a:gd name="connsiteY2" fmla="*/ 0 h 588834"/>
              <a:gd name="connsiteX0" fmla="*/ 550806 w 550806"/>
              <a:gd name="connsiteY0" fmla="*/ 588834 h 588834"/>
              <a:gd name="connsiteX1" fmla="*/ 0 w 550806"/>
              <a:gd name="connsiteY1" fmla="*/ 588834 h 588834"/>
              <a:gd name="connsiteX2" fmla="*/ 0 w 550806"/>
              <a:gd name="connsiteY2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806" h="588834">
                <a:moveTo>
                  <a:pt x="550806" y="588834"/>
                </a:move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dirty="0"/>
          </a:p>
        </p:txBody>
      </p:sp>
      <p:sp>
        <p:nvSpPr>
          <p:cNvPr id="8" name="Правоъгълник 6" descr="Декоративна кутия.">
            <a:extLst>
              <a:ext uri="{FF2B5EF4-FFF2-40B4-BE49-F238E27FC236}">
                <a16:creationId xmlns:a16="http://schemas.microsoft.com/office/drawing/2014/main" id="{069B61ED-348D-4C69-8AEB-6F6DB7533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595312" y="2970952"/>
            <a:ext cx="41040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dirty="0"/>
          </a:p>
        </p:txBody>
      </p:sp>
      <p:pic>
        <p:nvPicPr>
          <p:cNvPr id="9" name="Графика 8" descr="Потребител" title="Икона – име на представящия">
            <a:extLst>
              <a:ext uri="{FF2B5EF4-FFF2-40B4-BE49-F238E27FC236}">
                <a16:creationId xmlns:a16="http://schemas.microsoft.com/office/drawing/2014/main" id="{0D936581-1C4F-499A-B80F-85EB3B0ADBC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74" y="4486486"/>
            <a:ext cx="218900" cy="218900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779E2AB0-6808-4B87-9120-E7ED0C128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noProof="1"/>
              <a:t>Branislav Vladimir Salih</a:t>
            </a:r>
            <a:endParaRPr lang="bg-BG" noProof="1"/>
          </a:p>
        </p:txBody>
      </p:sp>
      <p:pic>
        <p:nvPicPr>
          <p:cNvPr id="11" name="Графика 10" descr="Смартфон" title="Икона - телефонен номер на представящия">
            <a:extLst>
              <a:ext uri="{FF2B5EF4-FFF2-40B4-BE49-F238E27FC236}">
                <a16:creationId xmlns:a16="http://schemas.microsoft.com/office/drawing/2014/main" id="{B45A175C-64D2-48F2-AAC2-400B1983050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874" y="4895246"/>
            <a:ext cx="218900" cy="218900"/>
          </a:xfrm>
          <a:prstGeom prst="rect">
            <a:avLst/>
          </a:prstGeom>
        </p:spPr>
      </p:pic>
      <p:sp>
        <p:nvSpPr>
          <p:cNvPr id="5" name="Контейнер за текст 4">
            <a:extLst>
              <a:ext uri="{FF2B5EF4-FFF2-40B4-BE49-F238E27FC236}">
                <a16:creationId xmlns:a16="http://schemas.microsoft.com/office/drawing/2014/main" id="{7403D6EB-3EF0-49B9-B771-0FFC787287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bg-BG" noProof="1"/>
              <a:t>+359 </a:t>
            </a:r>
            <a:r>
              <a:rPr lang="en-US" noProof="1"/>
              <a:t>00 000 0000</a:t>
            </a:r>
            <a:endParaRPr lang="bg-BG" noProof="1"/>
          </a:p>
        </p:txBody>
      </p:sp>
      <p:pic>
        <p:nvPicPr>
          <p:cNvPr id="10" name="Графика 9" descr="Плик" title="Икона – имейл на представящия">
            <a:extLst>
              <a:ext uri="{FF2B5EF4-FFF2-40B4-BE49-F238E27FC236}">
                <a16:creationId xmlns:a16="http://schemas.microsoft.com/office/drawing/2014/main" id="{0A5A2E66-8294-497F-B1D3-36D2F03C6D4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874" y="5322819"/>
            <a:ext cx="218900" cy="218900"/>
          </a:xfrm>
          <a:prstGeom prst="rect">
            <a:avLst/>
          </a:prstGeom>
        </p:spPr>
      </p:pic>
      <p:sp>
        <p:nvSpPr>
          <p:cNvPr id="6" name="Контейнер за текст 5">
            <a:extLst>
              <a:ext uri="{FF2B5EF4-FFF2-40B4-BE49-F238E27FC236}">
                <a16:creationId xmlns:a16="http://schemas.microsoft.com/office/drawing/2014/main" id="{74637AB8-D66B-47E2-8CEB-E8B5D42CE7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bg-BG" noProof="1"/>
              <a:t>bogomil@contoso.com</a:t>
            </a:r>
          </a:p>
          <a:p>
            <a:pPr rtl="0"/>
            <a:endParaRPr lang="bg-BG" noProof="1"/>
          </a:p>
        </p:txBody>
      </p:sp>
      <p:pic>
        <p:nvPicPr>
          <p:cNvPr id="17" name="Графика 16" descr="Връзка">
            <a:extLst>
              <a:ext uri="{FF2B5EF4-FFF2-40B4-BE49-F238E27FC236}">
                <a16:creationId xmlns:a16="http://schemas.microsoft.com/office/drawing/2014/main" id="{8B0D17A9-1A1F-4E6C-89F3-F8C144A5A881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1015" y="5700480"/>
            <a:ext cx="244786" cy="244786"/>
          </a:xfrm>
          <a:prstGeom prst="rect">
            <a:avLst/>
          </a:prstGeom>
        </p:spPr>
      </p:pic>
      <p:sp>
        <p:nvSpPr>
          <p:cNvPr id="7" name="Контейнер за текст 6">
            <a:extLst>
              <a:ext uri="{FF2B5EF4-FFF2-40B4-BE49-F238E27FC236}">
                <a16:creationId xmlns:a16="http://schemas.microsoft.com/office/drawing/2014/main" id="{6E734FFE-24D3-4BB4-93BD-AD5CADA3FE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r>
              <a:rPr lang="en-US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https://conference-scheduler-codexio.herokuapp.com/</a:t>
            </a:r>
            <a:endParaRPr lang="bg-BG" noProof="1"/>
          </a:p>
        </p:txBody>
      </p:sp>
      <p:sp>
        <p:nvSpPr>
          <p:cNvPr id="2" name="Правоъгълник 1">
            <a:extLst>
              <a:ext uri="{FF2B5EF4-FFF2-40B4-BE49-F238E27FC236}">
                <a16:creationId xmlns:a16="http://schemas.microsoft.com/office/drawing/2014/main" id="{AD22AC69-5A45-4EB6-8240-96F9328B9A2D}"/>
              </a:ext>
            </a:extLst>
          </p:cNvPr>
          <p:cNvSpPr/>
          <p:nvPr/>
        </p:nvSpPr>
        <p:spPr>
          <a:xfrm>
            <a:off x="9495049" y="6090442"/>
            <a:ext cx="1804249" cy="402820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CodexioCamp</a:t>
            </a:r>
            <a:endParaRPr lang="bg-BG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Правоъгълник 11">
            <a:extLst>
              <a:ext uri="{FF2B5EF4-FFF2-40B4-BE49-F238E27FC236}">
                <a16:creationId xmlns:a16="http://schemas.microsoft.com/office/drawing/2014/main" id="{8A548710-E866-4D42-A477-5CD49AE40666}"/>
              </a:ext>
            </a:extLst>
          </p:cNvPr>
          <p:cNvSpPr/>
          <p:nvPr/>
        </p:nvSpPr>
        <p:spPr>
          <a:xfrm>
            <a:off x="798787" y="2214319"/>
            <a:ext cx="1932056" cy="547960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CodexioCamp</a:t>
            </a:r>
            <a:endParaRPr lang="bg-BG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704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Контейнер за картина 39" descr="Триъгълен дизайн на сграда отблизо">
            <a:extLst>
              <a:ext uri="{FF2B5EF4-FFF2-40B4-BE49-F238E27FC236}">
                <a16:creationId xmlns:a16="http://schemas.microsoft.com/office/drawing/2014/main" id="{2EC3AED0-517E-41C1-9ECD-ABB0A85049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Заглавие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sz="4000" b="1" i="1" spc="-300" dirty="0"/>
              <a:t>Real Time Conference Scheduler</a:t>
            </a:r>
            <a:endParaRPr lang="en-US" sz="4000" spc="-300" dirty="0"/>
          </a:p>
        </p:txBody>
      </p:sp>
      <p:sp>
        <p:nvSpPr>
          <p:cNvPr id="23" name="Подзаглавие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261473"/>
            <a:ext cx="3932788" cy="750814"/>
          </a:xfrm>
        </p:spPr>
        <p:txBody>
          <a:bodyPr rtlCol="0"/>
          <a:lstStyle/>
          <a:p>
            <a:r>
              <a:rPr lang="en-US" dirty="0"/>
              <a:t>An application where conference owners can publish conferences and potential guests can view them and mark as attendees to some of the sessions</a:t>
            </a:r>
            <a:endParaRPr lang="bg-BG" noProof="1"/>
          </a:p>
        </p:txBody>
      </p:sp>
      <p:pic>
        <p:nvPicPr>
          <p:cNvPr id="32" name="Контейнер за картина 31" descr="Дълъг дървен тунел">
            <a:extLst>
              <a:ext uri="{FF2B5EF4-FFF2-40B4-BE49-F238E27FC236}">
                <a16:creationId xmlns:a16="http://schemas.microsoft.com/office/drawing/2014/main" id="{ADA7147C-9048-4CCD-A9FA-54C09406C1E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1961" y="909546"/>
            <a:ext cx="3932788" cy="2448000"/>
          </a:xfrm>
        </p:spPr>
      </p:pic>
      <p:sp>
        <p:nvSpPr>
          <p:cNvPr id="7" name="Правоъгълник 6" descr="Долен разделител-изображение">
            <a:extLst>
              <a:ext uri="{FF2B5EF4-FFF2-40B4-BE49-F238E27FC236}">
                <a16:creationId xmlns:a16="http://schemas.microsoft.com/office/drawing/2014/main" id="{432C84AD-44F1-45D1-9F68-3FDC756E5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3005" y="3680373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dirty="0"/>
          </a:p>
        </p:txBody>
      </p:sp>
      <p:sp>
        <p:nvSpPr>
          <p:cNvPr id="17" name="Правоъгълник 6" descr="Горен разделител-изображение">
            <a:extLst>
              <a:ext uri="{FF2B5EF4-FFF2-40B4-BE49-F238E27FC236}">
                <a16:creationId xmlns:a16="http://schemas.microsoft.com/office/drawing/2014/main" id="{8442E937-7F5A-4CF2-98BD-C9CF5F2B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4086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dirty="0"/>
          </a:p>
        </p:txBody>
      </p:sp>
      <p:grpSp>
        <p:nvGrpSpPr>
          <p:cNvPr id="9" name="Група 8" descr="Контейнер за емблема">
            <a:extLst>
              <a:ext uri="{FF2B5EF4-FFF2-40B4-BE49-F238E27FC236}">
                <a16:creationId xmlns:a16="http://schemas.microsoft.com/office/drawing/2014/main" id="{3F31EBC4-0A2C-402C-AE20-AC3F0C88AF14}"/>
              </a:ext>
            </a:extLst>
          </p:cNvPr>
          <p:cNvGrpSpPr/>
          <p:nvPr/>
        </p:nvGrpSpPr>
        <p:grpSpPr>
          <a:xfrm>
            <a:off x="9874905" y="6067700"/>
            <a:ext cx="2173095" cy="523220"/>
            <a:chOff x="1985170" y="1950690"/>
            <a:chExt cx="2173095" cy="523220"/>
          </a:xfrm>
          <a:solidFill>
            <a:srgbClr val="000000">
              <a:alpha val="81961"/>
            </a:srgbClr>
          </a:solidFill>
        </p:grpSpPr>
        <p:sp>
          <p:nvSpPr>
            <p:cNvPr id="10" name="Правоъгълник 9">
              <a:extLst>
                <a:ext uri="{FF2B5EF4-FFF2-40B4-BE49-F238E27FC236}">
                  <a16:creationId xmlns:a16="http://schemas.microsoft.com/office/drawing/2014/main" id="{53F4EED9-3E92-4A9D-8DA8-01DFF623C45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</a:rPr>
                <a:t>CodexioCamp</a:t>
              </a:r>
              <a:endParaRPr lang="bg-BG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Правоъгълник 6">
              <a:extLst>
                <a:ext uri="{FF2B5EF4-FFF2-40B4-BE49-F238E27FC236}">
                  <a16:creationId xmlns:a16="http://schemas.microsoft.com/office/drawing/2014/main" id="{932EEAB5-EC39-4A1C-9DB2-86C49079560B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dirty="0"/>
            </a:p>
          </p:txBody>
        </p:sp>
      </p:grpSp>
    </p:spTree>
    <p:extLst>
      <p:ext uri="{BB962C8B-B14F-4D97-AF65-F5344CB8AC3E}">
        <p14:creationId xmlns:p14="http://schemas.microsoft.com/office/powerpoint/2010/main" val="119661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на съдържание 5">
            <a:extLst>
              <a:ext uri="{FF2B5EF4-FFF2-40B4-BE49-F238E27FC236}">
                <a16:creationId xmlns:a16="http://schemas.microsoft.com/office/drawing/2014/main" id="{9365D194-85BA-4D50-B47D-062E79220F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07450" y="1235676"/>
            <a:ext cx="5975933" cy="4624101"/>
          </a:xfrm>
        </p:spPr>
        <p:txBody>
          <a:bodyPr rtlCol="0" anchor="ctr"/>
          <a:lstStyle/>
          <a:p>
            <a:r>
              <a:rPr lang="en-US" b="1" dirty="0"/>
              <a:t>Publish Conference </a:t>
            </a:r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b="1" dirty="0"/>
              <a:t>Add Hall </a:t>
            </a:r>
            <a:r>
              <a:rPr lang="bg-BG" b="1" noProof="1"/>
              <a:t> </a:t>
            </a:r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b="1" dirty="0"/>
              <a:t>Add Session </a:t>
            </a:r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b="1" dirty="0"/>
              <a:t>Add Speaker </a:t>
            </a:r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b="1" dirty="0"/>
              <a:t>View All Events </a:t>
            </a:r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b="1" dirty="0"/>
              <a:t>View Conference </a:t>
            </a:r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b="1" dirty="0"/>
              <a:t>Assert Attendance </a:t>
            </a:r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b="1" dirty="0"/>
              <a:t>“Maximum </a:t>
            </a:r>
            <a:r>
              <a:rPr lang="en-US" b="1" dirty="0" err="1"/>
              <a:t>Programme</a:t>
            </a:r>
            <a:r>
              <a:rPr lang="en-US" b="1" dirty="0"/>
              <a:t>” </a:t>
            </a:r>
          </a:p>
          <a:p>
            <a:pPr>
              <a:spcBef>
                <a:spcPts val="0"/>
              </a:spcBef>
              <a:spcAft>
                <a:spcPts val="1500"/>
              </a:spcAft>
            </a:pPr>
            <a:endParaRPr lang="en-US" noProof="1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lvl="0"/>
            <a:r>
              <a:rPr lang="en-US" dirty="0">
                <a:latin typeface="+mn-lt"/>
              </a:rPr>
              <a:t>High Level Requirements</a:t>
            </a:r>
          </a:p>
        </p:txBody>
      </p:sp>
      <p:pic>
        <p:nvPicPr>
          <p:cNvPr id="13" name="Контейнер за картина 12" descr="чертеж на проект на стол">
            <a:extLst>
              <a:ext uri="{FF2B5EF4-FFF2-40B4-BE49-F238E27FC236}">
                <a16:creationId xmlns:a16="http://schemas.microsoft.com/office/drawing/2014/main" id="{6E643D59-F8F9-4C98-A5EE-B7CC655BB93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4519"/>
            <a:ext cx="1872000" cy="1872000"/>
          </a:xfrm>
        </p:spPr>
      </p:pic>
      <p:pic>
        <p:nvPicPr>
          <p:cNvPr id="12" name="Контейнер за картина 11" descr="изображение в едър план на вътрешен строителен материал">
            <a:extLst>
              <a:ext uri="{FF2B5EF4-FFF2-40B4-BE49-F238E27FC236}">
                <a16:creationId xmlns:a16="http://schemas.microsoft.com/office/drawing/2014/main" id="{538221E8-A1FD-47AB-9710-BF80F25B9D3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594" y="767558"/>
            <a:ext cx="1872000" cy="1865922"/>
          </a:xfrm>
        </p:spPr>
      </p:pic>
      <p:sp>
        <p:nvSpPr>
          <p:cNvPr id="9" name="Правоъгълник 6" descr="Долна разделителна линия">
            <a:extLst>
              <a:ext uri="{FF2B5EF4-FFF2-40B4-BE49-F238E27FC236}">
                <a16:creationId xmlns:a16="http://schemas.microsoft.com/office/drawing/2014/main" id="{C9D745AD-2359-4511-AF2E-0CFC07834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3850" y="2814319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dirty="0"/>
          </a:p>
        </p:txBody>
      </p:sp>
      <p:sp>
        <p:nvSpPr>
          <p:cNvPr id="10" name="Правоъгълник 6" descr="Горна разделителна линия">
            <a:extLst>
              <a:ext uri="{FF2B5EF4-FFF2-40B4-BE49-F238E27FC236}">
                <a16:creationId xmlns:a16="http://schemas.microsoft.com/office/drawing/2014/main" id="{A0F0B9BF-0637-4907-A537-C5F7C796F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4538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/>
              <a:t>Conference owners can perform the following actions</a:t>
            </a:r>
            <a:endParaRPr lang="bg-BG" dirty="0"/>
          </a:p>
        </p:txBody>
      </p:sp>
      <p:sp>
        <p:nvSpPr>
          <p:cNvPr id="4" name="Контейнер за номер на слайд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bg-BG" smtClean="0"/>
              <a:pPr/>
              <a:t>3</a:t>
            </a:fld>
            <a:endParaRPr lang="bg-BG" dirty="0"/>
          </a:p>
        </p:txBody>
      </p:sp>
      <p:sp>
        <p:nvSpPr>
          <p:cNvPr id="17" name="Правоъгълник 16">
            <a:extLst>
              <a:ext uri="{FF2B5EF4-FFF2-40B4-BE49-F238E27FC236}">
                <a16:creationId xmlns:a16="http://schemas.microsoft.com/office/drawing/2014/main" id="{9E39B9AB-EEA1-403B-A0A7-933FD5B24F94}"/>
              </a:ext>
            </a:extLst>
          </p:cNvPr>
          <p:cNvSpPr/>
          <p:nvPr/>
        </p:nvSpPr>
        <p:spPr>
          <a:xfrm>
            <a:off x="9495049" y="6090442"/>
            <a:ext cx="1804249" cy="402820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CodexioCamp</a:t>
            </a:r>
            <a:endParaRPr lang="bg-BG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Контейнер за картина 17" descr="Близък план на изображение на архитектурен проект на решетка и стена">
            <a:extLst>
              <a:ext uri="{FF2B5EF4-FFF2-40B4-BE49-F238E27FC236}">
                <a16:creationId xmlns:a16="http://schemas.microsoft.com/office/drawing/2014/main" id="{ACF36960-4969-4798-A8C8-46030DFF29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73" name="Група 72" descr="Контейнер за картина">
            <a:extLst>
              <a:ext uri="{FF2B5EF4-FFF2-40B4-BE49-F238E27FC236}">
                <a16:creationId xmlns:a16="http://schemas.microsoft.com/office/drawing/2014/main" id="{B6D8D491-92D5-4337-BEB1-FCB3EB42F01F}"/>
              </a:ext>
            </a:extLst>
          </p:cNvPr>
          <p:cNvGrpSpPr/>
          <p:nvPr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74" name="Правоъгълник 6">
              <a:extLst>
                <a:ext uri="{FF2B5EF4-FFF2-40B4-BE49-F238E27FC236}">
                  <a16:creationId xmlns:a16="http://schemas.microsoft.com/office/drawing/2014/main" id="{B8F9FC5C-E147-4E48-832E-5E7D4F0060C2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dirty="0"/>
            </a:p>
          </p:txBody>
        </p:sp>
        <p:sp>
          <p:nvSpPr>
            <p:cNvPr id="75" name="Правоъгълник 6">
              <a:extLst>
                <a:ext uri="{FF2B5EF4-FFF2-40B4-BE49-F238E27FC236}">
                  <a16:creationId xmlns:a16="http://schemas.microsoft.com/office/drawing/2014/main" id="{3817EB80-63DB-4AF9-B1C2-7A558E6371C9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dirty="0"/>
            </a:p>
          </p:txBody>
        </p:sp>
      </p:grpSp>
      <p:sp>
        <p:nvSpPr>
          <p:cNvPr id="37" name="Заглавие 36">
            <a:extLst>
              <a:ext uri="{FF2B5EF4-FFF2-40B4-BE49-F238E27FC236}">
                <a16:creationId xmlns:a16="http://schemas.microsoft.com/office/drawing/2014/main" id="{4B1315E4-875E-4E7A-B7C4-CC242E88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High Level Requirements</a:t>
            </a:r>
            <a:endParaRPr lang="bg-BG" dirty="0"/>
          </a:p>
        </p:txBody>
      </p:sp>
      <p:pic>
        <p:nvPicPr>
          <p:cNvPr id="46" name="Контейнер за картина 2" descr="Златни кюлчета">
            <a:extLst>
              <a:ext uri="{FF2B5EF4-FFF2-40B4-BE49-F238E27FC236}">
                <a16:creationId xmlns:a16="http://schemas.microsoft.com/office/drawing/2014/main" id="{B07585AC-91C2-A642-8740-D1E57842292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817369" y="2434955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0" name="Контейнер за текст 39">
            <a:extLst>
              <a:ext uri="{FF2B5EF4-FFF2-40B4-BE49-F238E27FC236}">
                <a16:creationId xmlns:a16="http://schemas.microsoft.com/office/drawing/2014/main" id="{E3F48742-5436-4A86-A73D-1BA6F7BAE2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r>
              <a:rPr lang="en-US" b="1" dirty="0">
                <a:latin typeface="+mn-lt"/>
              </a:rPr>
              <a:t>Publish Conference </a:t>
            </a:r>
            <a:endParaRPr lang="en-US" dirty="0">
              <a:latin typeface="+mn-lt"/>
            </a:endParaRPr>
          </a:p>
        </p:txBody>
      </p:sp>
      <p:sp>
        <p:nvSpPr>
          <p:cNvPr id="41" name="Контейнер за текст 40">
            <a:extLst>
              <a:ext uri="{FF2B5EF4-FFF2-40B4-BE49-F238E27FC236}">
                <a16:creationId xmlns:a16="http://schemas.microsoft.com/office/drawing/2014/main" id="{86C7F081-0447-467E-A32F-6B62B2A8E22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/>
          <a:lstStyle/>
          <a:p>
            <a:r>
              <a:rPr lang="en-US" dirty="0"/>
              <a:t>Conference owners choose a name of the conference, description, venue address and a time frame. </a:t>
            </a:r>
          </a:p>
        </p:txBody>
      </p:sp>
      <p:pic>
        <p:nvPicPr>
          <p:cNvPr id="47" name="Контейнер за картина 6" descr="Молив">
            <a:extLst>
              <a:ext uri="{FF2B5EF4-FFF2-40B4-BE49-F238E27FC236}">
                <a16:creationId xmlns:a16="http://schemas.microsoft.com/office/drawing/2014/main" id="{44CAD70A-C555-A44D-9102-805E9EF148D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157419" y="2434955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2" name="Контейнер за текст 41">
            <a:extLst>
              <a:ext uri="{FF2B5EF4-FFF2-40B4-BE49-F238E27FC236}">
                <a16:creationId xmlns:a16="http://schemas.microsoft.com/office/drawing/2014/main" id="{463E1EDF-5BAC-426A-94B7-55FCD838BEC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r>
              <a:rPr lang="en-US" b="1" dirty="0">
                <a:latin typeface="+mn-lt"/>
              </a:rPr>
              <a:t>Add Hall </a:t>
            </a:r>
            <a:endParaRPr lang="bg-BG" dirty="0">
              <a:latin typeface="+mn-lt"/>
            </a:endParaRPr>
          </a:p>
        </p:txBody>
      </p:sp>
      <p:sp>
        <p:nvSpPr>
          <p:cNvPr id="43" name="Контейнер за текст 42">
            <a:extLst>
              <a:ext uri="{FF2B5EF4-FFF2-40B4-BE49-F238E27FC236}">
                <a16:creationId xmlns:a16="http://schemas.microsoft.com/office/drawing/2014/main" id="{D711F734-B3F3-4391-94AE-5D1B79762BB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r>
              <a:rPr lang="en-US" dirty="0"/>
              <a:t>The venue might have more than one hall. Owners can add a hall, which holds name and seats capacity. </a:t>
            </a:r>
          </a:p>
        </p:txBody>
      </p:sp>
      <p:sp>
        <p:nvSpPr>
          <p:cNvPr id="44" name="Контейнер за текст 43">
            <a:extLst>
              <a:ext uri="{FF2B5EF4-FFF2-40B4-BE49-F238E27FC236}">
                <a16:creationId xmlns:a16="http://schemas.microsoft.com/office/drawing/2014/main" id="{AF45A5B3-0701-4C27-8200-149553525BF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r>
              <a:rPr lang="en-US" b="1" dirty="0">
                <a:latin typeface="+mn-lt"/>
              </a:rPr>
              <a:t>Add Session </a:t>
            </a:r>
            <a:endParaRPr lang="bg-BG" dirty="0">
              <a:latin typeface="+mn-lt"/>
            </a:endParaRPr>
          </a:p>
        </p:txBody>
      </p:sp>
      <p:sp>
        <p:nvSpPr>
          <p:cNvPr id="45" name="Контейнер за текст 44">
            <a:extLst>
              <a:ext uri="{FF2B5EF4-FFF2-40B4-BE49-F238E27FC236}">
                <a16:creationId xmlns:a16="http://schemas.microsoft.com/office/drawing/2014/main" id="{C3DC4BA8-7AEF-43F5-90F5-037ECABF5CC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 rtlCol="0"/>
          <a:lstStyle/>
          <a:p>
            <a:r>
              <a:rPr lang="en-US" dirty="0"/>
              <a:t>A session can be added to a previously added hall. It has name, description, time frame and it is associated to a certain speaker. </a:t>
            </a:r>
          </a:p>
        </p:txBody>
      </p:sp>
      <p:sp>
        <p:nvSpPr>
          <p:cNvPr id="5" name="Контейнер за номер на слайд 4">
            <a:extLst>
              <a:ext uri="{FF2B5EF4-FFF2-40B4-BE49-F238E27FC236}">
                <a16:creationId xmlns:a16="http://schemas.microsoft.com/office/drawing/2014/main" id="{8406F84B-83F0-4BBC-AD8E-6C4E663B2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bg-BG" smtClean="0"/>
              <a:pPr rtl="0"/>
              <a:t>4</a:t>
            </a:fld>
            <a:endParaRPr lang="bg-BG" dirty="0"/>
          </a:p>
        </p:txBody>
      </p:sp>
      <p:sp>
        <p:nvSpPr>
          <p:cNvPr id="2" name="Правоъгълник 1">
            <a:extLst>
              <a:ext uri="{FF2B5EF4-FFF2-40B4-BE49-F238E27FC236}">
                <a16:creationId xmlns:a16="http://schemas.microsoft.com/office/drawing/2014/main" id="{F24962A2-9D7B-450B-8538-32F456CBA1AC}"/>
              </a:ext>
            </a:extLst>
          </p:cNvPr>
          <p:cNvSpPr/>
          <p:nvPr/>
        </p:nvSpPr>
        <p:spPr>
          <a:xfrm>
            <a:off x="9495049" y="6090442"/>
            <a:ext cx="1804249" cy="402820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CodexioCamp</a:t>
            </a:r>
            <a:endParaRPr lang="bg-BG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DA4D4B2F-1BB2-4D25-99D6-19410BD582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42974" y="2325966"/>
            <a:ext cx="678051" cy="67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  <p:bldP spid="41" grpId="0" build="p"/>
      <p:bldP spid="42" grpId="0" build="p"/>
      <p:bldP spid="43" grpId="0" build="p"/>
      <p:bldP spid="44" grpId="0" build="p"/>
      <p:bldP spid="4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Контейнер за картина 16" descr="ъглово изображение на небостъргач от нивото на земята">
            <a:extLst>
              <a:ext uri="{FF2B5EF4-FFF2-40B4-BE49-F238E27FC236}">
                <a16:creationId xmlns:a16="http://schemas.microsoft.com/office/drawing/2014/main" id="{B86473A2-BB16-4117-9FAD-80DAA10126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999" y="145413"/>
            <a:ext cx="4680001" cy="6477169"/>
          </a:xfrm>
        </p:spPr>
      </p:pic>
      <p:grpSp>
        <p:nvGrpSpPr>
          <p:cNvPr id="19" name="Група 18" descr="Контейнер за картина">
            <a:extLst>
              <a:ext uri="{FF2B5EF4-FFF2-40B4-BE49-F238E27FC236}">
                <a16:creationId xmlns:a16="http://schemas.microsoft.com/office/drawing/2014/main" id="{BB6BAB5E-56A9-4E78-8778-39484DAF3BCE}"/>
              </a:ext>
            </a:extLst>
          </p:cNvPr>
          <p:cNvGrpSpPr/>
          <p:nvPr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0" name="Правоъгълник 6">
              <a:extLst>
                <a:ext uri="{FF2B5EF4-FFF2-40B4-BE49-F238E27FC236}">
                  <a16:creationId xmlns:a16="http://schemas.microsoft.com/office/drawing/2014/main" id="{68477B4D-D607-4B29-84FD-3A057814D551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dirty="0"/>
            </a:p>
          </p:txBody>
        </p:sp>
        <p:sp>
          <p:nvSpPr>
            <p:cNvPr id="21" name="Правоъгълник 6">
              <a:extLst>
                <a:ext uri="{FF2B5EF4-FFF2-40B4-BE49-F238E27FC236}">
                  <a16:creationId xmlns:a16="http://schemas.microsoft.com/office/drawing/2014/main" id="{1F9BFE96-C2A2-4D45-A2B9-0D865A368628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dirty="0"/>
            </a:p>
          </p:txBody>
        </p:sp>
      </p:grp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A9D2A798-EAD7-4A9E-8E13-92C8A652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dirty="0"/>
              <a:t>High Level Requirements</a:t>
            </a:r>
            <a:endParaRPr lang="bg-BG" dirty="0"/>
          </a:p>
        </p:txBody>
      </p:sp>
      <p:pic>
        <p:nvPicPr>
          <p:cNvPr id="47" name="Контейнер за картина 21" descr="Драже">
            <a:extLst>
              <a:ext uri="{FF2B5EF4-FFF2-40B4-BE49-F238E27FC236}">
                <a16:creationId xmlns:a16="http://schemas.microsoft.com/office/drawing/2014/main" id="{A26D9F01-4A78-1741-BD4B-121666D9E52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878186" y="2413079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6" name="Контейнер за текст 5">
            <a:extLst>
              <a:ext uri="{FF2B5EF4-FFF2-40B4-BE49-F238E27FC236}">
                <a16:creationId xmlns:a16="http://schemas.microsoft.com/office/drawing/2014/main" id="{1EC6C5CD-54F6-47E9-8E7A-FA7BB7264AA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2388" y="2233079"/>
            <a:ext cx="1872000" cy="360000"/>
          </a:xfrm>
        </p:spPr>
        <p:txBody>
          <a:bodyPr rtlCol="0"/>
          <a:lstStyle/>
          <a:p>
            <a:r>
              <a:rPr lang="en-US" b="1" dirty="0">
                <a:latin typeface="+mn-lt"/>
              </a:rPr>
              <a:t>Add Speaker </a:t>
            </a:r>
            <a:r>
              <a:rPr lang="bg-BG" dirty="0">
                <a:latin typeface="+mn-lt"/>
              </a:rPr>
              <a:t> </a:t>
            </a:r>
          </a:p>
        </p:txBody>
      </p:sp>
      <p:sp>
        <p:nvSpPr>
          <p:cNvPr id="7" name="Контейнер за текст 6">
            <a:extLst>
              <a:ext uri="{FF2B5EF4-FFF2-40B4-BE49-F238E27FC236}">
                <a16:creationId xmlns:a16="http://schemas.microsoft.com/office/drawing/2014/main" id="{110A51F8-6834-466B-82CC-026F0298D4C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ln>
            <a:noFill/>
          </a:ln>
        </p:spPr>
        <p:txBody>
          <a:bodyPr rtlCol="0"/>
          <a:lstStyle/>
          <a:p>
            <a:r>
              <a:rPr lang="en-US" dirty="0"/>
              <a:t>A speaker is added to the conference and has name, description and profile photo. </a:t>
            </a:r>
          </a:p>
        </p:txBody>
      </p:sp>
      <p:pic>
        <p:nvPicPr>
          <p:cNvPr id="49" name="Контейнер за картина 30" descr="Мрежа">
            <a:extLst>
              <a:ext uri="{FF2B5EF4-FFF2-40B4-BE49-F238E27FC236}">
                <a16:creationId xmlns:a16="http://schemas.microsoft.com/office/drawing/2014/main" id="{427698D4-A4B5-854F-87D5-B66DF453BD9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5" r="65"/>
          <a:stretch>
            <a:fillRect/>
          </a:stretch>
        </p:blipFill>
        <p:spPr>
          <a:xfrm>
            <a:off x="5481261" y="4211050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3" name="Контейнер за текст 12">
            <a:extLst>
              <a:ext uri="{FF2B5EF4-FFF2-40B4-BE49-F238E27FC236}">
                <a16:creationId xmlns:a16="http://schemas.microsoft.com/office/drawing/2014/main" id="{A1A381F4-FED1-4DBE-86B2-2C8A89D7DFF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 rtlCol="0"/>
          <a:lstStyle/>
          <a:p>
            <a:r>
              <a:rPr lang="en-US" b="1" dirty="0">
                <a:latin typeface="+mn-lt"/>
              </a:rPr>
              <a:t>View Conference </a:t>
            </a:r>
            <a:endParaRPr lang="en-US" dirty="0">
              <a:latin typeface="+mn-lt"/>
            </a:endParaRPr>
          </a:p>
        </p:txBody>
      </p:sp>
      <p:sp>
        <p:nvSpPr>
          <p:cNvPr id="14" name="Контейнер за текст 13">
            <a:extLst>
              <a:ext uri="{FF2B5EF4-FFF2-40B4-BE49-F238E27FC236}">
                <a16:creationId xmlns:a16="http://schemas.microsoft.com/office/drawing/2014/main" id="{EF2EF3F1-E8C0-4986-AEF2-7A4C6C331C2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r>
              <a:rPr lang="en-US" dirty="0"/>
              <a:t>The overall information regarding certain conference. Beside the trivial information, potential attendees can see all the schedule, speakers and free seats left. Can be guests. </a:t>
            </a:r>
          </a:p>
        </p:txBody>
      </p:sp>
      <p:sp>
        <p:nvSpPr>
          <p:cNvPr id="8" name="Контейнер за текст 7">
            <a:extLst>
              <a:ext uri="{FF2B5EF4-FFF2-40B4-BE49-F238E27FC236}">
                <a16:creationId xmlns:a16="http://schemas.microsoft.com/office/drawing/2014/main" id="{3F1438D8-4715-4E36-AB12-9B63E931B12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r>
              <a:rPr lang="en-US" b="1" dirty="0">
                <a:latin typeface="+mn-lt"/>
              </a:rPr>
              <a:t>View All Events </a:t>
            </a:r>
            <a:endParaRPr lang="en-US" dirty="0">
              <a:latin typeface="+mn-lt"/>
            </a:endParaRPr>
          </a:p>
        </p:txBody>
      </p:sp>
      <p:sp>
        <p:nvSpPr>
          <p:cNvPr id="9" name="Контейнер за текст 8">
            <a:extLst>
              <a:ext uri="{FF2B5EF4-FFF2-40B4-BE49-F238E27FC236}">
                <a16:creationId xmlns:a16="http://schemas.microsoft.com/office/drawing/2014/main" id="{C78451CB-94B6-41DA-90B3-95CAD1B0E7B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r>
              <a:rPr lang="en-US" dirty="0"/>
              <a:t>They access the site and see all events (conferences), distributed on past, upcoming and active. Can be guests. </a:t>
            </a:r>
          </a:p>
        </p:txBody>
      </p:sp>
      <p:pic>
        <p:nvPicPr>
          <p:cNvPr id="50" name="Контейнер за картина 32" descr="Мегафон">
            <a:extLst>
              <a:ext uri="{FF2B5EF4-FFF2-40B4-BE49-F238E27FC236}">
                <a16:creationId xmlns:a16="http://schemas.microsoft.com/office/drawing/2014/main" id="{307E281C-467D-CF41-83B5-78C98C613AF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878186" y="4269644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5" name="Контейнер за текст 14">
            <a:extLst>
              <a:ext uri="{FF2B5EF4-FFF2-40B4-BE49-F238E27FC236}">
                <a16:creationId xmlns:a16="http://schemas.microsoft.com/office/drawing/2014/main" id="{FC1DF979-98E1-4AC5-AD23-ED75468F559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r>
              <a:rPr lang="en-US" b="1" dirty="0">
                <a:latin typeface="+mn-lt"/>
              </a:rPr>
              <a:t>Assert Attendance </a:t>
            </a:r>
            <a:endParaRPr lang="en-US" dirty="0">
              <a:latin typeface="+mn-lt"/>
            </a:endParaRPr>
          </a:p>
        </p:txBody>
      </p:sp>
      <p:sp>
        <p:nvSpPr>
          <p:cNvPr id="16" name="Контейнер за текст 15">
            <a:extLst>
              <a:ext uri="{FF2B5EF4-FFF2-40B4-BE49-F238E27FC236}">
                <a16:creationId xmlns:a16="http://schemas.microsoft.com/office/drawing/2014/main" id="{3BA9121E-0479-4A4D-8BA9-E4CE6BAB52D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/>
          <a:lstStyle/>
          <a:p>
            <a:r>
              <a:rPr lang="en-US" dirty="0"/>
              <a:t>Once they one to attend to a conference, they need to sign in. They can mark certain sessions as “going”, but they cannot mark colliding sessions in more than one hall.  </a:t>
            </a:r>
          </a:p>
        </p:txBody>
      </p:sp>
      <p:sp>
        <p:nvSpPr>
          <p:cNvPr id="5" name="Контейнер за номер на слайд 4">
            <a:extLst>
              <a:ext uri="{FF2B5EF4-FFF2-40B4-BE49-F238E27FC236}">
                <a16:creationId xmlns:a16="http://schemas.microsoft.com/office/drawing/2014/main" id="{12CB0BC8-0F62-4186-A6C6-0B88B01D73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bg-BG" smtClean="0"/>
              <a:pPr rtl="0"/>
              <a:t>5</a:t>
            </a:fld>
            <a:endParaRPr lang="bg-BG" dirty="0"/>
          </a:p>
        </p:txBody>
      </p:sp>
      <p:sp>
        <p:nvSpPr>
          <p:cNvPr id="2" name="Правоъгълник 1">
            <a:extLst>
              <a:ext uri="{FF2B5EF4-FFF2-40B4-BE49-F238E27FC236}">
                <a16:creationId xmlns:a16="http://schemas.microsoft.com/office/drawing/2014/main" id="{8374F4BB-38A9-407A-B4FD-4E1595A93017}"/>
              </a:ext>
            </a:extLst>
          </p:cNvPr>
          <p:cNvSpPr/>
          <p:nvPr/>
        </p:nvSpPr>
        <p:spPr>
          <a:xfrm>
            <a:off x="9495049" y="6090442"/>
            <a:ext cx="1804249" cy="402820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CodexioCamp</a:t>
            </a:r>
            <a:endParaRPr lang="bg-BG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D786C4A4-C393-4944-B870-230CC58E47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58000"/>
                    </a14:imgEffect>
                    <a14:imgEffect>
                      <a14:brightnessContrast bright="-11000" contrast="-5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81261" y="2462926"/>
            <a:ext cx="517329" cy="51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4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13" grpId="0" build="p"/>
      <p:bldP spid="14" grpId="0" build="p"/>
      <p:bldP spid="8" grpId="0" build="p"/>
      <p:bldP spid="9" grpId="0" build="p"/>
      <p:bldP spid="15" grpId="0" build="p"/>
      <p:bldP spid="1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>
            <a:extLst>
              <a:ext uri="{FF2B5EF4-FFF2-40B4-BE49-F238E27FC236}">
                <a16:creationId xmlns:a16="http://schemas.microsoft.com/office/drawing/2014/main" id="{0D8BC0DD-63B7-4597-9A0D-AFD93722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89" y="543211"/>
            <a:ext cx="4411849" cy="432000"/>
          </a:xfrm>
        </p:spPr>
        <p:txBody>
          <a:bodyPr rtlCol="0"/>
          <a:lstStyle/>
          <a:p>
            <a:r>
              <a:rPr lang="en-US" b="1" dirty="0">
                <a:latin typeface="+mn-lt"/>
              </a:rPr>
              <a:t>“Maximum </a:t>
            </a:r>
            <a:r>
              <a:rPr lang="en-US" b="1" dirty="0" err="1">
                <a:latin typeface="+mn-lt"/>
              </a:rPr>
              <a:t>Programme</a:t>
            </a:r>
            <a:r>
              <a:rPr lang="en-US" b="1" dirty="0">
                <a:latin typeface="+mn-lt"/>
              </a:rPr>
              <a:t>” </a:t>
            </a:r>
            <a:endParaRPr lang="en-US" dirty="0">
              <a:latin typeface="+mn-lt"/>
            </a:endParaRPr>
          </a:p>
        </p:txBody>
      </p:sp>
      <p:sp>
        <p:nvSpPr>
          <p:cNvPr id="3" name="Контейнер на съдържание 2">
            <a:extLst>
              <a:ext uri="{FF2B5EF4-FFF2-40B4-BE49-F238E27FC236}">
                <a16:creationId xmlns:a16="http://schemas.microsoft.com/office/drawing/2014/main" id="{46F3FAAD-3533-4254-8878-00AFC4F2C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89" y="3646855"/>
            <a:ext cx="3978665" cy="1976617"/>
          </a:xfrm>
        </p:spPr>
        <p:txBody>
          <a:bodyPr rtlCol="0"/>
          <a:lstStyle/>
          <a:p>
            <a:pPr marL="0" indent="0">
              <a:buNone/>
            </a:pPr>
            <a:r>
              <a:rPr lang="en-US" dirty="0"/>
              <a:t>Sometimes attendees cannot decide which sessions they want to attend and leave the decision to the application. Once they choose the “maximum </a:t>
            </a:r>
            <a:r>
              <a:rPr lang="en-US" dirty="0" err="1"/>
              <a:t>programme</a:t>
            </a:r>
            <a:r>
              <a:rPr lang="en-US" dirty="0"/>
              <a:t>”, the application marks them as “going” to the maximum sessions possible, without collision. </a:t>
            </a:r>
          </a:p>
        </p:txBody>
      </p:sp>
      <p:pic>
        <p:nvPicPr>
          <p:cNvPr id="15" name="Контейнер за картина 14" descr="поглед от въздуха на магистралите на голям град">
            <a:extLst>
              <a:ext uri="{FF2B5EF4-FFF2-40B4-BE49-F238E27FC236}">
                <a16:creationId xmlns:a16="http://schemas.microsoft.com/office/drawing/2014/main" id="{69B66177-D401-4472-A2DB-433B202701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Контейнер за номер на слайд 3">
            <a:extLst>
              <a:ext uri="{FF2B5EF4-FFF2-40B4-BE49-F238E27FC236}">
                <a16:creationId xmlns:a16="http://schemas.microsoft.com/office/drawing/2014/main" id="{7314EF13-6714-4D25-9365-6F3B5EA80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bg-BG" smtClean="0"/>
              <a:pPr rtl="0"/>
              <a:t>6</a:t>
            </a:fld>
            <a:endParaRPr lang="bg-BG" dirty="0"/>
          </a:p>
        </p:txBody>
      </p:sp>
      <p:sp>
        <p:nvSpPr>
          <p:cNvPr id="2" name="Правоъгълник 1">
            <a:extLst>
              <a:ext uri="{FF2B5EF4-FFF2-40B4-BE49-F238E27FC236}">
                <a16:creationId xmlns:a16="http://schemas.microsoft.com/office/drawing/2014/main" id="{677B94DC-0DA3-4056-A13C-0E66582F0869}"/>
              </a:ext>
            </a:extLst>
          </p:cNvPr>
          <p:cNvSpPr/>
          <p:nvPr/>
        </p:nvSpPr>
        <p:spPr>
          <a:xfrm>
            <a:off x="9495049" y="6090442"/>
            <a:ext cx="1804249" cy="402820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CodexioCamp</a:t>
            </a:r>
            <a:endParaRPr lang="bg-BG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870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/>
            <a:r>
              <a:rPr lang="en-US" b="1" dirty="0">
                <a:latin typeface="+mn-lt"/>
              </a:rPr>
              <a:t>Technical Requirements</a:t>
            </a:r>
            <a:endParaRPr lang="en-US" dirty="0">
              <a:latin typeface="+mn-lt"/>
            </a:endParaRPr>
          </a:p>
        </p:txBody>
      </p:sp>
      <p:pic>
        <p:nvPicPr>
          <p:cNvPr id="34" name="Контейнер за картина 11" descr="Преподавател">
            <a:extLst>
              <a:ext uri="{FF2B5EF4-FFF2-40B4-BE49-F238E27FC236}">
                <a16:creationId xmlns:a16="http://schemas.microsoft.com/office/drawing/2014/main" id="{BCF515DC-353A-4948-84E1-001D6B6C7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3448866" y="2406502"/>
            <a:ext cx="625968" cy="625968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5" name="Контейнер за текст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lvl="0"/>
            <a:r>
              <a:rPr lang="en-US" b="1" dirty="0">
                <a:latin typeface="+mn-lt"/>
              </a:rPr>
              <a:t>Application Type</a:t>
            </a:r>
            <a:endParaRPr lang="en-US" dirty="0">
              <a:latin typeface="+mn-lt"/>
            </a:endParaRPr>
          </a:p>
        </p:txBody>
      </p:sp>
      <p:sp>
        <p:nvSpPr>
          <p:cNvPr id="6" name="Контейнер за текст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71850" y="4331432"/>
            <a:ext cx="1980000" cy="720000"/>
          </a:xfrm>
        </p:spPr>
        <p:txBody>
          <a:bodyPr rtlCol="0"/>
          <a:lstStyle/>
          <a:p>
            <a:r>
              <a:rPr lang="en-US" dirty="0"/>
              <a:t>The project has to be a web application.</a:t>
            </a:r>
          </a:p>
        </p:txBody>
      </p:sp>
      <p:pic>
        <p:nvPicPr>
          <p:cNvPr id="35" name="Контейнер за картина 15" descr="Група">
            <a:extLst>
              <a:ext uri="{FF2B5EF4-FFF2-40B4-BE49-F238E27FC236}">
                <a16:creationId xmlns:a16="http://schemas.microsoft.com/office/drawing/2014/main" id="{FD22C7BB-0313-DD45-87C7-17AC5A8AEB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5788916" y="2419202"/>
            <a:ext cx="625968" cy="625968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7" name="Контейнер за текст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440150" y="3959527"/>
            <a:ext cx="1980000" cy="360000"/>
          </a:xfrm>
        </p:spPr>
        <p:txBody>
          <a:bodyPr rtlCol="0"/>
          <a:lstStyle/>
          <a:p>
            <a:pPr lvl="0"/>
            <a:r>
              <a:rPr lang="en-US" b="1" dirty="0">
                <a:latin typeface="+mn-lt"/>
              </a:rPr>
              <a:t>Persistent Storage</a:t>
            </a:r>
            <a:endParaRPr lang="en-US" dirty="0">
              <a:latin typeface="+mn-lt"/>
            </a:endParaRPr>
          </a:p>
        </p:txBody>
      </p:sp>
      <p:sp>
        <p:nvSpPr>
          <p:cNvPr id="8" name="Контейнер за текст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440150" y="4319527"/>
            <a:ext cx="1980000" cy="720000"/>
          </a:xfrm>
        </p:spPr>
        <p:txBody>
          <a:bodyPr rtlCol="0"/>
          <a:lstStyle/>
          <a:p>
            <a:r>
              <a:rPr lang="en-US" dirty="0"/>
              <a:t>The application should rely on persistent storage rather than process’ allocated memory.</a:t>
            </a:r>
          </a:p>
        </p:txBody>
      </p:sp>
      <p:pic>
        <p:nvPicPr>
          <p:cNvPr id="36" name="Контейнер за картина 17" descr="Повторете">
            <a:extLst>
              <a:ext uri="{FF2B5EF4-FFF2-40B4-BE49-F238E27FC236}">
                <a16:creationId xmlns:a16="http://schemas.microsoft.com/office/drawing/2014/main" id="{BE1AEB62-723B-1141-822C-73271BB1CD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8128966" y="2406502"/>
            <a:ext cx="625968" cy="625968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9" name="Контейнер за текст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06000" y="3975784"/>
            <a:ext cx="1980000" cy="360000"/>
          </a:xfrm>
        </p:spPr>
        <p:txBody>
          <a:bodyPr rtlCol="0"/>
          <a:lstStyle/>
          <a:p>
            <a:pPr lvl="0"/>
            <a:r>
              <a:rPr lang="en-US" b="1" dirty="0">
                <a:latin typeface="+mn-lt"/>
              </a:rPr>
              <a:t>Remarks</a:t>
            </a:r>
            <a:endParaRPr lang="en-US" dirty="0">
              <a:latin typeface="+mn-lt"/>
            </a:endParaRPr>
          </a:p>
        </p:txBody>
      </p:sp>
      <p:sp>
        <p:nvSpPr>
          <p:cNvPr id="10" name="Контейнер за текст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106000" y="4331432"/>
            <a:ext cx="1980000" cy="720000"/>
          </a:xfrm>
        </p:spPr>
        <p:txBody>
          <a:bodyPr rtlCol="0"/>
          <a:lstStyle/>
          <a:p>
            <a:r>
              <a:rPr lang="en-US" dirty="0"/>
              <a:t>It is important the application to work, but it’s more important to work in teams with structured process and good communication. </a:t>
            </a:r>
          </a:p>
        </p:txBody>
      </p:sp>
      <p:sp>
        <p:nvSpPr>
          <p:cNvPr id="4" name="Контейнер за номер на слайд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bg-BG" smtClean="0"/>
              <a:pPr rtl="0"/>
              <a:t>7</a:t>
            </a:fld>
            <a:endParaRPr lang="bg-BG" dirty="0"/>
          </a:p>
        </p:txBody>
      </p:sp>
      <p:sp>
        <p:nvSpPr>
          <p:cNvPr id="11" name="Правоъгълник 10">
            <a:extLst>
              <a:ext uri="{FF2B5EF4-FFF2-40B4-BE49-F238E27FC236}">
                <a16:creationId xmlns:a16="http://schemas.microsoft.com/office/drawing/2014/main" id="{E83DF3CA-53EB-4ED7-98CE-721158AF55C8}"/>
              </a:ext>
            </a:extLst>
          </p:cNvPr>
          <p:cNvSpPr/>
          <p:nvPr/>
        </p:nvSpPr>
        <p:spPr>
          <a:xfrm>
            <a:off x="9495049" y="6090442"/>
            <a:ext cx="1804249" cy="402820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CodexioCamp</a:t>
            </a:r>
            <a:endParaRPr lang="bg-BG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  <p:bldP spid="9" grpId="0" build="p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нтейнер за текст 7">
            <a:extLst>
              <a:ext uri="{FF2B5EF4-FFF2-40B4-BE49-F238E27FC236}">
                <a16:creationId xmlns:a16="http://schemas.microsoft.com/office/drawing/2014/main" id="{937AF956-2A90-4422-A3C2-A6109BD133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764354" y="2599505"/>
            <a:ext cx="1889093" cy="1288190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sz="3200" dirty="0"/>
              <a:t>Back end</a:t>
            </a:r>
          </a:p>
          <a:p>
            <a:r>
              <a:rPr lang="en-US" noProof="1"/>
              <a:t>NodeJs </a:t>
            </a:r>
          </a:p>
          <a:p>
            <a:r>
              <a:rPr lang="en-US" noProof="1"/>
              <a:t>Express</a:t>
            </a: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E41472-323F-47B9-8C9E-D3B43CA30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bIns="1280160" rtlCol="0"/>
          <a:lstStyle/>
          <a:p>
            <a:pPr rtl="0"/>
            <a:r>
              <a:rPr lang="en-US" dirty="0"/>
              <a:t>Technology used</a:t>
            </a:r>
            <a:endParaRPr lang="bg-BG" dirty="0"/>
          </a:p>
        </p:txBody>
      </p:sp>
      <p:sp>
        <p:nvSpPr>
          <p:cNvPr id="4" name="Контейнер за номер на слайд 3">
            <a:extLst>
              <a:ext uri="{FF2B5EF4-FFF2-40B4-BE49-F238E27FC236}">
                <a16:creationId xmlns:a16="http://schemas.microsoft.com/office/drawing/2014/main" id="{903F83A2-B38E-4405-A418-8BC7C1D25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bg-BG" smtClean="0"/>
              <a:pPr rtl="0"/>
              <a:t>8</a:t>
            </a:fld>
            <a:endParaRPr lang="bg-BG" dirty="0"/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0BABFD07-1760-4EB7-8577-CEAFCA8E4226}"/>
              </a:ext>
            </a:extLst>
          </p:cNvPr>
          <p:cNvSpPr/>
          <p:nvPr/>
        </p:nvSpPr>
        <p:spPr>
          <a:xfrm>
            <a:off x="9495049" y="6090442"/>
            <a:ext cx="1804249" cy="402820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CodexioCamp</a:t>
            </a:r>
            <a:endParaRPr lang="bg-BG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Контейнер за текст 7">
            <a:extLst>
              <a:ext uri="{FF2B5EF4-FFF2-40B4-BE49-F238E27FC236}">
                <a16:creationId xmlns:a16="http://schemas.microsoft.com/office/drawing/2014/main" id="{7EA3BA9B-0628-4BFE-A330-25509597E4D6}"/>
              </a:ext>
            </a:extLst>
          </p:cNvPr>
          <p:cNvSpPr txBox="1">
            <a:spLocks/>
          </p:cNvSpPr>
          <p:nvPr/>
        </p:nvSpPr>
        <p:spPr>
          <a:xfrm>
            <a:off x="875262" y="875683"/>
            <a:ext cx="1889092" cy="12634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3200" dirty="0"/>
              <a:t>Front end</a:t>
            </a:r>
          </a:p>
          <a:p>
            <a:r>
              <a:rPr lang="en-US" noProof="1"/>
              <a:t>Ejs</a:t>
            </a:r>
          </a:p>
          <a:p>
            <a:r>
              <a:rPr lang="en-US" noProof="1"/>
              <a:t>Bootstrap</a:t>
            </a:r>
          </a:p>
          <a:p>
            <a:pPr marL="0" indent="0">
              <a:buNone/>
            </a:pPr>
            <a:endParaRPr lang="bg-BG" noProof="1"/>
          </a:p>
        </p:txBody>
      </p:sp>
      <p:pic>
        <p:nvPicPr>
          <p:cNvPr id="19" name="Контейнер за картина 18">
            <a:extLst>
              <a:ext uri="{FF2B5EF4-FFF2-40B4-BE49-F238E27FC236}">
                <a16:creationId xmlns:a16="http://schemas.microsoft.com/office/drawing/2014/main" id="{902C7D69-68EE-4481-A50B-EED144F3EDA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81000"/>
                    </a14:imgEffect>
                  </a14:imgLayer>
                </a14:imgProps>
              </a:ext>
            </a:extLst>
          </a:blip>
          <a:srcRect t="5000" b="5000"/>
          <a:stretch>
            <a:fillRect/>
          </a:stretch>
        </p:blipFill>
        <p:spPr>
          <a:xfrm>
            <a:off x="7652806" y="1371600"/>
            <a:ext cx="1872000" cy="1872000"/>
          </a:xfrm>
        </p:spPr>
      </p:pic>
      <p:pic>
        <p:nvPicPr>
          <p:cNvPr id="23" name="Контейнер за картина 22">
            <a:extLst>
              <a:ext uri="{FF2B5EF4-FFF2-40B4-BE49-F238E27FC236}">
                <a16:creationId xmlns:a16="http://schemas.microsoft.com/office/drawing/2014/main" id="{8DB7DBED-7315-4169-AAED-42FF0D4CCB1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/>
          <a:srcRect/>
          <a:stretch>
            <a:fillRect/>
          </a:stretch>
        </p:blipFill>
        <p:spPr>
          <a:xfrm>
            <a:off x="9713594" y="1371600"/>
            <a:ext cx="1872000" cy="1872000"/>
          </a:xfrm>
        </p:spPr>
      </p:pic>
      <p:sp>
        <p:nvSpPr>
          <p:cNvPr id="9" name="Контейнер за текст 7">
            <a:extLst>
              <a:ext uri="{FF2B5EF4-FFF2-40B4-BE49-F238E27FC236}">
                <a16:creationId xmlns:a16="http://schemas.microsoft.com/office/drawing/2014/main" id="{E48230E4-62FD-441A-B957-DF4D61ABEE95}"/>
              </a:ext>
            </a:extLst>
          </p:cNvPr>
          <p:cNvSpPr txBox="1">
            <a:spLocks/>
          </p:cNvSpPr>
          <p:nvPr/>
        </p:nvSpPr>
        <p:spPr>
          <a:xfrm>
            <a:off x="875262" y="4348036"/>
            <a:ext cx="1889092" cy="12881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3200" dirty="0"/>
              <a:t>Database</a:t>
            </a:r>
          </a:p>
          <a:p>
            <a:r>
              <a:rPr lang="en-US" noProof="1"/>
              <a:t>MongoDB</a:t>
            </a:r>
          </a:p>
          <a:p>
            <a:r>
              <a:rPr lang="en-US" noProof="1"/>
              <a:t>mongoose</a:t>
            </a:r>
          </a:p>
        </p:txBody>
      </p:sp>
    </p:spTree>
    <p:extLst>
      <p:ext uri="{BB962C8B-B14F-4D97-AF65-F5344CB8AC3E}">
        <p14:creationId xmlns:p14="http://schemas.microsoft.com/office/powerpoint/2010/main" val="351595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4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BA31E7-6C29-45A4-877E-3AF8619A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Codexio</a:t>
            </a:r>
            <a:r>
              <a:rPr lang="en-US" dirty="0"/>
              <a:t> </a:t>
            </a:r>
            <a:r>
              <a:rPr lang="en-US" dirty="0" err="1"/>
              <a:t>DevTeam</a:t>
            </a:r>
            <a:endParaRPr lang="bg-BG" dirty="0"/>
          </a:p>
        </p:txBody>
      </p:sp>
      <p:sp>
        <p:nvSpPr>
          <p:cNvPr id="7" name="Контейнер за текст 6">
            <a:extLst>
              <a:ext uri="{FF2B5EF4-FFF2-40B4-BE49-F238E27FC236}">
                <a16:creationId xmlns:a16="http://schemas.microsoft.com/office/drawing/2014/main" id="{29E1AA36-C61C-4443-9B7E-2D25BDFBFF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0926" y="2319681"/>
            <a:ext cx="2569365" cy="701538"/>
          </a:xfrm>
        </p:spPr>
        <p:txBody>
          <a:bodyPr rtlCol="0" anchor="ctr"/>
          <a:lstStyle/>
          <a:p>
            <a:pPr rtl="0"/>
            <a:r>
              <a:rPr lang="en-US" noProof="1"/>
              <a:t>banea9@gmail.com</a:t>
            </a:r>
            <a:endParaRPr lang="bg-BG" noProof="1"/>
          </a:p>
        </p:txBody>
      </p:sp>
      <p:sp>
        <p:nvSpPr>
          <p:cNvPr id="9" name="Контейнер за текст 8">
            <a:extLst>
              <a:ext uri="{FF2B5EF4-FFF2-40B4-BE49-F238E27FC236}">
                <a16:creationId xmlns:a16="http://schemas.microsoft.com/office/drawing/2014/main" id="{0A76803A-88FD-4CE1-80B6-2094757E4E4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142731" y="3354276"/>
            <a:ext cx="1703313" cy="245885"/>
          </a:xfrm>
        </p:spPr>
        <p:txBody>
          <a:bodyPr rtlCol="0" anchor="ctr"/>
          <a:lstStyle/>
          <a:p>
            <a:pPr rtl="0"/>
            <a:r>
              <a:rPr lang="en-US" dirty="0"/>
              <a:t>FRONT-END, FUNCTIONALLITY</a:t>
            </a:r>
            <a:endParaRPr lang="bg-BG" dirty="0"/>
          </a:p>
        </p:txBody>
      </p:sp>
      <p:sp>
        <p:nvSpPr>
          <p:cNvPr id="11" name="Контейнер за текст 10">
            <a:extLst>
              <a:ext uri="{FF2B5EF4-FFF2-40B4-BE49-F238E27FC236}">
                <a16:creationId xmlns:a16="http://schemas.microsoft.com/office/drawing/2014/main" id="{7395C3A3-4012-4B8A-BA87-C3DD52DCB1A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059470" y="2402046"/>
            <a:ext cx="2145174" cy="701538"/>
          </a:xfrm>
        </p:spPr>
        <p:txBody>
          <a:bodyPr rtlCol="0" anchor="ctr"/>
          <a:lstStyle/>
          <a:p>
            <a:pPr rtl="0"/>
            <a:r>
              <a:rPr lang="en-US" noProof="1"/>
              <a:t>vladimirdd96@gmail.com</a:t>
            </a:r>
            <a:endParaRPr lang="bg-BG" noProof="1"/>
          </a:p>
        </p:txBody>
      </p:sp>
      <p:sp>
        <p:nvSpPr>
          <p:cNvPr id="13" name="Контейнер за текст 12">
            <a:extLst>
              <a:ext uri="{FF2B5EF4-FFF2-40B4-BE49-F238E27FC236}">
                <a16:creationId xmlns:a16="http://schemas.microsoft.com/office/drawing/2014/main" id="{3BB20678-EE46-4E7F-B9D0-C0041F56D53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56254" y="3354278"/>
            <a:ext cx="1703313" cy="245885"/>
          </a:xfrm>
        </p:spPr>
        <p:txBody>
          <a:bodyPr rtlCol="0" anchor="ctr"/>
          <a:lstStyle/>
          <a:p>
            <a:pPr rtl="0"/>
            <a:r>
              <a:rPr lang="en-US" cap="all" dirty="0"/>
              <a:t>FRONT-END </a:t>
            </a:r>
            <a:endParaRPr lang="bg-BG" cap="all" dirty="0"/>
          </a:p>
        </p:txBody>
      </p:sp>
      <p:sp>
        <p:nvSpPr>
          <p:cNvPr id="15" name="Контейнер за текст 14">
            <a:extLst>
              <a:ext uri="{FF2B5EF4-FFF2-40B4-BE49-F238E27FC236}">
                <a16:creationId xmlns:a16="http://schemas.microsoft.com/office/drawing/2014/main" id="{7703A7B9-2572-4305-BA72-39B4336FCD3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823811" y="2319681"/>
            <a:ext cx="2382744" cy="701538"/>
          </a:xfrm>
        </p:spPr>
        <p:txBody>
          <a:bodyPr rtlCol="0"/>
          <a:lstStyle/>
          <a:p>
            <a:r>
              <a:rPr lang="en-US" noProof="1"/>
              <a:t>salihmusov1996@gmail.com</a:t>
            </a:r>
            <a:endParaRPr lang="bg-BG" noProof="1"/>
          </a:p>
        </p:txBody>
      </p:sp>
      <p:sp>
        <p:nvSpPr>
          <p:cNvPr id="17" name="Контейнер за текст 16">
            <a:extLst>
              <a:ext uri="{FF2B5EF4-FFF2-40B4-BE49-F238E27FC236}">
                <a16:creationId xmlns:a16="http://schemas.microsoft.com/office/drawing/2014/main" id="{2A7E314C-86D5-44F5-8659-DA2501E7C6B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353118" y="3354277"/>
            <a:ext cx="1703313" cy="245885"/>
          </a:xfrm>
        </p:spPr>
        <p:txBody>
          <a:bodyPr rtlCol="0"/>
          <a:lstStyle/>
          <a:p>
            <a:pPr rtl="0"/>
            <a:r>
              <a:rPr lang="en-US" cap="all" dirty="0"/>
              <a:t>FUNCTIONALLITY</a:t>
            </a:r>
            <a:endParaRPr lang="bg-BG" cap="all" dirty="0"/>
          </a:p>
        </p:txBody>
      </p:sp>
      <p:sp>
        <p:nvSpPr>
          <p:cNvPr id="4" name="Контейнер за номер на слайд 3">
            <a:extLst>
              <a:ext uri="{FF2B5EF4-FFF2-40B4-BE49-F238E27FC236}">
                <a16:creationId xmlns:a16="http://schemas.microsoft.com/office/drawing/2014/main" id="{4D6C5279-C636-4D97-8B89-DAC480104F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bg-BG" smtClean="0"/>
              <a:pPr rtl="0"/>
              <a:t>9</a:t>
            </a:fld>
            <a:endParaRPr lang="bg-BG" dirty="0"/>
          </a:p>
        </p:txBody>
      </p:sp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22EF8D57-4501-4A92-808D-B716EBE42D68}"/>
              </a:ext>
            </a:extLst>
          </p:cNvPr>
          <p:cNvSpPr/>
          <p:nvPr/>
        </p:nvSpPr>
        <p:spPr>
          <a:xfrm>
            <a:off x="9495049" y="6090442"/>
            <a:ext cx="1804249" cy="402820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CodexioCamp</a:t>
            </a:r>
            <a:endParaRPr lang="bg-BG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9" name="Контейнер за картина 38">
            <a:extLst>
              <a:ext uri="{FF2B5EF4-FFF2-40B4-BE49-F238E27FC236}">
                <a16:creationId xmlns:a16="http://schemas.microsoft.com/office/drawing/2014/main" id="{A9E1D77B-CD94-4B2C-8E60-71212EDFEEE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43" name="Контейнер за картина 42">
            <a:extLst>
              <a:ext uri="{FF2B5EF4-FFF2-40B4-BE49-F238E27FC236}">
                <a16:creationId xmlns:a16="http://schemas.microsoft.com/office/drawing/2014/main" id="{A3D009F8-7D80-49A1-B2D2-95654F8F9965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47" name="Контейнер за картина 46">
            <a:extLst>
              <a:ext uri="{FF2B5EF4-FFF2-40B4-BE49-F238E27FC236}">
                <a16:creationId xmlns:a16="http://schemas.microsoft.com/office/drawing/2014/main" id="{3B1790E4-4135-4A2E-A232-83D1AC665D60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90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  <p:bldP spid="11" grpId="0" build="p"/>
      <p:bldP spid="13" grpId="0" build="p"/>
      <p:bldP spid="15" grpId="0" build="p"/>
      <p:bldP spid="17" grpId="0" build="p"/>
    </p:bldLst>
  </p:timing>
</p:sld>
</file>

<file path=ppt/theme/theme1.xml><?xml version="1.0" encoding="utf-8"?>
<a:theme xmlns:a="http://schemas.openxmlformats.org/drawingml/2006/main" name="Тема на Office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97_TF16411248" id="{DA500ADB-D9F4-4636-97E3-A927FFEB3E5A}" vid="{F89D1C64-E4A8-416D-BA7E-66C87018879A}"/>
    </a:ext>
  </a:extLst>
</a:theme>
</file>

<file path=ppt/theme/theme2.xml><?xml version="1.0" encoding="utf-8"?>
<a:theme xmlns:a="http://schemas.openxmlformats.org/drawingml/2006/main" name="Тема н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н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F655827-7CC1-40B1-BA1C-E9676D7EED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43E42B-7C8A-4AB1-9F29-E7D83A36D5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Кратка презентация по архитектура</Template>
  <TotalTime>96</TotalTime>
  <Words>442</Words>
  <Application>Microsoft Office PowerPoint</Application>
  <PresentationFormat>Широк екран</PresentationFormat>
  <Paragraphs>89</Paragraphs>
  <Slides>10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Times New Roman</vt:lpstr>
      <vt:lpstr>Wingdings</vt:lpstr>
      <vt:lpstr>Тема на Office</vt:lpstr>
      <vt:lpstr>Conference Scheduler</vt:lpstr>
      <vt:lpstr>Real Time Conference Scheduler</vt:lpstr>
      <vt:lpstr>High Level Requirements</vt:lpstr>
      <vt:lpstr>High Level Requirements</vt:lpstr>
      <vt:lpstr>High Level Requirements</vt:lpstr>
      <vt:lpstr>“Maximum Programme” </vt:lpstr>
      <vt:lpstr>Technical Requirements</vt:lpstr>
      <vt:lpstr>Technology used</vt:lpstr>
      <vt:lpstr>Codexio DevTeam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Conference Scheduler</dc:title>
  <dc:creator>Vladimir Dimitrov</dc:creator>
  <cp:lastModifiedBy>Vladimir Dimitrov</cp:lastModifiedBy>
  <cp:revision>11</cp:revision>
  <dcterms:created xsi:type="dcterms:W3CDTF">2020-07-19T19:15:48Z</dcterms:created>
  <dcterms:modified xsi:type="dcterms:W3CDTF">2020-07-20T06:24:08Z</dcterms:modified>
</cp:coreProperties>
</file>