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7B532-C0CD-4A31-83A2-42661052A52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320BD-1BE7-4844-A2DD-A1AD60A5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8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320BD-1BE7-4844-A2DD-A1AD60A515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1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E674-1336-411A-A281-EA74608CB80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EC68-CA10-4D18-93C1-A8C9348F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3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E674-1336-411A-A281-EA74608CB80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EC68-CA10-4D18-93C1-A8C9348F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9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E674-1336-411A-A281-EA74608CB80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EC68-CA10-4D18-93C1-A8C9348F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6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E674-1336-411A-A281-EA74608CB80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EC68-CA10-4D18-93C1-A8C9348FD7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6367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E674-1336-411A-A281-EA74608CB80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EC68-CA10-4D18-93C1-A8C9348F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99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E674-1336-411A-A281-EA74608CB80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EC68-CA10-4D18-93C1-A8C9348F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07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E674-1336-411A-A281-EA74608CB80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EC68-CA10-4D18-93C1-A8C9348F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6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E674-1336-411A-A281-EA74608CB80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EC68-CA10-4D18-93C1-A8C9348F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39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E674-1336-411A-A281-EA74608CB80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EC68-CA10-4D18-93C1-A8C9348F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22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02EE-C74B-4AF3-8FD8-E9D85467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2B73E-5F74-4DB3-9DD5-C6CB8870B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7EBD8-8A31-459B-B840-2B57ABE3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E674-1336-411A-A281-EA74608CB80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C6DB-4F66-4ACD-81F3-243C4573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F3196-B254-4375-AEC7-BF403282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EC68-CA10-4D18-93C1-A8C9348F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E674-1336-411A-A281-EA74608CB80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EC68-CA10-4D18-93C1-A8C9348F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E674-1336-411A-A281-EA74608CB80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EC68-CA10-4D18-93C1-A8C9348F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3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E674-1336-411A-A281-EA74608CB80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EC68-CA10-4D18-93C1-A8C9348F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7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E674-1336-411A-A281-EA74608CB80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EC68-CA10-4D18-93C1-A8C9348F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4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E674-1336-411A-A281-EA74608CB80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EC68-CA10-4D18-93C1-A8C9348F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1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E674-1336-411A-A281-EA74608CB80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EC68-CA10-4D18-93C1-A8C9348F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E674-1336-411A-A281-EA74608CB80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EC68-CA10-4D18-93C1-A8C9348F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1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E674-1336-411A-A281-EA74608CB80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EC68-CA10-4D18-93C1-A8C9348F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1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F81E674-1336-411A-A281-EA74608CB80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3AEC68-CA10-4D18-93C1-A8C9348F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36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iz2UaifaNM?si=QwUHRYW2DqfhFl8C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D7B0-6DEB-4A4F-8F21-B46B3E895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806" y="457200"/>
            <a:ext cx="10066388" cy="564831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Introduction </a:t>
            </a:r>
            <a:br>
              <a:rPr lang="en-US" sz="8000" dirty="0"/>
            </a:br>
            <a:r>
              <a:rPr lang="en-US" sz="8000" dirty="0"/>
              <a:t>to Frontend </a:t>
            </a:r>
            <a:br>
              <a:rPr lang="en-US" sz="8000" dirty="0"/>
            </a:br>
            <a:r>
              <a:rPr lang="en-US" sz="8000" dirty="0"/>
              <a:t>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A80EB-C296-4201-9057-4F3176D2C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312" y="4075368"/>
            <a:ext cx="11001376" cy="203015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/>
              <a:t>• What is Frontend Web Development?</a:t>
            </a:r>
          </a:p>
          <a:p>
            <a:pPr algn="ctr"/>
            <a:r>
              <a:rPr lang="en-US" dirty="0"/>
              <a:t>  - Creating the part of websites users interact with directly (UI/UX).</a:t>
            </a:r>
          </a:p>
          <a:p>
            <a:pPr algn="ctr"/>
            <a:r>
              <a:rPr lang="en-US" dirty="0"/>
              <a:t>  - Involves HTML, CSS, JavaScript, and frameworks like React, Angular, or Vue.</a:t>
            </a:r>
          </a:p>
          <a:p>
            <a:pPr algn="ctr"/>
            <a:r>
              <a:rPr lang="en-US" dirty="0"/>
              <a:t>• Importance</a:t>
            </a:r>
          </a:p>
          <a:p>
            <a:pPr algn="ctr"/>
            <a:r>
              <a:rPr lang="en-US" dirty="0"/>
              <a:t>  - First impression of the website.</a:t>
            </a:r>
          </a:p>
          <a:p>
            <a:pPr algn="ctr"/>
            <a:r>
              <a:rPr lang="en-US" dirty="0"/>
              <a:t>  - Improves user experience and engagement.</a:t>
            </a:r>
          </a:p>
        </p:txBody>
      </p:sp>
    </p:spTree>
    <p:extLst>
      <p:ext uri="{BB962C8B-B14F-4D97-AF65-F5344CB8AC3E}">
        <p14:creationId xmlns:p14="http://schemas.microsoft.com/office/powerpoint/2010/main" val="148953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B314-6B3C-45F7-933E-C90D5CF0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783D3-950C-48B4-BD73-2AC97AACC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Keep Practicing</a:t>
            </a:r>
          </a:p>
          <a:p>
            <a:pPr marL="0" indent="0">
              <a:buNone/>
            </a:pPr>
            <a:r>
              <a:rPr lang="en-US" dirty="0"/>
              <a:t>  - Consistency is key to mastering frontend development.</a:t>
            </a:r>
          </a:p>
          <a:p>
            <a:pPr marL="0" indent="0">
              <a:buNone/>
            </a:pPr>
            <a:r>
              <a:rPr lang="en-US" dirty="0"/>
              <a:t>• Build a Portfolio</a:t>
            </a:r>
          </a:p>
          <a:p>
            <a:pPr marL="0" indent="0">
              <a:buNone/>
            </a:pPr>
            <a:r>
              <a:rPr lang="en-US" dirty="0"/>
              <a:t>  - Showcase your projects on GitHub and personal websites.</a:t>
            </a:r>
          </a:p>
          <a:p>
            <a:pPr marL="0" indent="0">
              <a:buNone/>
            </a:pPr>
            <a:r>
              <a:rPr lang="en-US" dirty="0"/>
              <a:t>• Stay Updated</a:t>
            </a:r>
          </a:p>
          <a:p>
            <a:pPr marL="0" indent="0">
              <a:buNone/>
            </a:pPr>
            <a:r>
              <a:rPr lang="en-US" dirty="0"/>
              <a:t>  - Web technologies evolve rapidly, so always be learning!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Personal Recommendation : </a:t>
            </a:r>
            <a:r>
              <a:rPr lang="en-US" sz="3600" b="1" u="sng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one!!</a:t>
            </a:r>
            <a:endParaRPr lang="en-US" sz="3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11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1AEC-F919-4829-9104-0839A4F0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C1CA3-6412-44CC-89C8-AF53CC49A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HTML (</a:t>
            </a:r>
            <a:r>
              <a:rPr lang="en-US" dirty="0" err="1"/>
              <a:t>HyperText</a:t>
            </a:r>
            <a:r>
              <a:rPr lang="en-US" dirty="0"/>
              <a:t> Markup Language)</a:t>
            </a:r>
          </a:p>
          <a:p>
            <a:pPr marL="0" indent="0">
              <a:buNone/>
            </a:pPr>
            <a:r>
              <a:rPr lang="en-US" dirty="0"/>
              <a:t>  - Structure of web pages.</a:t>
            </a:r>
          </a:p>
          <a:p>
            <a:pPr marL="0" indent="0">
              <a:buNone/>
            </a:pPr>
            <a:r>
              <a:rPr lang="en-US" dirty="0"/>
              <a:t>  - Elements like headings, paragraphs, images, and links.</a:t>
            </a:r>
          </a:p>
          <a:p>
            <a:pPr marL="0" indent="0">
              <a:buNone/>
            </a:pPr>
            <a:r>
              <a:rPr lang="en-US" dirty="0"/>
              <a:t>• CSS (Cascading Style Sheets)</a:t>
            </a:r>
          </a:p>
          <a:p>
            <a:pPr marL="0" indent="0">
              <a:buNone/>
            </a:pPr>
            <a:r>
              <a:rPr lang="en-US" dirty="0"/>
              <a:t>  - Styles the visual appearance (layout, colors, fonts).</a:t>
            </a:r>
          </a:p>
          <a:p>
            <a:pPr marL="0" indent="0">
              <a:buNone/>
            </a:pPr>
            <a:r>
              <a:rPr lang="en-US" dirty="0"/>
              <a:t>  - Box model, Flexbox, Grid.</a:t>
            </a:r>
          </a:p>
          <a:p>
            <a:pPr marL="0" indent="0">
              <a:buNone/>
            </a:pPr>
            <a:r>
              <a:rPr lang="en-US" dirty="0"/>
              <a:t>• JavaScript (JS)</a:t>
            </a:r>
          </a:p>
          <a:p>
            <a:pPr marL="0" indent="0">
              <a:buNone/>
            </a:pPr>
            <a:r>
              <a:rPr lang="en-US" dirty="0"/>
              <a:t>  - Adds interactivity (animations, forms).</a:t>
            </a:r>
          </a:p>
          <a:p>
            <a:pPr marL="0" indent="0">
              <a:buNone/>
            </a:pPr>
            <a:r>
              <a:rPr lang="en-US" dirty="0"/>
              <a:t>  - Basic syntax, variables, functions, loops.</a:t>
            </a:r>
          </a:p>
        </p:txBody>
      </p:sp>
    </p:spTree>
    <p:extLst>
      <p:ext uri="{BB962C8B-B14F-4D97-AF65-F5344CB8AC3E}">
        <p14:creationId xmlns:p14="http://schemas.microsoft.com/office/powerpoint/2010/main" val="35308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C2B2-8426-4808-8FB5-C02D9E58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for Frontend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BCC46-9256-4D91-BFDB-FB9CF481E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Code Editors</a:t>
            </a:r>
          </a:p>
          <a:p>
            <a:pPr marL="0" indent="0">
              <a:buNone/>
            </a:pPr>
            <a:r>
              <a:rPr lang="en-US" dirty="0"/>
              <a:t>  - Visual Studio Code (</a:t>
            </a:r>
            <a:r>
              <a:rPr lang="en-US" dirty="0" err="1"/>
              <a:t>VSCode</a:t>
            </a:r>
            <a:r>
              <a:rPr lang="en-US" dirty="0"/>
              <a:t>), Sublime Text, Atom.</a:t>
            </a:r>
          </a:p>
          <a:p>
            <a:pPr marL="0" indent="0">
              <a:buNone/>
            </a:pPr>
            <a:r>
              <a:rPr lang="en-US" dirty="0"/>
              <a:t>• Browsers for Testing</a:t>
            </a:r>
          </a:p>
          <a:p>
            <a:pPr marL="0" indent="0">
              <a:buNone/>
            </a:pPr>
            <a:r>
              <a:rPr lang="en-US" dirty="0"/>
              <a:t>  - Chrome, Firefox (Developer Tools).</a:t>
            </a:r>
          </a:p>
          <a:p>
            <a:pPr marL="0" indent="0">
              <a:buNone/>
            </a:pPr>
            <a:r>
              <a:rPr lang="en-US" dirty="0"/>
              <a:t>• Version Control</a:t>
            </a:r>
          </a:p>
          <a:p>
            <a:pPr marL="0" indent="0">
              <a:buNone/>
            </a:pPr>
            <a:r>
              <a:rPr lang="en-US" dirty="0"/>
              <a:t>  - Git and GitHub for code management.</a:t>
            </a:r>
          </a:p>
        </p:txBody>
      </p:sp>
    </p:spTree>
    <p:extLst>
      <p:ext uri="{BB962C8B-B14F-4D97-AF65-F5344CB8AC3E}">
        <p14:creationId xmlns:p14="http://schemas.microsoft.com/office/powerpoint/2010/main" val="378183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00A7-13F5-4AB3-BF56-08975E95E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Path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EA11F-D182-4A90-AFEB-B08E8049E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 Step 1: Learn HTML</a:t>
            </a:r>
          </a:p>
          <a:p>
            <a:pPr marL="0" indent="0">
              <a:buNone/>
            </a:pPr>
            <a:r>
              <a:rPr lang="en-US" dirty="0"/>
              <a:t>   - Create simple web pages.</a:t>
            </a:r>
          </a:p>
          <a:p>
            <a:pPr marL="0" indent="0">
              <a:buNone/>
            </a:pPr>
            <a:r>
              <a:rPr lang="en-US" dirty="0"/>
              <a:t>   - Learn tags, attributes, and structure.</a:t>
            </a:r>
          </a:p>
          <a:p>
            <a:pPr marL="0" indent="0">
              <a:buNone/>
            </a:pPr>
            <a:r>
              <a:rPr lang="en-US" dirty="0"/>
              <a:t>2. Step 2: Learn CSS</a:t>
            </a:r>
          </a:p>
          <a:p>
            <a:pPr marL="0" indent="0">
              <a:buNone/>
            </a:pPr>
            <a:r>
              <a:rPr lang="en-US" dirty="0"/>
              <a:t>   - Style your HTML pages.</a:t>
            </a:r>
          </a:p>
          <a:p>
            <a:pPr marL="0" indent="0">
              <a:buNone/>
            </a:pPr>
            <a:r>
              <a:rPr lang="en-US" dirty="0"/>
              <a:t>   - Practice Flexbox and CSS Grid.</a:t>
            </a:r>
          </a:p>
          <a:p>
            <a:pPr marL="0" indent="0">
              <a:buNone/>
            </a:pPr>
            <a:r>
              <a:rPr lang="en-US" dirty="0"/>
              <a:t>3. Step 3: Learn JavaScript Basics</a:t>
            </a:r>
          </a:p>
          <a:p>
            <a:pPr marL="0" indent="0">
              <a:buNone/>
            </a:pPr>
            <a:r>
              <a:rPr lang="en-US" dirty="0"/>
              <a:t>   - Variables, conditions, loops, and functions.</a:t>
            </a:r>
          </a:p>
          <a:p>
            <a:pPr marL="0" indent="0">
              <a:buNone/>
            </a:pPr>
            <a:r>
              <a:rPr lang="en-US" dirty="0"/>
              <a:t>   - Manipulate the DOM (Document Object Model).</a:t>
            </a:r>
          </a:p>
          <a:p>
            <a:pPr marL="0" indent="0">
              <a:buNone/>
            </a:pPr>
            <a:r>
              <a:rPr lang="en-US" dirty="0"/>
              <a:t>4. Step 4: Responsive Design</a:t>
            </a:r>
          </a:p>
          <a:p>
            <a:pPr marL="0" indent="0">
              <a:buNone/>
            </a:pPr>
            <a:r>
              <a:rPr lang="en-US" dirty="0"/>
              <a:t>   - Media queries for mobile-first design.</a:t>
            </a:r>
          </a:p>
          <a:p>
            <a:pPr marL="0" indent="0">
              <a:buNone/>
            </a:pPr>
            <a:r>
              <a:rPr lang="en-US" dirty="0"/>
              <a:t>   - Use frameworks like Bootstrap.</a:t>
            </a:r>
          </a:p>
        </p:txBody>
      </p:sp>
    </p:spTree>
    <p:extLst>
      <p:ext uri="{BB962C8B-B14F-4D97-AF65-F5344CB8AC3E}">
        <p14:creationId xmlns:p14="http://schemas.microsoft.com/office/powerpoint/2010/main" val="333742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5077-3713-44DD-8919-ADD28917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Intermediate Skills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55002-2BB1-4AE1-9B86-52A574F2A9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CSS Preprocessors</a:t>
            </a:r>
          </a:p>
          <a:p>
            <a:pPr marL="0" indent="0">
              <a:buNone/>
            </a:pPr>
            <a:r>
              <a:rPr lang="en-US" dirty="0"/>
              <a:t> - SASS/SCSS for easier styling.</a:t>
            </a:r>
          </a:p>
          <a:p>
            <a:pPr marL="0" indent="0">
              <a:buNone/>
            </a:pPr>
            <a:r>
              <a:rPr lang="en-US" dirty="0"/>
              <a:t>• JavaScript ES6+</a:t>
            </a:r>
          </a:p>
          <a:p>
            <a:pPr marL="0" indent="0">
              <a:buNone/>
            </a:pPr>
            <a:r>
              <a:rPr lang="en-US" dirty="0"/>
              <a:t>  - Learn arrow functions, classes, modules, async/await.</a:t>
            </a:r>
          </a:p>
          <a:p>
            <a:pPr marL="0" indent="0">
              <a:buNone/>
            </a:pPr>
            <a:r>
              <a:rPr lang="en-US" dirty="0"/>
              <a:t>• Version Control with Git</a:t>
            </a:r>
          </a:p>
          <a:p>
            <a:pPr marL="0" indent="0">
              <a:buNone/>
            </a:pPr>
            <a:r>
              <a:rPr lang="en-US" dirty="0"/>
              <a:t>  - Learn commands like `git </a:t>
            </a:r>
            <a:r>
              <a:rPr lang="en-US" dirty="0" err="1"/>
              <a:t>init</a:t>
            </a:r>
            <a:r>
              <a:rPr lang="en-US" dirty="0"/>
              <a:t>`, `git commit`, `git push`.</a:t>
            </a:r>
          </a:p>
          <a:p>
            <a:pPr marL="0" indent="0">
              <a:buNone/>
            </a:pPr>
            <a:r>
              <a:rPr lang="en-US" dirty="0"/>
              <a:t>• Basic Web Accessibility (a11y)</a:t>
            </a:r>
          </a:p>
          <a:p>
            <a:pPr marL="0" indent="0">
              <a:buNone/>
            </a:pPr>
            <a:r>
              <a:rPr lang="en-US" dirty="0"/>
              <a:t>  - Ensure the website is accessible to all users.</a:t>
            </a:r>
          </a:p>
        </p:txBody>
      </p:sp>
    </p:spTree>
    <p:extLst>
      <p:ext uri="{BB962C8B-B14F-4D97-AF65-F5344CB8AC3E}">
        <p14:creationId xmlns:p14="http://schemas.microsoft.com/office/powerpoint/2010/main" val="388310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1C17-CCA5-476B-AAD9-7EA394DA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Frameworks and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BE130-4426-4AE8-A867-6EBE627B8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React</a:t>
            </a:r>
          </a:p>
          <a:p>
            <a:pPr marL="0" indent="0">
              <a:buNone/>
            </a:pPr>
            <a:r>
              <a:rPr lang="en-US" dirty="0"/>
              <a:t>  - JavaScript library for building user interfaces.</a:t>
            </a:r>
          </a:p>
          <a:p>
            <a:pPr marL="0" indent="0">
              <a:buNone/>
            </a:pPr>
            <a:r>
              <a:rPr lang="en-US" dirty="0"/>
              <a:t>  - Learn components, props, state, hooks.</a:t>
            </a:r>
          </a:p>
          <a:p>
            <a:pPr marL="0" indent="0">
              <a:buNone/>
            </a:pPr>
            <a:r>
              <a:rPr lang="en-US" dirty="0"/>
              <a:t>• CSS Frameworks</a:t>
            </a:r>
          </a:p>
          <a:p>
            <a:pPr marL="0" indent="0">
              <a:buNone/>
            </a:pPr>
            <a:r>
              <a:rPr lang="en-US" dirty="0"/>
              <a:t>  - Bootstrap, </a:t>
            </a:r>
            <a:r>
              <a:rPr lang="en-US" dirty="0" err="1"/>
              <a:t>TailwindCSS</a:t>
            </a:r>
            <a:r>
              <a:rPr lang="en-US" dirty="0"/>
              <a:t> for faster styling.</a:t>
            </a:r>
          </a:p>
          <a:p>
            <a:pPr marL="0" indent="0">
              <a:buNone/>
            </a:pPr>
            <a:r>
              <a:rPr lang="en-US" dirty="0"/>
              <a:t>• Vue.js / Angular</a:t>
            </a:r>
          </a:p>
          <a:p>
            <a:pPr marL="0" indent="0">
              <a:buNone/>
            </a:pPr>
            <a:r>
              <a:rPr lang="en-US" dirty="0"/>
              <a:t>  - Other popular frameworks for building dynamic apps.</a:t>
            </a:r>
          </a:p>
        </p:txBody>
      </p:sp>
    </p:spTree>
    <p:extLst>
      <p:ext uri="{BB962C8B-B14F-4D97-AF65-F5344CB8AC3E}">
        <p14:creationId xmlns:p14="http://schemas.microsoft.com/office/powerpoint/2010/main" val="37035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F248-1513-460D-8869-916C9954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F409C-2F74-4FF7-8675-FB8E85924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Start Simple</a:t>
            </a:r>
          </a:p>
          <a:p>
            <a:pPr marL="0" indent="0">
              <a:buNone/>
            </a:pPr>
            <a:r>
              <a:rPr lang="en-US" dirty="0"/>
              <a:t>  - Build static web pages (Portfolio, Blog).</a:t>
            </a:r>
          </a:p>
          <a:p>
            <a:pPr marL="0" indent="0">
              <a:buNone/>
            </a:pPr>
            <a:r>
              <a:rPr lang="en-US" dirty="0"/>
              <a:t>• Intermediate Projects</a:t>
            </a:r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dirty="0" err="1"/>
              <a:t>Todo</a:t>
            </a:r>
            <a:r>
              <a:rPr lang="en-US" dirty="0"/>
              <a:t> app, Weather app, Form validation.</a:t>
            </a:r>
          </a:p>
          <a:p>
            <a:pPr marL="0" indent="0">
              <a:buNone/>
            </a:pPr>
            <a:r>
              <a:rPr lang="en-US" dirty="0"/>
              <a:t>• Challenge Yourself</a:t>
            </a:r>
          </a:p>
          <a:p>
            <a:pPr marL="0" indent="0">
              <a:buNone/>
            </a:pPr>
            <a:r>
              <a:rPr lang="en-US" dirty="0"/>
              <a:t>  - Clone simple websites (like a Google homepage).</a:t>
            </a:r>
          </a:p>
        </p:txBody>
      </p:sp>
    </p:spTree>
    <p:extLst>
      <p:ext uri="{BB962C8B-B14F-4D97-AF65-F5344CB8AC3E}">
        <p14:creationId xmlns:p14="http://schemas.microsoft.com/office/powerpoint/2010/main" val="104946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5562-D14B-4425-8826-21C90EB4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D6FA0-EFFC-4C8A-AA1E-2DD462653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Clean Code</a:t>
            </a:r>
          </a:p>
          <a:p>
            <a:pPr marL="0" indent="0">
              <a:buNone/>
            </a:pPr>
            <a:r>
              <a:rPr lang="en-US" dirty="0"/>
              <a:t>  - Write readable and maintainable code.</a:t>
            </a:r>
          </a:p>
          <a:p>
            <a:pPr marL="0" indent="0">
              <a:buNone/>
            </a:pPr>
            <a:r>
              <a:rPr lang="en-US" dirty="0"/>
              <a:t>• SEO (Search Engine Optimization)</a:t>
            </a:r>
          </a:p>
          <a:p>
            <a:pPr marL="0" indent="0">
              <a:buNone/>
            </a:pPr>
            <a:r>
              <a:rPr lang="en-US" dirty="0"/>
              <a:t>  - Basic practices for better ranking.</a:t>
            </a:r>
          </a:p>
          <a:p>
            <a:pPr marL="0" indent="0">
              <a:buNone/>
            </a:pPr>
            <a:r>
              <a:rPr lang="en-US" dirty="0"/>
              <a:t>• Performance Optimization</a:t>
            </a:r>
          </a:p>
          <a:p>
            <a:pPr marL="0" indent="0">
              <a:buNone/>
            </a:pPr>
            <a:r>
              <a:rPr lang="en-US" dirty="0"/>
              <a:t>  - Minimize CSS/JS files, lazy load images.</a:t>
            </a:r>
          </a:p>
        </p:txBody>
      </p:sp>
    </p:spTree>
    <p:extLst>
      <p:ext uri="{BB962C8B-B14F-4D97-AF65-F5344CB8AC3E}">
        <p14:creationId xmlns:p14="http://schemas.microsoft.com/office/powerpoint/2010/main" val="208944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B96E-48F5-4997-82D6-46C3BD29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9639D-A8DA-4D8E-B0BD-CB4BDFE27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Free Learning Platforms</a:t>
            </a:r>
          </a:p>
          <a:p>
            <a:pPr marL="0" indent="0">
              <a:buNone/>
            </a:pPr>
            <a:r>
              <a:rPr lang="en-US" dirty="0"/>
              <a:t>  - MDN Web Docs, </a:t>
            </a:r>
            <a:r>
              <a:rPr lang="en-US" dirty="0" err="1"/>
              <a:t>freeCodeCamp</a:t>
            </a:r>
            <a:r>
              <a:rPr lang="en-US" dirty="0"/>
              <a:t>, W3Schools.</a:t>
            </a:r>
          </a:p>
          <a:p>
            <a:pPr marL="0" indent="0">
              <a:buNone/>
            </a:pPr>
            <a:r>
              <a:rPr lang="en-US" dirty="0"/>
              <a:t>• Communities</a:t>
            </a:r>
          </a:p>
          <a:p>
            <a:pPr marL="0" indent="0">
              <a:buNone/>
            </a:pPr>
            <a:r>
              <a:rPr lang="en-US" dirty="0"/>
              <a:t>  - Stack Overflow, GitHub, Reddit, Dev.to.</a:t>
            </a:r>
          </a:p>
          <a:p>
            <a:pPr marL="0" indent="0">
              <a:buNone/>
            </a:pPr>
            <a:r>
              <a:rPr lang="en-US" dirty="0"/>
              <a:t>• Practice</a:t>
            </a:r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dirty="0" err="1"/>
              <a:t>CodePen</a:t>
            </a:r>
            <a:r>
              <a:rPr lang="en-US" dirty="0"/>
              <a:t>, Frontend Mentor, </a:t>
            </a:r>
            <a:r>
              <a:rPr lang="en-US" dirty="0" err="1"/>
              <a:t>LeetCode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194414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10</TotalTime>
  <Words>598</Words>
  <Application>Microsoft Office PowerPoint</Application>
  <PresentationFormat>Widescreen</PresentationFormat>
  <Paragraphs>85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Depth</vt:lpstr>
      <vt:lpstr>Introduction  to Frontend  Web Development</vt:lpstr>
      <vt:lpstr>The Basics</vt:lpstr>
      <vt:lpstr>Tools for Frontend Development</vt:lpstr>
      <vt:lpstr>Learning Path</vt:lpstr>
      <vt:lpstr>Intermediate Skills</vt:lpstr>
      <vt:lpstr>Frameworks and Libraries</vt:lpstr>
      <vt:lpstr>Build Projects</vt:lpstr>
      <vt:lpstr>Best Practices</vt:lpstr>
      <vt:lpstr>Resources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Frontend  Web Development</dc:title>
  <dc:creator>Hemanth Reddy Annem</dc:creator>
  <cp:lastModifiedBy>Hemanth Reddy Annem</cp:lastModifiedBy>
  <cp:revision>3</cp:revision>
  <dcterms:created xsi:type="dcterms:W3CDTF">2024-12-05T08:01:36Z</dcterms:created>
  <dcterms:modified xsi:type="dcterms:W3CDTF">2024-12-05T14:58:21Z</dcterms:modified>
</cp:coreProperties>
</file>