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38081C-C7B5-4BAF-AE83-247074BE05F6}"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63186-6D59-47E7-96B1-2994D6BAC735}" type="slidenum">
              <a:rPr lang="en-IN" smtClean="0"/>
              <a:t>‹#›</a:t>
            </a:fld>
            <a:endParaRPr lang="en-IN"/>
          </a:p>
        </p:txBody>
      </p:sp>
    </p:spTree>
    <p:extLst>
      <p:ext uri="{BB962C8B-B14F-4D97-AF65-F5344CB8AC3E}">
        <p14:creationId xmlns:p14="http://schemas.microsoft.com/office/powerpoint/2010/main" val="2366753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38081C-C7B5-4BAF-AE83-247074BE05F6}"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63186-6D59-47E7-96B1-2994D6BAC735}" type="slidenum">
              <a:rPr lang="en-IN" smtClean="0"/>
              <a:t>‹#›</a:t>
            </a:fld>
            <a:endParaRPr lang="en-IN"/>
          </a:p>
        </p:txBody>
      </p:sp>
    </p:spTree>
    <p:extLst>
      <p:ext uri="{BB962C8B-B14F-4D97-AF65-F5344CB8AC3E}">
        <p14:creationId xmlns:p14="http://schemas.microsoft.com/office/powerpoint/2010/main" val="1910353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38081C-C7B5-4BAF-AE83-247074BE05F6}"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63186-6D59-47E7-96B1-2994D6BAC73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81666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38081C-C7B5-4BAF-AE83-247074BE05F6}"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63186-6D59-47E7-96B1-2994D6BAC735}" type="slidenum">
              <a:rPr lang="en-IN" smtClean="0"/>
              <a:t>‹#›</a:t>
            </a:fld>
            <a:endParaRPr lang="en-IN"/>
          </a:p>
        </p:txBody>
      </p:sp>
    </p:spTree>
    <p:extLst>
      <p:ext uri="{BB962C8B-B14F-4D97-AF65-F5344CB8AC3E}">
        <p14:creationId xmlns:p14="http://schemas.microsoft.com/office/powerpoint/2010/main" val="2440172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38081C-C7B5-4BAF-AE83-247074BE05F6}"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63186-6D59-47E7-96B1-2994D6BAC73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2226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38081C-C7B5-4BAF-AE83-247074BE05F6}"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63186-6D59-47E7-96B1-2994D6BAC735}" type="slidenum">
              <a:rPr lang="en-IN" smtClean="0"/>
              <a:t>‹#›</a:t>
            </a:fld>
            <a:endParaRPr lang="en-IN"/>
          </a:p>
        </p:txBody>
      </p:sp>
    </p:spTree>
    <p:extLst>
      <p:ext uri="{BB962C8B-B14F-4D97-AF65-F5344CB8AC3E}">
        <p14:creationId xmlns:p14="http://schemas.microsoft.com/office/powerpoint/2010/main" val="3758488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38081C-C7B5-4BAF-AE83-247074BE05F6}"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63186-6D59-47E7-96B1-2994D6BAC735}" type="slidenum">
              <a:rPr lang="en-IN" smtClean="0"/>
              <a:t>‹#›</a:t>
            </a:fld>
            <a:endParaRPr lang="en-IN"/>
          </a:p>
        </p:txBody>
      </p:sp>
    </p:spTree>
    <p:extLst>
      <p:ext uri="{BB962C8B-B14F-4D97-AF65-F5344CB8AC3E}">
        <p14:creationId xmlns:p14="http://schemas.microsoft.com/office/powerpoint/2010/main" val="596182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38081C-C7B5-4BAF-AE83-247074BE05F6}"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63186-6D59-47E7-96B1-2994D6BAC735}" type="slidenum">
              <a:rPr lang="en-IN" smtClean="0"/>
              <a:t>‹#›</a:t>
            </a:fld>
            <a:endParaRPr lang="en-IN"/>
          </a:p>
        </p:txBody>
      </p:sp>
    </p:spTree>
    <p:extLst>
      <p:ext uri="{BB962C8B-B14F-4D97-AF65-F5344CB8AC3E}">
        <p14:creationId xmlns:p14="http://schemas.microsoft.com/office/powerpoint/2010/main" val="130444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38081C-C7B5-4BAF-AE83-247074BE05F6}"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63186-6D59-47E7-96B1-2994D6BAC735}" type="slidenum">
              <a:rPr lang="en-IN" smtClean="0"/>
              <a:t>‹#›</a:t>
            </a:fld>
            <a:endParaRPr lang="en-IN"/>
          </a:p>
        </p:txBody>
      </p:sp>
    </p:spTree>
    <p:extLst>
      <p:ext uri="{BB962C8B-B14F-4D97-AF65-F5344CB8AC3E}">
        <p14:creationId xmlns:p14="http://schemas.microsoft.com/office/powerpoint/2010/main" val="141849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38081C-C7B5-4BAF-AE83-247074BE05F6}"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63186-6D59-47E7-96B1-2994D6BAC735}" type="slidenum">
              <a:rPr lang="en-IN" smtClean="0"/>
              <a:t>‹#›</a:t>
            </a:fld>
            <a:endParaRPr lang="en-IN"/>
          </a:p>
        </p:txBody>
      </p:sp>
    </p:spTree>
    <p:extLst>
      <p:ext uri="{BB962C8B-B14F-4D97-AF65-F5344CB8AC3E}">
        <p14:creationId xmlns:p14="http://schemas.microsoft.com/office/powerpoint/2010/main" val="1856448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38081C-C7B5-4BAF-AE83-247074BE05F6}"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63186-6D59-47E7-96B1-2994D6BAC735}" type="slidenum">
              <a:rPr lang="en-IN" smtClean="0"/>
              <a:t>‹#›</a:t>
            </a:fld>
            <a:endParaRPr lang="en-IN"/>
          </a:p>
        </p:txBody>
      </p:sp>
    </p:spTree>
    <p:extLst>
      <p:ext uri="{BB962C8B-B14F-4D97-AF65-F5344CB8AC3E}">
        <p14:creationId xmlns:p14="http://schemas.microsoft.com/office/powerpoint/2010/main" val="1880458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38081C-C7B5-4BAF-AE83-247074BE05F6}" type="datetimeFigureOut">
              <a:rPr lang="en-IN" smtClean="0"/>
              <a:t>27-02-2023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963186-6D59-47E7-96B1-2994D6BAC735}" type="slidenum">
              <a:rPr lang="en-IN" smtClean="0"/>
              <a:t>‹#›</a:t>
            </a:fld>
            <a:endParaRPr lang="en-IN"/>
          </a:p>
        </p:txBody>
      </p:sp>
    </p:spTree>
    <p:extLst>
      <p:ext uri="{BB962C8B-B14F-4D97-AF65-F5344CB8AC3E}">
        <p14:creationId xmlns:p14="http://schemas.microsoft.com/office/powerpoint/2010/main" val="2948322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38081C-C7B5-4BAF-AE83-247074BE05F6}" type="datetimeFigureOut">
              <a:rPr lang="en-IN" smtClean="0"/>
              <a:t>27-02-2023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963186-6D59-47E7-96B1-2994D6BAC735}" type="slidenum">
              <a:rPr lang="en-IN" smtClean="0"/>
              <a:t>‹#›</a:t>
            </a:fld>
            <a:endParaRPr lang="en-IN"/>
          </a:p>
        </p:txBody>
      </p:sp>
    </p:spTree>
    <p:extLst>
      <p:ext uri="{BB962C8B-B14F-4D97-AF65-F5344CB8AC3E}">
        <p14:creationId xmlns:p14="http://schemas.microsoft.com/office/powerpoint/2010/main" val="2319346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38081C-C7B5-4BAF-AE83-247074BE05F6}" type="datetimeFigureOut">
              <a:rPr lang="en-IN" smtClean="0"/>
              <a:t>27-02-2023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963186-6D59-47E7-96B1-2994D6BAC735}" type="slidenum">
              <a:rPr lang="en-IN" smtClean="0"/>
              <a:t>‹#›</a:t>
            </a:fld>
            <a:endParaRPr lang="en-IN"/>
          </a:p>
        </p:txBody>
      </p:sp>
    </p:spTree>
    <p:extLst>
      <p:ext uri="{BB962C8B-B14F-4D97-AF65-F5344CB8AC3E}">
        <p14:creationId xmlns:p14="http://schemas.microsoft.com/office/powerpoint/2010/main" val="2693243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8081C-C7B5-4BAF-AE83-247074BE05F6}"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63186-6D59-47E7-96B1-2994D6BAC735}" type="slidenum">
              <a:rPr lang="en-IN" smtClean="0"/>
              <a:t>‹#›</a:t>
            </a:fld>
            <a:endParaRPr lang="en-IN"/>
          </a:p>
        </p:txBody>
      </p:sp>
    </p:spTree>
    <p:extLst>
      <p:ext uri="{BB962C8B-B14F-4D97-AF65-F5344CB8AC3E}">
        <p14:creationId xmlns:p14="http://schemas.microsoft.com/office/powerpoint/2010/main" val="213852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8081C-C7B5-4BAF-AE83-247074BE05F6}"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63186-6D59-47E7-96B1-2994D6BAC735}" type="slidenum">
              <a:rPr lang="en-IN" smtClean="0"/>
              <a:t>‹#›</a:t>
            </a:fld>
            <a:endParaRPr lang="en-IN"/>
          </a:p>
        </p:txBody>
      </p:sp>
    </p:spTree>
    <p:extLst>
      <p:ext uri="{BB962C8B-B14F-4D97-AF65-F5344CB8AC3E}">
        <p14:creationId xmlns:p14="http://schemas.microsoft.com/office/powerpoint/2010/main" val="3302300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38081C-C7B5-4BAF-AE83-247074BE05F6}" type="datetimeFigureOut">
              <a:rPr lang="en-IN" smtClean="0"/>
              <a:t>27-02-2023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E963186-6D59-47E7-96B1-2994D6BAC735}" type="slidenum">
              <a:rPr lang="en-IN" smtClean="0"/>
              <a:t>‹#›</a:t>
            </a:fld>
            <a:endParaRPr lang="en-IN"/>
          </a:p>
        </p:txBody>
      </p:sp>
    </p:spTree>
    <p:extLst>
      <p:ext uri="{BB962C8B-B14F-4D97-AF65-F5344CB8AC3E}">
        <p14:creationId xmlns:p14="http://schemas.microsoft.com/office/powerpoint/2010/main" val="2122472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mailto:info@codexxa.in" TargetMode="External"/><Relationship Id="rId2" Type="http://schemas.openxmlformats.org/officeDocument/2006/relationships/hyperlink" Target="tel:+919607588899"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IN" dirty="0" smtClean="0"/>
          </a:p>
          <a:p>
            <a:endParaRPr lang="en-IN" dirty="0"/>
          </a:p>
        </p:txBody>
      </p:sp>
      <p:sp>
        <p:nvSpPr>
          <p:cNvPr id="4" name="Rectangle 3"/>
          <p:cNvSpPr/>
          <p:nvPr/>
        </p:nvSpPr>
        <p:spPr>
          <a:xfrm>
            <a:off x="3474720" y="2706624"/>
            <a:ext cx="5212080" cy="923330"/>
          </a:xfrm>
          <a:prstGeom prst="rect">
            <a:avLst/>
          </a:prstGeom>
          <a:noFill/>
        </p:spPr>
        <p:txBody>
          <a:bodyPr wrap="square" lIns="91440" tIns="45720" rIns="91440" bIns="45720">
            <a:spAutoFit/>
          </a:bodyPr>
          <a:lstStyle/>
          <a:p>
            <a:pPr algn="ctr"/>
            <a:r>
              <a:rPr lang="en-IN" sz="5400" b="1" cap="none" spc="0"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CODEXXA</a:t>
            </a:r>
            <a:endParaRPr lang="en-IN"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376" y="890579"/>
            <a:ext cx="3831336" cy="888889"/>
          </a:xfrm>
          <a:prstGeom prst="rect">
            <a:avLst/>
          </a:prstGeom>
        </p:spPr>
      </p:pic>
    </p:spTree>
    <p:extLst>
      <p:ext uri="{BB962C8B-B14F-4D97-AF65-F5344CB8AC3E}">
        <p14:creationId xmlns:p14="http://schemas.microsoft.com/office/powerpoint/2010/main" val="703086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1208" y="-64008"/>
            <a:ext cx="9262872" cy="6922008"/>
          </a:xfrm>
        </p:spPr>
        <p:txBody>
          <a:bodyPr>
            <a:normAutofit fontScale="92500" lnSpcReduction="10000"/>
          </a:bodyPr>
          <a:lstStyle/>
          <a:p>
            <a:pPr algn="l"/>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                                              </a:t>
            </a:r>
            <a:r>
              <a:rPr lang="en-IN" sz="3000" b="1" dirty="0" smtClean="0">
                <a:latin typeface="Times New Roman" panose="02020603050405020304" pitchFamily="18" charset="0"/>
                <a:cs typeface="Times New Roman" panose="02020603050405020304" pitchFamily="18" charset="0"/>
              </a:rPr>
              <a:t>Home Page</a:t>
            </a:r>
          </a:p>
          <a:p>
            <a:endParaRPr lang="en-IN" dirty="0" smtClean="0"/>
          </a:p>
          <a:p>
            <a:endParaRPr lang="en-IN" dirty="0"/>
          </a:p>
          <a:p>
            <a:endParaRPr lang="en-IN" dirty="0" smtClean="0"/>
          </a:p>
          <a:p>
            <a:endParaRPr lang="en-IN" dirty="0"/>
          </a:p>
          <a:p>
            <a:pPr algn="l"/>
            <a:r>
              <a:rPr lang="en-US" sz="3000" dirty="0" err="1">
                <a:latin typeface="Times New Roman" panose="02020603050405020304" pitchFamily="18" charset="0"/>
                <a:cs typeface="Times New Roman" panose="02020603050405020304" pitchFamily="18" charset="0"/>
              </a:rPr>
              <a:t>Codexxa</a:t>
            </a:r>
            <a:r>
              <a:rPr lang="en-US" sz="3000" dirty="0">
                <a:latin typeface="Times New Roman" panose="02020603050405020304" pitchFamily="18" charset="0"/>
                <a:cs typeface="Times New Roman" panose="02020603050405020304" pitchFamily="18" charset="0"/>
              </a:rPr>
              <a:t> Business Solution is an IT Company that offer an extended array of services including Website Design, Mobile App development, MLM software and Digital Marketing Services for enterprise. Our purpose is to provide IT solutions for every business to thrive</a:t>
            </a:r>
            <a:r>
              <a:rPr lang="en-US" sz="3000" dirty="0" smtClean="0">
                <a:latin typeface="Times New Roman" panose="02020603050405020304" pitchFamily="18" charset="0"/>
                <a:cs typeface="Times New Roman" panose="02020603050405020304" pitchFamily="18" charset="0"/>
              </a:rPr>
              <a:t>. </a:t>
            </a:r>
            <a:r>
              <a:rPr lang="en-US" sz="3000" dirty="0" err="1" smtClean="0">
                <a:effectLst/>
                <a:latin typeface="Times New Roman" panose="02020603050405020304" pitchFamily="18" charset="0"/>
                <a:cs typeface="Times New Roman" panose="02020603050405020304" pitchFamily="18" charset="0"/>
              </a:rPr>
              <a:t>Codexxa</a:t>
            </a:r>
            <a:r>
              <a:rPr lang="en-US" sz="3000" dirty="0" smtClean="0">
                <a:effectLst/>
                <a:latin typeface="Times New Roman" panose="02020603050405020304" pitchFamily="18" charset="0"/>
                <a:cs typeface="Times New Roman" panose="02020603050405020304" pitchFamily="18" charset="0"/>
              </a:rPr>
              <a:t> vision is to become most respected and admirable IT Service Provider Company for every type of organization having operations in different business verticals.</a:t>
            </a:r>
          </a:p>
          <a:p>
            <a:r>
              <a:rPr lang="en-US" sz="3000" dirty="0" smtClean="0"/>
              <a:t/>
            </a:r>
            <a:br>
              <a:rPr lang="en-US" sz="3000" dirty="0" smtClean="0"/>
            </a:br>
            <a:endParaRPr lang="en-US" sz="3000" dirty="0"/>
          </a:p>
          <a:p>
            <a:r>
              <a:rPr lang="en-US" dirty="0"/>
              <a:t/>
            </a:r>
            <a:br>
              <a:rPr lang="en-US" dirty="0"/>
            </a:br>
            <a:endParaRPr lang="en-IN" dirty="0"/>
          </a:p>
        </p:txBody>
      </p:sp>
    </p:spTree>
    <p:extLst>
      <p:ext uri="{BB962C8B-B14F-4D97-AF65-F5344CB8AC3E}">
        <p14:creationId xmlns:p14="http://schemas.microsoft.com/office/powerpoint/2010/main" val="4018687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0352" y="0"/>
            <a:ext cx="8897112" cy="6858000"/>
          </a:xfrm>
        </p:spPr>
        <p:txBody>
          <a:bodyPr>
            <a:normAutofit/>
          </a:bodyPr>
          <a:lstStyle/>
          <a:p>
            <a:pPr algn="ctr"/>
            <a:r>
              <a:rPr lang="en-IN" sz="2800" b="1" dirty="0" smtClean="0">
                <a:latin typeface="Times New Roman" panose="02020603050405020304" pitchFamily="18" charset="0"/>
                <a:cs typeface="Times New Roman" panose="02020603050405020304" pitchFamily="18" charset="0"/>
              </a:rPr>
              <a:t>About Us</a:t>
            </a:r>
          </a:p>
          <a:p>
            <a:endParaRPr lang="en-IN" sz="2800" dirty="0">
              <a:latin typeface="Times New Roman" panose="02020603050405020304" pitchFamily="18" charset="0"/>
              <a:cs typeface="Times New Roman" panose="02020603050405020304" pitchFamily="18" charset="0"/>
            </a:endParaRPr>
          </a:p>
          <a:p>
            <a:pPr algn="l"/>
            <a:endParaRPr lang="en-IN" sz="2800" dirty="0" smtClean="0">
              <a:latin typeface="Times New Roman" panose="02020603050405020304" pitchFamily="18" charset="0"/>
              <a:cs typeface="Times New Roman" panose="02020603050405020304" pitchFamily="18" charset="0"/>
            </a:endParaRPr>
          </a:p>
          <a:p>
            <a:pPr algn="l"/>
            <a:r>
              <a:rPr lang="en-IN" sz="2800" b="1" dirty="0">
                <a:latin typeface="Times New Roman" panose="02020603050405020304" pitchFamily="18" charset="0"/>
                <a:cs typeface="Times New Roman" panose="02020603050405020304" pitchFamily="18" charset="0"/>
              </a:rPr>
              <a:t>Website Design &amp; Development:</a:t>
            </a:r>
            <a:r>
              <a:rPr lang="en-IN" sz="2800" dirty="0">
                <a:latin typeface="Times New Roman" panose="02020603050405020304" pitchFamily="18" charset="0"/>
                <a:cs typeface="Times New Roman" panose="02020603050405020304" pitchFamily="18" charset="0"/>
              </a:rPr>
              <a:t> Static website &amp; Dynamic website with Responsive, Mobile website and E-commerce website.</a:t>
            </a:r>
            <a:r>
              <a:rPr lang="en-IN" sz="2800" dirty="0" smtClean="0">
                <a:latin typeface="Times New Roman" panose="02020603050405020304" pitchFamily="18" charset="0"/>
                <a:cs typeface="Times New Roman" panose="02020603050405020304" pitchFamily="18" charset="0"/>
              </a:rPr>
              <a:t/>
            </a:r>
            <a:br>
              <a:rPr lang="en-IN" sz="2800" dirty="0" smtClean="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Digital </a:t>
            </a:r>
            <a:r>
              <a:rPr lang="en-IN" sz="2800" b="1" dirty="0">
                <a:latin typeface="Times New Roman" panose="02020603050405020304" pitchFamily="18" charset="0"/>
                <a:cs typeface="Times New Roman" panose="02020603050405020304" pitchFamily="18" charset="0"/>
              </a:rPr>
              <a:t>Marketing:</a:t>
            </a:r>
            <a:r>
              <a:rPr lang="en-IN" sz="2800" dirty="0">
                <a:latin typeface="Times New Roman" panose="02020603050405020304" pitchFamily="18" charset="0"/>
                <a:cs typeface="Times New Roman" panose="02020603050405020304" pitchFamily="18" charset="0"/>
              </a:rPr>
              <a:t> Opening doors to the digital world for your business by Search Engine Optimization, Social Media Optimization, Social Media Marketing, and Content Management.</a:t>
            </a:r>
            <a:r>
              <a:rPr lang="en-IN" sz="2800" dirty="0" smtClean="0">
                <a:latin typeface="Times New Roman" panose="02020603050405020304" pitchFamily="18" charset="0"/>
                <a:cs typeface="Times New Roman" panose="02020603050405020304" pitchFamily="18" charset="0"/>
              </a:rPr>
              <a:t/>
            </a:r>
            <a:br>
              <a:rPr lang="en-IN" sz="2800" dirty="0" smtClean="0">
                <a:latin typeface="Times New Roman" panose="02020603050405020304" pitchFamily="18" charset="0"/>
                <a:cs typeface="Times New Roman" panose="02020603050405020304" pitchFamily="18" charset="0"/>
              </a:rPr>
            </a:br>
            <a:r>
              <a:rPr lang="en-IN" sz="2800" b="1" dirty="0" smtClean="0">
                <a:latin typeface="Times New Roman" panose="02020603050405020304" pitchFamily="18" charset="0"/>
                <a:cs typeface="Times New Roman" panose="02020603050405020304" pitchFamily="18" charset="0"/>
              </a:rPr>
              <a:t>Mobile </a:t>
            </a:r>
            <a:r>
              <a:rPr lang="en-IN" sz="2800" b="1" dirty="0">
                <a:latin typeface="Times New Roman" panose="02020603050405020304" pitchFamily="18" charset="0"/>
                <a:cs typeface="Times New Roman" panose="02020603050405020304" pitchFamily="18" charset="0"/>
              </a:rPr>
              <a:t>Application:</a:t>
            </a:r>
            <a:r>
              <a:rPr lang="en-IN" sz="2800" dirty="0">
                <a:latin typeface="Times New Roman" panose="02020603050405020304" pitchFamily="18" charset="0"/>
                <a:cs typeface="Times New Roman" panose="02020603050405020304" pitchFamily="18" charset="0"/>
              </a:rPr>
              <a:t> Android App, Window App, IOS App, E-commerce App and Retail App.</a:t>
            </a: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endParaRPr lang="en-IN" sz="2800" dirty="0" smtClean="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smtClean="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928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7472" y="-164592"/>
            <a:ext cx="9765792" cy="7022592"/>
          </a:xfrm>
        </p:spPr>
        <p:txBody>
          <a:bodyPr>
            <a:normAutofit/>
          </a:bodyPr>
          <a:lstStyle/>
          <a:p>
            <a:pPr algn="ctr"/>
            <a:r>
              <a:rPr lang="en-IN" sz="2800" b="1" dirty="0" smtClean="0">
                <a:latin typeface="Times New Roman" panose="02020603050405020304" pitchFamily="18" charset="0"/>
                <a:cs typeface="Times New Roman" panose="02020603050405020304" pitchFamily="18" charset="0"/>
              </a:rPr>
              <a:t>Digital Marketing</a:t>
            </a:r>
          </a:p>
          <a:p>
            <a:endParaRPr lang="en-IN" dirty="0"/>
          </a:p>
          <a:p>
            <a:endParaRPr lang="en-IN" dirty="0" smtClean="0"/>
          </a:p>
          <a:p>
            <a:endParaRPr lang="en-IN" dirty="0"/>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r>
              <a:rPr lang="en-US" sz="2000" dirty="0" err="1" smtClean="0">
                <a:latin typeface="Times New Roman" panose="02020603050405020304" pitchFamily="18" charset="0"/>
                <a:cs typeface="Times New Roman" panose="02020603050405020304" pitchFamily="18" charset="0"/>
              </a:rPr>
              <a:t>Codexxa</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Business Solutions is your go-to digital marketing firm in Pune for cutting through the clutter in the already crowded digital world and guiding your brand towards its goals. With the world's second-largest internet user population, our country is an excellent platform for businesses wishing to expand their digital marketing efforts exponentially. We provide digital marketing services in Pune, and we put our experience to work for your company. You may open up additional avenues with a digital marketing agency alongside your brand, and we can provide unique solutions for your marketing goals.</a:t>
            </a:r>
          </a:p>
          <a:p>
            <a:r>
              <a:rPr lang="en-US" sz="2000" dirty="0" smtClean="0"/>
              <a:t/>
            </a:r>
            <a:br>
              <a:rPr lang="en-US" sz="2000" dirty="0" smtClean="0"/>
            </a:br>
            <a:endParaRPr lang="en-IN"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85730" y="676656"/>
            <a:ext cx="3428302" cy="2284963"/>
          </a:xfrm>
          <a:prstGeom prst="rect">
            <a:avLst/>
          </a:prstGeom>
        </p:spPr>
      </p:pic>
    </p:spTree>
    <p:extLst>
      <p:ext uri="{BB962C8B-B14F-4D97-AF65-F5344CB8AC3E}">
        <p14:creationId xmlns:p14="http://schemas.microsoft.com/office/powerpoint/2010/main" val="3240686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4904" y="0"/>
            <a:ext cx="9756648" cy="6858000"/>
          </a:xfrm>
        </p:spPr>
        <p:txBody>
          <a:bodyPr>
            <a:normAutofit fontScale="92500"/>
          </a:bodyPr>
          <a:lstStyle/>
          <a:p>
            <a:pPr algn="ctr"/>
            <a:r>
              <a:rPr lang="en-IN" sz="2800" dirty="0" smtClean="0">
                <a:latin typeface="Times New Roman" panose="02020603050405020304" pitchFamily="18" charset="0"/>
                <a:cs typeface="Times New Roman" panose="02020603050405020304" pitchFamily="18" charset="0"/>
              </a:rPr>
              <a:t>Mobile App Development</a:t>
            </a:r>
          </a:p>
          <a:p>
            <a:endParaRPr lang="en-IN" sz="2800" dirty="0">
              <a:latin typeface="Times New Roman" panose="02020603050405020304" pitchFamily="18" charset="0"/>
              <a:cs typeface="Times New Roman" panose="02020603050405020304" pitchFamily="18" charset="0"/>
            </a:endParaRPr>
          </a:p>
          <a:p>
            <a:endParaRPr lang="en-IN" sz="2800" dirty="0" smtClean="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smtClean="0">
              <a:latin typeface="Times New Roman" panose="02020603050405020304" pitchFamily="18" charset="0"/>
              <a:cs typeface="Times New Roman" panose="02020603050405020304" pitchFamily="18" charset="0"/>
            </a:endParaRPr>
          </a:p>
          <a:p>
            <a:pPr algn="l"/>
            <a:endParaRPr lang="en-US" sz="2800" dirty="0" smtClean="0">
              <a:latin typeface="Times New Roman" panose="02020603050405020304" pitchFamily="18" charset="0"/>
              <a:cs typeface="Times New Roman" panose="02020603050405020304" pitchFamily="18" charset="0"/>
            </a:endParaRPr>
          </a:p>
          <a:p>
            <a:pPr algn="l"/>
            <a:endParaRPr lang="en-US" sz="2800" dirty="0">
              <a:latin typeface="Times New Roman" panose="02020603050405020304" pitchFamily="18" charset="0"/>
              <a:cs typeface="Times New Roman" panose="02020603050405020304" pitchFamily="18" charset="0"/>
            </a:endParaRPr>
          </a:p>
          <a:p>
            <a:pPr algn="l"/>
            <a:r>
              <a:rPr lang="en-US" sz="2200" dirty="0" smtClean="0">
                <a:latin typeface="Times New Roman" panose="02020603050405020304" pitchFamily="18" charset="0"/>
                <a:cs typeface="Times New Roman" panose="02020603050405020304" pitchFamily="18" charset="0"/>
              </a:rPr>
              <a:t>We </a:t>
            </a:r>
            <a:r>
              <a:rPr lang="en-US" sz="2200" dirty="0">
                <a:latin typeface="Times New Roman" panose="02020603050405020304" pitchFamily="18" charset="0"/>
                <a:cs typeface="Times New Roman" panose="02020603050405020304" pitchFamily="18" charset="0"/>
              </a:rPr>
              <a:t>are a top mobile app development company that specializes in creating unique mobile apps for the iOS and Android platforms. Our mobile app developers are skilled in developing mobile applications that make use of AI and ML technology. Do you want to create your app</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Space-O covers the complete corporate mobile app development cycle, from idea through application creation, regardless of how diverse or complicated your demands are. Our ability to satisfy your objectives is due to our skilled staff, which has years of expertise in the worldwide app solution services and product engineering sectors.</a:t>
            </a:r>
          </a:p>
          <a:p>
            <a:r>
              <a:rPr lang="en-US" sz="2800" dirty="0" smtClean="0"/>
              <a:t/>
            </a:r>
            <a:br>
              <a:rPr lang="en-US" sz="2800" dirty="0" smtClean="0"/>
            </a:b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74136" y="753618"/>
            <a:ext cx="3520440" cy="1883026"/>
          </a:xfrm>
          <a:prstGeom prst="rect">
            <a:avLst/>
          </a:prstGeom>
        </p:spPr>
      </p:pic>
    </p:spTree>
    <p:extLst>
      <p:ext uri="{BB962C8B-B14F-4D97-AF65-F5344CB8AC3E}">
        <p14:creationId xmlns:p14="http://schemas.microsoft.com/office/powerpoint/2010/main" val="2103283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 y="0"/>
            <a:ext cx="9555480" cy="6858000"/>
          </a:xfrm>
        </p:spPr>
        <p:txBody>
          <a:bodyPr>
            <a:normAutofit lnSpcReduction="10000"/>
          </a:bodyPr>
          <a:lstStyle/>
          <a:p>
            <a:pPr algn="ctr"/>
            <a:r>
              <a:rPr lang="en-IN" sz="2800" b="1" dirty="0" smtClean="0">
                <a:latin typeface="Times New Roman" panose="02020603050405020304" pitchFamily="18" charset="0"/>
                <a:cs typeface="Times New Roman" panose="02020603050405020304" pitchFamily="18" charset="0"/>
              </a:rPr>
              <a:t>Web App Development</a:t>
            </a:r>
          </a:p>
          <a:p>
            <a:endParaRPr lang="en-IN" dirty="0" smtClean="0"/>
          </a:p>
          <a:p>
            <a:endParaRPr lang="en-IN" dirty="0" smtClean="0"/>
          </a:p>
          <a:p>
            <a:endParaRPr lang="en-IN" dirty="0"/>
          </a:p>
          <a:p>
            <a:endParaRPr lang="en-IN" dirty="0" smtClean="0"/>
          </a:p>
          <a:p>
            <a:endParaRPr lang="en-IN" dirty="0"/>
          </a:p>
          <a:p>
            <a:endParaRPr lang="en-IN" dirty="0"/>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endParaRPr lang="en-US" dirty="0" smtClean="0">
              <a:latin typeface="Times New Roman" panose="02020603050405020304" pitchFamily="18" charset="0"/>
              <a:cs typeface="Times New Roman" panose="02020603050405020304" pitchFamily="18" charset="0"/>
            </a:endParaRPr>
          </a:p>
          <a:p>
            <a:pPr algn="l"/>
            <a:r>
              <a:rPr lang="en-US" sz="2000" dirty="0" smtClean="0">
                <a:latin typeface="Times New Roman" panose="02020603050405020304" pitchFamily="18" charset="0"/>
                <a:cs typeface="Times New Roman" panose="02020603050405020304" pitchFamily="18" charset="0"/>
              </a:rPr>
              <a:t>Ecommerce </a:t>
            </a:r>
            <a:r>
              <a:rPr lang="en-US" sz="2000" dirty="0">
                <a:latin typeface="Times New Roman" panose="02020603050405020304" pitchFamily="18" charset="0"/>
                <a:cs typeface="Times New Roman" panose="02020603050405020304" pitchFamily="18" charset="0"/>
              </a:rPr>
              <a:t>website development company. </a:t>
            </a:r>
            <a:r>
              <a:rPr lang="en-US" sz="2000" dirty="0" err="1">
                <a:latin typeface="Times New Roman" panose="02020603050405020304" pitchFamily="18" charset="0"/>
                <a:cs typeface="Times New Roman" panose="02020603050405020304" pitchFamily="18" charset="0"/>
              </a:rPr>
              <a:t>Codexxa</a:t>
            </a:r>
            <a:r>
              <a:rPr lang="en-US" sz="2000" dirty="0">
                <a:latin typeface="Times New Roman" panose="02020603050405020304" pitchFamily="18" charset="0"/>
                <a:cs typeface="Times New Roman" panose="02020603050405020304" pitchFamily="18" charset="0"/>
              </a:rPr>
              <a:t> is one of the leading ecommerce web development company provides finest ecommerce web development services in Pune, Bangalore, Delhi, Kolkata, Mumbai and more. Enhance how you do business with an E-commerce layout your clients find simple to use. We constantly do the difficult part so you are able to sell easily online. </a:t>
            </a:r>
            <a:r>
              <a:rPr lang="en-US" sz="2000" dirty="0" err="1">
                <a:latin typeface="Times New Roman" panose="02020603050405020304" pitchFamily="18" charset="0"/>
                <a:cs typeface="Times New Roman" panose="02020603050405020304" pitchFamily="18" charset="0"/>
              </a:rPr>
              <a:t>Codexxa</a:t>
            </a:r>
            <a:r>
              <a:rPr lang="en-US" sz="2000" dirty="0">
                <a:latin typeface="Times New Roman" panose="02020603050405020304" pitchFamily="18" charset="0"/>
                <a:cs typeface="Times New Roman" panose="02020603050405020304" pitchFamily="18" charset="0"/>
              </a:rPr>
              <a:t> specializes in exceptional online shops embedded with attributes that established a fantastic platform to cultivate your business on the internet. We set into use innovative e-commerce solutions, innovative practices and industry expertise to conceive, design and create an e-commerce site.</a:t>
            </a:r>
          </a:p>
          <a:p>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endParaRPr lang="en-IN" dirty="0" smtClean="0"/>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5264" y="704377"/>
            <a:ext cx="4746702" cy="2494479"/>
          </a:xfrm>
          <a:prstGeom prst="rect">
            <a:avLst/>
          </a:prstGeom>
        </p:spPr>
      </p:pic>
    </p:spTree>
    <p:extLst>
      <p:ext uri="{BB962C8B-B14F-4D97-AF65-F5344CB8AC3E}">
        <p14:creationId xmlns:p14="http://schemas.microsoft.com/office/powerpoint/2010/main" val="2691857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0392" y="219456"/>
            <a:ext cx="11341608" cy="6638544"/>
          </a:xfrm>
        </p:spPr>
        <p:txBody>
          <a:bodyPr>
            <a:normAutofit/>
          </a:bodyPr>
          <a:lstStyle/>
          <a:p>
            <a:pPr algn="l"/>
            <a:r>
              <a:rPr lang="en-IN" sz="2000" dirty="0" smtClean="0">
                <a:latin typeface="Times New Roman" panose="02020603050405020304" pitchFamily="18" charset="0"/>
                <a:cs typeface="Times New Roman" panose="02020603050405020304" pitchFamily="18" charset="0"/>
              </a:rPr>
              <a:t>COMPANY NAME – </a:t>
            </a:r>
            <a:r>
              <a:rPr lang="en-IN" sz="2000" dirty="0" smtClean="0">
                <a:solidFill>
                  <a:schemeClr val="accent1">
                    <a:lumMod val="75000"/>
                  </a:schemeClr>
                </a:solidFill>
                <a:latin typeface="Times New Roman" panose="02020603050405020304" pitchFamily="18" charset="0"/>
                <a:cs typeface="Times New Roman" panose="02020603050405020304" pitchFamily="18" charset="0"/>
              </a:rPr>
              <a:t>CODEXXA</a:t>
            </a:r>
          </a:p>
          <a:p>
            <a:pPr algn="l"/>
            <a:endParaRPr lang="en-IN" sz="2000" dirty="0">
              <a:latin typeface="Times New Roman" panose="02020603050405020304" pitchFamily="18" charset="0"/>
              <a:cs typeface="Times New Roman" panose="02020603050405020304" pitchFamily="18" charset="0"/>
            </a:endParaRPr>
          </a:p>
          <a:p>
            <a:pPr algn="l"/>
            <a:r>
              <a:rPr lang="en-IN" sz="2000" dirty="0" smtClean="0">
                <a:latin typeface="Times New Roman" panose="02020603050405020304" pitchFamily="18" charset="0"/>
                <a:cs typeface="Times New Roman" panose="02020603050405020304" pitchFamily="18" charset="0"/>
              </a:rPr>
              <a:t>ADDERSS - </a:t>
            </a:r>
            <a:r>
              <a:rPr lang="en-IN" sz="2000" dirty="0">
                <a:solidFill>
                  <a:schemeClr val="accent1">
                    <a:lumMod val="75000"/>
                  </a:schemeClr>
                </a:solidFill>
                <a:latin typeface="Times New Roman" panose="02020603050405020304" pitchFamily="18" charset="0"/>
                <a:cs typeface="Times New Roman" panose="02020603050405020304" pitchFamily="18" charset="0"/>
              </a:rPr>
              <a:t>Office No - 217, City Avenue, Bengaluru - Mumbai Hwy,</a:t>
            </a:r>
            <a:r>
              <a:rPr lang="en-IN" sz="2000" dirty="0" smtClean="0">
                <a:solidFill>
                  <a:schemeClr val="accent1">
                    <a:lumMod val="75000"/>
                  </a:schemeClr>
                </a:solidFill>
                <a:latin typeface="Times New Roman" panose="02020603050405020304" pitchFamily="18" charset="0"/>
                <a:cs typeface="Times New Roman" panose="02020603050405020304" pitchFamily="18" charset="0"/>
              </a:rPr>
              <a:t/>
            </a:r>
            <a:br>
              <a:rPr lang="en-IN" sz="2000" dirty="0" smtClean="0">
                <a:solidFill>
                  <a:schemeClr val="accent1">
                    <a:lumMod val="75000"/>
                  </a:schemeClr>
                </a:solidFill>
                <a:latin typeface="Times New Roman" panose="02020603050405020304" pitchFamily="18" charset="0"/>
                <a:cs typeface="Times New Roman" panose="02020603050405020304" pitchFamily="18" charset="0"/>
              </a:rPr>
            </a:br>
            <a:r>
              <a:rPr lang="en-IN" sz="2000" dirty="0">
                <a:solidFill>
                  <a:schemeClr val="accent1">
                    <a:lumMod val="75000"/>
                  </a:schemeClr>
                </a:solidFill>
                <a:latin typeface="Times New Roman" panose="02020603050405020304" pitchFamily="18" charset="0"/>
                <a:cs typeface="Times New Roman" panose="02020603050405020304" pitchFamily="18" charset="0"/>
              </a:rPr>
              <a:t>Near </a:t>
            </a:r>
            <a:r>
              <a:rPr lang="en-IN" sz="2000" dirty="0" err="1">
                <a:solidFill>
                  <a:schemeClr val="accent1">
                    <a:lumMod val="75000"/>
                  </a:schemeClr>
                </a:solidFill>
                <a:latin typeface="Times New Roman" panose="02020603050405020304" pitchFamily="18" charset="0"/>
                <a:cs typeface="Times New Roman" panose="02020603050405020304" pitchFamily="18" charset="0"/>
              </a:rPr>
              <a:t>Bhumkar</a:t>
            </a:r>
            <a:r>
              <a:rPr lang="en-IN" sz="2000" dirty="0">
                <a:solidFill>
                  <a:schemeClr val="accent1">
                    <a:lumMod val="75000"/>
                  </a:schemeClr>
                </a:solidFill>
                <a:latin typeface="Times New Roman" panose="02020603050405020304" pitchFamily="18" charset="0"/>
                <a:cs typeface="Times New Roman" panose="02020603050405020304" pitchFamily="18" charset="0"/>
              </a:rPr>
              <a:t> Chowk, </a:t>
            </a:r>
            <a:r>
              <a:rPr lang="en-IN" sz="2000" dirty="0" err="1">
                <a:solidFill>
                  <a:schemeClr val="accent1">
                    <a:lumMod val="75000"/>
                  </a:schemeClr>
                </a:solidFill>
                <a:latin typeface="Times New Roman" panose="02020603050405020304" pitchFamily="18" charset="0"/>
                <a:cs typeface="Times New Roman" panose="02020603050405020304" pitchFamily="18" charset="0"/>
              </a:rPr>
              <a:t>Wakad</a:t>
            </a:r>
            <a:r>
              <a:rPr lang="en-IN" sz="2000" dirty="0">
                <a:solidFill>
                  <a:schemeClr val="accent1">
                    <a:lumMod val="75000"/>
                  </a:schemeClr>
                </a:solidFill>
                <a:latin typeface="Times New Roman" panose="02020603050405020304" pitchFamily="18" charset="0"/>
                <a:cs typeface="Times New Roman" panose="02020603050405020304" pitchFamily="18" charset="0"/>
              </a:rPr>
              <a:t>, Pune, Maharashtra </a:t>
            </a:r>
            <a:r>
              <a:rPr lang="en-IN" sz="2000" dirty="0" smtClean="0">
                <a:solidFill>
                  <a:schemeClr val="accent1">
                    <a:lumMod val="75000"/>
                  </a:schemeClr>
                </a:solidFill>
                <a:latin typeface="Times New Roman" panose="02020603050405020304" pitchFamily="18" charset="0"/>
                <a:cs typeface="Times New Roman" panose="02020603050405020304" pitchFamily="18" charset="0"/>
              </a:rPr>
              <a:t>411057</a:t>
            </a:r>
          </a:p>
          <a:p>
            <a:pPr algn="l"/>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a:p>
            <a:pPr algn="l"/>
            <a:r>
              <a:rPr lang="en-IN" sz="2000" dirty="0" smtClean="0">
                <a:latin typeface="Times New Roman" panose="02020603050405020304" pitchFamily="18" charset="0"/>
                <a:cs typeface="Times New Roman" panose="02020603050405020304" pitchFamily="18" charset="0"/>
              </a:rPr>
              <a:t>MOBILE NO – </a:t>
            </a:r>
            <a:r>
              <a:rPr lang="en-IN" sz="2000" dirty="0" smtClean="0">
                <a:latin typeface="Times New Roman" panose="02020603050405020304" pitchFamily="18" charset="0"/>
                <a:cs typeface="Times New Roman" panose="02020603050405020304" pitchFamily="18" charset="0"/>
                <a:hlinkClick r:id="rId2"/>
              </a:rPr>
              <a:t>9607588899</a:t>
            </a:r>
            <a:endParaRPr lang="en-IN" sz="2000" dirty="0" smtClean="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r>
              <a:rPr lang="en-IN" sz="2000" dirty="0" smtClean="0">
                <a:latin typeface="Times New Roman" panose="02020603050405020304" pitchFamily="18" charset="0"/>
                <a:cs typeface="Times New Roman" panose="02020603050405020304" pitchFamily="18" charset="0"/>
              </a:rPr>
              <a:t>EMAIL.ID - </a:t>
            </a:r>
            <a:r>
              <a:rPr lang="en-IN" sz="2000" dirty="0" smtClean="0">
                <a:latin typeface="Times New Roman" panose="02020603050405020304" pitchFamily="18" charset="0"/>
                <a:cs typeface="Times New Roman" panose="02020603050405020304" pitchFamily="18" charset="0"/>
                <a:hlinkClick r:id="rId3"/>
              </a:rPr>
              <a:t>info@codexxa.in</a:t>
            </a:r>
            <a:endParaRPr lang="en-IN" sz="2000" dirty="0" smtClean="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r>
              <a:rPr lang="en-IN" sz="2000" dirty="0" smtClean="0">
                <a:latin typeface="Times New Roman" panose="02020603050405020304" pitchFamily="18" charset="0"/>
                <a:cs typeface="Times New Roman" panose="02020603050405020304" pitchFamily="18" charset="0"/>
              </a:rPr>
              <a:t>URL - </a:t>
            </a:r>
            <a:r>
              <a:rPr lang="en-IN" sz="2000" dirty="0" smtClean="0">
                <a:solidFill>
                  <a:schemeClr val="accent1">
                    <a:lumMod val="75000"/>
                  </a:schemeClr>
                </a:solidFill>
                <a:latin typeface="Times New Roman" panose="02020603050405020304" pitchFamily="18" charset="0"/>
                <a:cs typeface="Times New Roman" panose="02020603050405020304" pitchFamily="18" charset="0"/>
              </a:rPr>
              <a:t>https://codexxa.in/</a:t>
            </a:r>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2087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TotalTime>
  <Words>421</Words>
  <Application>Microsoft Office PowerPoint</Application>
  <PresentationFormat>Widescreen</PresentationFormat>
  <Paragraphs>54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cp:revision>
  <dcterms:created xsi:type="dcterms:W3CDTF">2023-02-27T09:11:08Z</dcterms:created>
  <dcterms:modified xsi:type="dcterms:W3CDTF">2023-02-27T09:28:46Z</dcterms:modified>
</cp:coreProperties>
</file>