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0"/>
    <p:sldId id="257" r:id="rId11"/>
    <p:sldId id="258" r:id="rId12"/>
    <p:sldId id="259" r:id="rId1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1.xml" Type="http://schemas.openxmlformats.org/officeDocument/2006/relationships/slide"/><Relationship Id="rId11" Target="slides/slide2.xml" Type="http://schemas.openxmlformats.org/officeDocument/2006/relationships/slide"/><Relationship Id="rId12" Target="slides/slide3.xml" Type="http://schemas.openxmlformats.org/officeDocument/2006/relationships/slide"/><Relationship Id="rId13" Target="slides/slide4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28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0193" y="0"/>
            <a:ext cx="19183217" cy="10287000"/>
          </a:xfrm>
          <a:custGeom>
            <a:avLst/>
            <a:gdLst/>
            <a:ahLst/>
            <a:cxnLst/>
            <a:rect r="r" b="b" t="t" l="l"/>
            <a:pathLst>
              <a:path h="10287000" w="19183217">
                <a:moveTo>
                  <a:pt x="0" y="0"/>
                </a:moveTo>
                <a:lnTo>
                  <a:pt x="19183216" y="0"/>
                </a:lnTo>
                <a:lnTo>
                  <a:pt x="191832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28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-56419"/>
            <a:ext cx="15515128" cy="10343419"/>
          </a:xfrm>
          <a:custGeom>
            <a:avLst/>
            <a:gdLst/>
            <a:ahLst/>
            <a:cxnLst/>
            <a:rect r="r" b="b" t="t" l="l"/>
            <a:pathLst>
              <a:path h="10343419" w="15515128">
                <a:moveTo>
                  <a:pt x="0" y="0"/>
                </a:moveTo>
                <a:lnTo>
                  <a:pt x="15515128" y="0"/>
                </a:lnTo>
                <a:lnTo>
                  <a:pt x="15515128" y="10343419"/>
                </a:lnTo>
                <a:lnTo>
                  <a:pt x="0" y="103434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28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6640" y="0"/>
            <a:ext cx="16574719" cy="10725224"/>
          </a:xfrm>
          <a:custGeom>
            <a:avLst/>
            <a:gdLst/>
            <a:ahLst/>
            <a:cxnLst/>
            <a:rect r="r" b="b" t="t" l="l"/>
            <a:pathLst>
              <a:path h="10725224" w="16574719">
                <a:moveTo>
                  <a:pt x="0" y="0"/>
                </a:moveTo>
                <a:lnTo>
                  <a:pt x="16574720" y="0"/>
                </a:lnTo>
                <a:lnTo>
                  <a:pt x="16574720" y="10725224"/>
                </a:lnTo>
                <a:lnTo>
                  <a:pt x="0" y="107252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28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46366" y="0"/>
            <a:ext cx="12644176" cy="11358685"/>
          </a:xfrm>
          <a:custGeom>
            <a:avLst/>
            <a:gdLst/>
            <a:ahLst/>
            <a:cxnLst/>
            <a:rect r="r" b="b" t="t" l="l"/>
            <a:pathLst>
              <a:path h="11358685" w="12644176">
                <a:moveTo>
                  <a:pt x="0" y="0"/>
                </a:moveTo>
                <a:lnTo>
                  <a:pt x="12644176" y="0"/>
                </a:lnTo>
                <a:lnTo>
                  <a:pt x="12644176" y="11358685"/>
                </a:lnTo>
                <a:lnTo>
                  <a:pt x="0" y="11358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DAF0MOTIIbk</dc:identifier>
  <dcterms:modified xsi:type="dcterms:W3CDTF">2011-08-01T06:04:30Z</dcterms:modified>
  <cp:revision>1</cp:revision>
  <dc:title>Objects &amp; Classes</dc:title>
</cp:coreProperties>
</file>