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72" r:id="rId15"/>
    <p:sldId id="273" r:id="rId16"/>
    <p:sldId id="313" r:id="rId17"/>
    <p:sldId id="274" r:id="rId18"/>
    <p:sldId id="276" r:id="rId19"/>
    <p:sldId id="277" r:id="rId20"/>
    <p:sldId id="278" r:id="rId21"/>
    <p:sldId id="279" r:id="rId22"/>
    <p:sldId id="281" r:id="rId23"/>
    <p:sldId id="282" r:id="rId24"/>
    <p:sldId id="289" r:id="rId25"/>
    <p:sldId id="283" r:id="rId26"/>
    <p:sldId id="284" r:id="rId27"/>
    <p:sldId id="287" r:id="rId28"/>
    <p:sldId id="288" r:id="rId29"/>
    <p:sldId id="290" r:id="rId30"/>
    <p:sldId id="291" r:id="rId31"/>
    <p:sldId id="292" r:id="rId32"/>
    <p:sldId id="294" r:id="rId33"/>
    <p:sldId id="296" r:id="rId34"/>
    <p:sldId id="295" r:id="rId35"/>
    <p:sldId id="299" r:id="rId36"/>
    <p:sldId id="298" r:id="rId37"/>
    <p:sldId id="303" r:id="rId38"/>
    <p:sldId id="304" r:id="rId39"/>
    <p:sldId id="305" r:id="rId40"/>
    <p:sldId id="306" r:id="rId41"/>
    <p:sldId id="312" r:id="rId42"/>
    <p:sldId id="307" r:id="rId43"/>
    <p:sldId id="308" r:id="rId44"/>
    <p:sldId id="309" r:id="rId45"/>
    <p:sldId id="310" r:id="rId46"/>
    <p:sldId id="311" r:id="rId4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D7F7"/>
    <a:srgbClr val="000000"/>
    <a:srgbClr val="00B0F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180273-9CA9-43AF-9A73-AEC0B421D1EA}" v="2260" dt="2020-06-28T12:11:55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57" autoAdjust="0"/>
  </p:normalViewPr>
  <p:slideViewPr>
    <p:cSldViewPr snapToGrid="0">
      <p:cViewPr varScale="1">
        <p:scale>
          <a:sx n="73" d="100"/>
          <a:sy n="73" d="100"/>
        </p:scale>
        <p:origin x="364" y="56"/>
      </p:cViewPr>
      <p:guideLst/>
    </p:cSldViewPr>
  </p:slideViewPr>
  <p:outlineViewPr>
    <p:cViewPr>
      <p:scale>
        <a:sx n="33" d="100"/>
        <a:sy n="33" d="100"/>
      </p:scale>
      <p:origin x="0" y="-98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Hadidi" userId="9a11e864bfe1bd58" providerId="LiveId" clId="{90180273-9CA9-43AF-9A73-AEC0B421D1EA}"/>
    <pc:docChg chg="undo redo custSel addSld delSld modSld sldOrd">
      <pc:chgData name="Lars Hadidi" userId="9a11e864bfe1bd58" providerId="LiveId" clId="{90180273-9CA9-43AF-9A73-AEC0B421D1EA}" dt="2020-06-28T12:13:33.595" v="4717" actId="478"/>
      <pc:docMkLst>
        <pc:docMk/>
      </pc:docMkLst>
      <pc:sldChg chg="modSp mod modTransition">
        <pc:chgData name="Lars Hadidi" userId="9a11e864bfe1bd58" providerId="LiveId" clId="{90180273-9CA9-43AF-9A73-AEC0B421D1EA}" dt="2020-06-28T11:55:05.359" v="4667" actId="20577"/>
        <pc:sldMkLst>
          <pc:docMk/>
          <pc:sldMk cId="2115719654" sldId="256"/>
        </pc:sldMkLst>
        <pc:spChg chg="mod">
          <ac:chgData name="Lars Hadidi" userId="9a11e864bfe1bd58" providerId="LiveId" clId="{90180273-9CA9-43AF-9A73-AEC0B421D1EA}" dt="2020-06-28T11:55:05.359" v="4667" actId="20577"/>
          <ac:spMkLst>
            <pc:docMk/>
            <pc:sldMk cId="2115719654" sldId="256"/>
            <ac:spMk id="3" creationId="{00000000-0000-0000-0000-000000000000}"/>
          </ac:spMkLst>
        </pc:spChg>
      </pc:sldChg>
      <pc:sldChg chg="modSp mod">
        <pc:chgData name="Lars Hadidi" userId="9a11e864bfe1bd58" providerId="LiveId" clId="{90180273-9CA9-43AF-9A73-AEC0B421D1EA}" dt="2020-06-27T17:33:44.184" v="4503" actId="20577"/>
        <pc:sldMkLst>
          <pc:docMk/>
          <pc:sldMk cId="2185167402" sldId="258"/>
        </pc:sldMkLst>
        <pc:spChg chg="mod">
          <ac:chgData name="Lars Hadidi" userId="9a11e864bfe1bd58" providerId="LiveId" clId="{90180273-9CA9-43AF-9A73-AEC0B421D1EA}" dt="2020-06-27T17:33:44.184" v="4503" actId="20577"/>
          <ac:spMkLst>
            <pc:docMk/>
            <pc:sldMk cId="2185167402" sldId="258"/>
            <ac:spMk id="3" creationId="{00000000-0000-0000-0000-000000000000}"/>
          </ac:spMkLst>
        </pc:spChg>
      </pc:sldChg>
      <pc:sldChg chg="modTransition">
        <pc:chgData name="Lars Hadidi" userId="9a11e864bfe1bd58" providerId="LiveId" clId="{90180273-9CA9-43AF-9A73-AEC0B421D1EA}" dt="2020-06-27T14:11:16.358" v="3466"/>
        <pc:sldMkLst>
          <pc:docMk/>
          <pc:sldMk cId="1831191632" sldId="260"/>
        </pc:sldMkLst>
      </pc:sldChg>
      <pc:sldChg chg="modTransition">
        <pc:chgData name="Lars Hadidi" userId="9a11e864bfe1bd58" providerId="LiveId" clId="{90180273-9CA9-43AF-9A73-AEC0B421D1EA}" dt="2020-06-27T14:11:12.201" v="3465"/>
        <pc:sldMkLst>
          <pc:docMk/>
          <pc:sldMk cId="4103892357" sldId="261"/>
        </pc:sldMkLst>
      </pc:sldChg>
      <pc:sldChg chg="modTransition">
        <pc:chgData name="Lars Hadidi" userId="9a11e864bfe1bd58" providerId="LiveId" clId="{90180273-9CA9-43AF-9A73-AEC0B421D1EA}" dt="2020-06-27T14:11:19.148" v="3467"/>
        <pc:sldMkLst>
          <pc:docMk/>
          <pc:sldMk cId="2646613096" sldId="262"/>
        </pc:sldMkLst>
      </pc:sldChg>
      <pc:sldChg chg="addSp delSp modSp mod modTransition modAnim">
        <pc:chgData name="Lars Hadidi" userId="9a11e864bfe1bd58" providerId="LiveId" clId="{90180273-9CA9-43AF-9A73-AEC0B421D1EA}" dt="2020-06-27T14:11:21.772" v="3468"/>
        <pc:sldMkLst>
          <pc:docMk/>
          <pc:sldMk cId="907577084" sldId="263"/>
        </pc:sldMkLst>
        <pc:spChg chg="mod">
          <ac:chgData name="Lars Hadidi" userId="9a11e864bfe1bd58" providerId="LiveId" clId="{90180273-9CA9-43AF-9A73-AEC0B421D1EA}" dt="2020-06-27T14:10:13.183" v="3460" actId="114"/>
          <ac:spMkLst>
            <pc:docMk/>
            <pc:sldMk cId="907577084" sldId="263"/>
            <ac:spMk id="3" creationId="{00000000-0000-0000-0000-000000000000}"/>
          </ac:spMkLst>
        </pc:spChg>
        <pc:graphicFrameChg chg="add del mod">
          <ac:chgData name="Lars Hadidi" userId="9a11e864bfe1bd58" providerId="LiveId" clId="{90180273-9CA9-43AF-9A73-AEC0B421D1EA}" dt="2020-06-24T14:14:38.924" v="3" actId="478"/>
          <ac:graphicFrameMkLst>
            <pc:docMk/>
            <pc:sldMk cId="907577084" sldId="263"/>
            <ac:graphicFrameMk id="6" creationId="{794C18D3-E2DE-4D18-8C63-D82B5E80FAB4}"/>
          </ac:graphicFrameMkLst>
        </pc:graphicFrameChg>
      </pc:sldChg>
      <pc:sldChg chg="addSp modSp add mod modTransition modAnim">
        <pc:chgData name="Lars Hadidi" userId="9a11e864bfe1bd58" providerId="LiveId" clId="{90180273-9CA9-43AF-9A73-AEC0B421D1EA}" dt="2020-06-27T14:11:25.497" v="3469"/>
        <pc:sldMkLst>
          <pc:docMk/>
          <pc:sldMk cId="2753072534" sldId="264"/>
        </pc:sldMkLst>
        <pc:spChg chg="mod">
          <ac:chgData name="Lars Hadidi" userId="9a11e864bfe1bd58" providerId="LiveId" clId="{90180273-9CA9-43AF-9A73-AEC0B421D1EA}" dt="2020-06-24T14:20:33.981" v="55" actId="20577"/>
          <ac:spMkLst>
            <pc:docMk/>
            <pc:sldMk cId="2753072534" sldId="264"/>
            <ac:spMk id="2" creationId="{00000000-0000-0000-0000-000000000000}"/>
          </ac:spMkLst>
        </pc:spChg>
        <pc:spChg chg="mod">
          <ac:chgData name="Lars Hadidi" userId="9a11e864bfe1bd58" providerId="LiveId" clId="{90180273-9CA9-43AF-9A73-AEC0B421D1EA}" dt="2020-06-24T14:30:25.308" v="139" actId="20577"/>
          <ac:spMkLst>
            <pc:docMk/>
            <pc:sldMk cId="2753072534" sldId="264"/>
            <ac:spMk id="3" creationId="{00000000-0000-0000-0000-000000000000}"/>
          </ac:spMkLst>
        </pc:spChg>
        <pc:graphicFrameChg chg="add mod modGraphic">
          <ac:chgData name="Lars Hadidi" userId="9a11e864bfe1bd58" providerId="LiveId" clId="{90180273-9CA9-43AF-9A73-AEC0B421D1EA}" dt="2020-06-24T14:35:32.200" v="198" actId="122"/>
          <ac:graphicFrameMkLst>
            <pc:docMk/>
            <pc:sldMk cId="2753072534" sldId="264"/>
            <ac:graphicFrameMk id="6" creationId="{4A364F70-4668-4AAC-AEF9-98332BD7C6E2}"/>
          </ac:graphicFrameMkLst>
        </pc:graphicFrameChg>
      </pc:sldChg>
      <pc:sldChg chg="modSp add mod ord modTransition">
        <pc:chgData name="Lars Hadidi" userId="9a11e864bfe1bd58" providerId="LiveId" clId="{90180273-9CA9-43AF-9A73-AEC0B421D1EA}" dt="2020-06-27T14:11:40.094" v="3472"/>
        <pc:sldMkLst>
          <pc:docMk/>
          <pc:sldMk cId="1437573810" sldId="265"/>
        </pc:sldMkLst>
        <pc:spChg chg="mod">
          <ac:chgData name="Lars Hadidi" userId="9a11e864bfe1bd58" providerId="LiveId" clId="{90180273-9CA9-43AF-9A73-AEC0B421D1EA}" dt="2020-06-26T13:22:00.102" v="2310" actId="20577"/>
          <ac:spMkLst>
            <pc:docMk/>
            <pc:sldMk cId="1437573810" sldId="265"/>
            <ac:spMk id="3" creationId="{00000000-0000-0000-0000-000000000000}"/>
          </ac:spMkLst>
        </pc:spChg>
        <pc:graphicFrameChg chg="mod modGraphic">
          <ac:chgData name="Lars Hadidi" userId="9a11e864bfe1bd58" providerId="LiveId" clId="{90180273-9CA9-43AF-9A73-AEC0B421D1EA}" dt="2020-06-25T17:43:39.690" v="1801" actId="20577"/>
          <ac:graphicFrameMkLst>
            <pc:docMk/>
            <pc:sldMk cId="1437573810" sldId="265"/>
            <ac:graphicFrameMk id="6" creationId="{4A364F70-4668-4AAC-AEF9-98332BD7C6E2}"/>
          </ac:graphicFrameMkLst>
        </pc:graphicFrameChg>
      </pc:sldChg>
      <pc:sldChg chg="addSp delSp modSp add mod modTransition">
        <pc:chgData name="Lars Hadidi" userId="9a11e864bfe1bd58" providerId="LiveId" clId="{90180273-9CA9-43AF-9A73-AEC0B421D1EA}" dt="2020-06-28T11:57:32.930" v="4675" actId="20577"/>
        <pc:sldMkLst>
          <pc:docMk/>
          <pc:sldMk cId="3880258618" sldId="266"/>
        </pc:sldMkLst>
        <pc:spChg chg="mod">
          <ac:chgData name="Lars Hadidi" userId="9a11e864bfe1bd58" providerId="LiveId" clId="{90180273-9CA9-43AF-9A73-AEC0B421D1EA}" dt="2020-06-28T11:57:32.930" v="4675" actId="20577"/>
          <ac:spMkLst>
            <pc:docMk/>
            <pc:sldMk cId="3880258618" sldId="266"/>
            <ac:spMk id="3" creationId="{00000000-0000-0000-0000-000000000000}"/>
          </ac:spMkLst>
        </pc:spChg>
        <pc:spChg chg="add del">
          <ac:chgData name="Lars Hadidi" userId="9a11e864bfe1bd58" providerId="LiveId" clId="{90180273-9CA9-43AF-9A73-AEC0B421D1EA}" dt="2020-06-24T14:54:33.571" v="392" actId="22"/>
          <ac:spMkLst>
            <pc:docMk/>
            <pc:sldMk cId="3880258618" sldId="266"/>
            <ac:spMk id="18" creationId="{9DC063D6-B231-483A-A313-B5D85DAD9185}"/>
          </ac:spMkLst>
        </pc:spChg>
        <pc:spChg chg="add del mod">
          <ac:chgData name="Lars Hadidi" userId="9a11e864bfe1bd58" providerId="LiveId" clId="{90180273-9CA9-43AF-9A73-AEC0B421D1EA}" dt="2020-06-24T14:57:53.098" v="422"/>
          <ac:spMkLst>
            <pc:docMk/>
            <pc:sldMk cId="3880258618" sldId="266"/>
            <ac:spMk id="19" creationId="{B60EAD1C-1B13-4630-BBC7-BB1D253F966C}"/>
          </ac:spMkLst>
        </pc:spChg>
        <pc:spChg chg="add mod">
          <ac:chgData name="Lars Hadidi" userId="9a11e864bfe1bd58" providerId="LiveId" clId="{90180273-9CA9-43AF-9A73-AEC0B421D1EA}" dt="2020-06-24T15:52:34.582" v="509" actId="207"/>
          <ac:spMkLst>
            <pc:docMk/>
            <pc:sldMk cId="3880258618" sldId="266"/>
            <ac:spMk id="20" creationId="{7319692F-465B-4EC0-AC84-64B567FD31CB}"/>
          </ac:spMkLst>
        </pc:spChg>
        <pc:grpChg chg="add mod">
          <ac:chgData name="Lars Hadidi" userId="9a11e864bfe1bd58" providerId="LiveId" clId="{90180273-9CA9-43AF-9A73-AEC0B421D1EA}" dt="2020-06-24T14:52:35.938" v="383" actId="1076"/>
          <ac:grpSpMkLst>
            <pc:docMk/>
            <pc:sldMk cId="3880258618" sldId="266"/>
            <ac:grpSpMk id="16" creationId="{A72C4E54-3B66-4FA9-8B4D-9813E83A926F}"/>
          </ac:grpSpMkLst>
        </pc:grpChg>
        <pc:graphicFrameChg chg="del">
          <ac:chgData name="Lars Hadidi" userId="9a11e864bfe1bd58" providerId="LiveId" clId="{90180273-9CA9-43AF-9A73-AEC0B421D1EA}" dt="2020-06-24T14:47:02.113" v="283" actId="478"/>
          <ac:graphicFrameMkLst>
            <pc:docMk/>
            <pc:sldMk cId="3880258618" sldId="266"/>
            <ac:graphicFrameMk id="6" creationId="{4A364F70-4668-4AAC-AEF9-98332BD7C6E2}"/>
          </ac:graphicFrameMkLst>
        </pc:graphicFrameChg>
        <pc:cxnChg chg="add del mod">
          <ac:chgData name="Lars Hadidi" userId="9a11e864bfe1bd58" providerId="LiveId" clId="{90180273-9CA9-43AF-9A73-AEC0B421D1EA}" dt="2020-06-24T14:51:50.149" v="375" actId="478"/>
          <ac:cxnSpMkLst>
            <pc:docMk/>
            <pc:sldMk cId="3880258618" sldId="266"/>
            <ac:cxnSpMk id="8" creationId="{DB00D3E0-C93C-4E60-B7B6-852DFA1CA972}"/>
          </ac:cxnSpMkLst>
        </pc:cxnChg>
        <pc:cxnChg chg="add del">
          <ac:chgData name="Lars Hadidi" userId="9a11e864bfe1bd58" providerId="LiveId" clId="{90180273-9CA9-43AF-9A73-AEC0B421D1EA}" dt="2020-06-24T14:51:40.240" v="372" actId="478"/>
          <ac:cxnSpMkLst>
            <pc:docMk/>
            <pc:sldMk cId="3880258618" sldId="266"/>
            <ac:cxnSpMk id="10" creationId="{E52510FD-E711-425C-841D-256371F9424F}"/>
          </ac:cxnSpMkLst>
        </pc:cxnChg>
        <pc:cxnChg chg="add mod">
          <ac:chgData name="Lars Hadidi" userId="9a11e864bfe1bd58" providerId="LiveId" clId="{90180273-9CA9-43AF-9A73-AEC0B421D1EA}" dt="2020-06-24T14:52:24.250" v="381" actId="164"/>
          <ac:cxnSpMkLst>
            <pc:docMk/>
            <pc:sldMk cId="3880258618" sldId="266"/>
            <ac:cxnSpMk id="13" creationId="{89C3E0B3-F0AC-4DEC-AE93-9AFDB5A098BF}"/>
          </ac:cxnSpMkLst>
        </pc:cxnChg>
        <pc:cxnChg chg="add mod">
          <ac:chgData name="Lars Hadidi" userId="9a11e864bfe1bd58" providerId="LiveId" clId="{90180273-9CA9-43AF-9A73-AEC0B421D1EA}" dt="2020-06-24T14:52:24.250" v="381" actId="164"/>
          <ac:cxnSpMkLst>
            <pc:docMk/>
            <pc:sldMk cId="3880258618" sldId="266"/>
            <ac:cxnSpMk id="15" creationId="{FB6D3ED9-8CEC-407E-A6D8-C7BE48BD067E}"/>
          </ac:cxnSpMkLst>
        </pc:cxnChg>
      </pc:sldChg>
      <pc:sldChg chg="addSp modSp add mod modTransition">
        <pc:chgData name="Lars Hadidi" userId="9a11e864bfe1bd58" providerId="LiveId" clId="{90180273-9CA9-43AF-9A73-AEC0B421D1EA}" dt="2020-06-28T11:57:57.795" v="4683" actId="14100"/>
        <pc:sldMkLst>
          <pc:docMk/>
          <pc:sldMk cId="1440443167" sldId="267"/>
        </pc:sldMkLst>
        <pc:spChg chg="mod">
          <ac:chgData name="Lars Hadidi" userId="9a11e864bfe1bd58" providerId="LiveId" clId="{90180273-9CA9-43AF-9A73-AEC0B421D1EA}" dt="2020-06-28T11:57:45.857" v="4681" actId="20577"/>
          <ac:spMkLst>
            <pc:docMk/>
            <pc:sldMk cId="1440443167" sldId="267"/>
            <ac:spMk id="3" creationId="{00000000-0000-0000-0000-000000000000}"/>
          </ac:spMkLst>
        </pc:spChg>
        <pc:spChg chg="add mod">
          <ac:chgData name="Lars Hadidi" userId="9a11e864bfe1bd58" providerId="LiveId" clId="{90180273-9CA9-43AF-9A73-AEC0B421D1EA}" dt="2020-06-28T11:57:54.160" v="4682" actId="1076"/>
          <ac:spMkLst>
            <pc:docMk/>
            <pc:sldMk cId="1440443167" sldId="267"/>
            <ac:spMk id="6" creationId="{71EE028B-07C5-464F-9304-36F4F6EB0673}"/>
          </ac:spMkLst>
        </pc:spChg>
        <pc:spChg chg="add mod">
          <ac:chgData name="Lars Hadidi" userId="9a11e864bfe1bd58" providerId="LiveId" clId="{90180273-9CA9-43AF-9A73-AEC0B421D1EA}" dt="2020-06-24T15:49:48.619" v="465" actId="1076"/>
          <ac:spMkLst>
            <pc:docMk/>
            <pc:sldMk cId="1440443167" sldId="267"/>
            <ac:spMk id="9" creationId="{AF21B53E-6EA3-4E35-8FCB-58D6AEA9EC8F}"/>
          </ac:spMkLst>
        </pc:spChg>
        <pc:spChg chg="add mod">
          <ac:chgData name="Lars Hadidi" userId="9a11e864bfe1bd58" providerId="LiveId" clId="{90180273-9CA9-43AF-9A73-AEC0B421D1EA}" dt="2020-06-24T15:52:48.209" v="512" actId="207"/>
          <ac:spMkLst>
            <pc:docMk/>
            <pc:sldMk cId="1440443167" sldId="267"/>
            <ac:spMk id="12" creationId="{3E911080-C897-4590-AB17-E3563A627127}"/>
          </ac:spMkLst>
        </pc:spChg>
        <pc:cxnChg chg="add mod">
          <ac:chgData name="Lars Hadidi" userId="9a11e864bfe1bd58" providerId="LiveId" clId="{90180273-9CA9-43AF-9A73-AEC0B421D1EA}" dt="2020-06-28T11:57:57.795" v="4683" actId="14100"/>
          <ac:cxnSpMkLst>
            <pc:docMk/>
            <pc:sldMk cId="1440443167" sldId="267"/>
            <ac:cxnSpMk id="8" creationId="{F5929F95-9E8C-4992-8B75-673E62BCDDBA}"/>
          </ac:cxnSpMkLst>
        </pc:cxnChg>
      </pc:sldChg>
      <pc:sldChg chg="add del">
        <pc:chgData name="Lars Hadidi" userId="9a11e864bfe1bd58" providerId="LiveId" clId="{90180273-9CA9-43AF-9A73-AEC0B421D1EA}" dt="2020-06-24T15:50:04.846" v="466" actId="47"/>
        <pc:sldMkLst>
          <pc:docMk/>
          <pc:sldMk cId="75751125" sldId="268"/>
        </pc:sldMkLst>
      </pc:sldChg>
      <pc:sldChg chg="addSp delSp modSp new mod modTransition">
        <pc:chgData name="Lars Hadidi" userId="9a11e864bfe1bd58" providerId="LiveId" clId="{90180273-9CA9-43AF-9A73-AEC0B421D1EA}" dt="2020-06-27T14:11:45.712" v="3473"/>
        <pc:sldMkLst>
          <pc:docMk/>
          <pc:sldMk cId="2394407308" sldId="268"/>
        </pc:sldMkLst>
        <pc:spChg chg="mod">
          <ac:chgData name="Lars Hadidi" userId="9a11e864bfe1bd58" providerId="LiveId" clId="{90180273-9CA9-43AF-9A73-AEC0B421D1EA}" dt="2020-06-24T15:50:28.317" v="482" actId="20577"/>
          <ac:spMkLst>
            <pc:docMk/>
            <pc:sldMk cId="2394407308" sldId="268"/>
            <ac:spMk id="2" creationId="{A03C0B1D-9847-4CB3-9A19-08B78A895D05}"/>
          </ac:spMkLst>
        </pc:spChg>
        <pc:spChg chg="mod">
          <ac:chgData name="Lars Hadidi" userId="9a11e864bfe1bd58" providerId="LiveId" clId="{90180273-9CA9-43AF-9A73-AEC0B421D1EA}" dt="2020-06-25T17:52:23.525" v="1822" actId="20577"/>
          <ac:spMkLst>
            <pc:docMk/>
            <pc:sldMk cId="2394407308" sldId="268"/>
            <ac:spMk id="3" creationId="{F57D074F-3117-495A-9F20-B0B88CB8267F}"/>
          </ac:spMkLst>
        </pc:spChg>
        <pc:spChg chg="add del">
          <ac:chgData name="Lars Hadidi" userId="9a11e864bfe1bd58" providerId="LiveId" clId="{90180273-9CA9-43AF-9A73-AEC0B421D1EA}" dt="2020-06-24T16:00:49.078" v="599" actId="22"/>
          <ac:spMkLst>
            <pc:docMk/>
            <pc:sldMk cId="2394407308" sldId="268"/>
            <ac:spMk id="7" creationId="{37DA946D-9052-4281-A726-9733361D12E7}"/>
          </ac:spMkLst>
        </pc:spChg>
        <pc:spChg chg="add mod">
          <ac:chgData name="Lars Hadidi" userId="9a11e864bfe1bd58" providerId="LiveId" clId="{90180273-9CA9-43AF-9A73-AEC0B421D1EA}" dt="2020-06-24T16:05:08.146" v="646" actId="17032"/>
          <ac:spMkLst>
            <pc:docMk/>
            <pc:sldMk cId="2394407308" sldId="268"/>
            <ac:spMk id="8" creationId="{C8A529C4-8FFF-4A06-A587-4420CF5CE231}"/>
          </ac:spMkLst>
        </pc:spChg>
        <pc:spChg chg="add del mod ord">
          <ac:chgData name="Lars Hadidi" userId="9a11e864bfe1bd58" providerId="LiveId" clId="{90180273-9CA9-43AF-9A73-AEC0B421D1EA}" dt="2020-06-24T16:10:17.345" v="690" actId="478"/>
          <ac:spMkLst>
            <pc:docMk/>
            <pc:sldMk cId="2394407308" sldId="268"/>
            <ac:spMk id="15" creationId="{12A71A53-AA80-4F73-BE1C-D6B9F3F86F5D}"/>
          </ac:spMkLst>
        </pc:spChg>
        <pc:spChg chg="add del mod ord">
          <ac:chgData name="Lars Hadidi" userId="9a11e864bfe1bd58" providerId="LiveId" clId="{90180273-9CA9-43AF-9A73-AEC0B421D1EA}" dt="2020-06-24T16:10:18.069" v="691" actId="478"/>
          <ac:spMkLst>
            <pc:docMk/>
            <pc:sldMk cId="2394407308" sldId="268"/>
            <ac:spMk id="16" creationId="{1FA77857-F8BD-46A0-8304-9DAE204A981F}"/>
          </ac:spMkLst>
        </pc:spChg>
        <pc:cxnChg chg="add mod">
          <ac:chgData name="Lars Hadidi" userId="9a11e864bfe1bd58" providerId="LiveId" clId="{90180273-9CA9-43AF-9A73-AEC0B421D1EA}" dt="2020-06-24T16:05:39.719" v="649" actId="1076"/>
          <ac:cxnSpMkLst>
            <pc:docMk/>
            <pc:sldMk cId="2394407308" sldId="268"/>
            <ac:cxnSpMk id="10" creationId="{8C6C238C-5E15-4CD9-BEFE-192040655418}"/>
          </ac:cxnSpMkLst>
        </pc:cxnChg>
        <pc:cxnChg chg="add mod">
          <ac:chgData name="Lars Hadidi" userId="9a11e864bfe1bd58" providerId="LiveId" clId="{90180273-9CA9-43AF-9A73-AEC0B421D1EA}" dt="2020-06-24T16:05:59.113" v="652" actId="1076"/>
          <ac:cxnSpMkLst>
            <pc:docMk/>
            <pc:sldMk cId="2394407308" sldId="268"/>
            <ac:cxnSpMk id="12" creationId="{4F7CEA9D-DCC6-472A-9F4A-DA8BE04FC227}"/>
          </ac:cxnSpMkLst>
        </pc:cxnChg>
        <pc:cxnChg chg="add mod">
          <ac:chgData name="Lars Hadidi" userId="9a11e864bfe1bd58" providerId="LiveId" clId="{90180273-9CA9-43AF-9A73-AEC0B421D1EA}" dt="2020-06-24T16:06:34.922" v="654" actId="13822"/>
          <ac:cxnSpMkLst>
            <pc:docMk/>
            <pc:sldMk cId="2394407308" sldId="268"/>
            <ac:cxnSpMk id="14" creationId="{1006BD95-D4A6-49BF-9140-41DE7C04D926}"/>
          </ac:cxnSpMkLst>
        </pc:cxnChg>
      </pc:sldChg>
      <pc:sldChg chg="modSp add del mod ord">
        <pc:chgData name="Lars Hadidi" userId="9a11e864bfe1bd58" providerId="LiveId" clId="{90180273-9CA9-43AF-9A73-AEC0B421D1EA}" dt="2020-06-25T17:51:31.159" v="1814" actId="47"/>
        <pc:sldMkLst>
          <pc:docMk/>
          <pc:sldMk cId="2587573250" sldId="269"/>
        </pc:sldMkLst>
        <pc:spChg chg="mod">
          <ac:chgData name="Lars Hadidi" userId="9a11e864bfe1bd58" providerId="LiveId" clId="{90180273-9CA9-43AF-9A73-AEC0B421D1EA}" dt="2020-06-25T17:44:26.677" v="1809" actId="20577"/>
          <ac:spMkLst>
            <pc:docMk/>
            <pc:sldMk cId="2587573250" sldId="269"/>
            <ac:spMk id="3" creationId="{F57D074F-3117-495A-9F20-B0B88CB8267F}"/>
          </ac:spMkLst>
        </pc:spChg>
      </pc:sldChg>
      <pc:sldChg chg="modSp add del">
        <pc:chgData name="Lars Hadidi" userId="9a11e864bfe1bd58" providerId="LiveId" clId="{90180273-9CA9-43AF-9A73-AEC0B421D1EA}" dt="2020-06-24T16:09:58.827" v="687" actId="47"/>
        <pc:sldMkLst>
          <pc:docMk/>
          <pc:sldMk cId="1738266982" sldId="270"/>
        </pc:sldMkLst>
        <pc:spChg chg="mod">
          <ac:chgData name="Lars Hadidi" userId="9a11e864bfe1bd58" providerId="LiveId" clId="{90180273-9CA9-43AF-9A73-AEC0B421D1EA}" dt="2020-06-24T16:03:56.044" v="640" actId="20577"/>
          <ac:spMkLst>
            <pc:docMk/>
            <pc:sldMk cId="1738266982" sldId="270"/>
            <ac:spMk id="3" creationId="{F57D074F-3117-495A-9F20-B0B88CB8267F}"/>
          </ac:spMkLst>
        </pc:spChg>
      </pc:sldChg>
      <pc:sldChg chg="modSp add del">
        <pc:chgData name="Lars Hadidi" userId="9a11e864bfe1bd58" providerId="LiveId" clId="{90180273-9CA9-43AF-9A73-AEC0B421D1EA}" dt="2020-06-24T16:10:13.731" v="689" actId="47"/>
        <pc:sldMkLst>
          <pc:docMk/>
          <pc:sldMk cId="1341034002" sldId="271"/>
        </pc:sldMkLst>
        <pc:spChg chg="mod">
          <ac:chgData name="Lars Hadidi" userId="9a11e864bfe1bd58" providerId="LiveId" clId="{90180273-9CA9-43AF-9A73-AEC0B421D1EA}" dt="2020-06-24T16:04:02.286" v="643" actId="20577"/>
          <ac:spMkLst>
            <pc:docMk/>
            <pc:sldMk cId="1341034002" sldId="271"/>
            <ac:spMk id="3" creationId="{F57D074F-3117-495A-9F20-B0B88CB8267F}"/>
          </ac:spMkLst>
        </pc:spChg>
      </pc:sldChg>
      <pc:sldChg chg="delSp modSp add mod modTransition">
        <pc:chgData name="Lars Hadidi" userId="9a11e864bfe1bd58" providerId="LiveId" clId="{90180273-9CA9-43AF-9A73-AEC0B421D1EA}" dt="2020-06-27T14:11:49.724" v="3474"/>
        <pc:sldMkLst>
          <pc:docMk/>
          <pc:sldMk cId="2712768008" sldId="272"/>
        </pc:sldMkLst>
        <pc:spChg chg="mod">
          <ac:chgData name="Lars Hadidi" userId="9a11e864bfe1bd58" providerId="LiveId" clId="{90180273-9CA9-43AF-9A73-AEC0B421D1EA}" dt="2020-06-25T17:52:36.448" v="1826" actId="20577"/>
          <ac:spMkLst>
            <pc:docMk/>
            <pc:sldMk cId="2712768008" sldId="272"/>
            <ac:spMk id="3" creationId="{F57D074F-3117-495A-9F20-B0B88CB8267F}"/>
          </ac:spMkLst>
        </pc:spChg>
        <pc:spChg chg="del">
          <ac:chgData name="Lars Hadidi" userId="9a11e864bfe1bd58" providerId="LiveId" clId="{90180273-9CA9-43AF-9A73-AEC0B421D1EA}" dt="2020-06-24T16:10:02.298" v="688" actId="478"/>
          <ac:spMkLst>
            <pc:docMk/>
            <pc:sldMk cId="2712768008" sldId="272"/>
            <ac:spMk id="16" creationId="{1FA77857-F8BD-46A0-8304-9DAE204A981F}"/>
          </ac:spMkLst>
        </pc:spChg>
      </pc:sldChg>
      <pc:sldChg chg="delSp modSp add mod modTransition">
        <pc:chgData name="Lars Hadidi" userId="9a11e864bfe1bd58" providerId="LiveId" clId="{90180273-9CA9-43AF-9A73-AEC0B421D1EA}" dt="2020-06-27T14:11:52.819" v="3475"/>
        <pc:sldMkLst>
          <pc:docMk/>
          <pc:sldMk cId="1282998575" sldId="273"/>
        </pc:sldMkLst>
        <pc:spChg chg="mod">
          <ac:chgData name="Lars Hadidi" userId="9a11e864bfe1bd58" providerId="LiveId" clId="{90180273-9CA9-43AF-9A73-AEC0B421D1EA}" dt="2020-06-25T17:52:45.580" v="1830" actId="20577"/>
          <ac:spMkLst>
            <pc:docMk/>
            <pc:sldMk cId="1282998575" sldId="273"/>
            <ac:spMk id="3" creationId="{F57D074F-3117-495A-9F20-B0B88CB8267F}"/>
          </ac:spMkLst>
        </pc:spChg>
        <pc:spChg chg="del">
          <ac:chgData name="Lars Hadidi" userId="9a11e864bfe1bd58" providerId="LiveId" clId="{90180273-9CA9-43AF-9A73-AEC0B421D1EA}" dt="2020-06-24T16:10:28.435" v="692" actId="478"/>
          <ac:spMkLst>
            <pc:docMk/>
            <pc:sldMk cId="1282998575" sldId="273"/>
            <ac:spMk id="15" creationId="{12A71A53-AA80-4F73-BE1C-D6B9F3F86F5D}"/>
          </ac:spMkLst>
        </pc:spChg>
      </pc:sldChg>
      <pc:sldChg chg="addSp modSp add mod modTransition">
        <pc:chgData name="Lars Hadidi" userId="9a11e864bfe1bd58" providerId="LiveId" clId="{90180273-9CA9-43AF-9A73-AEC0B421D1EA}" dt="2020-06-27T14:11:55.190" v="3476"/>
        <pc:sldMkLst>
          <pc:docMk/>
          <pc:sldMk cId="2624068608" sldId="274"/>
        </pc:sldMkLst>
        <pc:spChg chg="mod">
          <ac:chgData name="Lars Hadidi" userId="9a11e864bfe1bd58" providerId="LiveId" clId="{90180273-9CA9-43AF-9A73-AEC0B421D1EA}" dt="2020-06-26T13:13:41.186" v="2288" actId="20577"/>
          <ac:spMkLst>
            <pc:docMk/>
            <pc:sldMk cId="2624068608" sldId="274"/>
            <ac:spMk id="2" creationId="{A03C0B1D-9847-4CB3-9A19-08B78A895D05}"/>
          </ac:spMkLst>
        </pc:spChg>
        <pc:spChg chg="mod">
          <ac:chgData name="Lars Hadidi" userId="9a11e864bfe1bd58" providerId="LiveId" clId="{90180273-9CA9-43AF-9A73-AEC0B421D1EA}" dt="2020-06-26T13:13:50.178" v="2291" actId="20577"/>
          <ac:spMkLst>
            <pc:docMk/>
            <pc:sldMk cId="2624068608" sldId="274"/>
            <ac:spMk id="3" creationId="{F57D074F-3117-495A-9F20-B0B88CB8267F}"/>
          </ac:spMkLst>
        </pc:spChg>
        <pc:spChg chg="add mod">
          <ac:chgData name="Lars Hadidi" userId="9a11e864bfe1bd58" providerId="LiveId" clId="{90180273-9CA9-43AF-9A73-AEC0B421D1EA}" dt="2020-06-24T16:12:20.307" v="708" actId="1076"/>
          <ac:spMkLst>
            <pc:docMk/>
            <pc:sldMk cId="2624068608" sldId="274"/>
            <ac:spMk id="6" creationId="{291A0052-8E2D-40A3-8C0E-19D976DB39D6}"/>
          </ac:spMkLst>
        </pc:spChg>
        <pc:spChg chg="add mod">
          <ac:chgData name="Lars Hadidi" userId="9a11e864bfe1bd58" providerId="LiveId" clId="{90180273-9CA9-43AF-9A73-AEC0B421D1EA}" dt="2020-06-24T16:12:15.815" v="707" actId="1076"/>
          <ac:spMkLst>
            <pc:docMk/>
            <pc:sldMk cId="2624068608" sldId="274"/>
            <ac:spMk id="11" creationId="{69F4284B-F36F-4875-BEF0-D312C06A8259}"/>
          </ac:spMkLst>
        </pc:spChg>
        <pc:spChg chg="add mod">
          <ac:chgData name="Lars Hadidi" userId="9a11e864bfe1bd58" providerId="LiveId" clId="{90180273-9CA9-43AF-9A73-AEC0B421D1EA}" dt="2020-06-24T16:12:08.555" v="700"/>
          <ac:spMkLst>
            <pc:docMk/>
            <pc:sldMk cId="2624068608" sldId="274"/>
            <ac:spMk id="13" creationId="{6653A67E-2E4C-4DFD-8D70-188D2B9DFACC}"/>
          </ac:spMkLst>
        </pc:spChg>
        <pc:spChg chg="add mod">
          <ac:chgData name="Lars Hadidi" userId="9a11e864bfe1bd58" providerId="LiveId" clId="{90180273-9CA9-43AF-9A73-AEC0B421D1EA}" dt="2020-06-24T16:42:34.638" v="992" actId="1076"/>
          <ac:spMkLst>
            <pc:docMk/>
            <pc:sldMk cId="2624068608" sldId="274"/>
            <ac:spMk id="15" creationId="{85875C2C-CCD2-48E1-A963-473F8604AD12}"/>
          </ac:spMkLst>
        </pc:spChg>
        <pc:spChg chg="add mod">
          <ac:chgData name="Lars Hadidi" userId="9a11e864bfe1bd58" providerId="LiveId" clId="{90180273-9CA9-43AF-9A73-AEC0B421D1EA}" dt="2020-06-24T16:12:13.061" v="705" actId="1076"/>
          <ac:spMkLst>
            <pc:docMk/>
            <pc:sldMk cId="2624068608" sldId="274"/>
            <ac:spMk id="16" creationId="{9A1B683B-4A32-457D-BB2F-806D1C1346B5}"/>
          </ac:spMkLst>
        </pc:spChg>
        <pc:spChg chg="add mod">
          <ac:chgData name="Lars Hadidi" userId="9a11e864bfe1bd58" providerId="LiveId" clId="{90180273-9CA9-43AF-9A73-AEC0B421D1EA}" dt="2020-06-24T16:12:11.673" v="704" actId="1076"/>
          <ac:spMkLst>
            <pc:docMk/>
            <pc:sldMk cId="2624068608" sldId="274"/>
            <ac:spMk id="17" creationId="{DAB56824-F73D-40F8-85BC-0F686D604EE7}"/>
          </ac:spMkLst>
        </pc:spChg>
        <pc:spChg chg="add mod">
          <ac:chgData name="Lars Hadidi" userId="9a11e864bfe1bd58" providerId="LiveId" clId="{90180273-9CA9-43AF-9A73-AEC0B421D1EA}" dt="2020-06-24T16:12:47.935" v="718" actId="1076"/>
          <ac:spMkLst>
            <pc:docMk/>
            <pc:sldMk cId="2624068608" sldId="274"/>
            <ac:spMk id="18" creationId="{FF6ED31D-121C-45F8-94C9-49B52F5DF2E9}"/>
          </ac:spMkLst>
        </pc:spChg>
        <pc:spChg chg="add mod">
          <ac:chgData name="Lars Hadidi" userId="9a11e864bfe1bd58" providerId="LiveId" clId="{90180273-9CA9-43AF-9A73-AEC0B421D1EA}" dt="2020-06-24T16:12:51.489" v="719" actId="1076"/>
          <ac:spMkLst>
            <pc:docMk/>
            <pc:sldMk cId="2624068608" sldId="274"/>
            <ac:spMk id="19" creationId="{7283DF7D-8262-4233-95CD-4ADB18BF9747}"/>
          </ac:spMkLst>
        </pc:spChg>
        <pc:spChg chg="add mod">
          <ac:chgData name="Lars Hadidi" userId="9a11e864bfe1bd58" providerId="LiveId" clId="{90180273-9CA9-43AF-9A73-AEC0B421D1EA}" dt="2020-06-24T16:12:33.912" v="713"/>
          <ac:spMkLst>
            <pc:docMk/>
            <pc:sldMk cId="2624068608" sldId="274"/>
            <ac:spMk id="20" creationId="{028F7307-ED52-4949-A3B1-7F8BBAB92398}"/>
          </ac:spMkLst>
        </pc:spChg>
        <pc:spChg chg="add mod">
          <ac:chgData name="Lars Hadidi" userId="9a11e864bfe1bd58" providerId="LiveId" clId="{90180273-9CA9-43AF-9A73-AEC0B421D1EA}" dt="2020-06-24T16:12:45.971" v="717" actId="1076"/>
          <ac:spMkLst>
            <pc:docMk/>
            <pc:sldMk cId="2624068608" sldId="274"/>
            <ac:spMk id="21" creationId="{0B1CF424-F329-4E06-A6EA-EF879819CF9A}"/>
          </ac:spMkLst>
        </pc:spChg>
        <pc:spChg chg="add mod">
          <ac:chgData name="Lars Hadidi" userId="9a11e864bfe1bd58" providerId="LiveId" clId="{90180273-9CA9-43AF-9A73-AEC0B421D1EA}" dt="2020-06-24T16:12:44.219" v="716" actId="1076"/>
          <ac:spMkLst>
            <pc:docMk/>
            <pc:sldMk cId="2624068608" sldId="274"/>
            <ac:spMk id="22" creationId="{A883A325-7CE0-4761-928A-5293E95FB6E8}"/>
          </ac:spMkLst>
        </pc:spChg>
        <pc:cxnChg chg="mod">
          <ac:chgData name="Lars Hadidi" userId="9a11e864bfe1bd58" providerId="LiveId" clId="{90180273-9CA9-43AF-9A73-AEC0B421D1EA}" dt="2020-06-24T16:13:38.947" v="721" actId="13822"/>
          <ac:cxnSpMkLst>
            <pc:docMk/>
            <pc:sldMk cId="2624068608" sldId="274"/>
            <ac:cxnSpMk id="14" creationId="{1006BD95-D4A6-49BF-9140-41DE7C04D926}"/>
          </ac:cxnSpMkLst>
        </pc:cxnChg>
      </pc:sldChg>
      <pc:sldChg chg="addSp delSp modSp add del mod">
        <pc:chgData name="Lars Hadidi" userId="9a11e864bfe1bd58" providerId="LiveId" clId="{90180273-9CA9-43AF-9A73-AEC0B421D1EA}" dt="2020-06-25T17:55:39.721" v="1848" actId="47"/>
        <pc:sldMkLst>
          <pc:docMk/>
          <pc:sldMk cId="1786773652" sldId="275"/>
        </pc:sldMkLst>
        <pc:spChg chg="mod">
          <ac:chgData name="Lars Hadidi" userId="9a11e864bfe1bd58" providerId="LiveId" clId="{90180273-9CA9-43AF-9A73-AEC0B421D1EA}" dt="2020-06-25T17:54:02.328" v="1835"/>
          <ac:spMkLst>
            <pc:docMk/>
            <pc:sldMk cId="1786773652" sldId="275"/>
            <ac:spMk id="3" creationId="{F57D074F-3117-495A-9F20-B0B88CB8267F}"/>
          </ac:spMkLst>
        </pc:spChg>
        <pc:spChg chg="del">
          <ac:chgData name="Lars Hadidi" userId="9a11e864bfe1bd58" providerId="LiveId" clId="{90180273-9CA9-43AF-9A73-AEC0B421D1EA}" dt="2020-06-24T16:41:02.966" v="976" actId="478"/>
          <ac:spMkLst>
            <pc:docMk/>
            <pc:sldMk cId="1786773652" sldId="275"/>
            <ac:spMk id="15" creationId="{85875C2C-CCD2-48E1-A963-473F8604AD12}"/>
          </ac:spMkLst>
        </pc:spChg>
        <pc:spChg chg="add mod">
          <ac:chgData name="Lars Hadidi" userId="9a11e864bfe1bd58" providerId="LiveId" clId="{90180273-9CA9-43AF-9A73-AEC0B421D1EA}" dt="2020-06-24T16:41:03.334" v="977"/>
          <ac:spMkLst>
            <pc:docMk/>
            <pc:sldMk cId="1786773652" sldId="275"/>
            <ac:spMk id="23" creationId="{4D86F3CA-4121-4ECD-85E4-B3630217571F}"/>
          </ac:spMkLst>
        </pc:spChg>
      </pc:sldChg>
      <pc:sldChg chg="addSp delSp modSp add mod modTransition">
        <pc:chgData name="Lars Hadidi" userId="9a11e864bfe1bd58" providerId="LiveId" clId="{90180273-9CA9-43AF-9A73-AEC0B421D1EA}" dt="2020-06-27T14:12:03.592" v="3477"/>
        <pc:sldMkLst>
          <pc:docMk/>
          <pc:sldMk cId="3425833320" sldId="276"/>
        </pc:sldMkLst>
        <pc:spChg chg="mod">
          <ac:chgData name="Lars Hadidi" userId="9a11e864bfe1bd58" providerId="LiveId" clId="{90180273-9CA9-43AF-9A73-AEC0B421D1EA}" dt="2020-06-26T13:14:00.431" v="2292"/>
          <ac:spMkLst>
            <pc:docMk/>
            <pc:sldMk cId="3425833320" sldId="276"/>
            <ac:spMk id="2" creationId="{A03C0B1D-9847-4CB3-9A19-08B78A895D05}"/>
          </ac:spMkLst>
        </pc:spChg>
        <pc:spChg chg="mod">
          <ac:chgData name="Lars Hadidi" userId="9a11e864bfe1bd58" providerId="LiveId" clId="{90180273-9CA9-43AF-9A73-AEC0B421D1EA}" dt="2020-06-26T13:14:21.417" v="2295" actId="20577"/>
          <ac:spMkLst>
            <pc:docMk/>
            <pc:sldMk cId="3425833320" sldId="276"/>
            <ac:spMk id="3" creationId="{F57D074F-3117-495A-9F20-B0B88CB8267F}"/>
          </ac:spMkLst>
        </pc:spChg>
        <pc:spChg chg="del">
          <ac:chgData name="Lars Hadidi" userId="9a11e864bfe1bd58" providerId="LiveId" clId="{90180273-9CA9-43AF-9A73-AEC0B421D1EA}" dt="2020-06-24T16:41:07.324" v="978" actId="478"/>
          <ac:spMkLst>
            <pc:docMk/>
            <pc:sldMk cId="3425833320" sldId="276"/>
            <ac:spMk id="15" creationId="{85875C2C-CCD2-48E1-A963-473F8604AD12}"/>
          </ac:spMkLst>
        </pc:spChg>
        <pc:spChg chg="add del mod">
          <ac:chgData name="Lars Hadidi" userId="9a11e864bfe1bd58" providerId="LiveId" clId="{90180273-9CA9-43AF-9A73-AEC0B421D1EA}" dt="2020-06-24T16:42:39.156" v="993" actId="478"/>
          <ac:spMkLst>
            <pc:docMk/>
            <pc:sldMk cId="3425833320" sldId="276"/>
            <ac:spMk id="24" creationId="{5438797F-768B-4F63-AE96-56407F1BB3D5}"/>
          </ac:spMkLst>
        </pc:spChg>
        <pc:spChg chg="add mod">
          <ac:chgData name="Lars Hadidi" userId="9a11e864bfe1bd58" providerId="LiveId" clId="{90180273-9CA9-43AF-9A73-AEC0B421D1EA}" dt="2020-06-24T16:42:39.487" v="994"/>
          <ac:spMkLst>
            <pc:docMk/>
            <pc:sldMk cId="3425833320" sldId="276"/>
            <ac:spMk id="25" creationId="{27FE79EC-4A4A-4BE8-AC30-06D636BF48C7}"/>
          </ac:spMkLst>
        </pc:spChg>
        <pc:cxnChg chg="mod">
          <ac:chgData name="Lars Hadidi" userId="9a11e864bfe1bd58" providerId="LiveId" clId="{90180273-9CA9-43AF-9A73-AEC0B421D1EA}" dt="2020-06-24T16:18:30.152" v="725" actId="14100"/>
          <ac:cxnSpMkLst>
            <pc:docMk/>
            <pc:sldMk cId="3425833320" sldId="276"/>
            <ac:cxnSpMk id="14" creationId="{1006BD95-D4A6-49BF-9140-41DE7C04D926}"/>
          </ac:cxnSpMkLst>
        </pc:cxnChg>
        <pc:cxnChg chg="add del mod">
          <ac:chgData name="Lars Hadidi" userId="9a11e864bfe1bd58" providerId="LiveId" clId="{90180273-9CA9-43AF-9A73-AEC0B421D1EA}" dt="2020-06-24T16:18:39.238" v="727"/>
          <ac:cxnSpMkLst>
            <pc:docMk/>
            <pc:sldMk cId="3425833320" sldId="276"/>
            <ac:cxnSpMk id="23" creationId="{606B8ECC-EE5E-48A1-AF8D-174226153E8A}"/>
          </ac:cxnSpMkLst>
        </pc:cxnChg>
      </pc:sldChg>
      <pc:sldChg chg="addSp delSp modSp add mod modTransition">
        <pc:chgData name="Lars Hadidi" userId="9a11e864bfe1bd58" providerId="LiveId" clId="{90180273-9CA9-43AF-9A73-AEC0B421D1EA}" dt="2020-06-27T14:12:08.930" v="3478"/>
        <pc:sldMkLst>
          <pc:docMk/>
          <pc:sldMk cId="2042698422" sldId="277"/>
        </pc:sldMkLst>
        <pc:spChg chg="mod">
          <ac:chgData name="Lars Hadidi" userId="9a11e864bfe1bd58" providerId="LiveId" clId="{90180273-9CA9-43AF-9A73-AEC0B421D1EA}" dt="2020-06-26T13:14:46.269" v="2299" actId="1076"/>
          <ac:spMkLst>
            <pc:docMk/>
            <pc:sldMk cId="2042698422" sldId="277"/>
            <ac:spMk id="2" creationId="{A03C0B1D-9847-4CB3-9A19-08B78A895D05}"/>
          </ac:spMkLst>
        </pc:spChg>
        <pc:spChg chg="mod">
          <ac:chgData name="Lars Hadidi" userId="9a11e864bfe1bd58" providerId="LiveId" clId="{90180273-9CA9-43AF-9A73-AEC0B421D1EA}" dt="2020-06-26T13:14:25.275" v="2296" actId="20577"/>
          <ac:spMkLst>
            <pc:docMk/>
            <pc:sldMk cId="2042698422" sldId="277"/>
            <ac:spMk id="3" creationId="{F57D074F-3117-495A-9F20-B0B88CB8267F}"/>
          </ac:spMkLst>
        </pc:spChg>
        <pc:spChg chg="del">
          <ac:chgData name="Lars Hadidi" userId="9a11e864bfe1bd58" providerId="LiveId" clId="{90180273-9CA9-43AF-9A73-AEC0B421D1EA}" dt="2020-06-24T16:41:12.272" v="980" actId="478"/>
          <ac:spMkLst>
            <pc:docMk/>
            <pc:sldMk cId="2042698422" sldId="277"/>
            <ac:spMk id="15" creationId="{85875C2C-CCD2-48E1-A963-473F8604AD12}"/>
          </ac:spMkLst>
        </pc:spChg>
        <pc:spChg chg="add del mod">
          <ac:chgData name="Lars Hadidi" userId="9a11e864bfe1bd58" providerId="LiveId" clId="{90180273-9CA9-43AF-9A73-AEC0B421D1EA}" dt="2020-06-24T16:42:43.317" v="995" actId="478"/>
          <ac:spMkLst>
            <pc:docMk/>
            <pc:sldMk cId="2042698422" sldId="277"/>
            <ac:spMk id="23" creationId="{F8805D41-675A-4C94-B3A3-0AD20BE9587C}"/>
          </ac:spMkLst>
        </pc:spChg>
        <pc:spChg chg="add mod">
          <ac:chgData name="Lars Hadidi" userId="9a11e864bfe1bd58" providerId="LiveId" clId="{90180273-9CA9-43AF-9A73-AEC0B421D1EA}" dt="2020-06-24T16:42:43.740" v="996"/>
          <ac:spMkLst>
            <pc:docMk/>
            <pc:sldMk cId="2042698422" sldId="277"/>
            <ac:spMk id="24" creationId="{47E9FABD-8072-4A56-B7CF-F9E99E9DEE17}"/>
          </ac:spMkLst>
        </pc:spChg>
        <pc:cxnChg chg="mod">
          <ac:chgData name="Lars Hadidi" userId="9a11e864bfe1bd58" providerId="LiveId" clId="{90180273-9CA9-43AF-9A73-AEC0B421D1EA}" dt="2020-06-24T16:19:05.012" v="735" actId="14100"/>
          <ac:cxnSpMkLst>
            <pc:docMk/>
            <pc:sldMk cId="2042698422" sldId="277"/>
            <ac:cxnSpMk id="14" creationId="{1006BD95-D4A6-49BF-9140-41DE7C04D926}"/>
          </ac:cxnSpMkLst>
        </pc:cxnChg>
      </pc:sldChg>
      <pc:sldChg chg="delSp modSp add mod modTransition modAnim">
        <pc:chgData name="Lars Hadidi" userId="9a11e864bfe1bd58" providerId="LiveId" clId="{90180273-9CA9-43AF-9A73-AEC0B421D1EA}" dt="2020-06-27T14:13:36.743" v="3497"/>
        <pc:sldMkLst>
          <pc:docMk/>
          <pc:sldMk cId="2974195766" sldId="278"/>
        </pc:sldMkLst>
        <pc:spChg chg="mod">
          <ac:chgData name="Lars Hadidi" userId="9a11e864bfe1bd58" providerId="LiveId" clId="{90180273-9CA9-43AF-9A73-AEC0B421D1EA}" dt="2020-06-26T13:14:07.967" v="2294"/>
          <ac:spMkLst>
            <pc:docMk/>
            <pc:sldMk cId="2974195766" sldId="278"/>
            <ac:spMk id="2" creationId="{A03C0B1D-9847-4CB3-9A19-08B78A895D05}"/>
          </ac:spMkLst>
        </pc:spChg>
        <pc:spChg chg="mod">
          <ac:chgData name="Lars Hadidi" userId="9a11e864bfe1bd58" providerId="LiveId" clId="{90180273-9CA9-43AF-9A73-AEC0B421D1EA}" dt="2020-06-26T13:22:07.123" v="2313" actId="20577"/>
          <ac:spMkLst>
            <pc:docMk/>
            <pc:sldMk cId="2974195766" sldId="278"/>
            <ac:spMk id="3" creationId="{F57D074F-3117-495A-9F20-B0B88CB8267F}"/>
          </ac:spMkLst>
        </pc:spChg>
        <pc:spChg chg="del">
          <ac:chgData name="Lars Hadidi" userId="9a11e864bfe1bd58" providerId="LiveId" clId="{90180273-9CA9-43AF-9A73-AEC0B421D1EA}" dt="2020-06-24T16:19:47.127" v="739" actId="478"/>
          <ac:spMkLst>
            <pc:docMk/>
            <pc:sldMk cId="2974195766" sldId="278"/>
            <ac:spMk id="6" creationId="{291A0052-8E2D-40A3-8C0E-19D976DB39D6}"/>
          </ac:spMkLst>
        </pc:spChg>
        <pc:spChg chg="del">
          <ac:chgData name="Lars Hadidi" userId="9a11e864bfe1bd58" providerId="LiveId" clId="{90180273-9CA9-43AF-9A73-AEC0B421D1EA}" dt="2020-06-24T16:19:39.294" v="737" actId="478"/>
          <ac:spMkLst>
            <pc:docMk/>
            <pc:sldMk cId="2974195766" sldId="278"/>
            <ac:spMk id="8" creationId="{C8A529C4-8FFF-4A06-A587-4420CF5CE231}"/>
          </ac:spMkLst>
        </pc:spChg>
        <pc:spChg chg="del">
          <ac:chgData name="Lars Hadidi" userId="9a11e864bfe1bd58" providerId="LiveId" clId="{90180273-9CA9-43AF-9A73-AEC0B421D1EA}" dt="2020-06-24T16:19:47.127" v="739" actId="478"/>
          <ac:spMkLst>
            <pc:docMk/>
            <pc:sldMk cId="2974195766" sldId="278"/>
            <ac:spMk id="11" creationId="{69F4284B-F36F-4875-BEF0-D312C06A8259}"/>
          </ac:spMkLst>
        </pc:spChg>
        <pc:spChg chg="del">
          <ac:chgData name="Lars Hadidi" userId="9a11e864bfe1bd58" providerId="LiveId" clId="{90180273-9CA9-43AF-9A73-AEC0B421D1EA}" dt="2020-06-24T16:19:47.127" v="739" actId="478"/>
          <ac:spMkLst>
            <pc:docMk/>
            <pc:sldMk cId="2974195766" sldId="278"/>
            <ac:spMk id="13" creationId="{6653A67E-2E4C-4DFD-8D70-188D2B9DFACC}"/>
          </ac:spMkLst>
        </pc:spChg>
        <pc:spChg chg="del">
          <ac:chgData name="Lars Hadidi" userId="9a11e864bfe1bd58" providerId="LiveId" clId="{90180273-9CA9-43AF-9A73-AEC0B421D1EA}" dt="2020-06-24T16:19:47.127" v="739" actId="478"/>
          <ac:spMkLst>
            <pc:docMk/>
            <pc:sldMk cId="2974195766" sldId="278"/>
            <ac:spMk id="15" creationId="{85875C2C-CCD2-48E1-A963-473F8604AD12}"/>
          </ac:spMkLst>
        </pc:spChg>
        <pc:spChg chg="del">
          <ac:chgData name="Lars Hadidi" userId="9a11e864bfe1bd58" providerId="LiveId" clId="{90180273-9CA9-43AF-9A73-AEC0B421D1EA}" dt="2020-06-24T16:19:47.127" v="739" actId="478"/>
          <ac:spMkLst>
            <pc:docMk/>
            <pc:sldMk cId="2974195766" sldId="278"/>
            <ac:spMk id="16" creationId="{9A1B683B-4A32-457D-BB2F-806D1C1346B5}"/>
          </ac:spMkLst>
        </pc:spChg>
        <pc:spChg chg="del">
          <ac:chgData name="Lars Hadidi" userId="9a11e864bfe1bd58" providerId="LiveId" clId="{90180273-9CA9-43AF-9A73-AEC0B421D1EA}" dt="2020-06-24T16:19:47.127" v="739" actId="478"/>
          <ac:spMkLst>
            <pc:docMk/>
            <pc:sldMk cId="2974195766" sldId="278"/>
            <ac:spMk id="17" creationId="{DAB56824-F73D-40F8-85BC-0F686D604EE7}"/>
          </ac:spMkLst>
        </pc:spChg>
        <pc:spChg chg="del">
          <ac:chgData name="Lars Hadidi" userId="9a11e864bfe1bd58" providerId="LiveId" clId="{90180273-9CA9-43AF-9A73-AEC0B421D1EA}" dt="2020-06-24T16:19:47.127" v="739" actId="478"/>
          <ac:spMkLst>
            <pc:docMk/>
            <pc:sldMk cId="2974195766" sldId="278"/>
            <ac:spMk id="18" creationId="{FF6ED31D-121C-45F8-94C9-49B52F5DF2E9}"/>
          </ac:spMkLst>
        </pc:spChg>
        <pc:spChg chg="del">
          <ac:chgData name="Lars Hadidi" userId="9a11e864bfe1bd58" providerId="LiveId" clId="{90180273-9CA9-43AF-9A73-AEC0B421D1EA}" dt="2020-06-24T16:19:47.127" v="739" actId="478"/>
          <ac:spMkLst>
            <pc:docMk/>
            <pc:sldMk cId="2974195766" sldId="278"/>
            <ac:spMk id="19" creationId="{7283DF7D-8262-4233-95CD-4ADB18BF9747}"/>
          </ac:spMkLst>
        </pc:spChg>
        <pc:spChg chg="del">
          <ac:chgData name="Lars Hadidi" userId="9a11e864bfe1bd58" providerId="LiveId" clId="{90180273-9CA9-43AF-9A73-AEC0B421D1EA}" dt="2020-06-24T16:19:47.127" v="739" actId="478"/>
          <ac:spMkLst>
            <pc:docMk/>
            <pc:sldMk cId="2974195766" sldId="278"/>
            <ac:spMk id="20" creationId="{028F7307-ED52-4949-A3B1-7F8BBAB92398}"/>
          </ac:spMkLst>
        </pc:spChg>
        <pc:spChg chg="del">
          <ac:chgData name="Lars Hadidi" userId="9a11e864bfe1bd58" providerId="LiveId" clId="{90180273-9CA9-43AF-9A73-AEC0B421D1EA}" dt="2020-06-24T16:19:47.127" v="739" actId="478"/>
          <ac:spMkLst>
            <pc:docMk/>
            <pc:sldMk cId="2974195766" sldId="278"/>
            <ac:spMk id="21" creationId="{0B1CF424-F329-4E06-A6EA-EF879819CF9A}"/>
          </ac:spMkLst>
        </pc:spChg>
        <pc:spChg chg="del">
          <ac:chgData name="Lars Hadidi" userId="9a11e864bfe1bd58" providerId="LiveId" clId="{90180273-9CA9-43AF-9A73-AEC0B421D1EA}" dt="2020-06-24T16:19:47.127" v="739" actId="478"/>
          <ac:spMkLst>
            <pc:docMk/>
            <pc:sldMk cId="2974195766" sldId="278"/>
            <ac:spMk id="22" creationId="{A883A325-7CE0-4761-928A-5293E95FB6E8}"/>
          </ac:spMkLst>
        </pc:spChg>
        <pc:cxnChg chg="del">
          <ac:chgData name="Lars Hadidi" userId="9a11e864bfe1bd58" providerId="LiveId" clId="{90180273-9CA9-43AF-9A73-AEC0B421D1EA}" dt="2020-06-24T16:19:47.127" v="739" actId="478"/>
          <ac:cxnSpMkLst>
            <pc:docMk/>
            <pc:sldMk cId="2974195766" sldId="278"/>
            <ac:cxnSpMk id="10" creationId="{8C6C238C-5E15-4CD9-BEFE-192040655418}"/>
          </ac:cxnSpMkLst>
        </pc:cxnChg>
        <pc:cxnChg chg="del">
          <ac:chgData name="Lars Hadidi" userId="9a11e864bfe1bd58" providerId="LiveId" clId="{90180273-9CA9-43AF-9A73-AEC0B421D1EA}" dt="2020-06-24T16:19:47.127" v="739" actId="478"/>
          <ac:cxnSpMkLst>
            <pc:docMk/>
            <pc:sldMk cId="2974195766" sldId="278"/>
            <ac:cxnSpMk id="12" creationId="{4F7CEA9D-DCC6-472A-9F4A-DA8BE04FC227}"/>
          </ac:cxnSpMkLst>
        </pc:cxnChg>
        <pc:cxnChg chg="del">
          <ac:chgData name="Lars Hadidi" userId="9a11e864bfe1bd58" providerId="LiveId" clId="{90180273-9CA9-43AF-9A73-AEC0B421D1EA}" dt="2020-06-24T16:19:43.259" v="738" actId="478"/>
          <ac:cxnSpMkLst>
            <pc:docMk/>
            <pc:sldMk cId="2974195766" sldId="278"/>
            <ac:cxnSpMk id="14" creationId="{1006BD95-D4A6-49BF-9140-41DE7C04D926}"/>
          </ac:cxnSpMkLst>
        </pc:cxnChg>
      </pc:sldChg>
      <pc:sldChg chg="addSp delSp modSp new mod modTransition modAnim">
        <pc:chgData name="Lars Hadidi" userId="9a11e864bfe1bd58" providerId="LiveId" clId="{90180273-9CA9-43AF-9A73-AEC0B421D1EA}" dt="2020-06-27T14:13:54.696" v="3498"/>
        <pc:sldMkLst>
          <pc:docMk/>
          <pc:sldMk cId="1191632329" sldId="279"/>
        </pc:sldMkLst>
        <pc:spChg chg="mod">
          <ac:chgData name="Lars Hadidi" userId="9a11e864bfe1bd58" providerId="LiveId" clId="{90180273-9CA9-43AF-9A73-AEC0B421D1EA}" dt="2020-06-24T16:23:09.414" v="832" actId="20577"/>
          <ac:spMkLst>
            <pc:docMk/>
            <pc:sldMk cId="1191632329" sldId="279"/>
            <ac:spMk id="2" creationId="{0908F397-644B-4698-96A8-0B57C24CA1AF}"/>
          </ac:spMkLst>
        </pc:spChg>
        <pc:spChg chg="del mod">
          <ac:chgData name="Lars Hadidi" userId="9a11e864bfe1bd58" providerId="LiveId" clId="{90180273-9CA9-43AF-9A73-AEC0B421D1EA}" dt="2020-06-24T16:24:25.023" v="835" actId="478"/>
          <ac:spMkLst>
            <pc:docMk/>
            <pc:sldMk cId="1191632329" sldId="279"/>
            <ac:spMk id="3" creationId="{8D20C73D-975A-4470-8EDD-80A3302DFDA6}"/>
          </ac:spMkLst>
        </pc:spChg>
        <pc:spChg chg="add mod topLvl">
          <ac:chgData name="Lars Hadidi" userId="9a11e864bfe1bd58" providerId="LiveId" clId="{90180273-9CA9-43AF-9A73-AEC0B421D1EA}" dt="2020-06-24T16:43:08.456" v="1000" actId="164"/>
          <ac:spMkLst>
            <pc:docMk/>
            <pc:sldMk cId="1191632329" sldId="279"/>
            <ac:spMk id="6" creationId="{821536B6-D0CC-46FD-82FA-4F7FFF23027E}"/>
          </ac:spMkLst>
        </pc:spChg>
        <pc:spChg chg="add mod topLvl">
          <ac:chgData name="Lars Hadidi" userId="9a11e864bfe1bd58" providerId="LiveId" clId="{90180273-9CA9-43AF-9A73-AEC0B421D1EA}" dt="2020-06-24T16:43:08.456" v="1000" actId="164"/>
          <ac:spMkLst>
            <pc:docMk/>
            <pc:sldMk cId="1191632329" sldId="279"/>
            <ac:spMk id="10" creationId="{0A6A8C0D-B0FF-46E3-B511-563F34015D1D}"/>
          </ac:spMkLst>
        </pc:spChg>
        <pc:spChg chg="add mod topLvl">
          <ac:chgData name="Lars Hadidi" userId="9a11e864bfe1bd58" providerId="LiveId" clId="{90180273-9CA9-43AF-9A73-AEC0B421D1EA}" dt="2020-06-24T16:43:08.456" v="1000" actId="164"/>
          <ac:spMkLst>
            <pc:docMk/>
            <pc:sldMk cId="1191632329" sldId="279"/>
            <ac:spMk id="11" creationId="{F3A767E7-B654-4812-BA42-BB1BAD6F84F1}"/>
          </ac:spMkLst>
        </pc:spChg>
        <pc:spChg chg="add mod topLvl">
          <ac:chgData name="Lars Hadidi" userId="9a11e864bfe1bd58" providerId="LiveId" clId="{90180273-9CA9-43AF-9A73-AEC0B421D1EA}" dt="2020-06-24T16:43:08.456" v="1000" actId="164"/>
          <ac:spMkLst>
            <pc:docMk/>
            <pc:sldMk cId="1191632329" sldId="279"/>
            <ac:spMk id="12" creationId="{08356323-B836-4D61-A017-24EEB7D7F339}"/>
          </ac:spMkLst>
        </pc:spChg>
        <pc:spChg chg="add del mod topLvl">
          <ac:chgData name="Lars Hadidi" userId="9a11e864bfe1bd58" providerId="LiveId" clId="{90180273-9CA9-43AF-9A73-AEC0B421D1EA}" dt="2020-06-24T16:41:25.845" v="983" actId="478"/>
          <ac:spMkLst>
            <pc:docMk/>
            <pc:sldMk cId="1191632329" sldId="279"/>
            <ac:spMk id="13" creationId="{C031C6AD-E205-4695-A255-6D04CB7E3991}"/>
          </ac:spMkLst>
        </pc:spChg>
        <pc:spChg chg="add mod topLvl">
          <ac:chgData name="Lars Hadidi" userId="9a11e864bfe1bd58" providerId="LiveId" clId="{90180273-9CA9-43AF-9A73-AEC0B421D1EA}" dt="2020-06-24T16:43:08.456" v="1000" actId="164"/>
          <ac:spMkLst>
            <pc:docMk/>
            <pc:sldMk cId="1191632329" sldId="279"/>
            <ac:spMk id="14" creationId="{F5EFD0CA-A0F0-4849-BCDF-6231E4750B71}"/>
          </ac:spMkLst>
        </pc:spChg>
        <pc:spChg chg="add mod topLvl">
          <ac:chgData name="Lars Hadidi" userId="9a11e864bfe1bd58" providerId="LiveId" clId="{90180273-9CA9-43AF-9A73-AEC0B421D1EA}" dt="2020-06-24T16:43:08.456" v="1000" actId="164"/>
          <ac:spMkLst>
            <pc:docMk/>
            <pc:sldMk cId="1191632329" sldId="279"/>
            <ac:spMk id="15" creationId="{4F1AF35D-1B41-46AA-9AEE-A585CFDA3B7C}"/>
          </ac:spMkLst>
        </pc:spChg>
        <pc:spChg chg="add mod topLvl">
          <ac:chgData name="Lars Hadidi" userId="9a11e864bfe1bd58" providerId="LiveId" clId="{90180273-9CA9-43AF-9A73-AEC0B421D1EA}" dt="2020-06-24T16:43:08.456" v="1000" actId="164"/>
          <ac:spMkLst>
            <pc:docMk/>
            <pc:sldMk cId="1191632329" sldId="279"/>
            <ac:spMk id="16" creationId="{30A2ECDC-59E7-4AAC-AD06-32D895409E8C}"/>
          </ac:spMkLst>
        </pc:spChg>
        <pc:spChg chg="add mod topLvl">
          <ac:chgData name="Lars Hadidi" userId="9a11e864bfe1bd58" providerId="LiveId" clId="{90180273-9CA9-43AF-9A73-AEC0B421D1EA}" dt="2020-06-24T16:43:08.456" v="1000" actId="164"/>
          <ac:spMkLst>
            <pc:docMk/>
            <pc:sldMk cId="1191632329" sldId="279"/>
            <ac:spMk id="17" creationId="{6D19F6D7-79BF-4375-B7A9-A4764DD2E226}"/>
          </ac:spMkLst>
        </pc:spChg>
        <pc:spChg chg="add mod topLvl">
          <ac:chgData name="Lars Hadidi" userId="9a11e864bfe1bd58" providerId="LiveId" clId="{90180273-9CA9-43AF-9A73-AEC0B421D1EA}" dt="2020-06-24T16:43:08.456" v="1000" actId="164"/>
          <ac:spMkLst>
            <pc:docMk/>
            <pc:sldMk cId="1191632329" sldId="279"/>
            <ac:spMk id="18" creationId="{CD79360D-50C8-4BFB-94D3-48D58CCA1D36}"/>
          </ac:spMkLst>
        </pc:spChg>
        <pc:spChg chg="add mod topLvl">
          <ac:chgData name="Lars Hadidi" userId="9a11e864bfe1bd58" providerId="LiveId" clId="{90180273-9CA9-43AF-9A73-AEC0B421D1EA}" dt="2020-06-24T16:43:08.456" v="1000" actId="164"/>
          <ac:spMkLst>
            <pc:docMk/>
            <pc:sldMk cId="1191632329" sldId="279"/>
            <ac:spMk id="19" creationId="{83A66986-D8BD-4710-A68E-8DC0AA1C204C}"/>
          </ac:spMkLst>
        </pc:spChg>
        <pc:spChg chg="add mod topLvl">
          <ac:chgData name="Lars Hadidi" userId="9a11e864bfe1bd58" providerId="LiveId" clId="{90180273-9CA9-43AF-9A73-AEC0B421D1EA}" dt="2020-06-24T16:43:08.456" v="1000" actId="164"/>
          <ac:spMkLst>
            <pc:docMk/>
            <pc:sldMk cId="1191632329" sldId="279"/>
            <ac:spMk id="20" creationId="{548851E9-060C-475B-BD06-A93723E82FCF}"/>
          </ac:spMkLst>
        </pc:spChg>
        <pc:spChg chg="add del mod">
          <ac:chgData name="Lars Hadidi" userId="9a11e864bfe1bd58" providerId="LiveId" clId="{90180273-9CA9-43AF-9A73-AEC0B421D1EA}" dt="2020-06-24T16:24:26.799" v="836" actId="478"/>
          <ac:spMkLst>
            <pc:docMk/>
            <pc:sldMk cId="1191632329" sldId="279"/>
            <ac:spMk id="22" creationId="{C3E8985E-35EE-4B89-A166-0B96AA7FF092}"/>
          </ac:spMkLst>
        </pc:spChg>
        <pc:spChg chg="add mod">
          <ac:chgData name="Lars Hadidi" userId="9a11e864bfe1bd58" providerId="LiveId" clId="{90180273-9CA9-43AF-9A73-AEC0B421D1EA}" dt="2020-06-25T18:02:13.224" v="1885" actId="20577"/>
          <ac:spMkLst>
            <pc:docMk/>
            <pc:sldMk cId="1191632329" sldId="279"/>
            <ac:spMk id="25" creationId="{22BEBFDA-7773-4919-B937-394DF331A099}"/>
          </ac:spMkLst>
        </pc:spChg>
        <pc:spChg chg="add del mod topLvl">
          <ac:chgData name="Lars Hadidi" userId="9a11e864bfe1bd58" providerId="LiveId" clId="{90180273-9CA9-43AF-9A73-AEC0B421D1EA}" dt="2020-06-24T16:43:00.688" v="998" actId="478"/>
          <ac:spMkLst>
            <pc:docMk/>
            <pc:sldMk cId="1191632329" sldId="279"/>
            <ac:spMk id="26" creationId="{7F99FF52-A6C2-4949-BE76-29BD90EF36A5}"/>
          </ac:spMkLst>
        </pc:spChg>
        <pc:spChg chg="add mod">
          <ac:chgData name="Lars Hadidi" userId="9a11e864bfe1bd58" providerId="LiveId" clId="{90180273-9CA9-43AF-9A73-AEC0B421D1EA}" dt="2020-06-24T16:43:08.456" v="1000" actId="164"/>
          <ac:spMkLst>
            <pc:docMk/>
            <pc:sldMk cId="1191632329" sldId="279"/>
            <ac:spMk id="28" creationId="{2A70A2C0-9B07-4A3C-B651-19708769FCF4}"/>
          </ac:spMkLst>
        </pc:spChg>
        <pc:spChg chg="add mod">
          <ac:chgData name="Lars Hadidi" userId="9a11e864bfe1bd58" providerId="LiveId" clId="{90180273-9CA9-43AF-9A73-AEC0B421D1EA}" dt="2020-06-26T12:53:48.372" v="2103" actId="113"/>
          <ac:spMkLst>
            <pc:docMk/>
            <pc:sldMk cId="1191632329" sldId="279"/>
            <ac:spMk id="30" creationId="{AFB7460E-91A4-480B-8947-7F3643B6934E}"/>
          </ac:spMkLst>
        </pc:spChg>
        <pc:grpChg chg="add del mod">
          <ac:chgData name="Lars Hadidi" userId="9a11e864bfe1bd58" providerId="LiveId" clId="{90180273-9CA9-43AF-9A73-AEC0B421D1EA}" dt="2020-06-24T16:41:22.254" v="982" actId="165"/>
          <ac:grpSpMkLst>
            <pc:docMk/>
            <pc:sldMk cId="1191632329" sldId="279"/>
            <ac:grpSpMk id="23" creationId="{A6A0C3C9-505B-4828-A837-56FD0FB1E85C}"/>
          </ac:grpSpMkLst>
        </pc:grpChg>
        <pc:grpChg chg="add del mod">
          <ac:chgData name="Lars Hadidi" userId="9a11e864bfe1bd58" providerId="LiveId" clId="{90180273-9CA9-43AF-9A73-AEC0B421D1EA}" dt="2020-06-24T16:42:57.208" v="997" actId="165"/>
          <ac:grpSpMkLst>
            <pc:docMk/>
            <pc:sldMk cId="1191632329" sldId="279"/>
            <ac:grpSpMk id="27" creationId="{E73F03AF-A8F7-4D80-944B-3A338BF98C41}"/>
          </ac:grpSpMkLst>
        </pc:grpChg>
        <pc:grpChg chg="add mod">
          <ac:chgData name="Lars Hadidi" userId="9a11e864bfe1bd58" providerId="LiveId" clId="{90180273-9CA9-43AF-9A73-AEC0B421D1EA}" dt="2020-06-24T16:43:08.456" v="1000" actId="164"/>
          <ac:grpSpMkLst>
            <pc:docMk/>
            <pc:sldMk cId="1191632329" sldId="279"/>
            <ac:grpSpMk id="29" creationId="{04153B51-9E67-4F79-8ADC-B626342AD843}"/>
          </ac:grpSpMkLst>
        </pc:grpChg>
        <pc:cxnChg chg="add mod topLvl">
          <ac:chgData name="Lars Hadidi" userId="9a11e864bfe1bd58" providerId="LiveId" clId="{90180273-9CA9-43AF-9A73-AEC0B421D1EA}" dt="2020-06-24T16:43:08.456" v="1000" actId="164"/>
          <ac:cxnSpMkLst>
            <pc:docMk/>
            <pc:sldMk cId="1191632329" sldId="279"/>
            <ac:cxnSpMk id="7" creationId="{AF508C2D-F3E1-48B1-AE1D-DE46E1F1213F}"/>
          </ac:cxnSpMkLst>
        </pc:cxnChg>
        <pc:cxnChg chg="add mod topLvl">
          <ac:chgData name="Lars Hadidi" userId="9a11e864bfe1bd58" providerId="LiveId" clId="{90180273-9CA9-43AF-9A73-AEC0B421D1EA}" dt="2020-06-24T16:43:08.456" v="1000" actId="164"/>
          <ac:cxnSpMkLst>
            <pc:docMk/>
            <pc:sldMk cId="1191632329" sldId="279"/>
            <ac:cxnSpMk id="8" creationId="{41D2663D-AF2A-45AC-AD24-7A1265FFA584}"/>
          </ac:cxnSpMkLst>
        </pc:cxnChg>
        <pc:cxnChg chg="add mod topLvl">
          <ac:chgData name="Lars Hadidi" userId="9a11e864bfe1bd58" providerId="LiveId" clId="{90180273-9CA9-43AF-9A73-AEC0B421D1EA}" dt="2020-06-24T16:43:08.456" v="1000" actId="164"/>
          <ac:cxnSpMkLst>
            <pc:docMk/>
            <pc:sldMk cId="1191632329" sldId="279"/>
            <ac:cxnSpMk id="9" creationId="{BF5824C8-53FA-4D4B-BD54-71BCF0F34F36}"/>
          </ac:cxnSpMkLst>
        </pc:cxnChg>
      </pc:sldChg>
      <pc:sldChg chg="addSp delSp modSp new del mod modAnim">
        <pc:chgData name="Lars Hadidi" userId="9a11e864bfe1bd58" providerId="LiveId" clId="{90180273-9CA9-43AF-9A73-AEC0B421D1EA}" dt="2020-06-24T16:33:34.699" v="939" actId="47"/>
        <pc:sldMkLst>
          <pc:docMk/>
          <pc:sldMk cId="3843070052" sldId="280"/>
        </pc:sldMkLst>
        <pc:spChg chg="mod">
          <ac:chgData name="Lars Hadidi" userId="9a11e864bfe1bd58" providerId="LiveId" clId="{90180273-9CA9-43AF-9A73-AEC0B421D1EA}" dt="2020-06-24T16:28:11.752" v="859"/>
          <ac:spMkLst>
            <pc:docMk/>
            <pc:sldMk cId="3843070052" sldId="280"/>
            <ac:spMk id="2" creationId="{642A4030-818E-40EB-8E3E-2CE34DD9D7FE}"/>
          </ac:spMkLst>
        </pc:spChg>
        <pc:spChg chg="del">
          <ac:chgData name="Lars Hadidi" userId="9a11e864bfe1bd58" providerId="LiveId" clId="{90180273-9CA9-43AF-9A73-AEC0B421D1EA}" dt="2020-06-24T16:27:09.961" v="853" actId="478"/>
          <ac:spMkLst>
            <pc:docMk/>
            <pc:sldMk cId="3843070052" sldId="280"/>
            <ac:spMk id="3" creationId="{C807EE88-8832-4F3D-B5C9-32FD813AD05F}"/>
          </ac:spMkLst>
        </pc:spChg>
        <pc:spChg chg="mod topLvl">
          <ac:chgData name="Lars Hadidi" userId="9a11e864bfe1bd58" providerId="LiveId" clId="{90180273-9CA9-43AF-9A73-AEC0B421D1EA}" dt="2020-06-24T16:28:02.998" v="858" actId="1582"/>
          <ac:spMkLst>
            <pc:docMk/>
            <pc:sldMk cId="3843070052" sldId="280"/>
            <ac:spMk id="7" creationId="{1AD8D0B0-8251-46F9-A7EC-1A52BEEE3766}"/>
          </ac:spMkLst>
        </pc:spChg>
        <pc:spChg chg="mod topLvl">
          <ac:chgData name="Lars Hadidi" userId="9a11e864bfe1bd58" providerId="LiveId" clId="{90180273-9CA9-43AF-9A73-AEC0B421D1EA}" dt="2020-06-24T16:27:52.740" v="857" actId="165"/>
          <ac:spMkLst>
            <pc:docMk/>
            <pc:sldMk cId="3843070052" sldId="280"/>
            <ac:spMk id="11" creationId="{B98A8996-AEFB-4D8C-95C5-0A8E7CB723C9}"/>
          </ac:spMkLst>
        </pc:spChg>
        <pc:spChg chg="mod topLvl">
          <ac:chgData name="Lars Hadidi" userId="9a11e864bfe1bd58" providerId="LiveId" clId="{90180273-9CA9-43AF-9A73-AEC0B421D1EA}" dt="2020-06-24T16:27:52.740" v="857" actId="165"/>
          <ac:spMkLst>
            <pc:docMk/>
            <pc:sldMk cId="3843070052" sldId="280"/>
            <ac:spMk id="12" creationId="{DE98775A-40FA-4283-86F9-50E36148DB99}"/>
          </ac:spMkLst>
        </pc:spChg>
        <pc:spChg chg="mod topLvl">
          <ac:chgData name="Lars Hadidi" userId="9a11e864bfe1bd58" providerId="LiveId" clId="{90180273-9CA9-43AF-9A73-AEC0B421D1EA}" dt="2020-06-24T16:27:52.740" v="857" actId="165"/>
          <ac:spMkLst>
            <pc:docMk/>
            <pc:sldMk cId="3843070052" sldId="280"/>
            <ac:spMk id="13" creationId="{80C16A21-8090-4E56-A1A4-CA489B6B16BD}"/>
          </ac:spMkLst>
        </pc:spChg>
        <pc:spChg chg="mod topLvl">
          <ac:chgData name="Lars Hadidi" userId="9a11e864bfe1bd58" providerId="LiveId" clId="{90180273-9CA9-43AF-9A73-AEC0B421D1EA}" dt="2020-06-24T16:27:52.740" v="857" actId="165"/>
          <ac:spMkLst>
            <pc:docMk/>
            <pc:sldMk cId="3843070052" sldId="280"/>
            <ac:spMk id="14" creationId="{4DEEE7C0-A1AB-4FDF-BAA0-541FC09B3351}"/>
          </ac:spMkLst>
        </pc:spChg>
        <pc:spChg chg="mod topLvl">
          <ac:chgData name="Lars Hadidi" userId="9a11e864bfe1bd58" providerId="LiveId" clId="{90180273-9CA9-43AF-9A73-AEC0B421D1EA}" dt="2020-06-24T16:27:52.740" v="857" actId="165"/>
          <ac:spMkLst>
            <pc:docMk/>
            <pc:sldMk cId="3843070052" sldId="280"/>
            <ac:spMk id="15" creationId="{DABF6DD1-C13C-444B-8A84-310AB1D217F5}"/>
          </ac:spMkLst>
        </pc:spChg>
        <pc:spChg chg="mod topLvl">
          <ac:chgData name="Lars Hadidi" userId="9a11e864bfe1bd58" providerId="LiveId" clId="{90180273-9CA9-43AF-9A73-AEC0B421D1EA}" dt="2020-06-24T16:27:52.740" v="857" actId="165"/>
          <ac:spMkLst>
            <pc:docMk/>
            <pc:sldMk cId="3843070052" sldId="280"/>
            <ac:spMk id="16" creationId="{491807FA-FC03-431B-B886-F8E3203F11AA}"/>
          </ac:spMkLst>
        </pc:spChg>
        <pc:spChg chg="mod topLvl">
          <ac:chgData name="Lars Hadidi" userId="9a11e864bfe1bd58" providerId="LiveId" clId="{90180273-9CA9-43AF-9A73-AEC0B421D1EA}" dt="2020-06-24T16:27:52.740" v="857" actId="165"/>
          <ac:spMkLst>
            <pc:docMk/>
            <pc:sldMk cId="3843070052" sldId="280"/>
            <ac:spMk id="17" creationId="{D20B3FDA-C1DF-45CB-BD4E-4BAD34FFAD14}"/>
          </ac:spMkLst>
        </pc:spChg>
        <pc:spChg chg="mod topLvl">
          <ac:chgData name="Lars Hadidi" userId="9a11e864bfe1bd58" providerId="LiveId" clId="{90180273-9CA9-43AF-9A73-AEC0B421D1EA}" dt="2020-06-24T16:27:52.740" v="857" actId="165"/>
          <ac:spMkLst>
            <pc:docMk/>
            <pc:sldMk cId="3843070052" sldId="280"/>
            <ac:spMk id="18" creationId="{BFDBC30F-14FC-4398-B618-FF82B3C4D434}"/>
          </ac:spMkLst>
        </pc:spChg>
        <pc:spChg chg="mod topLvl">
          <ac:chgData name="Lars Hadidi" userId="9a11e864bfe1bd58" providerId="LiveId" clId="{90180273-9CA9-43AF-9A73-AEC0B421D1EA}" dt="2020-06-24T16:27:52.740" v="857" actId="165"/>
          <ac:spMkLst>
            <pc:docMk/>
            <pc:sldMk cId="3843070052" sldId="280"/>
            <ac:spMk id="19" creationId="{14F947D2-BF06-46DB-B493-4357E9909553}"/>
          </ac:spMkLst>
        </pc:spChg>
        <pc:spChg chg="mod topLvl">
          <ac:chgData name="Lars Hadidi" userId="9a11e864bfe1bd58" providerId="LiveId" clId="{90180273-9CA9-43AF-9A73-AEC0B421D1EA}" dt="2020-06-24T16:27:52.740" v="857" actId="165"/>
          <ac:spMkLst>
            <pc:docMk/>
            <pc:sldMk cId="3843070052" sldId="280"/>
            <ac:spMk id="20" creationId="{0B76B2DD-26F8-41BE-B198-11C51C4E218D}"/>
          </ac:spMkLst>
        </pc:spChg>
        <pc:spChg chg="mod topLvl">
          <ac:chgData name="Lars Hadidi" userId="9a11e864bfe1bd58" providerId="LiveId" clId="{90180273-9CA9-43AF-9A73-AEC0B421D1EA}" dt="2020-06-24T16:27:52.740" v="857" actId="165"/>
          <ac:spMkLst>
            <pc:docMk/>
            <pc:sldMk cId="3843070052" sldId="280"/>
            <ac:spMk id="21" creationId="{95497872-24EF-4FC0-82D1-80B399F331F3}"/>
          </ac:spMkLst>
        </pc:spChg>
        <pc:grpChg chg="add del mod">
          <ac:chgData name="Lars Hadidi" userId="9a11e864bfe1bd58" providerId="LiveId" clId="{90180273-9CA9-43AF-9A73-AEC0B421D1EA}" dt="2020-06-24T16:27:52.740" v="857" actId="165"/>
          <ac:grpSpMkLst>
            <pc:docMk/>
            <pc:sldMk cId="3843070052" sldId="280"/>
            <ac:grpSpMk id="6" creationId="{10D20CEA-6210-44F7-AA5F-3D84D600528B}"/>
          </ac:grpSpMkLst>
        </pc:grpChg>
        <pc:cxnChg chg="mod topLvl">
          <ac:chgData name="Lars Hadidi" userId="9a11e864bfe1bd58" providerId="LiveId" clId="{90180273-9CA9-43AF-9A73-AEC0B421D1EA}" dt="2020-06-24T16:27:52.740" v="857" actId="165"/>
          <ac:cxnSpMkLst>
            <pc:docMk/>
            <pc:sldMk cId="3843070052" sldId="280"/>
            <ac:cxnSpMk id="8" creationId="{34A8CF73-E12F-4CFE-9396-E0916001121E}"/>
          </ac:cxnSpMkLst>
        </pc:cxnChg>
        <pc:cxnChg chg="mod topLvl">
          <ac:chgData name="Lars Hadidi" userId="9a11e864bfe1bd58" providerId="LiveId" clId="{90180273-9CA9-43AF-9A73-AEC0B421D1EA}" dt="2020-06-24T16:27:52.740" v="857" actId="165"/>
          <ac:cxnSpMkLst>
            <pc:docMk/>
            <pc:sldMk cId="3843070052" sldId="280"/>
            <ac:cxnSpMk id="9" creationId="{B4FD462E-0AD5-4C6F-ADBF-EC49BC2EC28E}"/>
          </ac:cxnSpMkLst>
        </pc:cxnChg>
        <pc:cxnChg chg="mod topLvl">
          <ac:chgData name="Lars Hadidi" userId="9a11e864bfe1bd58" providerId="LiveId" clId="{90180273-9CA9-43AF-9A73-AEC0B421D1EA}" dt="2020-06-24T16:29:51.956" v="870" actId="1582"/>
          <ac:cxnSpMkLst>
            <pc:docMk/>
            <pc:sldMk cId="3843070052" sldId="280"/>
            <ac:cxnSpMk id="10" creationId="{FF406B26-EBC3-4B9E-B93C-67D69A621DD7}"/>
          </ac:cxnSpMkLst>
        </pc:cxnChg>
        <pc:cxnChg chg="add mod">
          <ac:chgData name="Lars Hadidi" userId="9a11e864bfe1bd58" providerId="LiveId" clId="{90180273-9CA9-43AF-9A73-AEC0B421D1EA}" dt="2020-06-24T16:30:06.461" v="872" actId="17032"/>
          <ac:cxnSpMkLst>
            <pc:docMk/>
            <pc:sldMk cId="3843070052" sldId="280"/>
            <ac:cxnSpMk id="22" creationId="{A971C401-4F6F-466B-AFA8-891C95964778}"/>
          </ac:cxnSpMkLst>
        </pc:cxnChg>
        <pc:cxnChg chg="add mod">
          <ac:chgData name="Lars Hadidi" userId="9a11e864bfe1bd58" providerId="LiveId" clId="{90180273-9CA9-43AF-9A73-AEC0B421D1EA}" dt="2020-06-24T16:30:06.461" v="872" actId="17032"/>
          <ac:cxnSpMkLst>
            <pc:docMk/>
            <pc:sldMk cId="3843070052" sldId="280"/>
            <ac:cxnSpMk id="26" creationId="{FED8CDAC-48E6-458D-A2D8-E9DD5691EC53}"/>
          </ac:cxnSpMkLst>
        </pc:cxnChg>
      </pc:sldChg>
      <pc:sldChg chg="addSp delSp modSp add mod modAnim">
        <pc:chgData name="Lars Hadidi" userId="9a11e864bfe1bd58" providerId="LiveId" clId="{90180273-9CA9-43AF-9A73-AEC0B421D1EA}" dt="2020-06-27T14:17:44.168" v="3513" actId="207"/>
        <pc:sldMkLst>
          <pc:docMk/>
          <pc:sldMk cId="1232808644" sldId="281"/>
        </pc:sldMkLst>
        <pc:spChg chg="add mod ord">
          <ac:chgData name="Lars Hadidi" userId="9a11e864bfe1bd58" providerId="LiveId" clId="{90180273-9CA9-43AF-9A73-AEC0B421D1EA}" dt="2020-06-27T14:17:44.168" v="3513" actId="207"/>
          <ac:spMkLst>
            <pc:docMk/>
            <pc:sldMk cId="1232808644" sldId="281"/>
            <ac:spMk id="3" creationId="{AEFE8E79-28C6-4944-9C50-37C075100E62}"/>
          </ac:spMkLst>
        </pc:spChg>
        <pc:spChg chg="del">
          <ac:chgData name="Lars Hadidi" userId="9a11e864bfe1bd58" providerId="LiveId" clId="{90180273-9CA9-43AF-9A73-AEC0B421D1EA}" dt="2020-06-24T16:41:40.034" v="986" actId="478"/>
          <ac:spMkLst>
            <pc:docMk/>
            <pc:sldMk cId="1232808644" sldId="281"/>
            <ac:spMk id="14" creationId="{4DEEE7C0-A1AB-4FDF-BAA0-541FC09B3351}"/>
          </ac:spMkLst>
        </pc:spChg>
        <pc:spChg chg="add del mod">
          <ac:chgData name="Lars Hadidi" userId="9a11e864bfe1bd58" providerId="LiveId" clId="{90180273-9CA9-43AF-9A73-AEC0B421D1EA}" dt="2020-06-24T16:41:54.863" v="989" actId="478"/>
          <ac:spMkLst>
            <pc:docMk/>
            <pc:sldMk cId="1232808644" sldId="281"/>
            <ac:spMk id="23" creationId="{F78948CD-33AF-4658-A503-FF8D7F969F1D}"/>
          </ac:spMkLst>
        </pc:spChg>
        <pc:spChg chg="add mod">
          <ac:chgData name="Lars Hadidi" userId="9a11e864bfe1bd58" providerId="LiveId" clId="{90180273-9CA9-43AF-9A73-AEC0B421D1EA}" dt="2020-06-24T16:42:13.091" v="991"/>
          <ac:spMkLst>
            <pc:docMk/>
            <pc:sldMk cId="1232808644" sldId="281"/>
            <ac:spMk id="24" creationId="{39AD7B7F-FEC3-467D-BBFA-874A3CAC685E}"/>
          </ac:spMkLst>
        </pc:spChg>
        <pc:spChg chg="add del mod">
          <ac:chgData name="Lars Hadidi" userId="9a11e864bfe1bd58" providerId="LiveId" clId="{90180273-9CA9-43AF-9A73-AEC0B421D1EA}" dt="2020-06-24T16:48:15.065" v="1013" actId="478"/>
          <ac:spMkLst>
            <pc:docMk/>
            <pc:sldMk cId="1232808644" sldId="281"/>
            <ac:spMk id="27" creationId="{07AE79E0-C564-4392-8520-CB6FA165F48D}"/>
          </ac:spMkLst>
        </pc:spChg>
        <pc:spChg chg="add mod">
          <ac:chgData name="Lars Hadidi" userId="9a11e864bfe1bd58" providerId="LiveId" clId="{90180273-9CA9-43AF-9A73-AEC0B421D1EA}" dt="2020-06-24T16:52:56.675" v="1066" actId="20577"/>
          <ac:spMkLst>
            <pc:docMk/>
            <pc:sldMk cId="1232808644" sldId="281"/>
            <ac:spMk id="28" creationId="{A8938051-2E93-4B50-876D-44537368780E}"/>
          </ac:spMkLst>
        </pc:spChg>
        <pc:spChg chg="add mod">
          <ac:chgData name="Lars Hadidi" userId="9a11e864bfe1bd58" providerId="LiveId" clId="{90180273-9CA9-43AF-9A73-AEC0B421D1EA}" dt="2020-06-24T16:53:04.745" v="1069" actId="20577"/>
          <ac:spMkLst>
            <pc:docMk/>
            <pc:sldMk cId="1232808644" sldId="281"/>
            <ac:spMk id="29" creationId="{0CFB8FEE-D088-450A-91B2-1224A29406DE}"/>
          </ac:spMkLst>
        </pc:spChg>
        <pc:grpChg chg="add mod">
          <ac:chgData name="Lars Hadidi" userId="9a11e864bfe1bd58" providerId="LiveId" clId="{90180273-9CA9-43AF-9A73-AEC0B421D1EA}" dt="2020-06-24T16:52:56.675" v="1066" actId="20577"/>
          <ac:grpSpMkLst>
            <pc:docMk/>
            <pc:sldMk cId="1232808644" sldId="281"/>
            <ac:grpSpMk id="31" creationId="{C0AAD507-6F23-4119-BA55-0E222DB688B9}"/>
          </ac:grpSpMkLst>
        </pc:grpChg>
        <pc:cxnChg chg="add mod">
          <ac:chgData name="Lars Hadidi" userId="9a11e864bfe1bd58" providerId="LiveId" clId="{90180273-9CA9-43AF-9A73-AEC0B421D1EA}" dt="2020-06-24T16:52:56.675" v="1066" actId="20577"/>
          <ac:cxnSpMkLst>
            <pc:docMk/>
            <pc:sldMk cId="1232808644" sldId="281"/>
            <ac:cxnSpMk id="25" creationId="{93362192-7B1F-4885-9EC7-0DEC501E7CC3}"/>
          </ac:cxnSpMkLst>
        </pc:cxnChg>
        <pc:cxnChg chg="mod">
          <ac:chgData name="Lars Hadidi" userId="9a11e864bfe1bd58" providerId="LiveId" clId="{90180273-9CA9-43AF-9A73-AEC0B421D1EA}" dt="2020-06-24T16:35:16.414" v="952" actId="1035"/>
          <ac:cxnSpMkLst>
            <pc:docMk/>
            <pc:sldMk cId="1232808644" sldId="281"/>
            <ac:cxnSpMk id="26" creationId="{FED8CDAC-48E6-458D-A2D8-E9DD5691EC53}"/>
          </ac:cxnSpMkLst>
        </pc:cxnChg>
      </pc:sldChg>
      <pc:sldChg chg="addSp delSp modSp add mod modTransition modAnim">
        <pc:chgData name="Lars Hadidi" userId="9a11e864bfe1bd58" providerId="LiveId" clId="{90180273-9CA9-43AF-9A73-AEC0B421D1EA}" dt="2020-06-27T14:17:49.917" v="3515" actId="207"/>
        <pc:sldMkLst>
          <pc:docMk/>
          <pc:sldMk cId="1592890346" sldId="282"/>
        </pc:sldMkLst>
        <pc:spChg chg="del">
          <ac:chgData name="Lars Hadidi" userId="9a11e864bfe1bd58" providerId="LiveId" clId="{90180273-9CA9-43AF-9A73-AEC0B421D1EA}" dt="2020-06-24T16:33:47.895" v="941" actId="478"/>
          <ac:spMkLst>
            <pc:docMk/>
            <pc:sldMk cId="1592890346" sldId="282"/>
            <ac:spMk id="3" creationId="{AEFE8E79-28C6-4944-9C50-37C075100E62}"/>
          </ac:spMkLst>
        </pc:spChg>
        <pc:spChg chg="mod">
          <ac:chgData name="Lars Hadidi" userId="9a11e864bfe1bd58" providerId="LiveId" clId="{90180273-9CA9-43AF-9A73-AEC0B421D1EA}" dt="2020-06-24T16:42:10.578" v="990" actId="1076"/>
          <ac:spMkLst>
            <pc:docMk/>
            <pc:sldMk cId="1592890346" sldId="282"/>
            <ac:spMk id="14" creationId="{4DEEE7C0-A1AB-4FDF-BAA0-541FC09B3351}"/>
          </ac:spMkLst>
        </pc:spChg>
        <pc:spChg chg="add del mod ord">
          <ac:chgData name="Lars Hadidi" userId="9a11e864bfe1bd58" providerId="LiveId" clId="{90180273-9CA9-43AF-9A73-AEC0B421D1EA}" dt="2020-06-24T16:38:17.539" v="966" actId="478"/>
          <ac:spMkLst>
            <pc:docMk/>
            <pc:sldMk cId="1592890346" sldId="282"/>
            <ac:spMk id="24" creationId="{5EAFED0F-8376-49E5-BC5D-8C15A0A499CB}"/>
          </ac:spMkLst>
        </pc:spChg>
        <pc:spChg chg="add mod ord">
          <ac:chgData name="Lars Hadidi" userId="9a11e864bfe1bd58" providerId="LiveId" clId="{90180273-9CA9-43AF-9A73-AEC0B421D1EA}" dt="2020-06-27T14:17:49.917" v="3515" actId="207"/>
          <ac:spMkLst>
            <pc:docMk/>
            <pc:sldMk cId="1592890346" sldId="282"/>
            <ac:spMk id="28" creationId="{A674FC71-375C-4091-856D-D68F0E2660DE}"/>
          </ac:spMkLst>
        </pc:spChg>
        <pc:spChg chg="add mod">
          <ac:chgData name="Lars Hadidi" userId="9a11e864bfe1bd58" providerId="LiveId" clId="{90180273-9CA9-43AF-9A73-AEC0B421D1EA}" dt="2020-06-24T16:53:17.806" v="1072" actId="20577"/>
          <ac:spMkLst>
            <pc:docMk/>
            <pc:sldMk cId="1592890346" sldId="282"/>
            <ac:spMk id="31" creationId="{FD47D224-0817-4DA9-B56F-14D08096AEB1}"/>
          </ac:spMkLst>
        </pc:spChg>
        <pc:spChg chg="add mod">
          <ac:chgData name="Lars Hadidi" userId="9a11e864bfe1bd58" providerId="LiveId" clId="{90180273-9CA9-43AF-9A73-AEC0B421D1EA}" dt="2020-06-24T16:53:21.584" v="1075" actId="20577"/>
          <ac:spMkLst>
            <pc:docMk/>
            <pc:sldMk cId="1592890346" sldId="282"/>
            <ac:spMk id="32" creationId="{79CE632A-128B-42E8-81DD-00201CED14F9}"/>
          </ac:spMkLst>
        </pc:spChg>
        <pc:spChg chg="add mod">
          <ac:chgData name="Lars Hadidi" userId="9a11e864bfe1bd58" providerId="LiveId" clId="{90180273-9CA9-43AF-9A73-AEC0B421D1EA}" dt="2020-06-24T16:54:05.381" v="1086" actId="20577"/>
          <ac:spMkLst>
            <pc:docMk/>
            <pc:sldMk cId="1592890346" sldId="282"/>
            <ac:spMk id="34" creationId="{FE1410A7-C98A-4B57-B6F1-456511E065C9}"/>
          </ac:spMkLst>
        </pc:spChg>
        <pc:grpChg chg="add mod">
          <ac:chgData name="Lars Hadidi" userId="9a11e864bfe1bd58" providerId="LiveId" clId="{90180273-9CA9-43AF-9A73-AEC0B421D1EA}" dt="2020-06-24T16:53:17.806" v="1072" actId="20577"/>
          <ac:grpSpMkLst>
            <pc:docMk/>
            <pc:sldMk cId="1592890346" sldId="282"/>
            <ac:grpSpMk id="33" creationId="{8B547BB0-610C-4290-8CC3-68F0E7C36726}"/>
          </ac:grpSpMkLst>
        </pc:grpChg>
        <pc:cxnChg chg="mod">
          <ac:chgData name="Lars Hadidi" userId="9a11e864bfe1bd58" providerId="LiveId" clId="{90180273-9CA9-43AF-9A73-AEC0B421D1EA}" dt="2020-06-24T16:34:04.100" v="945" actId="14100"/>
          <ac:cxnSpMkLst>
            <pc:docMk/>
            <pc:sldMk cId="1592890346" sldId="282"/>
            <ac:cxnSpMk id="10" creationId="{FF406B26-EBC3-4B9E-B93C-67D69A621DD7}"/>
          </ac:cxnSpMkLst>
        </pc:cxnChg>
        <pc:cxnChg chg="del">
          <ac:chgData name="Lars Hadidi" userId="9a11e864bfe1bd58" providerId="LiveId" clId="{90180273-9CA9-43AF-9A73-AEC0B421D1EA}" dt="2020-06-24T16:33:52.877" v="943" actId="478"/>
          <ac:cxnSpMkLst>
            <pc:docMk/>
            <pc:sldMk cId="1592890346" sldId="282"/>
            <ac:cxnSpMk id="22" creationId="{A971C401-4F6F-466B-AFA8-891C95964778}"/>
          </ac:cxnSpMkLst>
        </pc:cxnChg>
        <pc:cxnChg chg="add mod">
          <ac:chgData name="Lars Hadidi" userId="9a11e864bfe1bd58" providerId="LiveId" clId="{90180273-9CA9-43AF-9A73-AEC0B421D1EA}" dt="2020-06-24T16:38:34.581" v="969" actId="1037"/>
          <ac:cxnSpMkLst>
            <pc:docMk/>
            <pc:sldMk cId="1592890346" sldId="282"/>
            <ac:cxnSpMk id="25" creationId="{9C34257A-AD3F-426D-A25D-4D4633B19C3A}"/>
          </ac:cxnSpMkLst>
        </pc:cxnChg>
        <pc:cxnChg chg="del">
          <ac:chgData name="Lars Hadidi" userId="9a11e864bfe1bd58" providerId="LiveId" clId="{90180273-9CA9-43AF-9A73-AEC0B421D1EA}" dt="2020-06-24T16:33:51.805" v="942" actId="478"/>
          <ac:cxnSpMkLst>
            <pc:docMk/>
            <pc:sldMk cId="1592890346" sldId="282"/>
            <ac:cxnSpMk id="26" creationId="{FED8CDAC-48E6-458D-A2D8-E9DD5691EC53}"/>
          </ac:cxnSpMkLst>
        </pc:cxnChg>
        <pc:cxnChg chg="add mod">
          <ac:chgData name="Lars Hadidi" userId="9a11e864bfe1bd58" providerId="LiveId" clId="{90180273-9CA9-43AF-9A73-AEC0B421D1EA}" dt="2020-06-24T16:38:30.995" v="968" actId="1076"/>
          <ac:cxnSpMkLst>
            <pc:docMk/>
            <pc:sldMk cId="1592890346" sldId="282"/>
            <ac:cxnSpMk id="27" creationId="{CDDE1CCE-C625-4E5E-9F5E-E24808354B15}"/>
          </ac:cxnSpMkLst>
        </pc:cxnChg>
        <pc:cxnChg chg="add mod">
          <ac:chgData name="Lars Hadidi" userId="9a11e864bfe1bd58" providerId="LiveId" clId="{90180273-9CA9-43AF-9A73-AEC0B421D1EA}" dt="2020-06-24T16:53:17.806" v="1072" actId="20577"/>
          <ac:cxnSpMkLst>
            <pc:docMk/>
            <pc:sldMk cId="1592890346" sldId="282"/>
            <ac:cxnSpMk id="30" creationId="{9D3CED2A-2D30-47FD-A56C-B54284C45755}"/>
          </ac:cxnSpMkLst>
        </pc:cxnChg>
      </pc:sldChg>
      <pc:sldChg chg="addSp delSp modSp new mod modTransition modAnim">
        <pc:chgData name="Lars Hadidi" userId="9a11e864bfe1bd58" providerId="LiveId" clId="{90180273-9CA9-43AF-9A73-AEC0B421D1EA}" dt="2020-06-27T15:37:07.782" v="3648"/>
        <pc:sldMkLst>
          <pc:docMk/>
          <pc:sldMk cId="1022355678" sldId="283"/>
        </pc:sldMkLst>
        <pc:spChg chg="mod">
          <ac:chgData name="Lars Hadidi" userId="9a11e864bfe1bd58" providerId="LiveId" clId="{90180273-9CA9-43AF-9A73-AEC0B421D1EA}" dt="2020-06-24T16:54:53.856" v="1090"/>
          <ac:spMkLst>
            <pc:docMk/>
            <pc:sldMk cId="1022355678" sldId="283"/>
            <ac:spMk id="2" creationId="{6B514ADD-E862-49F2-AFB4-6AB3A35E6B43}"/>
          </ac:spMkLst>
        </pc:spChg>
        <pc:spChg chg="mod">
          <ac:chgData name="Lars Hadidi" userId="9a11e864bfe1bd58" providerId="LiveId" clId="{90180273-9CA9-43AF-9A73-AEC0B421D1EA}" dt="2020-06-26T12:58:17.833" v="2125" actId="20577"/>
          <ac:spMkLst>
            <pc:docMk/>
            <pc:sldMk cId="1022355678" sldId="283"/>
            <ac:spMk id="3" creationId="{D16F5219-66E9-4946-AC6D-81253CE7178D}"/>
          </ac:spMkLst>
        </pc:spChg>
        <pc:spChg chg="add mod">
          <ac:chgData name="Lars Hadidi" userId="9a11e864bfe1bd58" providerId="LiveId" clId="{90180273-9CA9-43AF-9A73-AEC0B421D1EA}" dt="2020-06-26T12:54:26.255" v="2105" actId="20577"/>
          <ac:spMkLst>
            <pc:docMk/>
            <pc:sldMk cId="1022355678" sldId="283"/>
            <ac:spMk id="6" creationId="{F856741C-987F-4B8F-ADB4-4034C115543E}"/>
          </ac:spMkLst>
        </pc:spChg>
        <pc:spChg chg="add del mod ord">
          <ac:chgData name="Lars Hadidi" userId="9a11e864bfe1bd58" providerId="LiveId" clId="{90180273-9CA9-43AF-9A73-AEC0B421D1EA}" dt="2020-06-24T17:09:20.975" v="1251" actId="478"/>
          <ac:spMkLst>
            <pc:docMk/>
            <pc:sldMk cId="1022355678" sldId="283"/>
            <ac:spMk id="7" creationId="{ECDA6A46-8428-4D6C-A42A-C6C40D04997D}"/>
          </ac:spMkLst>
        </pc:spChg>
        <pc:spChg chg="add del mod">
          <ac:chgData name="Lars Hadidi" userId="9a11e864bfe1bd58" providerId="LiveId" clId="{90180273-9CA9-43AF-9A73-AEC0B421D1EA}" dt="2020-06-25T12:45:21.340" v="1286" actId="478"/>
          <ac:spMkLst>
            <pc:docMk/>
            <pc:sldMk cId="1022355678" sldId="283"/>
            <ac:spMk id="10" creationId="{33A98CB3-5B53-463A-89C6-A49520BF7E39}"/>
          </ac:spMkLst>
        </pc:spChg>
        <pc:spChg chg="add mod">
          <ac:chgData name="Lars Hadidi" userId="9a11e864bfe1bd58" providerId="LiveId" clId="{90180273-9CA9-43AF-9A73-AEC0B421D1EA}" dt="2020-06-25T12:40:47.393" v="1276" actId="767"/>
          <ac:spMkLst>
            <pc:docMk/>
            <pc:sldMk cId="1022355678" sldId="283"/>
            <ac:spMk id="11" creationId="{1188AA60-07A9-45F5-935B-6F847E20D097}"/>
          </ac:spMkLst>
        </pc:spChg>
        <pc:spChg chg="add del">
          <ac:chgData name="Lars Hadidi" userId="9a11e864bfe1bd58" providerId="LiveId" clId="{90180273-9CA9-43AF-9A73-AEC0B421D1EA}" dt="2020-06-25T12:46:41.314" v="1290" actId="478"/>
          <ac:spMkLst>
            <pc:docMk/>
            <pc:sldMk cId="1022355678" sldId="283"/>
            <ac:spMk id="14" creationId="{CEEADD65-A5C8-46F7-8559-9342000A5AF4}"/>
          </ac:spMkLst>
        </pc:spChg>
        <pc:spChg chg="add mod">
          <ac:chgData name="Lars Hadidi" userId="9a11e864bfe1bd58" providerId="LiveId" clId="{90180273-9CA9-43AF-9A73-AEC0B421D1EA}" dt="2020-06-25T13:07:32.419" v="1459" actId="164"/>
          <ac:spMkLst>
            <pc:docMk/>
            <pc:sldMk cId="1022355678" sldId="283"/>
            <ac:spMk id="15" creationId="{C7B0926F-B8E2-4D70-8805-668CC7A036D7}"/>
          </ac:spMkLst>
        </pc:spChg>
        <pc:spChg chg="add mod">
          <ac:chgData name="Lars Hadidi" userId="9a11e864bfe1bd58" providerId="LiveId" clId="{90180273-9CA9-43AF-9A73-AEC0B421D1EA}" dt="2020-06-25T13:07:32.419" v="1459" actId="164"/>
          <ac:spMkLst>
            <pc:docMk/>
            <pc:sldMk cId="1022355678" sldId="283"/>
            <ac:spMk id="16" creationId="{A61D8B46-6837-4C61-97FF-0D6BD2277DBA}"/>
          </ac:spMkLst>
        </pc:spChg>
        <pc:spChg chg="add mod">
          <ac:chgData name="Lars Hadidi" userId="9a11e864bfe1bd58" providerId="LiveId" clId="{90180273-9CA9-43AF-9A73-AEC0B421D1EA}" dt="2020-06-25T18:07:38.059" v="1893" actId="20577"/>
          <ac:spMkLst>
            <pc:docMk/>
            <pc:sldMk cId="1022355678" sldId="283"/>
            <ac:spMk id="17" creationId="{7DF046E3-03A0-4638-9D9B-19979C21D07F}"/>
          </ac:spMkLst>
        </pc:spChg>
        <pc:spChg chg="add mod">
          <ac:chgData name="Lars Hadidi" userId="9a11e864bfe1bd58" providerId="LiveId" clId="{90180273-9CA9-43AF-9A73-AEC0B421D1EA}" dt="2020-06-25T18:07:38.059" v="1893" actId="20577"/>
          <ac:spMkLst>
            <pc:docMk/>
            <pc:sldMk cId="1022355678" sldId="283"/>
            <ac:spMk id="18" creationId="{292A8BA6-CACE-4DBB-9B3E-F8881FFA8823}"/>
          </ac:spMkLst>
        </pc:spChg>
        <pc:spChg chg="add del mod">
          <ac:chgData name="Lars Hadidi" userId="9a11e864bfe1bd58" providerId="LiveId" clId="{90180273-9CA9-43AF-9A73-AEC0B421D1EA}" dt="2020-06-25T13:06:06.796" v="1433" actId="478"/>
          <ac:spMkLst>
            <pc:docMk/>
            <pc:sldMk cId="1022355678" sldId="283"/>
            <ac:spMk id="19" creationId="{0A84075F-D911-4F6B-8A99-A4581FC4A51B}"/>
          </ac:spMkLst>
        </pc:spChg>
        <pc:spChg chg="add mod">
          <ac:chgData name="Lars Hadidi" userId="9a11e864bfe1bd58" providerId="LiveId" clId="{90180273-9CA9-43AF-9A73-AEC0B421D1EA}" dt="2020-06-25T18:07:38.059" v="1893" actId="20577"/>
          <ac:spMkLst>
            <pc:docMk/>
            <pc:sldMk cId="1022355678" sldId="283"/>
            <ac:spMk id="26" creationId="{8BF0C0ED-01A2-4A21-9FA1-96C78EEC6B1C}"/>
          </ac:spMkLst>
        </pc:spChg>
        <pc:grpChg chg="add mod">
          <ac:chgData name="Lars Hadidi" userId="9a11e864bfe1bd58" providerId="LiveId" clId="{90180273-9CA9-43AF-9A73-AEC0B421D1EA}" dt="2020-06-25T13:07:32.419" v="1459" actId="164"/>
          <ac:grpSpMkLst>
            <pc:docMk/>
            <pc:sldMk cId="1022355678" sldId="283"/>
            <ac:grpSpMk id="41" creationId="{B5B81088-8EDF-4B3C-A2D5-B211C693B26C}"/>
          </ac:grpSpMkLst>
        </pc:grpChg>
        <pc:grpChg chg="add mod">
          <ac:chgData name="Lars Hadidi" userId="9a11e864bfe1bd58" providerId="LiveId" clId="{90180273-9CA9-43AF-9A73-AEC0B421D1EA}" dt="2020-06-25T18:07:38.059" v="1893" actId="20577"/>
          <ac:grpSpMkLst>
            <pc:docMk/>
            <pc:sldMk cId="1022355678" sldId="283"/>
            <ac:grpSpMk id="42" creationId="{EE9BA12C-C43E-42B5-8766-98615A0EF6F5}"/>
          </ac:grpSpMkLst>
        </pc:grpChg>
        <pc:grpChg chg="add mod">
          <ac:chgData name="Lars Hadidi" userId="9a11e864bfe1bd58" providerId="LiveId" clId="{90180273-9CA9-43AF-9A73-AEC0B421D1EA}" dt="2020-06-25T18:07:38.059" v="1893" actId="20577"/>
          <ac:grpSpMkLst>
            <pc:docMk/>
            <pc:sldMk cId="1022355678" sldId="283"/>
            <ac:grpSpMk id="43" creationId="{280C200B-F7E1-42EF-88AE-932555C3C910}"/>
          </ac:grpSpMkLst>
        </pc:grpChg>
        <pc:grpChg chg="add mod">
          <ac:chgData name="Lars Hadidi" userId="9a11e864bfe1bd58" providerId="LiveId" clId="{90180273-9CA9-43AF-9A73-AEC0B421D1EA}" dt="2020-06-25T13:08:14.726" v="1462" actId="164"/>
          <ac:grpSpMkLst>
            <pc:docMk/>
            <pc:sldMk cId="1022355678" sldId="283"/>
            <ac:grpSpMk id="44" creationId="{78D5E569-AE67-4958-8E5E-28AD8DE141AF}"/>
          </ac:grpSpMkLst>
        </pc:grpChg>
        <pc:grpChg chg="add mod">
          <ac:chgData name="Lars Hadidi" userId="9a11e864bfe1bd58" providerId="LiveId" clId="{90180273-9CA9-43AF-9A73-AEC0B421D1EA}" dt="2020-06-25T13:08:18.935" v="1463" actId="164"/>
          <ac:grpSpMkLst>
            <pc:docMk/>
            <pc:sldMk cId="1022355678" sldId="283"/>
            <ac:grpSpMk id="45" creationId="{AA362C2E-D44B-43C1-A857-7D806ACB1F0C}"/>
          </ac:grpSpMkLst>
        </pc:grpChg>
        <pc:picChg chg="add mod">
          <ac:chgData name="Lars Hadidi" userId="9a11e864bfe1bd58" providerId="LiveId" clId="{90180273-9CA9-43AF-9A73-AEC0B421D1EA}" dt="2020-06-25T13:08:14.726" v="1462" actId="164"/>
          <ac:picMkLst>
            <pc:docMk/>
            <pc:sldMk cId="1022355678" sldId="283"/>
            <ac:picMk id="33" creationId="{A6700E63-E59B-49DE-83D8-BAECA5C086FE}"/>
          </ac:picMkLst>
        </pc:picChg>
        <pc:picChg chg="add mod">
          <ac:chgData name="Lars Hadidi" userId="9a11e864bfe1bd58" providerId="LiveId" clId="{90180273-9CA9-43AF-9A73-AEC0B421D1EA}" dt="2020-06-25T13:08:18.935" v="1463" actId="164"/>
          <ac:picMkLst>
            <pc:docMk/>
            <pc:sldMk cId="1022355678" sldId="283"/>
            <ac:picMk id="35" creationId="{59013C29-8853-42A2-82A0-9C618FA03F5B}"/>
          </ac:picMkLst>
        </pc:picChg>
        <pc:picChg chg="add mod ord">
          <ac:chgData name="Lars Hadidi" userId="9a11e864bfe1bd58" providerId="LiveId" clId="{90180273-9CA9-43AF-9A73-AEC0B421D1EA}" dt="2020-06-25T18:07:38.059" v="1893" actId="20577"/>
          <ac:picMkLst>
            <pc:docMk/>
            <pc:sldMk cId="1022355678" sldId="283"/>
            <ac:picMk id="37" creationId="{A683FFBB-9222-4D00-96E3-A0CBDBA09809}"/>
          </ac:picMkLst>
        </pc:picChg>
        <pc:cxnChg chg="add del">
          <ac:chgData name="Lars Hadidi" userId="9a11e864bfe1bd58" providerId="LiveId" clId="{90180273-9CA9-43AF-9A73-AEC0B421D1EA}" dt="2020-06-25T12:45:18.351" v="1285" actId="478"/>
          <ac:cxnSpMkLst>
            <pc:docMk/>
            <pc:sldMk cId="1022355678" sldId="283"/>
            <ac:cxnSpMk id="9" creationId="{50E3F45B-82A9-46ED-80D8-3472815A0C01}"/>
          </ac:cxnSpMkLst>
        </pc:cxnChg>
        <pc:cxnChg chg="add del">
          <ac:chgData name="Lars Hadidi" userId="9a11e864bfe1bd58" providerId="LiveId" clId="{90180273-9CA9-43AF-9A73-AEC0B421D1EA}" dt="2020-06-25T12:46:21.854" v="1288" actId="478"/>
          <ac:cxnSpMkLst>
            <pc:docMk/>
            <pc:sldMk cId="1022355678" sldId="283"/>
            <ac:cxnSpMk id="13" creationId="{4978D75A-EC8B-420F-8472-99190BEA126E}"/>
          </ac:cxnSpMkLst>
        </pc:cxnChg>
        <pc:cxnChg chg="add mod">
          <ac:chgData name="Lars Hadidi" userId="9a11e864bfe1bd58" providerId="LiveId" clId="{90180273-9CA9-43AF-9A73-AEC0B421D1EA}" dt="2020-06-25T18:07:38.059" v="1893" actId="20577"/>
          <ac:cxnSpMkLst>
            <pc:docMk/>
            <pc:sldMk cId="1022355678" sldId="283"/>
            <ac:cxnSpMk id="21" creationId="{C9B07146-E566-4B6D-B0E0-FD8886D4FE27}"/>
          </ac:cxnSpMkLst>
        </pc:cxnChg>
        <pc:cxnChg chg="add mod">
          <ac:chgData name="Lars Hadidi" userId="9a11e864bfe1bd58" providerId="LiveId" clId="{90180273-9CA9-43AF-9A73-AEC0B421D1EA}" dt="2020-06-25T18:07:38.059" v="1893" actId="20577"/>
          <ac:cxnSpMkLst>
            <pc:docMk/>
            <pc:sldMk cId="1022355678" sldId="283"/>
            <ac:cxnSpMk id="23" creationId="{E6A85358-E3CA-40DE-A8CD-343E1C9128E4}"/>
          </ac:cxnSpMkLst>
        </pc:cxnChg>
        <pc:cxnChg chg="add mod">
          <ac:chgData name="Lars Hadidi" userId="9a11e864bfe1bd58" providerId="LiveId" clId="{90180273-9CA9-43AF-9A73-AEC0B421D1EA}" dt="2020-06-25T18:07:38.059" v="1893" actId="20577"/>
          <ac:cxnSpMkLst>
            <pc:docMk/>
            <pc:sldMk cId="1022355678" sldId="283"/>
            <ac:cxnSpMk id="25" creationId="{FF0613DD-0064-4A15-A758-30902ACF5616}"/>
          </ac:cxnSpMkLst>
        </pc:cxnChg>
        <pc:cxnChg chg="add mod">
          <ac:chgData name="Lars Hadidi" userId="9a11e864bfe1bd58" providerId="LiveId" clId="{90180273-9CA9-43AF-9A73-AEC0B421D1EA}" dt="2020-06-25T13:08:14.726" v="1462" actId="164"/>
          <ac:cxnSpMkLst>
            <pc:docMk/>
            <pc:sldMk cId="1022355678" sldId="283"/>
            <ac:cxnSpMk id="28" creationId="{F84703E7-2842-4459-A5FB-8CAD96DD4C3D}"/>
          </ac:cxnSpMkLst>
        </pc:cxnChg>
        <pc:cxnChg chg="add del mod">
          <ac:chgData name="Lars Hadidi" userId="9a11e864bfe1bd58" providerId="LiveId" clId="{90180273-9CA9-43AF-9A73-AEC0B421D1EA}" dt="2020-06-25T12:55:48.495" v="1377" actId="478"/>
          <ac:cxnSpMkLst>
            <pc:docMk/>
            <pc:sldMk cId="1022355678" sldId="283"/>
            <ac:cxnSpMk id="30" creationId="{6D191682-319E-4C1D-BEA1-831958FD6127}"/>
          </ac:cxnSpMkLst>
        </pc:cxnChg>
        <pc:cxnChg chg="add mod">
          <ac:chgData name="Lars Hadidi" userId="9a11e864bfe1bd58" providerId="LiveId" clId="{90180273-9CA9-43AF-9A73-AEC0B421D1EA}" dt="2020-06-25T13:08:18.935" v="1463" actId="164"/>
          <ac:cxnSpMkLst>
            <pc:docMk/>
            <pc:sldMk cId="1022355678" sldId="283"/>
            <ac:cxnSpMk id="31" creationId="{36994977-17E7-425F-BF73-42923546651A}"/>
          </ac:cxnSpMkLst>
        </pc:cxnChg>
      </pc:sldChg>
      <pc:sldChg chg="addSp delSp modSp add mod addAnim delAnim modAnim">
        <pc:chgData name="Lars Hadidi" userId="9a11e864bfe1bd58" providerId="LiveId" clId="{90180273-9CA9-43AF-9A73-AEC0B421D1EA}" dt="2020-06-27T15:38:44.280" v="3653"/>
        <pc:sldMkLst>
          <pc:docMk/>
          <pc:sldMk cId="1501903286" sldId="284"/>
        </pc:sldMkLst>
        <pc:spChg chg="mod">
          <ac:chgData name="Lars Hadidi" userId="9a11e864bfe1bd58" providerId="LiveId" clId="{90180273-9CA9-43AF-9A73-AEC0B421D1EA}" dt="2020-06-26T12:58:26.449" v="2131" actId="20577"/>
          <ac:spMkLst>
            <pc:docMk/>
            <pc:sldMk cId="1501903286" sldId="284"/>
            <ac:spMk id="3" creationId="{D16F5219-66E9-4946-AC6D-81253CE7178D}"/>
          </ac:spMkLst>
        </pc:spChg>
        <pc:spChg chg="mod">
          <ac:chgData name="Lars Hadidi" userId="9a11e864bfe1bd58" providerId="LiveId" clId="{90180273-9CA9-43AF-9A73-AEC0B421D1EA}" dt="2020-06-25T18:12:37.004" v="1916" actId="20577"/>
          <ac:spMkLst>
            <pc:docMk/>
            <pc:sldMk cId="1501903286" sldId="284"/>
            <ac:spMk id="6" creationId="{F856741C-987F-4B8F-ADB4-4034C115543E}"/>
          </ac:spMkLst>
        </pc:spChg>
        <pc:spChg chg="mod">
          <ac:chgData name="Lars Hadidi" userId="9a11e864bfe1bd58" providerId="LiveId" clId="{90180273-9CA9-43AF-9A73-AEC0B421D1EA}" dt="2020-06-25T18:12:31.049" v="1914" actId="20577"/>
          <ac:spMkLst>
            <pc:docMk/>
            <pc:sldMk cId="1501903286" sldId="284"/>
            <ac:spMk id="15" creationId="{C7B0926F-B8E2-4D70-8805-668CC7A036D7}"/>
          </ac:spMkLst>
        </pc:spChg>
        <pc:spChg chg="mod">
          <ac:chgData name="Lars Hadidi" userId="9a11e864bfe1bd58" providerId="LiveId" clId="{90180273-9CA9-43AF-9A73-AEC0B421D1EA}" dt="2020-06-25T18:12:31.049" v="1914" actId="20577"/>
          <ac:spMkLst>
            <pc:docMk/>
            <pc:sldMk cId="1501903286" sldId="284"/>
            <ac:spMk id="16" creationId="{A61D8B46-6837-4C61-97FF-0D6BD2277DBA}"/>
          </ac:spMkLst>
        </pc:spChg>
        <pc:spChg chg="mod">
          <ac:chgData name="Lars Hadidi" userId="9a11e864bfe1bd58" providerId="LiveId" clId="{90180273-9CA9-43AF-9A73-AEC0B421D1EA}" dt="2020-06-25T18:12:31.049" v="1914" actId="20577"/>
          <ac:spMkLst>
            <pc:docMk/>
            <pc:sldMk cId="1501903286" sldId="284"/>
            <ac:spMk id="17" creationId="{7DF046E3-03A0-4638-9D9B-19979C21D07F}"/>
          </ac:spMkLst>
        </pc:spChg>
        <pc:spChg chg="mod">
          <ac:chgData name="Lars Hadidi" userId="9a11e864bfe1bd58" providerId="LiveId" clId="{90180273-9CA9-43AF-9A73-AEC0B421D1EA}" dt="2020-06-25T18:12:31.049" v="1914" actId="20577"/>
          <ac:spMkLst>
            <pc:docMk/>
            <pc:sldMk cId="1501903286" sldId="284"/>
            <ac:spMk id="18" creationId="{292A8BA6-CACE-4DBB-9B3E-F8881FFA8823}"/>
          </ac:spMkLst>
        </pc:spChg>
        <pc:spChg chg="mod">
          <ac:chgData name="Lars Hadidi" userId="9a11e864bfe1bd58" providerId="LiveId" clId="{90180273-9CA9-43AF-9A73-AEC0B421D1EA}" dt="2020-06-25T18:12:31.049" v="1914" actId="20577"/>
          <ac:spMkLst>
            <pc:docMk/>
            <pc:sldMk cId="1501903286" sldId="284"/>
            <ac:spMk id="26" creationId="{8BF0C0ED-01A2-4A21-9FA1-96C78EEC6B1C}"/>
          </ac:spMkLst>
        </pc:spChg>
        <pc:spChg chg="mod">
          <ac:chgData name="Lars Hadidi" userId="9a11e864bfe1bd58" providerId="LiveId" clId="{90180273-9CA9-43AF-9A73-AEC0B421D1EA}" dt="2020-06-27T15:34:59.227" v="3636" actId="1036"/>
          <ac:spMkLst>
            <pc:docMk/>
            <pc:sldMk cId="1501903286" sldId="284"/>
            <ac:spMk id="29" creationId="{C539EA34-0314-460B-A052-ECE3F501FB53}"/>
          </ac:spMkLst>
        </pc:spChg>
        <pc:spChg chg="mod">
          <ac:chgData name="Lars Hadidi" userId="9a11e864bfe1bd58" providerId="LiveId" clId="{90180273-9CA9-43AF-9A73-AEC0B421D1EA}" dt="2020-06-27T15:34:30.256" v="3626"/>
          <ac:spMkLst>
            <pc:docMk/>
            <pc:sldMk cId="1501903286" sldId="284"/>
            <ac:spMk id="30" creationId="{7473F459-28B8-4BF7-917C-D4833CCF08C3}"/>
          </ac:spMkLst>
        </pc:spChg>
        <pc:spChg chg="add del mod">
          <ac:chgData name="Lars Hadidi" userId="9a11e864bfe1bd58" providerId="LiveId" clId="{90180273-9CA9-43AF-9A73-AEC0B421D1EA}" dt="2020-06-25T13:26:52.231" v="1539"/>
          <ac:spMkLst>
            <pc:docMk/>
            <pc:sldMk cId="1501903286" sldId="284"/>
            <ac:spMk id="32" creationId="{9C944DDA-938A-4E98-AC46-E2D6E4E31F91}"/>
          </ac:spMkLst>
        </pc:spChg>
        <pc:grpChg chg="add del mod">
          <ac:chgData name="Lars Hadidi" userId="9a11e864bfe1bd58" providerId="LiveId" clId="{90180273-9CA9-43AF-9A73-AEC0B421D1EA}" dt="2020-06-25T18:12:31.049" v="1914" actId="20577"/>
          <ac:grpSpMkLst>
            <pc:docMk/>
            <pc:sldMk cId="1501903286" sldId="284"/>
            <ac:grpSpMk id="7" creationId="{0B690A5C-3186-4FEB-834A-A519831FF59D}"/>
          </ac:grpSpMkLst>
        </pc:grpChg>
        <pc:grpChg chg="add mod">
          <ac:chgData name="Lars Hadidi" userId="9a11e864bfe1bd58" providerId="LiveId" clId="{90180273-9CA9-43AF-9A73-AEC0B421D1EA}" dt="2020-06-27T15:34:56.989" v="3634" actId="1035"/>
          <ac:grpSpMkLst>
            <pc:docMk/>
            <pc:sldMk cId="1501903286" sldId="284"/>
            <ac:grpSpMk id="27" creationId="{499527B8-8770-485A-B185-36B35353516A}"/>
          </ac:grpSpMkLst>
        </pc:grpChg>
        <pc:grpChg chg="mod">
          <ac:chgData name="Lars Hadidi" userId="9a11e864bfe1bd58" providerId="LiveId" clId="{90180273-9CA9-43AF-9A73-AEC0B421D1EA}" dt="2020-06-25T18:12:31.049" v="1914" actId="20577"/>
          <ac:grpSpMkLst>
            <pc:docMk/>
            <pc:sldMk cId="1501903286" sldId="284"/>
            <ac:grpSpMk id="41" creationId="{B5B81088-8EDF-4B3C-A2D5-B211C693B26C}"/>
          </ac:grpSpMkLst>
        </pc:grpChg>
        <pc:grpChg chg="mod">
          <ac:chgData name="Lars Hadidi" userId="9a11e864bfe1bd58" providerId="LiveId" clId="{90180273-9CA9-43AF-9A73-AEC0B421D1EA}" dt="2020-06-25T18:12:31.049" v="1914" actId="20577"/>
          <ac:grpSpMkLst>
            <pc:docMk/>
            <pc:sldMk cId="1501903286" sldId="284"/>
            <ac:grpSpMk id="42" creationId="{EE9BA12C-C43E-42B5-8766-98615A0EF6F5}"/>
          </ac:grpSpMkLst>
        </pc:grpChg>
        <pc:grpChg chg="mod">
          <ac:chgData name="Lars Hadidi" userId="9a11e864bfe1bd58" providerId="LiveId" clId="{90180273-9CA9-43AF-9A73-AEC0B421D1EA}" dt="2020-06-25T18:12:31.049" v="1914" actId="20577"/>
          <ac:grpSpMkLst>
            <pc:docMk/>
            <pc:sldMk cId="1501903286" sldId="284"/>
            <ac:grpSpMk id="43" creationId="{280C200B-F7E1-42EF-88AE-932555C3C910}"/>
          </ac:grpSpMkLst>
        </pc:grpChg>
        <pc:grpChg chg="mod">
          <ac:chgData name="Lars Hadidi" userId="9a11e864bfe1bd58" providerId="LiveId" clId="{90180273-9CA9-43AF-9A73-AEC0B421D1EA}" dt="2020-06-25T18:12:31.049" v="1914" actId="20577"/>
          <ac:grpSpMkLst>
            <pc:docMk/>
            <pc:sldMk cId="1501903286" sldId="284"/>
            <ac:grpSpMk id="44" creationId="{78D5E569-AE67-4958-8E5E-28AD8DE141AF}"/>
          </ac:grpSpMkLst>
        </pc:grpChg>
        <pc:grpChg chg="mod">
          <ac:chgData name="Lars Hadidi" userId="9a11e864bfe1bd58" providerId="LiveId" clId="{90180273-9CA9-43AF-9A73-AEC0B421D1EA}" dt="2020-06-25T18:12:31.049" v="1914" actId="20577"/>
          <ac:grpSpMkLst>
            <pc:docMk/>
            <pc:sldMk cId="1501903286" sldId="284"/>
            <ac:grpSpMk id="45" creationId="{AA362C2E-D44B-43C1-A857-7D806ACB1F0C}"/>
          </ac:grpSpMkLst>
        </pc:grpChg>
        <pc:picChg chg="mod">
          <ac:chgData name="Lars Hadidi" userId="9a11e864bfe1bd58" providerId="LiveId" clId="{90180273-9CA9-43AF-9A73-AEC0B421D1EA}" dt="2020-06-25T18:12:31.049" v="1914" actId="20577"/>
          <ac:picMkLst>
            <pc:docMk/>
            <pc:sldMk cId="1501903286" sldId="284"/>
            <ac:picMk id="33" creationId="{A6700E63-E59B-49DE-83D8-BAECA5C086FE}"/>
          </ac:picMkLst>
        </pc:picChg>
        <pc:picChg chg="mod">
          <ac:chgData name="Lars Hadidi" userId="9a11e864bfe1bd58" providerId="LiveId" clId="{90180273-9CA9-43AF-9A73-AEC0B421D1EA}" dt="2020-06-25T18:12:31.049" v="1914" actId="20577"/>
          <ac:picMkLst>
            <pc:docMk/>
            <pc:sldMk cId="1501903286" sldId="284"/>
            <ac:picMk id="35" creationId="{59013C29-8853-42A2-82A0-9C618FA03F5B}"/>
          </ac:picMkLst>
        </pc:picChg>
        <pc:picChg chg="mod">
          <ac:chgData name="Lars Hadidi" userId="9a11e864bfe1bd58" providerId="LiveId" clId="{90180273-9CA9-43AF-9A73-AEC0B421D1EA}" dt="2020-06-25T18:12:31.049" v="1914" actId="20577"/>
          <ac:picMkLst>
            <pc:docMk/>
            <pc:sldMk cId="1501903286" sldId="284"/>
            <ac:picMk id="37" creationId="{A683FFBB-9222-4D00-96E3-A0CBDBA09809}"/>
          </ac:picMkLst>
        </pc:picChg>
        <pc:cxnChg chg="mod">
          <ac:chgData name="Lars Hadidi" userId="9a11e864bfe1bd58" providerId="LiveId" clId="{90180273-9CA9-43AF-9A73-AEC0B421D1EA}" dt="2020-06-25T18:12:31.049" v="1914" actId="20577"/>
          <ac:cxnSpMkLst>
            <pc:docMk/>
            <pc:sldMk cId="1501903286" sldId="284"/>
            <ac:cxnSpMk id="21" creationId="{C9B07146-E566-4B6D-B0E0-FD8886D4FE27}"/>
          </ac:cxnSpMkLst>
        </pc:cxnChg>
        <pc:cxnChg chg="mod">
          <ac:chgData name="Lars Hadidi" userId="9a11e864bfe1bd58" providerId="LiveId" clId="{90180273-9CA9-43AF-9A73-AEC0B421D1EA}" dt="2020-06-25T18:12:31.049" v="1914" actId="20577"/>
          <ac:cxnSpMkLst>
            <pc:docMk/>
            <pc:sldMk cId="1501903286" sldId="284"/>
            <ac:cxnSpMk id="23" creationId="{E6A85358-E3CA-40DE-A8CD-343E1C9128E4}"/>
          </ac:cxnSpMkLst>
        </pc:cxnChg>
        <pc:cxnChg chg="mod">
          <ac:chgData name="Lars Hadidi" userId="9a11e864bfe1bd58" providerId="LiveId" clId="{90180273-9CA9-43AF-9A73-AEC0B421D1EA}" dt="2020-06-25T18:12:31.049" v="1914" actId="20577"/>
          <ac:cxnSpMkLst>
            <pc:docMk/>
            <pc:sldMk cId="1501903286" sldId="284"/>
            <ac:cxnSpMk id="25" creationId="{FF0613DD-0064-4A15-A758-30902ACF5616}"/>
          </ac:cxnSpMkLst>
        </pc:cxnChg>
        <pc:cxnChg chg="mod">
          <ac:chgData name="Lars Hadidi" userId="9a11e864bfe1bd58" providerId="LiveId" clId="{90180273-9CA9-43AF-9A73-AEC0B421D1EA}" dt="2020-06-25T18:12:31.049" v="1914" actId="20577"/>
          <ac:cxnSpMkLst>
            <pc:docMk/>
            <pc:sldMk cId="1501903286" sldId="284"/>
            <ac:cxnSpMk id="28" creationId="{F84703E7-2842-4459-A5FB-8CAD96DD4C3D}"/>
          </ac:cxnSpMkLst>
        </pc:cxnChg>
        <pc:cxnChg chg="mod">
          <ac:chgData name="Lars Hadidi" userId="9a11e864bfe1bd58" providerId="LiveId" clId="{90180273-9CA9-43AF-9A73-AEC0B421D1EA}" dt="2020-06-25T18:12:31.049" v="1914" actId="20577"/>
          <ac:cxnSpMkLst>
            <pc:docMk/>
            <pc:sldMk cId="1501903286" sldId="284"/>
            <ac:cxnSpMk id="31" creationId="{36994977-17E7-425F-BF73-42923546651A}"/>
          </ac:cxnSpMkLst>
        </pc:cxnChg>
      </pc:sldChg>
      <pc:sldChg chg="delSp modSp add del mod delAnim modAnim">
        <pc:chgData name="Lars Hadidi" userId="9a11e864bfe1bd58" providerId="LiveId" clId="{90180273-9CA9-43AF-9A73-AEC0B421D1EA}" dt="2020-06-25T18:20:58.785" v="1950" actId="47"/>
        <pc:sldMkLst>
          <pc:docMk/>
          <pc:sldMk cId="2418118715" sldId="285"/>
        </pc:sldMkLst>
        <pc:spChg chg="mod">
          <ac:chgData name="Lars Hadidi" userId="9a11e864bfe1bd58" providerId="LiveId" clId="{90180273-9CA9-43AF-9A73-AEC0B421D1EA}" dt="2020-06-25T13:27:32.573" v="1549" actId="207"/>
          <ac:spMkLst>
            <pc:docMk/>
            <pc:sldMk cId="2418118715" sldId="285"/>
            <ac:spMk id="6" creationId="{F856741C-987F-4B8F-ADB4-4034C115543E}"/>
          </ac:spMkLst>
        </pc:spChg>
        <pc:spChg chg="mod">
          <ac:chgData name="Lars Hadidi" userId="9a11e864bfe1bd58" providerId="LiveId" clId="{90180273-9CA9-43AF-9A73-AEC0B421D1EA}" dt="2020-06-25T13:27:25.798" v="1547" actId="207"/>
          <ac:spMkLst>
            <pc:docMk/>
            <pc:sldMk cId="2418118715" sldId="285"/>
            <ac:spMk id="30" creationId="{7473F459-28B8-4BF7-917C-D4833CCF08C3}"/>
          </ac:spMkLst>
        </pc:spChg>
        <pc:grpChg chg="del">
          <ac:chgData name="Lars Hadidi" userId="9a11e864bfe1bd58" providerId="LiveId" clId="{90180273-9CA9-43AF-9A73-AEC0B421D1EA}" dt="2020-06-25T13:27:06.320" v="1543" actId="478"/>
          <ac:grpSpMkLst>
            <pc:docMk/>
            <pc:sldMk cId="2418118715" sldId="285"/>
            <ac:grpSpMk id="7" creationId="{0B690A5C-3186-4FEB-834A-A519831FF59D}"/>
          </ac:grpSpMkLst>
        </pc:grpChg>
        <pc:cxnChg chg="mod">
          <ac:chgData name="Lars Hadidi" userId="9a11e864bfe1bd58" providerId="LiveId" clId="{90180273-9CA9-43AF-9A73-AEC0B421D1EA}" dt="2020-06-25T13:27:06.320" v="1543" actId="478"/>
          <ac:cxnSpMkLst>
            <pc:docMk/>
            <pc:sldMk cId="2418118715" sldId="285"/>
            <ac:cxnSpMk id="21" creationId="{C9B07146-E566-4B6D-B0E0-FD8886D4FE27}"/>
          </ac:cxnSpMkLst>
        </pc:cxnChg>
        <pc:cxnChg chg="mod">
          <ac:chgData name="Lars Hadidi" userId="9a11e864bfe1bd58" providerId="LiveId" clId="{90180273-9CA9-43AF-9A73-AEC0B421D1EA}" dt="2020-06-25T13:27:06.320" v="1543" actId="478"/>
          <ac:cxnSpMkLst>
            <pc:docMk/>
            <pc:sldMk cId="2418118715" sldId="285"/>
            <ac:cxnSpMk id="23" creationId="{E6A85358-E3CA-40DE-A8CD-343E1C9128E4}"/>
          </ac:cxnSpMkLst>
        </pc:cxnChg>
        <pc:cxnChg chg="mod">
          <ac:chgData name="Lars Hadidi" userId="9a11e864bfe1bd58" providerId="LiveId" clId="{90180273-9CA9-43AF-9A73-AEC0B421D1EA}" dt="2020-06-25T13:27:06.320" v="1543" actId="478"/>
          <ac:cxnSpMkLst>
            <pc:docMk/>
            <pc:sldMk cId="2418118715" sldId="285"/>
            <ac:cxnSpMk id="25" creationId="{FF0613DD-0064-4A15-A758-30902ACF5616}"/>
          </ac:cxnSpMkLst>
        </pc:cxnChg>
      </pc:sldChg>
      <pc:sldChg chg="modSp add del">
        <pc:chgData name="Lars Hadidi" userId="9a11e864bfe1bd58" providerId="LiveId" clId="{90180273-9CA9-43AF-9A73-AEC0B421D1EA}" dt="2020-06-25T18:21:01.012" v="1951" actId="47"/>
        <pc:sldMkLst>
          <pc:docMk/>
          <pc:sldMk cId="1460798523" sldId="286"/>
        </pc:sldMkLst>
        <pc:spChg chg="mod">
          <ac:chgData name="Lars Hadidi" userId="9a11e864bfe1bd58" providerId="LiveId" clId="{90180273-9CA9-43AF-9A73-AEC0B421D1EA}" dt="2020-06-25T13:28:39.366" v="1560" actId="113"/>
          <ac:spMkLst>
            <pc:docMk/>
            <pc:sldMk cId="1460798523" sldId="286"/>
            <ac:spMk id="6" creationId="{F856741C-987F-4B8F-ADB4-4034C115543E}"/>
          </ac:spMkLst>
        </pc:spChg>
        <pc:spChg chg="mod">
          <ac:chgData name="Lars Hadidi" userId="9a11e864bfe1bd58" providerId="LiveId" clId="{90180273-9CA9-43AF-9A73-AEC0B421D1EA}" dt="2020-06-25T13:27:53.706" v="1554" actId="207"/>
          <ac:spMkLst>
            <pc:docMk/>
            <pc:sldMk cId="1460798523" sldId="286"/>
            <ac:spMk id="30" creationId="{7473F459-28B8-4BF7-917C-D4833CCF08C3}"/>
          </ac:spMkLst>
        </pc:spChg>
      </pc:sldChg>
      <pc:sldChg chg="add del">
        <pc:chgData name="Lars Hadidi" userId="9a11e864bfe1bd58" providerId="LiveId" clId="{90180273-9CA9-43AF-9A73-AEC0B421D1EA}" dt="2020-06-25T13:27:07.816" v="1544" actId="47"/>
        <pc:sldMkLst>
          <pc:docMk/>
          <pc:sldMk cId="4256364454" sldId="286"/>
        </pc:sldMkLst>
      </pc:sldChg>
      <pc:sldChg chg="addSp delSp modSp add mod delAnim modAnim">
        <pc:chgData name="Lars Hadidi" userId="9a11e864bfe1bd58" providerId="LiveId" clId="{90180273-9CA9-43AF-9A73-AEC0B421D1EA}" dt="2020-06-27T15:39:39.716" v="3654" actId="255"/>
        <pc:sldMkLst>
          <pc:docMk/>
          <pc:sldMk cId="1319046627" sldId="287"/>
        </pc:sldMkLst>
        <pc:spChg chg="mod">
          <ac:chgData name="Lars Hadidi" userId="9a11e864bfe1bd58" providerId="LiveId" clId="{90180273-9CA9-43AF-9A73-AEC0B421D1EA}" dt="2020-06-26T12:58:30.274" v="2133" actId="20577"/>
          <ac:spMkLst>
            <pc:docMk/>
            <pc:sldMk cId="1319046627" sldId="287"/>
            <ac:spMk id="3" creationId="{D16F5219-66E9-4946-AC6D-81253CE7178D}"/>
          </ac:spMkLst>
        </pc:spChg>
        <pc:spChg chg="del mod">
          <ac:chgData name="Lars Hadidi" userId="9a11e864bfe1bd58" providerId="LiveId" clId="{90180273-9CA9-43AF-9A73-AEC0B421D1EA}" dt="2020-06-25T13:34:17.022" v="1598" actId="478"/>
          <ac:spMkLst>
            <pc:docMk/>
            <pc:sldMk cId="1319046627" sldId="287"/>
            <ac:spMk id="6" creationId="{F856741C-987F-4B8F-ADB4-4034C115543E}"/>
          </ac:spMkLst>
        </pc:spChg>
        <pc:spChg chg="add mod">
          <ac:chgData name="Lars Hadidi" userId="9a11e864bfe1bd58" providerId="LiveId" clId="{90180273-9CA9-43AF-9A73-AEC0B421D1EA}" dt="2020-06-27T15:39:39.716" v="3654" actId="255"/>
          <ac:spMkLst>
            <pc:docMk/>
            <pc:sldMk cId="1319046627" sldId="287"/>
            <ac:spMk id="7" creationId="{46CB0463-FF7F-4512-9382-BBD19DBF899A}"/>
          </ac:spMkLst>
        </pc:spChg>
        <pc:spChg chg="mod">
          <ac:chgData name="Lars Hadidi" userId="9a11e864bfe1bd58" providerId="LiveId" clId="{90180273-9CA9-43AF-9A73-AEC0B421D1EA}" dt="2020-06-25T13:34:57.416" v="1604"/>
          <ac:spMkLst>
            <pc:docMk/>
            <pc:sldMk cId="1319046627" sldId="287"/>
            <ac:spMk id="13" creationId="{35F4A468-3BDE-46F9-8D05-3557A4C97685}"/>
          </ac:spMkLst>
        </pc:spChg>
        <pc:spChg chg="mod">
          <ac:chgData name="Lars Hadidi" userId="9a11e864bfe1bd58" providerId="LiveId" clId="{90180273-9CA9-43AF-9A73-AEC0B421D1EA}" dt="2020-06-25T13:34:57.416" v="1604"/>
          <ac:spMkLst>
            <pc:docMk/>
            <pc:sldMk cId="1319046627" sldId="287"/>
            <ac:spMk id="14" creationId="{C6B2592A-34AA-453D-ADCF-3000600E1A9D}"/>
          </ac:spMkLst>
        </pc:spChg>
        <pc:spChg chg="add mod ord">
          <ac:chgData name="Lars Hadidi" userId="9a11e864bfe1bd58" providerId="LiveId" clId="{90180273-9CA9-43AF-9A73-AEC0B421D1EA}" dt="2020-06-25T18:23:51.995" v="1960" actId="20577"/>
          <ac:spMkLst>
            <pc:docMk/>
            <pc:sldMk cId="1319046627" sldId="287"/>
            <ac:spMk id="16" creationId="{A190F810-9B43-4F85-BE9F-58D46F0F09B5}"/>
          </ac:spMkLst>
        </pc:spChg>
        <pc:spChg chg="add del mod">
          <ac:chgData name="Lars Hadidi" userId="9a11e864bfe1bd58" providerId="LiveId" clId="{90180273-9CA9-43AF-9A73-AEC0B421D1EA}" dt="2020-06-25T16:40:08.171" v="1707" actId="478"/>
          <ac:spMkLst>
            <pc:docMk/>
            <pc:sldMk cId="1319046627" sldId="287"/>
            <ac:spMk id="18" creationId="{05913514-B59F-4D28-95D2-DC943DBB133F}"/>
          </ac:spMkLst>
        </pc:spChg>
        <pc:spChg chg="mod">
          <ac:chgData name="Lars Hadidi" userId="9a11e864bfe1bd58" providerId="LiveId" clId="{90180273-9CA9-43AF-9A73-AEC0B421D1EA}" dt="2020-06-25T16:33:41.322" v="1680"/>
          <ac:spMkLst>
            <pc:docMk/>
            <pc:sldMk cId="1319046627" sldId="287"/>
            <ac:spMk id="22" creationId="{5BCBB64B-6B80-46AF-86A4-C920BD05AFF0}"/>
          </ac:spMkLst>
        </pc:spChg>
        <pc:spChg chg="mod">
          <ac:chgData name="Lars Hadidi" userId="9a11e864bfe1bd58" providerId="LiveId" clId="{90180273-9CA9-43AF-9A73-AEC0B421D1EA}" dt="2020-06-25T18:21:34.265" v="1953"/>
          <ac:spMkLst>
            <pc:docMk/>
            <pc:sldMk cId="1319046627" sldId="287"/>
            <ac:spMk id="26" creationId="{9C30E45F-3588-4ECF-A9B8-CCD9DBE7D6FD}"/>
          </ac:spMkLst>
        </pc:spChg>
        <pc:spChg chg="mod">
          <ac:chgData name="Lars Hadidi" userId="9a11e864bfe1bd58" providerId="LiveId" clId="{90180273-9CA9-43AF-9A73-AEC0B421D1EA}" dt="2020-06-25T18:21:34.265" v="1953"/>
          <ac:spMkLst>
            <pc:docMk/>
            <pc:sldMk cId="1319046627" sldId="287"/>
            <ac:spMk id="28" creationId="{4D3BFD0E-B668-4F05-A83C-7757BE0E243F}"/>
          </ac:spMkLst>
        </pc:spChg>
        <pc:spChg chg="mod">
          <ac:chgData name="Lars Hadidi" userId="9a11e864bfe1bd58" providerId="LiveId" clId="{90180273-9CA9-43AF-9A73-AEC0B421D1EA}" dt="2020-06-27T15:35:26.226" v="3640"/>
          <ac:spMkLst>
            <pc:docMk/>
            <pc:sldMk cId="1319046627" sldId="287"/>
            <ac:spMk id="32" creationId="{9B4D5D18-8712-4235-A3AF-AFEEEB0784A8}"/>
          </ac:spMkLst>
        </pc:spChg>
        <pc:spChg chg="mod">
          <ac:chgData name="Lars Hadidi" userId="9a11e864bfe1bd58" providerId="LiveId" clId="{90180273-9CA9-43AF-9A73-AEC0B421D1EA}" dt="2020-06-27T15:35:26.226" v="3640"/>
          <ac:spMkLst>
            <pc:docMk/>
            <pc:sldMk cId="1319046627" sldId="287"/>
            <ac:spMk id="33" creationId="{BB46ED0E-2464-4F78-B823-7D777CDD7E47}"/>
          </ac:spMkLst>
        </pc:spChg>
        <pc:grpChg chg="add del mod">
          <ac:chgData name="Lars Hadidi" userId="9a11e864bfe1bd58" providerId="LiveId" clId="{90180273-9CA9-43AF-9A73-AEC0B421D1EA}" dt="2020-06-25T18:21:31.440" v="1952" actId="478"/>
          <ac:grpSpMkLst>
            <pc:docMk/>
            <pc:sldMk cId="1319046627" sldId="287"/>
            <ac:grpSpMk id="12" creationId="{05EA0192-2466-49F8-8BE9-31B49D13EBA9}"/>
          </ac:grpSpMkLst>
        </pc:grpChg>
        <pc:grpChg chg="add mod">
          <ac:chgData name="Lars Hadidi" userId="9a11e864bfe1bd58" providerId="LiveId" clId="{90180273-9CA9-43AF-9A73-AEC0B421D1EA}" dt="2020-06-27T15:35:15.114" v="3638" actId="1076"/>
          <ac:grpSpMkLst>
            <pc:docMk/>
            <pc:sldMk cId="1319046627" sldId="287"/>
            <ac:grpSpMk id="17" creationId="{D86C2DFB-A696-4F97-9681-48C9F99870BE}"/>
          </ac:grpSpMkLst>
        </pc:grpChg>
        <pc:grpChg chg="add del mod">
          <ac:chgData name="Lars Hadidi" userId="9a11e864bfe1bd58" providerId="LiveId" clId="{90180273-9CA9-43AF-9A73-AEC0B421D1EA}" dt="2020-06-25T16:33:49.200" v="1681"/>
          <ac:grpSpMkLst>
            <pc:docMk/>
            <pc:sldMk cId="1319046627" sldId="287"/>
            <ac:grpSpMk id="21" creationId="{6F9B7F9E-72FD-401B-8A02-94CCFA19858D}"/>
          </ac:grpSpMkLst>
        </pc:grpChg>
        <pc:grpChg chg="add del mod">
          <ac:chgData name="Lars Hadidi" userId="9a11e864bfe1bd58" providerId="LiveId" clId="{90180273-9CA9-43AF-9A73-AEC0B421D1EA}" dt="2020-06-27T15:35:24.991" v="3639" actId="478"/>
          <ac:grpSpMkLst>
            <pc:docMk/>
            <pc:sldMk cId="1319046627" sldId="287"/>
            <ac:grpSpMk id="25" creationId="{ACEFB013-9EBB-469C-A64C-7F6E1B19F837}"/>
          </ac:grpSpMkLst>
        </pc:grpChg>
        <pc:grpChg chg="del">
          <ac:chgData name="Lars Hadidi" userId="9a11e864bfe1bd58" providerId="LiveId" clId="{90180273-9CA9-43AF-9A73-AEC0B421D1EA}" dt="2020-06-25T13:34:27.110" v="1603" actId="478"/>
          <ac:grpSpMkLst>
            <pc:docMk/>
            <pc:sldMk cId="1319046627" sldId="287"/>
            <ac:grpSpMk id="27" creationId="{499527B8-8770-485A-B185-36B35353516A}"/>
          </ac:grpSpMkLst>
        </pc:grpChg>
        <pc:grpChg chg="add mod">
          <ac:chgData name="Lars Hadidi" userId="9a11e864bfe1bd58" providerId="LiveId" clId="{90180273-9CA9-43AF-9A73-AEC0B421D1EA}" dt="2020-06-27T15:35:26.226" v="3640"/>
          <ac:grpSpMkLst>
            <pc:docMk/>
            <pc:sldMk cId="1319046627" sldId="287"/>
            <ac:grpSpMk id="31" creationId="{A062C10E-EE59-47C9-99D3-D71818A113BD}"/>
          </ac:grpSpMkLst>
        </pc:grpChg>
        <pc:picChg chg="add del mod">
          <ac:chgData name="Lars Hadidi" userId="9a11e864bfe1bd58" providerId="LiveId" clId="{90180273-9CA9-43AF-9A73-AEC0B421D1EA}" dt="2020-06-25T16:30:58.284" v="1631" actId="478"/>
          <ac:picMkLst>
            <pc:docMk/>
            <pc:sldMk cId="1319046627" sldId="287"/>
            <ac:picMk id="9" creationId="{BAB06990-A28D-415C-8B44-3AEEB9939465}"/>
          </ac:picMkLst>
        </pc:picChg>
        <pc:picChg chg="add mod">
          <ac:chgData name="Lars Hadidi" userId="9a11e864bfe1bd58" providerId="LiveId" clId="{90180273-9CA9-43AF-9A73-AEC0B421D1EA}" dt="2020-06-25T16:32:46.812" v="1674" actId="164"/>
          <ac:picMkLst>
            <pc:docMk/>
            <pc:sldMk cId="1319046627" sldId="287"/>
            <ac:picMk id="15" creationId="{ED58417E-E484-4D47-916D-7F54FC719513}"/>
          </ac:picMkLst>
        </pc:picChg>
        <pc:picChg chg="mod">
          <ac:chgData name="Lars Hadidi" userId="9a11e864bfe1bd58" providerId="LiveId" clId="{90180273-9CA9-43AF-9A73-AEC0B421D1EA}" dt="2020-06-25T16:33:41.322" v="1680"/>
          <ac:picMkLst>
            <pc:docMk/>
            <pc:sldMk cId="1319046627" sldId="287"/>
            <ac:picMk id="23" creationId="{F8C6DA1F-5CA7-4F98-A06D-ED7AAF78DF62}"/>
          </ac:picMkLst>
        </pc:picChg>
      </pc:sldChg>
      <pc:sldChg chg="addSp delSp modSp add mod addAnim delAnim modAnim">
        <pc:chgData name="Lars Hadidi" userId="9a11e864bfe1bd58" providerId="LiveId" clId="{90180273-9CA9-43AF-9A73-AEC0B421D1EA}" dt="2020-06-26T13:08:10.184" v="2208"/>
        <pc:sldMkLst>
          <pc:docMk/>
          <pc:sldMk cId="2461803974" sldId="288"/>
        </pc:sldMkLst>
        <pc:spChg chg="mod">
          <ac:chgData name="Lars Hadidi" userId="9a11e864bfe1bd58" providerId="LiveId" clId="{90180273-9CA9-43AF-9A73-AEC0B421D1EA}" dt="2020-06-26T12:58:42.683" v="2137" actId="113"/>
          <ac:spMkLst>
            <pc:docMk/>
            <pc:sldMk cId="2461803974" sldId="288"/>
            <ac:spMk id="3" creationId="{D16F5219-66E9-4946-AC6D-81253CE7178D}"/>
          </ac:spMkLst>
        </pc:spChg>
        <pc:spChg chg="add mod">
          <ac:chgData name="Lars Hadidi" userId="9a11e864bfe1bd58" providerId="LiveId" clId="{90180273-9CA9-43AF-9A73-AEC0B421D1EA}" dt="2020-06-25T18:25:15.095" v="1986" actId="14100"/>
          <ac:spMkLst>
            <pc:docMk/>
            <pc:sldMk cId="2461803974" sldId="288"/>
            <ac:spMk id="6" creationId="{61F1B651-1077-4D3F-87A6-BEACF95A6C89}"/>
          </ac:spMkLst>
        </pc:spChg>
        <pc:spChg chg="mod">
          <ac:chgData name="Lars Hadidi" userId="9a11e864bfe1bd58" providerId="LiveId" clId="{90180273-9CA9-43AF-9A73-AEC0B421D1EA}" dt="2020-06-26T12:56:54.196" v="2123" actId="113"/>
          <ac:spMkLst>
            <pc:docMk/>
            <pc:sldMk cId="2461803974" sldId="288"/>
            <ac:spMk id="7" creationId="{46CB0463-FF7F-4512-9382-BBD19DBF899A}"/>
          </ac:spMkLst>
        </pc:spChg>
        <pc:spChg chg="add mod">
          <ac:chgData name="Lars Hadidi" userId="9a11e864bfe1bd58" providerId="LiveId" clId="{90180273-9CA9-43AF-9A73-AEC0B421D1EA}" dt="2020-06-26T13:05:22.750" v="2190" actId="1076"/>
          <ac:spMkLst>
            <pc:docMk/>
            <pc:sldMk cId="2461803974" sldId="288"/>
            <ac:spMk id="8" creationId="{7EB4F8BD-6240-42F5-8D84-61FE4E60D471}"/>
          </ac:spMkLst>
        </pc:spChg>
        <pc:spChg chg="mod">
          <ac:chgData name="Lars Hadidi" userId="9a11e864bfe1bd58" providerId="LiveId" clId="{90180273-9CA9-43AF-9A73-AEC0B421D1EA}" dt="2020-06-25T18:23:56.466" v="1962" actId="20577"/>
          <ac:spMkLst>
            <pc:docMk/>
            <pc:sldMk cId="2461803974" sldId="288"/>
            <ac:spMk id="16" creationId="{A190F810-9B43-4F85-BE9F-58D46F0F09B5}"/>
          </ac:spMkLst>
        </pc:spChg>
        <pc:spChg chg="add del mod">
          <ac:chgData name="Lars Hadidi" userId="9a11e864bfe1bd58" providerId="LiveId" clId="{90180273-9CA9-43AF-9A73-AEC0B421D1EA}" dt="2020-06-25T16:39:50.240" v="1706" actId="478"/>
          <ac:spMkLst>
            <pc:docMk/>
            <pc:sldMk cId="2461803974" sldId="288"/>
            <ac:spMk id="18" creationId="{D8095252-B6B1-4BD3-8415-22909E721CE8}"/>
          </ac:spMkLst>
        </pc:spChg>
        <pc:grpChg chg="del">
          <ac:chgData name="Lars Hadidi" userId="9a11e864bfe1bd58" providerId="LiveId" clId="{90180273-9CA9-43AF-9A73-AEC0B421D1EA}" dt="2020-06-25T16:36:22.055" v="1691" actId="478"/>
          <ac:grpSpMkLst>
            <pc:docMk/>
            <pc:sldMk cId="2461803974" sldId="288"/>
            <ac:grpSpMk id="12" creationId="{05EA0192-2466-49F8-8BE9-31B49D13EBA9}"/>
          </ac:grpSpMkLst>
        </pc:grpChg>
        <pc:grpChg chg="add del">
          <ac:chgData name="Lars Hadidi" userId="9a11e864bfe1bd58" providerId="LiveId" clId="{90180273-9CA9-43AF-9A73-AEC0B421D1EA}" dt="2020-06-25T16:36:15.495" v="1688" actId="478"/>
          <ac:grpSpMkLst>
            <pc:docMk/>
            <pc:sldMk cId="2461803974" sldId="288"/>
            <ac:grpSpMk id="17" creationId="{D86C2DFB-A696-4F97-9681-48C9F99870BE}"/>
          </ac:grpSpMkLst>
        </pc:grpChg>
      </pc:sldChg>
      <pc:sldChg chg="addSp delSp modSp add mod modTransition">
        <pc:chgData name="Lars Hadidi" userId="9a11e864bfe1bd58" providerId="LiveId" clId="{90180273-9CA9-43AF-9A73-AEC0B421D1EA}" dt="2020-06-27T14:17:53.988" v="3517" actId="207"/>
        <pc:sldMkLst>
          <pc:docMk/>
          <pc:sldMk cId="1406031914" sldId="289"/>
        </pc:sldMkLst>
        <pc:spChg chg="add del">
          <ac:chgData name="Lars Hadidi" userId="9a11e864bfe1bd58" providerId="LiveId" clId="{90180273-9CA9-43AF-9A73-AEC0B421D1EA}" dt="2020-06-26T12:46:02.189" v="1987" actId="478"/>
          <ac:spMkLst>
            <pc:docMk/>
            <pc:sldMk cId="1406031914" sldId="289"/>
            <ac:spMk id="3" creationId="{218D739B-8E14-452F-A015-7EC78DAA39F4}"/>
          </ac:spMkLst>
        </pc:spChg>
        <pc:spChg chg="add mod ord">
          <ac:chgData name="Lars Hadidi" userId="9a11e864bfe1bd58" providerId="LiveId" clId="{90180273-9CA9-43AF-9A73-AEC0B421D1EA}" dt="2020-06-27T14:17:53.988" v="3517" actId="207"/>
          <ac:spMkLst>
            <pc:docMk/>
            <pc:sldMk cId="1406031914" sldId="289"/>
            <ac:spMk id="6" creationId="{AF7D2F2C-3C09-46C9-BE44-CAF48BEE85EA}"/>
          </ac:spMkLst>
        </pc:spChg>
        <pc:spChg chg="del mod">
          <ac:chgData name="Lars Hadidi" userId="9a11e864bfe1bd58" providerId="LiveId" clId="{90180273-9CA9-43AF-9A73-AEC0B421D1EA}" dt="2020-06-26T12:46:19.353" v="1989" actId="478"/>
          <ac:spMkLst>
            <pc:docMk/>
            <pc:sldMk cId="1406031914" sldId="289"/>
            <ac:spMk id="28" creationId="{A674FC71-375C-4091-856D-D68F0E2660DE}"/>
          </ac:spMkLst>
        </pc:spChg>
        <pc:spChg chg="mod">
          <ac:chgData name="Lars Hadidi" userId="9a11e864bfe1bd58" providerId="LiveId" clId="{90180273-9CA9-43AF-9A73-AEC0B421D1EA}" dt="2020-06-26T12:48:46.357" v="2047" actId="14100"/>
          <ac:spMkLst>
            <pc:docMk/>
            <pc:sldMk cId="1406031914" sldId="289"/>
            <ac:spMk id="31" creationId="{FD47D224-0817-4DA9-B56F-14D08096AEB1}"/>
          </ac:spMkLst>
        </pc:spChg>
        <pc:spChg chg="mod">
          <ac:chgData name="Lars Hadidi" userId="9a11e864bfe1bd58" providerId="LiveId" clId="{90180273-9CA9-43AF-9A73-AEC0B421D1EA}" dt="2020-06-25T18:06:15.837" v="1888" actId="20577"/>
          <ac:spMkLst>
            <pc:docMk/>
            <pc:sldMk cId="1406031914" sldId="289"/>
            <ac:spMk id="32" creationId="{79CE632A-128B-42E8-81DD-00201CED14F9}"/>
          </ac:spMkLst>
        </pc:spChg>
        <pc:spChg chg="mod">
          <ac:chgData name="Lars Hadidi" userId="9a11e864bfe1bd58" providerId="LiveId" clId="{90180273-9CA9-43AF-9A73-AEC0B421D1EA}" dt="2020-06-26T12:49:11.956" v="2054" actId="20577"/>
          <ac:spMkLst>
            <pc:docMk/>
            <pc:sldMk cId="1406031914" sldId="289"/>
            <ac:spMk id="34" creationId="{FE1410A7-C98A-4B57-B6F1-456511E065C9}"/>
          </ac:spMkLst>
        </pc:spChg>
        <pc:grpChg chg="mod">
          <ac:chgData name="Lars Hadidi" userId="9a11e864bfe1bd58" providerId="LiveId" clId="{90180273-9CA9-43AF-9A73-AEC0B421D1EA}" dt="2020-06-26T12:48:14.313" v="2042" actId="368"/>
          <ac:grpSpMkLst>
            <pc:docMk/>
            <pc:sldMk cId="1406031914" sldId="289"/>
            <ac:grpSpMk id="33" creationId="{8B547BB0-610C-4290-8CC3-68F0E7C36726}"/>
          </ac:grpSpMkLst>
        </pc:grpChg>
        <pc:cxnChg chg="mod">
          <ac:chgData name="Lars Hadidi" userId="9a11e864bfe1bd58" providerId="LiveId" clId="{90180273-9CA9-43AF-9A73-AEC0B421D1EA}" dt="2020-06-26T12:46:33.178" v="2015" actId="1038"/>
          <ac:cxnSpMkLst>
            <pc:docMk/>
            <pc:sldMk cId="1406031914" sldId="289"/>
            <ac:cxnSpMk id="10" creationId="{FF406B26-EBC3-4B9E-B93C-67D69A621DD7}"/>
          </ac:cxnSpMkLst>
        </pc:cxnChg>
        <pc:cxnChg chg="mod">
          <ac:chgData name="Lars Hadidi" userId="9a11e864bfe1bd58" providerId="LiveId" clId="{90180273-9CA9-43AF-9A73-AEC0B421D1EA}" dt="2020-06-26T12:46:25.980" v="2006" actId="1038"/>
          <ac:cxnSpMkLst>
            <pc:docMk/>
            <pc:sldMk cId="1406031914" sldId="289"/>
            <ac:cxnSpMk id="27" creationId="{CDDE1CCE-C625-4E5E-9F5E-E24808354B15}"/>
          </ac:cxnSpMkLst>
        </pc:cxnChg>
      </pc:sldChg>
      <pc:sldChg chg="addSp delSp modSp new mod modTransition delAnim modAnim">
        <pc:chgData name="Lars Hadidi" userId="9a11e864bfe1bd58" providerId="LiveId" clId="{90180273-9CA9-43AF-9A73-AEC0B421D1EA}" dt="2020-06-27T14:19:00.514" v="3519"/>
        <pc:sldMkLst>
          <pc:docMk/>
          <pc:sldMk cId="4294296549" sldId="290"/>
        </pc:sldMkLst>
        <pc:spChg chg="mod">
          <ac:chgData name="Lars Hadidi" userId="9a11e864bfe1bd58" providerId="LiveId" clId="{90180273-9CA9-43AF-9A73-AEC0B421D1EA}" dt="2020-06-26T15:03:27.793" v="2463" actId="20577"/>
          <ac:spMkLst>
            <pc:docMk/>
            <pc:sldMk cId="4294296549" sldId="290"/>
            <ac:spMk id="2" creationId="{49381C7B-75D8-4478-A284-F10BC7B8E10A}"/>
          </ac:spMkLst>
        </pc:spChg>
        <pc:spChg chg="del">
          <ac:chgData name="Lars Hadidi" userId="9a11e864bfe1bd58" providerId="LiveId" clId="{90180273-9CA9-43AF-9A73-AEC0B421D1EA}" dt="2020-06-26T13:09:42.871" v="2213" actId="478"/>
          <ac:spMkLst>
            <pc:docMk/>
            <pc:sldMk cId="4294296549" sldId="290"/>
            <ac:spMk id="3" creationId="{F15870F0-E49B-44D7-B523-318963308104}"/>
          </ac:spMkLst>
        </pc:spChg>
        <pc:spChg chg="add del mod">
          <ac:chgData name="Lars Hadidi" userId="9a11e864bfe1bd58" providerId="LiveId" clId="{90180273-9CA9-43AF-9A73-AEC0B421D1EA}" dt="2020-06-26T13:09:27.811" v="2211"/>
          <ac:spMkLst>
            <pc:docMk/>
            <pc:sldMk cId="4294296549" sldId="290"/>
            <ac:spMk id="6" creationId="{6EF7AD5A-8012-48CA-96C8-182FBD3FD323}"/>
          </ac:spMkLst>
        </pc:spChg>
        <pc:spChg chg="add del mod">
          <ac:chgData name="Lars Hadidi" userId="9a11e864bfe1bd58" providerId="LiveId" clId="{90180273-9CA9-43AF-9A73-AEC0B421D1EA}" dt="2020-06-26T13:09:49.562" v="2217" actId="478"/>
          <ac:spMkLst>
            <pc:docMk/>
            <pc:sldMk cId="4294296549" sldId="290"/>
            <ac:spMk id="7" creationId="{DB6D557E-E2A3-42DA-9784-BD24468F4053}"/>
          </ac:spMkLst>
        </pc:spChg>
        <pc:spChg chg="add mod">
          <ac:chgData name="Lars Hadidi" userId="9a11e864bfe1bd58" providerId="LiveId" clId="{90180273-9CA9-43AF-9A73-AEC0B421D1EA}" dt="2020-06-26T13:09:34.596" v="2212"/>
          <ac:spMkLst>
            <pc:docMk/>
            <pc:sldMk cId="4294296549" sldId="290"/>
            <ac:spMk id="8" creationId="{CCCD8C15-7AE9-47BC-9AC7-B66ADDAF6C10}"/>
          </ac:spMkLst>
        </pc:spChg>
        <pc:spChg chg="add mod">
          <ac:chgData name="Lars Hadidi" userId="9a11e864bfe1bd58" providerId="LiveId" clId="{90180273-9CA9-43AF-9A73-AEC0B421D1EA}" dt="2020-06-26T13:09:34.596" v="2212"/>
          <ac:spMkLst>
            <pc:docMk/>
            <pc:sldMk cId="4294296549" sldId="290"/>
            <ac:spMk id="12" creationId="{6F1A28EB-90F1-433C-96BF-213B04EEBA94}"/>
          </ac:spMkLst>
        </pc:spChg>
        <pc:spChg chg="add mod">
          <ac:chgData name="Lars Hadidi" userId="9a11e864bfe1bd58" providerId="LiveId" clId="{90180273-9CA9-43AF-9A73-AEC0B421D1EA}" dt="2020-06-26T13:09:34.596" v="2212"/>
          <ac:spMkLst>
            <pc:docMk/>
            <pc:sldMk cId="4294296549" sldId="290"/>
            <ac:spMk id="13" creationId="{E4233102-C01C-42AC-B7F4-0DE81C268EE0}"/>
          </ac:spMkLst>
        </pc:spChg>
        <pc:spChg chg="add mod">
          <ac:chgData name="Lars Hadidi" userId="9a11e864bfe1bd58" providerId="LiveId" clId="{90180273-9CA9-43AF-9A73-AEC0B421D1EA}" dt="2020-06-26T13:09:34.596" v="2212"/>
          <ac:spMkLst>
            <pc:docMk/>
            <pc:sldMk cId="4294296549" sldId="290"/>
            <ac:spMk id="14" creationId="{FDBBBFAC-619D-4E65-8014-6F200DC82E92}"/>
          </ac:spMkLst>
        </pc:spChg>
        <pc:spChg chg="add mod">
          <ac:chgData name="Lars Hadidi" userId="9a11e864bfe1bd58" providerId="LiveId" clId="{90180273-9CA9-43AF-9A73-AEC0B421D1EA}" dt="2020-06-26T13:09:34.596" v="2212"/>
          <ac:spMkLst>
            <pc:docMk/>
            <pc:sldMk cId="4294296549" sldId="290"/>
            <ac:spMk id="15" creationId="{2BD13C40-D0EB-4AE6-A4D2-6C99E8DB868D}"/>
          </ac:spMkLst>
        </pc:spChg>
        <pc:spChg chg="add mod">
          <ac:chgData name="Lars Hadidi" userId="9a11e864bfe1bd58" providerId="LiveId" clId="{90180273-9CA9-43AF-9A73-AEC0B421D1EA}" dt="2020-06-26T13:09:34.596" v="2212"/>
          <ac:spMkLst>
            <pc:docMk/>
            <pc:sldMk cId="4294296549" sldId="290"/>
            <ac:spMk id="16" creationId="{D6B9E075-4012-41A8-847E-CF45292774AD}"/>
          </ac:spMkLst>
        </pc:spChg>
        <pc:spChg chg="add mod">
          <ac:chgData name="Lars Hadidi" userId="9a11e864bfe1bd58" providerId="LiveId" clId="{90180273-9CA9-43AF-9A73-AEC0B421D1EA}" dt="2020-06-26T13:09:34.596" v="2212"/>
          <ac:spMkLst>
            <pc:docMk/>
            <pc:sldMk cId="4294296549" sldId="290"/>
            <ac:spMk id="17" creationId="{71AA014C-6B2F-48A3-B9B0-87568F247574}"/>
          </ac:spMkLst>
        </pc:spChg>
        <pc:spChg chg="add mod">
          <ac:chgData name="Lars Hadidi" userId="9a11e864bfe1bd58" providerId="LiveId" clId="{90180273-9CA9-43AF-9A73-AEC0B421D1EA}" dt="2020-06-26T13:09:34.596" v="2212"/>
          <ac:spMkLst>
            <pc:docMk/>
            <pc:sldMk cId="4294296549" sldId="290"/>
            <ac:spMk id="18" creationId="{8FEB1813-0A13-4335-94F7-6BB48E47B10B}"/>
          </ac:spMkLst>
        </pc:spChg>
        <pc:spChg chg="add mod">
          <ac:chgData name="Lars Hadidi" userId="9a11e864bfe1bd58" providerId="LiveId" clId="{90180273-9CA9-43AF-9A73-AEC0B421D1EA}" dt="2020-06-26T13:09:34.596" v="2212"/>
          <ac:spMkLst>
            <pc:docMk/>
            <pc:sldMk cId="4294296549" sldId="290"/>
            <ac:spMk id="19" creationId="{F17837B1-447F-497A-9207-E568D52E8029}"/>
          </ac:spMkLst>
        </pc:spChg>
        <pc:spChg chg="add mod">
          <ac:chgData name="Lars Hadidi" userId="9a11e864bfe1bd58" providerId="LiveId" clId="{90180273-9CA9-43AF-9A73-AEC0B421D1EA}" dt="2020-06-26T13:09:34.596" v="2212"/>
          <ac:spMkLst>
            <pc:docMk/>
            <pc:sldMk cId="4294296549" sldId="290"/>
            <ac:spMk id="20" creationId="{F509E18D-0A41-4C31-B7D1-48AAD7CE6987}"/>
          </ac:spMkLst>
        </pc:spChg>
        <pc:spChg chg="add mod">
          <ac:chgData name="Lars Hadidi" userId="9a11e864bfe1bd58" providerId="LiveId" clId="{90180273-9CA9-43AF-9A73-AEC0B421D1EA}" dt="2020-06-26T13:09:34.596" v="2212"/>
          <ac:spMkLst>
            <pc:docMk/>
            <pc:sldMk cId="4294296549" sldId="290"/>
            <ac:spMk id="21" creationId="{43D734EF-10E7-4CFC-93CA-1BCE8E64C1C1}"/>
          </ac:spMkLst>
        </pc:spChg>
        <pc:spChg chg="add mod">
          <ac:chgData name="Lars Hadidi" userId="9a11e864bfe1bd58" providerId="LiveId" clId="{90180273-9CA9-43AF-9A73-AEC0B421D1EA}" dt="2020-06-26T13:09:34.596" v="2212"/>
          <ac:spMkLst>
            <pc:docMk/>
            <pc:sldMk cId="4294296549" sldId="290"/>
            <ac:spMk id="22" creationId="{E95FF545-B57F-4A56-923C-B4CA0DC4255A}"/>
          </ac:spMkLst>
        </pc:spChg>
        <pc:spChg chg="mod">
          <ac:chgData name="Lars Hadidi" userId="9a11e864bfe1bd58" providerId="LiveId" clId="{90180273-9CA9-43AF-9A73-AEC0B421D1EA}" dt="2020-06-26T13:09:34.596" v="2212"/>
          <ac:spMkLst>
            <pc:docMk/>
            <pc:sldMk cId="4294296549" sldId="290"/>
            <ac:spMk id="27" creationId="{6F45A4A8-31D4-4871-ACF8-54935FFB575D}"/>
          </ac:spMkLst>
        </pc:spChg>
        <pc:spChg chg="mod">
          <ac:chgData name="Lars Hadidi" userId="9a11e864bfe1bd58" providerId="LiveId" clId="{90180273-9CA9-43AF-9A73-AEC0B421D1EA}" dt="2020-06-26T13:09:34.596" v="2212"/>
          <ac:spMkLst>
            <pc:docMk/>
            <pc:sldMk cId="4294296549" sldId="290"/>
            <ac:spMk id="28" creationId="{958BA0BC-1BF3-4642-9503-1D66868CCF68}"/>
          </ac:spMkLst>
        </pc:spChg>
        <pc:spChg chg="add del mod">
          <ac:chgData name="Lars Hadidi" userId="9a11e864bfe1bd58" providerId="LiveId" clId="{90180273-9CA9-43AF-9A73-AEC0B421D1EA}" dt="2020-06-26T13:09:44.991" v="2214" actId="478"/>
          <ac:spMkLst>
            <pc:docMk/>
            <pc:sldMk cId="4294296549" sldId="290"/>
            <ac:spMk id="29" creationId="{EABD720D-A4AB-4228-A33F-C0B8F03D8A3E}"/>
          </ac:spMkLst>
        </pc:spChg>
        <pc:spChg chg="add mod">
          <ac:chgData name="Lars Hadidi" userId="9a11e864bfe1bd58" providerId="LiveId" clId="{90180273-9CA9-43AF-9A73-AEC0B421D1EA}" dt="2020-06-26T15:23:26.420" v="2759" actId="20577"/>
          <ac:spMkLst>
            <pc:docMk/>
            <pc:sldMk cId="4294296549" sldId="290"/>
            <ac:spMk id="30" creationId="{8CA61282-5FC5-4CD0-B53C-B74919C29580}"/>
          </ac:spMkLst>
        </pc:spChg>
        <pc:grpChg chg="add del mod">
          <ac:chgData name="Lars Hadidi" userId="9a11e864bfe1bd58" providerId="LiveId" clId="{90180273-9CA9-43AF-9A73-AEC0B421D1EA}" dt="2020-06-26T13:09:47.876" v="2216" actId="478"/>
          <ac:grpSpMkLst>
            <pc:docMk/>
            <pc:sldMk cId="4294296549" sldId="290"/>
            <ac:grpSpMk id="25" creationId="{427EA4D3-3A62-4D18-86DE-CB30D46A2F6B}"/>
          </ac:grpSpMkLst>
        </pc:grpChg>
        <pc:grpChg chg="add mod">
          <ac:chgData name="Lars Hadidi" userId="9a11e864bfe1bd58" providerId="LiveId" clId="{90180273-9CA9-43AF-9A73-AEC0B421D1EA}" dt="2020-06-26T15:10:10.543" v="2565" actId="164"/>
          <ac:grpSpMkLst>
            <pc:docMk/>
            <pc:sldMk cId="4294296549" sldId="290"/>
            <ac:grpSpMk id="37" creationId="{150FDAA5-5E5B-4E82-88ED-35DAD2C07DC8}"/>
          </ac:grpSpMkLst>
        </pc:grpChg>
        <pc:cxnChg chg="add mod">
          <ac:chgData name="Lars Hadidi" userId="9a11e864bfe1bd58" providerId="LiveId" clId="{90180273-9CA9-43AF-9A73-AEC0B421D1EA}" dt="2020-06-26T13:09:34.596" v="2212"/>
          <ac:cxnSpMkLst>
            <pc:docMk/>
            <pc:sldMk cId="4294296549" sldId="290"/>
            <ac:cxnSpMk id="9" creationId="{903A2903-6B40-4AFE-B99E-9CC5C4141E7A}"/>
          </ac:cxnSpMkLst>
        </pc:cxnChg>
        <pc:cxnChg chg="add mod">
          <ac:chgData name="Lars Hadidi" userId="9a11e864bfe1bd58" providerId="LiveId" clId="{90180273-9CA9-43AF-9A73-AEC0B421D1EA}" dt="2020-06-26T13:09:34.596" v="2212"/>
          <ac:cxnSpMkLst>
            <pc:docMk/>
            <pc:sldMk cId="4294296549" sldId="290"/>
            <ac:cxnSpMk id="10" creationId="{594DD706-1E32-430A-BAE4-1CC947977A7A}"/>
          </ac:cxnSpMkLst>
        </pc:cxnChg>
        <pc:cxnChg chg="add mod">
          <ac:chgData name="Lars Hadidi" userId="9a11e864bfe1bd58" providerId="LiveId" clId="{90180273-9CA9-43AF-9A73-AEC0B421D1EA}" dt="2020-06-26T13:09:34.596" v="2212"/>
          <ac:cxnSpMkLst>
            <pc:docMk/>
            <pc:sldMk cId="4294296549" sldId="290"/>
            <ac:cxnSpMk id="11" creationId="{AE3845C6-26B2-4470-9390-F8E64B3D00A2}"/>
          </ac:cxnSpMkLst>
        </pc:cxnChg>
        <pc:cxnChg chg="add mod">
          <ac:chgData name="Lars Hadidi" userId="9a11e864bfe1bd58" providerId="LiveId" clId="{90180273-9CA9-43AF-9A73-AEC0B421D1EA}" dt="2020-06-26T13:09:34.596" v="2212"/>
          <ac:cxnSpMkLst>
            <pc:docMk/>
            <pc:sldMk cId="4294296549" sldId="290"/>
            <ac:cxnSpMk id="23" creationId="{9F5F0793-EEA9-4F95-AAA4-5F27C7583AD1}"/>
          </ac:cxnSpMkLst>
        </pc:cxnChg>
        <pc:cxnChg chg="add mod">
          <ac:chgData name="Lars Hadidi" userId="9a11e864bfe1bd58" providerId="LiveId" clId="{90180273-9CA9-43AF-9A73-AEC0B421D1EA}" dt="2020-06-26T13:09:34.596" v="2212"/>
          <ac:cxnSpMkLst>
            <pc:docMk/>
            <pc:sldMk cId="4294296549" sldId="290"/>
            <ac:cxnSpMk id="24" creationId="{63D5682B-1DDF-4670-B215-9366B14FA16C}"/>
          </ac:cxnSpMkLst>
        </pc:cxnChg>
        <pc:cxnChg chg="mod">
          <ac:chgData name="Lars Hadidi" userId="9a11e864bfe1bd58" providerId="LiveId" clId="{90180273-9CA9-43AF-9A73-AEC0B421D1EA}" dt="2020-06-26T13:09:34.596" v="2212"/>
          <ac:cxnSpMkLst>
            <pc:docMk/>
            <pc:sldMk cId="4294296549" sldId="290"/>
            <ac:cxnSpMk id="26" creationId="{4A4EC9C2-0D1D-4C5E-91D2-F1A3D278934A}"/>
          </ac:cxnSpMkLst>
        </pc:cxnChg>
        <pc:cxnChg chg="add mod">
          <ac:chgData name="Lars Hadidi" userId="9a11e864bfe1bd58" providerId="LiveId" clId="{90180273-9CA9-43AF-9A73-AEC0B421D1EA}" dt="2020-06-26T15:23:26.420" v="2759" actId="20577"/>
          <ac:cxnSpMkLst>
            <pc:docMk/>
            <pc:sldMk cId="4294296549" sldId="290"/>
            <ac:cxnSpMk id="32" creationId="{FF24E171-F773-4AF0-AB72-710713F016A9}"/>
          </ac:cxnSpMkLst>
        </pc:cxnChg>
        <pc:cxnChg chg="add mod">
          <ac:chgData name="Lars Hadidi" userId="9a11e864bfe1bd58" providerId="LiveId" clId="{90180273-9CA9-43AF-9A73-AEC0B421D1EA}" dt="2020-06-26T15:23:26.420" v="2759" actId="20577"/>
          <ac:cxnSpMkLst>
            <pc:docMk/>
            <pc:sldMk cId="4294296549" sldId="290"/>
            <ac:cxnSpMk id="34" creationId="{50834607-7E66-4612-A137-793842D8D780}"/>
          </ac:cxnSpMkLst>
        </pc:cxnChg>
        <pc:cxnChg chg="add mod">
          <ac:chgData name="Lars Hadidi" userId="9a11e864bfe1bd58" providerId="LiveId" clId="{90180273-9CA9-43AF-9A73-AEC0B421D1EA}" dt="2020-06-26T15:23:26.420" v="2759" actId="20577"/>
          <ac:cxnSpMkLst>
            <pc:docMk/>
            <pc:sldMk cId="4294296549" sldId="290"/>
            <ac:cxnSpMk id="36" creationId="{4D95AE2E-459B-4CAE-A148-77B065CDA821}"/>
          </ac:cxnSpMkLst>
        </pc:cxnChg>
      </pc:sldChg>
      <pc:sldChg chg="modSp new del mod">
        <pc:chgData name="Lars Hadidi" userId="9a11e864bfe1bd58" providerId="LiveId" clId="{90180273-9CA9-43AF-9A73-AEC0B421D1EA}" dt="2020-06-26T13:16:18.494" v="2304" actId="47"/>
        <pc:sldMkLst>
          <pc:docMk/>
          <pc:sldMk cId="1749181134" sldId="291"/>
        </pc:sldMkLst>
        <pc:spChg chg="mod">
          <ac:chgData name="Lars Hadidi" userId="9a11e864bfe1bd58" providerId="LiveId" clId="{90180273-9CA9-43AF-9A73-AEC0B421D1EA}" dt="2020-06-26T13:15:16.543" v="2302"/>
          <ac:spMkLst>
            <pc:docMk/>
            <pc:sldMk cId="1749181134" sldId="291"/>
            <ac:spMk id="2" creationId="{1D95F78C-049F-4988-9D93-EF8AAE660AD7}"/>
          </ac:spMkLst>
        </pc:spChg>
      </pc:sldChg>
      <pc:sldChg chg="new del">
        <pc:chgData name="Lars Hadidi" userId="9a11e864bfe1bd58" providerId="LiveId" clId="{90180273-9CA9-43AF-9A73-AEC0B421D1EA}" dt="2020-06-26T13:14:46.715" v="2300" actId="680"/>
        <pc:sldMkLst>
          <pc:docMk/>
          <pc:sldMk cId="3476429604" sldId="291"/>
        </pc:sldMkLst>
      </pc:sldChg>
      <pc:sldChg chg="modSp add mod modTransition">
        <pc:chgData name="Lars Hadidi" userId="9a11e864bfe1bd58" providerId="LiveId" clId="{90180273-9CA9-43AF-9A73-AEC0B421D1EA}" dt="2020-06-26T15:04:31.422" v="2483"/>
        <pc:sldMkLst>
          <pc:docMk/>
          <pc:sldMk cId="4072828736" sldId="291"/>
        </pc:sldMkLst>
        <pc:spChg chg="mod">
          <ac:chgData name="Lars Hadidi" userId="9a11e864bfe1bd58" providerId="LiveId" clId="{90180273-9CA9-43AF-9A73-AEC0B421D1EA}" dt="2020-06-26T15:04:27.630" v="2482" actId="1076"/>
          <ac:spMkLst>
            <pc:docMk/>
            <pc:sldMk cId="4072828736" sldId="291"/>
            <ac:spMk id="12" creationId="{6F1A28EB-90F1-433C-96BF-213B04EEBA94}"/>
          </ac:spMkLst>
        </pc:spChg>
        <pc:spChg chg="mod">
          <ac:chgData name="Lars Hadidi" userId="9a11e864bfe1bd58" providerId="LiveId" clId="{90180273-9CA9-43AF-9A73-AEC0B421D1EA}" dt="2020-06-26T15:04:23.401" v="2481" actId="1076"/>
          <ac:spMkLst>
            <pc:docMk/>
            <pc:sldMk cId="4072828736" sldId="291"/>
            <ac:spMk id="13" creationId="{E4233102-C01C-42AC-B7F4-0DE81C268EE0}"/>
          </ac:spMkLst>
        </pc:spChg>
      </pc:sldChg>
      <pc:sldChg chg="modSp add del mod ord modTransition modAnim">
        <pc:chgData name="Lars Hadidi" userId="9a11e864bfe1bd58" providerId="LiveId" clId="{90180273-9CA9-43AF-9A73-AEC0B421D1EA}" dt="2020-06-26T15:02:44.396" v="2448" actId="2696"/>
        <pc:sldMkLst>
          <pc:docMk/>
          <pc:sldMk cId="4127437966" sldId="292"/>
        </pc:sldMkLst>
        <pc:spChg chg="mod">
          <ac:chgData name="Lars Hadidi" userId="9a11e864bfe1bd58" providerId="LiveId" clId="{90180273-9CA9-43AF-9A73-AEC0B421D1EA}" dt="2020-06-26T15:02:38.504" v="2447" actId="20577"/>
          <ac:spMkLst>
            <pc:docMk/>
            <pc:sldMk cId="4127437966" sldId="292"/>
            <ac:spMk id="2" creationId="{A03C0B1D-9847-4CB3-9A19-08B78A895D05}"/>
          </ac:spMkLst>
        </pc:spChg>
        <pc:spChg chg="mod">
          <ac:chgData name="Lars Hadidi" userId="9a11e864bfe1bd58" providerId="LiveId" clId="{90180273-9CA9-43AF-9A73-AEC0B421D1EA}" dt="2020-06-26T13:16:22.657" v="2305" actId="6549"/>
          <ac:spMkLst>
            <pc:docMk/>
            <pc:sldMk cId="4127437966" sldId="292"/>
            <ac:spMk id="3" creationId="{F57D074F-3117-495A-9F20-B0B88CB8267F}"/>
          </ac:spMkLst>
        </pc:spChg>
        <pc:spChg chg="mod">
          <ac:chgData name="Lars Hadidi" userId="9a11e864bfe1bd58" providerId="LiveId" clId="{90180273-9CA9-43AF-9A73-AEC0B421D1EA}" dt="2020-06-26T14:55:12.948" v="2341" actId="1076"/>
          <ac:spMkLst>
            <pc:docMk/>
            <pc:sldMk cId="4127437966" sldId="292"/>
            <ac:spMk id="11" creationId="{69F4284B-F36F-4875-BEF0-D312C06A8259}"/>
          </ac:spMkLst>
        </pc:spChg>
        <pc:cxnChg chg="mod">
          <ac:chgData name="Lars Hadidi" userId="9a11e864bfe1bd58" providerId="LiveId" clId="{90180273-9CA9-43AF-9A73-AEC0B421D1EA}" dt="2020-06-26T14:56:08.091" v="2430" actId="1038"/>
          <ac:cxnSpMkLst>
            <pc:docMk/>
            <pc:sldMk cId="4127437966" sldId="292"/>
            <ac:cxnSpMk id="14" creationId="{1006BD95-D4A6-49BF-9140-41DE7C04D926}"/>
          </ac:cxnSpMkLst>
        </pc:cxnChg>
      </pc:sldChg>
      <pc:sldChg chg="addSp delSp modSp add mod modTransition modAnim">
        <pc:chgData name="Lars Hadidi" userId="9a11e864bfe1bd58" providerId="LiveId" clId="{90180273-9CA9-43AF-9A73-AEC0B421D1EA}" dt="2020-06-27T15:41:40.579" v="3656"/>
        <pc:sldMkLst>
          <pc:docMk/>
          <pc:sldMk cId="4216524064" sldId="292"/>
        </pc:sldMkLst>
        <pc:spChg chg="mod">
          <ac:chgData name="Lars Hadidi" userId="9a11e864bfe1bd58" providerId="LiveId" clId="{90180273-9CA9-43AF-9A73-AEC0B421D1EA}" dt="2020-06-26T15:05:41.142" v="2492" actId="1076"/>
          <ac:spMkLst>
            <pc:docMk/>
            <pc:sldMk cId="4216524064" sldId="292"/>
            <ac:spMk id="8" creationId="{CCCD8C15-7AE9-47BC-9AC7-B66ADDAF6C10}"/>
          </ac:spMkLst>
        </pc:spChg>
        <pc:spChg chg="mod">
          <ac:chgData name="Lars Hadidi" userId="9a11e864bfe1bd58" providerId="LiveId" clId="{90180273-9CA9-43AF-9A73-AEC0B421D1EA}" dt="2020-06-26T15:05:02.579" v="2485" actId="1076"/>
          <ac:spMkLst>
            <pc:docMk/>
            <pc:sldMk cId="4216524064" sldId="292"/>
            <ac:spMk id="14" creationId="{FDBBBFAC-619D-4E65-8014-6F200DC82E92}"/>
          </ac:spMkLst>
        </pc:spChg>
        <pc:spChg chg="mod">
          <ac:chgData name="Lars Hadidi" userId="9a11e864bfe1bd58" providerId="LiveId" clId="{90180273-9CA9-43AF-9A73-AEC0B421D1EA}" dt="2020-06-26T15:20:52.849" v="2691" actId="164"/>
          <ac:spMkLst>
            <pc:docMk/>
            <pc:sldMk cId="4216524064" sldId="292"/>
            <ac:spMk id="16" creationId="{D6B9E075-4012-41A8-847E-CF45292774AD}"/>
          </ac:spMkLst>
        </pc:spChg>
        <pc:spChg chg="mod">
          <ac:chgData name="Lars Hadidi" userId="9a11e864bfe1bd58" providerId="LiveId" clId="{90180273-9CA9-43AF-9A73-AEC0B421D1EA}" dt="2020-06-26T15:20:52.849" v="2691" actId="164"/>
          <ac:spMkLst>
            <pc:docMk/>
            <pc:sldMk cId="4216524064" sldId="292"/>
            <ac:spMk id="17" creationId="{71AA014C-6B2F-48A3-B9B0-87568F247574}"/>
          </ac:spMkLst>
        </pc:spChg>
        <pc:spChg chg="mod">
          <ac:chgData name="Lars Hadidi" userId="9a11e864bfe1bd58" providerId="LiveId" clId="{90180273-9CA9-43AF-9A73-AEC0B421D1EA}" dt="2020-06-26T15:22:57.658" v="2751" actId="20577"/>
          <ac:spMkLst>
            <pc:docMk/>
            <pc:sldMk cId="4216524064" sldId="292"/>
            <ac:spMk id="31" creationId="{9E179143-FB97-4D0A-B0A9-91FF5814EBEE}"/>
          </ac:spMkLst>
        </pc:spChg>
        <pc:spChg chg="add mod ord">
          <ac:chgData name="Lars Hadidi" userId="9a11e864bfe1bd58" providerId="LiveId" clId="{90180273-9CA9-43AF-9A73-AEC0B421D1EA}" dt="2020-06-26T15:20:40.488" v="2689" actId="164"/>
          <ac:spMkLst>
            <pc:docMk/>
            <pc:sldMk cId="4216524064" sldId="292"/>
            <ac:spMk id="44" creationId="{CD453CB8-41C8-44F2-A87B-AF87647C4C0E}"/>
          </ac:spMkLst>
        </pc:spChg>
        <pc:spChg chg="add mod">
          <ac:chgData name="Lars Hadidi" userId="9a11e864bfe1bd58" providerId="LiveId" clId="{90180273-9CA9-43AF-9A73-AEC0B421D1EA}" dt="2020-06-26T15:23:03.907" v="2752" actId="164"/>
          <ac:spMkLst>
            <pc:docMk/>
            <pc:sldMk cId="4216524064" sldId="292"/>
            <ac:spMk id="47" creationId="{594F52D4-5EF7-4F25-AE15-9A2D666D187A}"/>
          </ac:spMkLst>
        </pc:spChg>
        <pc:grpChg chg="add mod">
          <ac:chgData name="Lars Hadidi" userId="9a11e864bfe1bd58" providerId="LiveId" clId="{90180273-9CA9-43AF-9A73-AEC0B421D1EA}" dt="2020-06-26T15:10:32.403" v="2569"/>
          <ac:grpSpMkLst>
            <pc:docMk/>
            <pc:sldMk cId="4216524064" sldId="292"/>
            <ac:grpSpMk id="30" creationId="{03A669A3-B4A5-41D8-B4FF-A66E825E949E}"/>
          </ac:grpSpMkLst>
        </pc:grpChg>
        <pc:grpChg chg="add mod ord">
          <ac:chgData name="Lars Hadidi" userId="9a11e864bfe1bd58" providerId="LiveId" clId="{90180273-9CA9-43AF-9A73-AEC0B421D1EA}" dt="2020-06-26T15:20:59.614" v="2692" actId="167"/>
          <ac:grpSpMkLst>
            <pc:docMk/>
            <pc:sldMk cId="4216524064" sldId="292"/>
            <ac:grpSpMk id="45" creationId="{FB35A1AE-3010-4714-97DC-2F66701ED25B}"/>
          </ac:grpSpMkLst>
        </pc:grpChg>
        <pc:grpChg chg="add mod">
          <ac:chgData name="Lars Hadidi" userId="9a11e864bfe1bd58" providerId="LiveId" clId="{90180273-9CA9-43AF-9A73-AEC0B421D1EA}" dt="2020-06-26T15:20:52.849" v="2691" actId="164"/>
          <ac:grpSpMkLst>
            <pc:docMk/>
            <pc:sldMk cId="4216524064" sldId="292"/>
            <ac:grpSpMk id="46" creationId="{48B3EEF0-0F6C-4318-89A1-63BE315B18E0}"/>
          </ac:grpSpMkLst>
        </pc:grpChg>
        <pc:grpChg chg="add mod">
          <ac:chgData name="Lars Hadidi" userId="9a11e864bfe1bd58" providerId="LiveId" clId="{90180273-9CA9-43AF-9A73-AEC0B421D1EA}" dt="2020-06-26T15:23:03.907" v="2752" actId="164"/>
          <ac:grpSpMkLst>
            <pc:docMk/>
            <pc:sldMk cId="4216524064" sldId="292"/>
            <ac:grpSpMk id="51" creationId="{A3A22B14-A6D4-4104-848D-D26182C69EF3}"/>
          </ac:grpSpMkLst>
        </pc:grpChg>
        <pc:cxnChg chg="mod">
          <ac:chgData name="Lars Hadidi" userId="9a11e864bfe1bd58" providerId="LiveId" clId="{90180273-9CA9-43AF-9A73-AEC0B421D1EA}" dt="2020-06-26T15:05:36.794" v="2490" actId="1076"/>
          <ac:cxnSpMkLst>
            <pc:docMk/>
            <pc:sldMk cId="4216524064" sldId="292"/>
            <ac:cxnSpMk id="10" creationId="{594DD706-1E32-430A-BAE4-1CC947977A7A}"/>
          </ac:cxnSpMkLst>
        </pc:cxnChg>
        <pc:cxnChg chg="mod">
          <ac:chgData name="Lars Hadidi" userId="9a11e864bfe1bd58" providerId="LiveId" clId="{90180273-9CA9-43AF-9A73-AEC0B421D1EA}" dt="2020-06-26T15:06:39.966" v="2532" actId="14100"/>
          <ac:cxnSpMkLst>
            <pc:docMk/>
            <pc:sldMk cId="4216524064" sldId="292"/>
            <ac:cxnSpMk id="11" creationId="{AE3845C6-26B2-4470-9390-F8E64B3D00A2}"/>
          </ac:cxnSpMkLst>
        </pc:cxnChg>
        <pc:cxnChg chg="mod">
          <ac:chgData name="Lars Hadidi" userId="9a11e864bfe1bd58" providerId="LiveId" clId="{90180273-9CA9-43AF-9A73-AEC0B421D1EA}" dt="2020-06-26T15:06:56.300" v="2536" actId="14100"/>
          <ac:cxnSpMkLst>
            <pc:docMk/>
            <pc:sldMk cId="4216524064" sldId="292"/>
            <ac:cxnSpMk id="23" creationId="{9F5F0793-EEA9-4F95-AAA4-5F27C7583AD1}"/>
          </ac:cxnSpMkLst>
        </pc:cxnChg>
        <pc:cxnChg chg="mod">
          <ac:chgData name="Lars Hadidi" userId="9a11e864bfe1bd58" providerId="LiveId" clId="{90180273-9CA9-43AF-9A73-AEC0B421D1EA}" dt="2020-06-26T15:06:48.042" v="2534" actId="14100"/>
          <ac:cxnSpMkLst>
            <pc:docMk/>
            <pc:sldMk cId="4216524064" sldId="292"/>
            <ac:cxnSpMk id="24" creationId="{63D5682B-1DDF-4670-B215-9366B14FA16C}"/>
          </ac:cxnSpMkLst>
        </pc:cxnChg>
        <pc:cxnChg chg="add del mod">
          <ac:chgData name="Lars Hadidi" userId="9a11e864bfe1bd58" providerId="LiveId" clId="{90180273-9CA9-43AF-9A73-AEC0B421D1EA}" dt="2020-06-26T15:22:57.658" v="2751" actId="20577"/>
          <ac:cxnSpMkLst>
            <pc:docMk/>
            <pc:sldMk cId="4216524064" sldId="292"/>
            <ac:cxnSpMk id="32" creationId="{D1523674-3135-4764-A563-9EAFB89F547B}"/>
          </ac:cxnSpMkLst>
        </pc:cxnChg>
        <pc:cxnChg chg="del mod">
          <ac:chgData name="Lars Hadidi" userId="9a11e864bfe1bd58" providerId="LiveId" clId="{90180273-9CA9-43AF-9A73-AEC0B421D1EA}" dt="2020-06-26T15:11:15.203" v="2572" actId="478"/>
          <ac:cxnSpMkLst>
            <pc:docMk/>
            <pc:sldMk cId="4216524064" sldId="292"/>
            <ac:cxnSpMk id="33" creationId="{66160C3F-AEE8-4DF5-A635-05730871A7A1}"/>
          </ac:cxnSpMkLst>
        </pc:cxnChg>
        <pc:cxnChg chg="mod">
          <ac:chgData name="Lars Hadidi" userId="9a11e864bfe1bd58" providerId="LiveId" clId="{90180273-9CA9-43AF-9A73-AEC0B421D1EA}" dt="2020-06-26T15:22:57.658" v="2751" actId="20577"/>
          <ac:cxnSpMkLst>
            <pc:docMk/>
            <pc:sldMk cId="4216524064" sldId="292"/>
            <ac:cxnSpMk id="34" creationId="{DB46C5BB-A94C-4B4A-9611-B5016EFD46D9}"/>
          </ac:cxnSpMkLst>
        </pc:cxnChg>
        <pc:cxnChg chg="add del mod">
          <ac:chgData name="Lars Hadidi" userId="9a11e864bfe1bd58" providerId="LiveId" clId="{90180273-9CA9-43AF-9A73-AEC0B421D1EA}" dt="2020-06-26T15:15:07.076" v="2579" actId="478"/>
          <ac:cxnSpMkLst>
            <pc:docMk/>
            <pc:sldMk cId="4216524064" sldId="292"/>
            <ac:cxnSpMk id="37" creationId="{EE119AAF-EED1-4316-BA2E-1A238419AC7B}"/>
          </ac:cxnSpMkLst>
        </pc:cxnChg>
        <pc:cxnChg chg="add del">
          <ac:chgData name="Lars Hadidi" userId="9a11e864bfe1bd58" providerId="LiveId" clId="{90180273-9CA9-43AF-9A73-AEC0B421D1EA}" dt="2020-06-26T15:15:13.510" v="2581" actId="478"/>
          <ac:cxnSpMkLst>
            <pc:docMk/>
            <pc:sldMk cId="4216524064" sldId="292"/>
            <ac:cxnSpMk id="41" creationId="{04D8A97E-F32E-4C96-97B1-04A9D759E6D0}"/>
          </ac:cxnSpMkLst>
        </pc:cxnChg>
        <pc:cxnChg chg="add mod">
          <ac:chgData name="Lars Hadidi" userId="9a11e864bfe1bd58" providerId="LiveId" clId="{90180273-9CA9-43AF-9A73-AEC0B421D1EA}" dt="2020-06-26T15:20:40.488" v="2689" actId="164"/>
          <ac:cxnSpMkLst>
            <pc:docMk/>
            <pc:sldMk cId="4216524064" sldId="292"/>
            <ac:cxnSpMk id="43" creationId="{AA67C462-9636-49F8-9671-BCB5BFC1D5DF}"/>
          </ac:cxnSpMkLst>
        </pc:cxnChg>
        <pc:cxnChg chg="add mod">
          <ac:chgData name="Lars Hadidi" userId="9a11e864bfe1bd58" providerId="LiveId" clId="{90180273-9CA9-43AF-9A73-AEC0B421D1EA}" dt="2020-06-26T15:23:03.907" v="2752" actId="164"/>
          <ac:cxnSpMkLst>
            <pc:docMk/>
            <pc:sldMk cId="4216524064" sldId="292"/>
            <ac:cxnSpMk id="49" creationId="{A6F9C8B9-056C-40E1-8B6E-F1F312312015}"/>
          </ac:cxnSpMkLst>
        </pc:cxnChg>
      </pc:sldChg>
      <pc:sldChg chg="add del">
        <pc:chgData name="Lars Hadidi" userId="9a11e864bfe1bd58" providerId="LiveId" clId="{90180273-9CA9-43AF-9A73-AEC0B421D1EA}" dt="2020-06-26T15:09:56.213" v="2564" actId="47"/>
        <pc:sldMkLst>
          <pc:docMk/>
          <pc:sldMk cId="1367893050" sldId="293"/>
        </pc:sldMkLst>
      </pc:sldChg>
      <pc:sldChg chg="modSp add del mod">
        <pc:chgData name="Lars Hadidi" userId="9a11e864bfe1bd58" providerId="LiveId" clId="{90180273-9CA9-43AF-9A73-AEC0B421D1EA}" dt="2020-06-26T15:02:44.396" v="2448" actId="2696"/>
        <pc:sldMkLst>
          <pc:docMk/>
          <pc:sldMk cId="3246095106" sldId="293"/>
        </pc:sldMkLst>
        <pc:spChg chg="mod">
          <ac:chgData name="Lars Hadidi" userId="9a11e864bfe1bd58" providerId="LiveId" clId="{90180273-9CA9-43AF-9A73-AEC0B421D1EA}" dt="2020-06-26T15:02:33.689" v="2445" actId="20577"/>
          <ac:spMkLst>
            <pc:docMk/>
            <pc:sldMk cId="3246095106" sldId="293"/>
            <ac:spMk id="2" creationId="{A03C0B1D-9847-4CB3-9A19-08B78A895D05}"/>
          </ac:spMkLst>
        </pc:spChg>
        <pc:cxnChg chg="mod">
          <ac:chgData name="Lars Hadidi" userId="9a11e864bfe1bd58" providerId="LiveId" clId="{90180273-9CA9-43AF-9A73-AEC0B421D1EA}" dt="2020-06-26T14:54:55.483" v="2340" actId="1035"/>
          <ac:cxnSpMkLst>
            <pc:docMk/>
            <pc:sldMk cId="3246095106" sldId="293"/>
            <ac:cxnSpMk id="14" creationId="{1006BD95-D4A6-49BF-9140-41DE7C04D926}"/>
          </ac:cxnSpMkLst>
        </pc:cxnChg>
      </pc:sldChg>
      <pc:sldChg chg="modSp add del mod">
        <pc:chgData name="Lars Hadidi" userId="9a11e864bfe1bd58" providerId="LiveId" clId="{90180273-9CA9-43AF-9A73-AEC0B421D1EA}" dt="2020-06-27T15:41:19.094" v="3655" actId="47"/>
        <pc:sldMkLst>
          <pc:docMk/>
          <pc:sldMk cId="3713966464" sldId="293"/>
        </pc:sldMkLst>
        <pc:spChg chg="mod">
          <ac:chgData name="Lars Hadidi" userId="9a11e864bfe1bd58" providerId="LiveId" clId="{90180273-9CA9-43AF-9A73-AEC0B421D1EA}" dt="2020-06-26T15:23:49.251" v="2762" actId="1076"/>
          <ac:spMkLst>
            <pc:docMk/>
            <pc:sldMk cId="3713966464" sldId="293"/>
            <ac:spMk id="2" creationId="{49381C7B-75D8-4478-A284-F10BC7B8E10A}"/>
          </ac:spMkLst>
        </pc:spChg>
      </pc:sldChg>
      <pc:sldChg chg="modSp add del mod modTransition">
        <pc:chgData name="Lars Hadidi" userId="9a11e864bfe1bd58" providerId="LiveId" clId="{90180273-9CA9-43AF-9A73-AEC0B421D1EA}" dt="2020-06-26T15:02:44.396" v="2448" actId="2696"/>
        <pc:sldMkLst>
          <pc:docMk/>
          <pc:sldMk cId="579484627" sldId="294"/>
        </pc:sldMkLst>
        <pc:spChg chg="mod">
          <ac:chgData name="Lars Hadidi" userId="9a11e864bfe1bd58" providerId="LiveId" clId="{90180273-9CA9-43AF-9A73-AEC0B421D1EA}" dt="2020-06-26T15:02:36.254" v="2446" actId="20577"/>
          <ac:spMkLst>
            <pc:docMk/>
            <pc:sldMk cId="579484627" sldId="294"/>
            <ac:spMk id="2" creationId="{A03C0B1D-9847-4CB3-9A19-08B78A895D05}"/>
          </ac:spMkLst>
        </pc:spChg>
        <pc:spChg chg="mod">
          <ac:chgData name="Lars Hadidi" userId="9a11e864bfe1bd58" providerId="LiveId" clId="{90180273-9CA9-43AF-9A73-AEC0B421D1EA}" dt="2020-06-26T14:56:47.391" v="2433" actId="1076"/>
          <ac:spMkLst>
            <pc:docMk/>
            <pc:sldMk cId="579484627" sldId="294"/>
            <ac:spMk id="11" creationId="{69F4284B-F36F-4875-BEF0-D312C06A8259}"/>
          </ac:spMkLst>
        </pc:spChg>
      </pc:sldChg>
      <pc:sldChg chg="addSp delSp modSp add mod modTransition">
        <pc:chgData name="Lars Hadidi" userId="9a11e864bfe1bd58" providerId="LiveId" clId="{90180273-9CA9-43AF-9A73-AEC0B421D1EA}" dt="2020-06-27T14:19:31.643" v="3520"/>
        <pc:sldMkLst>
          <pc:docMk/>
          <pc:sldMk cId="3365447684" sldId="294"/>
        </pc:sldMkLst>
        <pc:spChg chg="mod">
          <ac:chgData name="Lars Hadidi" userId="9a11e864bfe1bd58" providerId="LiveId" clId="{90180273-9CA9-43AF-9A73-AEC0B421D1EA}" dt="2020-06-26T15:25:42.798" v="2829" actId="20577"/>
          <ac:spMkLst>
            <pc:docMk/>
            <pc:sldMk cId="3365447684" sldId="294"/>
            <ac:spMk id="2" creationId="{49381C7B-75D8-4478-A284-F10BC7B8E10A}"/>
          </ac:spMkLst>
        </pc:spChg>
        <pc:spChg chg="del mod">
          <ac:chgData name="Lars Hadidi" userId="9a11e864bfe1bd58" providerId="LiveId" clId="{90180273-9CA9-43AF-9A73-AEC0B421D1EA}" dt="2020-06-26T15:45:13.646" v="3216" actId="478"/>
          <ac:spMkLst>
            <pc:docMk/>
            <pc:sldMk cId="3365447684" sldId="294"/>
            <ac:spMk id="8" creationId="{CCCD8C15-7AE9-47BC-9AC7-B66ADDAF6C10}"/>
          </ac:spMkLst>
        </pc:spChg>
        <pc:spChg chg="del mod">
          <ac:chgData name="Lars Hadidi" userId="9a11e864bfe1bd58" providerId="LiveId" clId="{90180273-9CA9-43AF-9A73-AEC0B421D1EA}" dt="2020-06-26T15:45:13.646" v="3216" actId="478"/>
          <ac:spMkLst>
            <pc:docMk/>
            <pc:sldMk cId="3365447684" sldId="294"/>
            <ac:spMk id="12" creationId="{6F1A28EB-90F1-433C-96BF-213B04EEBA94}"/>
          </ac:spMkLst>
        </pc:spChg>
        <pc:spChg chg="del mod">
          <ac:chgData name="Lars Hadidi" userId="9a11e864bfe1bd58" providerId="LiveId" clId="{90180273-9CA9-43AF-9A73-AEC0B421D1EA}" dt="2020-06-26T15:45:13.646" v="3216" actId="478"/>
          <ac:spMkLst>
            <pc:docMk/>
            <pc:sldMk cId="3365447684" sldId="294"/>
            <ac:spMk id="13" creationId="{E4233102-C01C-42AC-B7F4-0DE81C268EE0}"/>
          </ac:spMkLst>
        </pc:spChg>
        <pc:spChg chg="del">
          <ac:chgData name="Lars Hadidi" userId="9a11e864bfe1bd58" providerId="LiveId" clId="{90180273-9CA9-43AF-9A73-AEC0B421D1EA}" dt="2020-06-26T15:45:13.646" v="3216" actId="478"/>
          <ac:spMkLst>
            <pc:docMk/>
            <pc:sldMk cId="3365447684" sldId="294"/>
            <ac:spMk id="14" creationId="{FDBBBFAC-619D-4E65-8014-6F200DC82E92}"/>
          </ac:spMkLst>
        </pc:spChg>
        <pc:spChg chg="del mod">
          <ac:chgData name="Lars Hadidi" userId="9a11e864bfe1bd58" providerId="LiveId" clId="{90180273-9CA9-43AF-9A73-AEC0B421D1EA}" dt="2020-06-26T15:45:13.646" v="3216" actId="478"/>
          <ac:spMkLst>
            <pc:docMk/>
            <pc:sldMk cId="3365447684" sldId="294"/>
            <ac:spMk id="15" creationId="{2BD13C40-D0EB-4AE6-A4D2-6C99E8DB868D}"/>
          </ac:spMkLst>
        </pc:spChg>
        <pc:spChg chg="del mod">
          <ac:chgData name="Lars Hadidi" userId="9a11e864bfe1bd58" providerId="LiveId" clId="{90180273-9CA9-43AF-9A73-AEC0B421D1EA}" dt="2020-06-26T15:45:13.646" v="3216" actId="478"/>
          <ac:spMkLst>
            <pc:docMk/>
            <pc:sldMk cId="3365447684" sldId="294"/>
            <ac:spMk id="16" creationId="{D6B9E075-4012-41A8-847E-CF45292774AD}"/>
          </ac:spMkLst>
        </pc:spChg>
        <pc:spChg chg="del mod">
          <ac:chgData name="Lars Hadidi" userId="9a11e864bfe1bd58" providerId="LiveId" clId="{90180273-9CA9-43AF-9A73-AEC0B421D1EA}" dt="2020-06-26T15:45:13.646" v="3216" actId="478"/>
          <ac:spMkLst>
            <pc:docMk/>
            <pc:sldMk cId="3365447684" sldId="294"/>
            <ac:spMk id="17" creationId="{71AA014C-6B2F-48A3-B9B0-87568F247574}"/>
          </ac:spMkLst>
        </pc:spChg>
        <pc:spChg chg="del mod">
          <ac:chgData name="Lars Hadidi" userId="9a11e864bfe1bd58" providerId="LiveId" clId="{90180273-9CA9-43AF-9A73-AEC0B421D1EA}" dt="2020-06-26T15:45:13.646" v="3216" actId="478"/>
          <ac:spMkLst>
            <pc:docMk/>
            <pc:sldMk cId="3365447684" sldId="294"/>
            <ac:spMk id="18" creationId="{8FEB1813-0A13-4335-94F7-6BB48E47B10B}"/>
          </ac:spMkLst>
        </pc:spChg>
        <pc:spChg chg="del mod">
          <ac:chgData name="Lars Hadidi" userId="9a11e864bfe1bd58" providerId="LiveId" clId="{90180273-9CA9-43AF-9A73-AEC0B421D1EA}" dt="2020-06-26T15:45:13.646" v="3216" actId="478"/>
          <ac:spMkLst>
            <pc:docMk/>
            <pc:sldMk cId="3365447684" sldId="294"/>
            <ac:spMk id="19" creationId="{F17837B1-447F-497A-9207-E568D52E8029}"/>
          </ac:spMkLst>
        </pc:spChg>
        <pc:spChg chg="del mod">
          <ac:chgData name="Lars Hadidi" userId="9a11e864bfe1bd58" providerId="LiveId" clId="{90180273-9CA9-43AF-9A73-AEC0B421D1EA}" dt="2020-06-26T15:45:13.646" v="3216" actId="478"/>
          <ac:spMkLst>
            <pc:docMk/>
            <pc:sldMk cId="3365447684" sldId="294"/>
            <ac:spMk id="20" creationId="{F509E18D-0A41-4C31-B7D1-48AAD7CE6987}"/>
          </ac:spMkLst>
        </pc:spChg>
        <pc:spChg chg="del mod">
          <ac:chgData name="Lars Hadidi" userId="9a11e864bfe1bd58" providerId="LiveId" clId="{90180273-9CA9-43AF-9A73-AEC0B421D1EA}" dt="2020-06-26T15:45:13.646" v="3216" actId="478"/>
          <ac:spMkLst>
            <pc:docMk/>
            <pc:sldMk cId="3365447684" sldId="294"/>
            <ac:spMk id="21" creationId="{43D734EF-10E7-4CFC-93CA-1BCE8E64C1C1}"/>
          </ac:spMkLst>
        </pc:spChg>
        <pc:spChg chg="del">
          <ac:chgData name="Lars Hadidi" userId="9a11e864bfe1bd58" providerId="LiveId" clId="{90180273-9CA9-43AF-9A73-AEC0B421D1EA}" dt="2020-06-26T15:45:13.646" v="3216" actId="478"/>
          <ac:spMkLst>
            <pc:docMk/>
            <pc:sldMk cId="3365447684" sldId="294"/>
            <ac:spMk id="22" creationId="{E95FF545-B57F-4A56-923C-B4CA0DC4255A}"/>
          </ac:spMkLst>
        </pc:spChg>
        <pc:spChg chg="add del mod">
          <ac:chgData name="Lars Hadidi" userId="9a11e864bfe1bd58" providerId="LiveId" clId="{90180273-9CA9-43AF-9A73-AEC0B421D1EA}" dt="2020-06-26T15:45:13.646" v="3216" actId="478"/>
          <ac:spMkLst>
            <pc:docMk/>
            <pc:sldMk cId="3365447684" sldId="294"/>
            <ac:spMk id="25" creationId="{555E284A-E2D5-4103-919C-5FFB7A1CE769}"/>
          </ac:spMkLst>
        </pc:spChg>
        <pc:spChg chg="add del mod">
          <ac:chgData name="Lars Hadidi" userId="9a11e864bfe1bd58" providerId="LiveId" clId="{90180273-9CA9-43AF-9A73-AEC0B421D1EA}" dt="2020-06-26T15:45:13.646" v="3216" actId="478"/>
          <ac:spMkLst>
            <pc:docMk/>
            <pc:sldMk cId="3365447684" sldId="294"/>
            <ac:spMk id="26" creationId="{756F2396-84CD-4716-97D7-03E66A29A0E6}"/>
          </ac:spMkLst>
        </pc:spChg>
        <pc:spChg chg="add del mod">
          <ac:chgData name="Lars Hadidi" userId="9a11e864bfe1bd58" providerId="LiveId" clId="{90180273-9CA9-43AF-9A73-AEC0B421D1EA}" dt="2020-06-26T15:45:13.646" v="3216" actId="478"/>
          <ac:spMkLst>
            <pc:docMk/>
            <pc:sldMk cId="3365447684" sldId="294"/>
            <ac:spMk id="27" creationId="{4DAB4167-6F84-46C6-A61F-5FA2529CB7FB}"/>
          </ac:spMkLst>
        </pc:spChg>
        <pc:spChg chg="add del mod">
          <ac:chgData name="Lars Hadidi" userId="9a11e864bfe1bd58" providerId="LiveId" clId="{90180273-9CA9-43AF-9A73-AEC0B421D1EA}" dt="2020-06-26T15:45:13.646" v="3216" actId="478"/>
          <ac:spMkLst>
            <pc:docMk/>
            <pc:sldMk cId="3365447684" sldId="294"/>
            <ac:spMk id="28" creationId="{F848E03A-3949-4FD1-B425-11D32EFADFB6}"/>
          </ac:spMkLst>
        </pc:spChg>
        <pc:spChg chg="add del mod">
          <ac:chgData name="Lars Hadidi" userId="9a11e864bfe1bd58" providerId="LiveId" clId="{90180273-9CA9-43AF-9A73-AEC0B421D1EA}" dt="2020-06-26T15:45:13.646" v="3216" actId="478"/>
          <ac:spMkLst>
            <pc:docMk/>
            <pc:sldMk cId="3365447684" sldId="294"/>
            <ac:spMk id="29" creationId="{2E56A9C8-737A-4576-9567-D69FE6A8E9E7}"/>
          </ac:spMkLst>
        </pc:spChg>
        <pc:spChg chg="add del mod">
          <ac:chgData name="Lars Hadidi" userId="9a11e864bfe1bd58" providerId="LiveId" clId="{90180273-9CA9-43AF-9A73-AEC0B421D1EA}" dt="2020-06-26T15:45:13.646" v="3216" actId="478"/>
          <ac:spMkLst>
            <pc:docMk/>
            <pc:sldMk cId="3365447684" sldId="294"/>
            <ac:spMk id="30" creationId="{87881CB4-D61C-42E3-8DE3-BCF2C076178D}"/>
          </ac:spMkLst>
        </pc:spChg>
        <pc:spChg chg="add del mod">
          <ac:chgData name="Lars Hadidi" userId="9a11e864bfe1bd58" providerId="LiveId" clId="{90180273-9CA9-43AF-9A73-AEC0B421D1EA}" dt="2020-06-26T15:45:13.646" v="3216" actId="478"/>
          <ac:spMkLst>
            <pc:docMk/>
            <pc:sldMk cId="3365447684" sldId="294"/>
            <ac:spMk id="31" creationId="{4A9613DA-522B-439E-8CFF-EAD4D2BA4D1C}"/>
          </ac:spMkLst>
        </pc:spChg>
        <pc:spChg chg="add del mod">
          <ac:chgData name="Lars Hadidi" userId="9a11e864bfe1bd58" providerId="LiveId" clId="{90180273-9CA9-43AF-9A73-AEC0B421D1EA}" dt="2020-06-26T15:45:13.646" v="3216" actId="478"/>
          <ac:spMkLst>
            <pc:docMk/>
            <pc:sldMk cId="3365447684" sldId="294"/>
            <ac:spMk id="32" creationId="{D6F8038B-E22E-4E57-A073-54CD40D5EA09}"/>
          </ac:spMkLst>
        </pc:spChg>
        <pc:spChg chg="add del mod">
          <ac:chgData name="Lars Hadidi" userId="9a11e864bfe1bd58" providerId="LiveId" clId="{90180273-9CA9-43AF-9A73-AEC0B421D1EA}" dt="2020-06-26T15:45:13.646" v="3216" actId="478"/>
          <ac:spMkLst>
            <pc:docMk/>
            <pc:sldMk cId="3365447684" sldId="294"/>
            <ac:spMk id="33" creationId="{3420B776-8382-4785-B6F9-14B2A7BD24F3}"/>
          </ac:spMkLst>
        </pc:spChg>
        <pc:spChg chg="add del mod">
          <ac:chgData name="Lars Hadidi" userId="9a11e864bfe1bd58" providerId="LiveId" clId="{90180273-9CA9-43AF-9A73-AEC0B421D1EA}" dt="2020-06-26T15:45:13.646" v="3216" actId="478"/>
          <ac:spMkLst>
            <pc:docMk/>
            <pc:sldMk cId="3365447684" sldId="294"/>
            <ac:spMk id="34" creationId="{F65E5B23-FA55-4CE1-B866-330F2F6DDFDD}"/>
          </ac:spMkLst>
        </pc:spChg>
        <pc:spChg chg="add del mod">
          <ac:chgData name="Lars Hadidi" userId="9a11e864bfe1bd58" providerId="LiveId" clId="{90180273-9CA9-43AF-9A73-AEC0B421D1EA}" dt="2020-06-26T15:45:13.646" v="3216" actId="478"/>
          <ac:spMkLst>
            <pc:docMk/>
            <pc:sldMk cId="3365447684" sldId="294"/>
            <ac:spMk id="35" creationId="{052ACA94-7B51-40B2-9AC2-06B05C21443B}"/>
          </ac:spMkLst>
        </pc:spChg>
        <pc:spChg chg="add del mod">
          <ac:chgData name="Lars Hadidi" userId="9a11e864bfe1bd58" providerId="LiveId" clId="{90180273-9CA9-43AF-9A73-AEC0B421D1EA}" dt="2020-06-26T15:45:13.646" v="3216" actId="478"/>
          <ac:spMkLst>
            <pc:docMk/>
            <pc:sldMk cId="3365447684" sldId="294"/>
            <ac:spMk id="36" creationId="{71629C47-F236-4253-9F75-D429D050FE85}"/>
          </ac:spMkLst>
        </pc:spChg>
        <pc:spChg chg="add del mod">
          <ac:chgData name="Lars Hadidi" userId="9a11e864bfe1bd58" providerId="LiveId" clId="{90180273-9CA9-43AF-9A73-AEC0B421D1EA}" dt="2020-06-26T15:45:13.646" v="3216" actId="478"/>
          <ac:spMkLst>
            <pc:docMk/>
            <pc:sldMk cId="3365447684" sldId="294"/>
            <ac:spMk id="37" creationId="{579664B7-CC61-4245-BBD1-8B90CAF7146F}"/>
          </ac:spMkLst>
        </pc:spChg>
        <pc:spChg chg="add del mod">
          <ac:chgData name="Lars Hadidi" userId="9a11e864bfe1bd58" providerId="LiveId" clId="{90180273-9CA9-43AF-9A73-AEC0B421D1EA}" dt="2020-06-26T15:45:13.646" v="3216" actId="478"/>
          <ac:spMkLst>
            <pc:docMk/>
            <pc:sldMk cId="3365447684" sldId="294"/>
            <ac:spMk id="38" creationId="{98F17A99-6C1B-42BD-8BA4-251A318B1E8C}"/>
          </ac:spMkLst>
        </pc:spChg>
        <pc:spChg chg="add del mod">
          <ac:chgData name="Lars Hadidi" userId="9a11e864bfe1bd58" providerId="LiveId" clId="{90180273-9CA9-43AF-9A73-AEC0B421D1EA}" dt="2020-06-26T15:45:13.646" v="3216" actId="478"/>
          <ac:spMkLst>
            <pc:docMk/>
            <pc:sldMk cId="3365447684" sldId="294"/>
            <ac:spMk id="39" creationId="{C3857751-0415-4427-AD32-36CCECC7A2FC}"/>
          </ac:spMkLst>
        </pc:spChg>
        <pc:spChg chg="add del mod">
          <ac:chgData name="Lars Hadidi" userId="9a11e864bfe1bd58" providerId="LiveId" clId="{90180273-9CA9-43AF-9A73-AEC0B421D1EA}" dt="2020-06-26T15:45:13.646" v="3216" actId="478"/>
          <ac:spMkLst>
            <pc:docMk/>
            <pc:sldMk cId="3365447684" sldId="294"/>
            <ac:spMk id="40" creationId="{7797D343-9CC0-4C93-80C8-4DCA0F4B4E71}"/>
          </ac:spMkLst>
        </pc:spChg>
        <pc:spChg chg="add del mod">
          <ac:chgData name="Lars Hadidi" userId="9a11e864bfe1bd58" providerId="LiveId" clId="{90180273-9CA9-43AF-9A73-AEC0B421D1EA}" dt="2020-06-26T15:45:13.646" v="3216" actId="478"/>
          <ac:spMkLst>
            <pc:docMk/>
            <pc:sldMk cId="3365447684" sldId="294"/>
            <ac:spMk id="41" creationId="{83CD491A-2AE4-464D-AED5-28F1AE3ACA31}"/>
          </ac:spMkLst>
        </pc:spChg>
        <pc:spChg chg="add del mod">
          <ac:chgData name="Lars Hadidi" userId="9a11e864bfe1bd58" providerId="LiveId" clId="{90180273-9CA9-43AF-9A73-AEC0B421D1EA}" dt="2020-06-26T15:45:13.646" v="3216" actId="478"/>
          <ac:spMkLst>
            <pc:docMk/>
            <pc:sldMk cId="3365447684" sldId="294"/>
            <ac:spMk id="42" creationId="{B5A8EF2E-6154-492D-A896-392F3355DEAD}"/>
          </ac:spMkLst>
        </pc:spChg>
        <pc:spChg chg="add del mod">
          <ac:chgData name="Lars Hadidi" userId="9a11e864bfe1bd58" providerId="LiveId" clId="{90180273-9CA9-43AF-9A73-AEC0B421D1EA}" dt="2020-06-26T15:45:13.646" v="3216" actId="478"/>
          <ac:spMkLst>
            <pc:docMk/>
            <pc:sldMk cId="3365447684" sldId="294"/>
            <ac:spMk id="43" creationId="{A9A21D32-3C7A-4789-9690-3538FF854360}"/>
          </ac:spMkLst>
        </pc:spChg>
        <pc:spChg chg="add del mod">
          <ac:chgData name="Lars Hadidi" userId="9a11e864bfe1bd58" providerId="LiveId" clId="{90180273-9CA9-43AF-9A73-AEC0B421D1EA}" dt="2020-06-26T15:27:55.533" v="2872"/>
          <ac:spMkLst>
            <pc:docMk/>
            <pc:sldMk cId="3365447684" sldId="294"/>
            <ac:spMk id="44" creationId="{14BE12E8-0564-455A-89F8-AA80135F1DA5}"/>
          </ac:spMkLst>
        </pc:spChg>
        <pc:spChg chg="add del mod">
          <ac:chgData name="Lars Hadidi" userId="9a11e864bfe1bd58" providerId="LiveId" clId="{90180273-9CA9-43AF-9A73-AEC0B421D1EA}" dt="2020-06-26T15:45:13.646" v="3216" actId="478"/>
          <ac:spMkLst>
            <pc:docMk/>
            <pc:sldMk cId="3365447684" sldId="294"/>
            <ac:spMk id="45" creationId="{30CE703B-E867-459A-86E1-4314649AC441}"/>
          </ac:spMkLst>
        </pc:spChg>
        <pc:spChg chg="add del mod">
          <ac:chgData name="Lars Hadidi" userId="9a11e864bfe1bd58" providerId="LiveId" clId="{90180273-9CA9-43AF-9A73-AEC0B421D1EA}" dt="2020-06-26T15:28:06.358" v="2878" actId="478"/>
          <ac:spMkLst>
            <pc:docMk/>
            <pc:sldMk cId="3365447684" sldId="294"/>
            <ac:spMk id="46" creationId="{78F7C4C8-1D9B-4CC0-9152-A0BA627859CE}"/>
          </ac:spMkLst>
        </pc:spChg>
        <pc:spChg chg="add mod">
          <ac:chgData name="Lars Hadidi" userId="9a11e864bfe1bd58" providerId="LiveId" clId="{90180273-9CA9-43AF-9A73-AEC0B421D1EA}" dt="2020-06-26T15:45:14.139" v="3217"/>
          <ac:spMkLst>
            <pc:docMk/>
            <pc:sldMk cId="3365447684" sldId="294"/>
            <ac:spMk id="47" creationId="{F96D797F-2943-45C4-B7CE-2F0594D10BEB}"/>
          </ac:spMkLst>
        </pc:spChg>
        <pc:spChg chg="add mod">
          <ac:chgData name="Lars Hadidi" userId="9a11e864bfe1bd58" providerId="LiveId" clId="{90180273-9CA9-43AF-9A73-AEC0B421D1EA}" dt="2020-06-26T15:45:14.139" v="3217"/>
          <ac:spMkLst>
            <pc:docMk/>
            <pc:sldMk cId="3365447684" sldId="294"/>
            <ac:spMk id="50" creationId="{5048AE10-5D5C-4E6C-A05F-2C72E6EAE737}"/>
          </ac:spMkLst>
        </pc:spChg>
        <pc:spChg chg="add mod">
          <ac:chgData name="Lars Hadidi" userId="9a11e864bfe1bd58" providerId="LiveId" clId="{90180273-9CA9-43AF-9A73-AEC0B421D1EA}" dt="2020-06-26T15:45:14.139" v="3217"/>
          <ac:spMkLst>
            <pc:docMk/>
            <pc:sldMk cId="3365447684" sldId="294"/>
            <ac:spMk id="51" creationId="{82A1718A-0777-4D24-9708-B05AEFD8A01C}"/>
          </ac:spMkLst>
        </pc:spChg>
        <pc:spChg chg="add mod">
          <ac:chgData name="Lars Hadidi" userId="9a11e864bfe1bd58" providerId="LiveId" clId="{90180273-9CA9-43AF-9A73-AEC0B421D1EA}" dt="2020-06-26T15:45:14.139" v="3217"/>
          <ac:spMkLst>
            <pc:docMk/>
            <pc:sldMk cId="3365447684" sldId="294"/>
            <ac:spMk id="52" creationId="{0F63EF53-4B49-48CB-8F8D-C3F8B9CAFB44}"/>
          </ac:spMkLst>
        </pc:spChg>
        <pc:spChg chg="add mod">
          <ac:chgData name="Lars Hadidi" userId="9a11e864bfe1bd58" providerId="LiveId" clId="{90180273-9CA9-43AF-9A73-AEC0B421D1EA}" dt="2020-06-26T15:45:14.139" v="3217"/>
          <ac:spMkLst>
            <pc:docMk/>
            <pc:sldMk cId="3365447684" sldId="294"/>
            <ac:spMk id="53" creationId="{B1CE1406-D1A5-4A38-8AA6-05CFD8164FB6}"/>
          </ac:spMkLst>
        </pc:spChg>
        <pc:spChg chg="add mod">
          <ac:chgData name="Lars Hadidi" userId="9a11e864bfe1bd58" providerId="LiveId" clId="{90180273-9CA9-43AF-9A73-AEC0B421D1EA}" dt="2020-06-26T15:45:14.139" v="3217"/>
          <ac:spMkLst>
            <pc:docMk/>
            <pc:sldMk cId="3365447684" sldId="294"/>
            <ac:spMk id="54" creationId="{FAFDFB8B-CD47-44B2-B38B-C32FB70E3952}"/>
          </ac:spMkLst>
        </pc:spChg>
        <pc:spChg chg="add mod">
          <ac:chgData name="Lars Hadidi" userId="9a11e864bfe1bd58" providerId="LiveId" clId="{90180273-9CA9-43AF-9A73-AEC0B421D1EA}" dt="2020-06-26T15:45:14.139" v="3217"/>
          <ac:spMkLst>
            <pc:docMk/>
            <pc:sldMk cId="3365447684" sldId="294"/>
            <ac:spMk id="55" creationId="{9B383718-82B5-495A-87B5-1853AAB531E2}"/>
          </ac:spMkLst>
        </pc:spChg>
        <pc:spChg chg="add mod">
          <ac:chgData name="Lars Hadidi" userId="9a11e864bfe1bd58" providerId="LiveId" clId="{90180273-9CA9-43AF-9A73-AEC0B421D1EA}" dt="2020-06-26T15:45:14.139" v="3217"/>
          <ac:spMkLst>
            <pc:docMk/>
            <pc:sldMk cId="3365447684" sldId="294"/>
            <ac:spMk id="56" creationId="{04748E31-8ABA-466A-BFE7-18D6908AE814}"/>
          </ac:spMkLst>
        </pc:spChg>
        <pc:spChg chg="add mod">
          <ac:chgData name="Lars Hadidi" userId="9a11e864bfe1bd58" providerId="LiveId" clId="{90180273-9CA9-43AF-9A73-AEC0B421D1EA}" dt="2020-06-26T15:45:14.139" v="3217"/>
          <ac:spMkLst>
            <pc:docMk/>
            <pc:sldMk cId="3365447684" sldId="294"/>
            <ac:spMk id="57" creationId="{4F8FF71D-9A0D-4E19-91E9-BA367C49D2D1}"/>
          </ac:spMkLst>
        </pc:spChg>
        <pc:spChg chg="add mod">
          <ac:chgData name="Lars Hadidi" userId="9a11e864bfe1bd58" providerId="LiveId" clId="{90180273-9CA9-43AF-9A73-AEC0B421D1EA}" dt="2020-06-26T15:45:14.139" v="3217"/>
          <ac:spMkLst>
            <pc:docMk/>
            <pc:sldMk cId="3365447684" sldId="294"/>
            <ac:spMk id="58" creationId="{101EFCE2-750F-4FB7-AE70-74FA22658656}"/>
          </ac:spMkLst>
        </pc:spChg>
        <pc:spChg chg="add mod">
          <ac:chgData name="Lars Hadidi" userId="9a11e864bfe1bd58" providerId="LiveId" clId="{90180273-9CA9-43AF-9A73-AEC0B421D1EA}" dt="2020-06-26T15:45:14.139" v="3217"/>
          <ac:spMkLst>
            <pc:docMk/>
            <pc:sldMk cId="3365447684" sldId="294"/>
            <ac:spMk id="59" creationId="{682F2577-7F91-45D2-A6F5-509AF661916E}"/>
          </ac:spMkLst>
        </pc:spChg>
        <pc:spChg chg="add mod">
          <ac:chgData name="Lars Hadidi" userId="9a11e864bfe1bd58" providerId="LiveId" clId="{90180273-9CA9-43AF-9A73-AEC0B421D1EA}" dt="2020-06-26T15:45:14.139" v="3217"/>
          <ac:spMkLst>
            <pc:docMk/>
            <pc:sldMk cId="3365447684" sldId="294"/>
            <ac:spMk id="60" creationId="{74415D8F-0056-4AD2-9EA6-7CF6F7F406A7}"/>
          </ac:spMkLst>
        </pc:spChg>
        <pc:spChg chg="add mod">
          <ac:chgData name="Lars Hadidi" userId="9a11e864bfe1bd58" providerId="LiveId" clId="{90180273-9CA9-43AF-9A73-AEC0B421D1EA}" dt="2020-06-26T15:45:14.139" v="3217"/>
          <ac:spMkLst>
            <pc:docMk/>
            <pc:sldMk cId="3365447684" sldId="294"/>
            <ac:spMk id="61" creationId="{54ACA7A3-4E9A-4215-8797-FA73E723F855}"/>
          </ac:spMkLst>
        </pc:spChg>
        <pc:spChg chg="add mod">
          <ac:chgData name="Lars Hadidi" userId="9a11e864bfe1bd58" providerId="LiveId" clId="{90180273-9CA9-43AF-9A73-AEC0B421D1EA}" dt="2020-06-26T15:45:14.139" v="3217"/>
          <ac:spMkLst>
            <pc:docMk/>
            <pc:sldMk cId="3365447684" sldId="294"/>
            <ac:spMk id="62" creationId="{4D8F2D24-4FAC-4065-A9E3-13B1723D2B29}"/>
          </ac:spMkLst>
        </pc:spChg>
        <pc:spChg chg="add mod">
          <ac:chgData name="Lars Hadidi" userId="9a11e864bfe1bd58" providerId="LiveId" clId="{90180273-9CA9-43AF-9A73-AEC0B421D1EA}" dt="2020-06-26T15:45:14.139" v="3217"/>
          <ac:spMkLst>
            <pc:docMk/>
            <pc:sldMk cId="3365447684" sldId="294"/>
            <ac:spMk id="63" creationId="{4CB7B7C4-D98A-4642-A7BA-2438A4645B54}"/>
          </ac:spMkLst>
        </pc:spChg>
        <pc:spChg chg="add mod">
          <ac:chgData name="Lars Hadidi" userId="9a11e864bfe1bd58" providerId="LiveId" clId="{90180273-9CA9-43AF-9A73-AEC0B421D1EA}" dt="2020-06-26T15:45:14.139" v="3217"/>
          <ac:spMkLst>
            <pc:docMk/>
            <pc:sldMk cId="3365447684" sldId="294"/>
            <ac:spMk id="64" creationId="{F4204D26-F8E1-49F0-9993-9DBEFF024805}"/>
          </ac:spMkLst>
        </pc:spChg>
        <pc:spChg chg="add mod">
          <ac:chgData name="Lars Hadidi" userId="9a11e864bfe1bd58" providerId="LiveId" clId="{90180273-9CA9-43AF-9A73-AEC0B421D1EA}" dt="2020-06-26T15:45:14.139" v="3217"/>
          <ac:spMkLst>
            <pc:docMk/>
            <pc:sldMk cId="3365447684" sldId="294"/>
            <ac:spMk id="65" creationId="{BBF29A45-7A33-43DB-B47E-599909961E1C}"/>
          </ac:spMkLst>
        </pc:spChg>
        <pc:spChg chg="add mod">
          <ac:chgData name="Lars Hadidi" userId="9a11e864bfe1bd58" providerId="LiveId" clId="{90180273-9CA9-43AF-9A73-AEC0B421D1EA}" dt="2020-06-26T15:45:14.139" v="3217"/>
          <ac:spMkLst>
            <pc:docMk/>
            <pc:sldMk cId="3365447684" sldId="294"/>
            <ac:spMk id="66" creationId="{98931EB9-E47F-4CB8-AD72-2A1FCFA35EA3}"/>
          </ac:spMkLst>
        </pc:spChg>
        <pc:spChg chg="add mod">
          <ac:chgData name="Lars Hadidi" userId="9a11e864bfe1bd58" providerId="LiveId" clId="{90180273-9CA9-43AF-9A73-AEC0B421D1EA}" dt="2020-06-26T15:45:14.139" v="3217"/>
          <ac:spMkLst>
            <pc:docMk/>
            <pc:sldMk cId="3365447684" sldId="294"/>
            <ac:spMk id="67" creationId="{05F0CE65-6F43-40BC-8183-CE2F79FA19FB}"/>
          </ac:spMkLst>
        </pc:spChg>
        <pc:spChg chg="add mod">
          <ac:chgData name="Lars Hadidi" userId="9a11e864bfe1bd58" providerId="LiveId" clId="{90180273-9CA9-43AF-9A73-AEC0B421D1EA}" dt="2020-06-26T15:45:14.139" v="3217"/>
          <ac:spMkLst>
            <pc:docMk/>
            <pc:sldMk cId="3365447684" sldId="294"/>
            <ac:spMk id="68" creationId="{D649F3EF-179F-46B3-891A-63EA541F5EB6}"/>
          </ac:spMkLst>
        </pc:spChg>
        <pc:spChg chg="add mod">
          <ac:chgData name="Lars Hadidi" userId="9a11e864bfe1bd58" providerId="LiveId" clId="{90180273-9CA9-43AF-9A73-AEC0B421D1EA}" dt="2020-06-26T15:45:14.139" v="3217"/>
          <ac:spMkLst>
            <pc:docMk/>
            <pc:sldMk cId="3365447684" sldId="294"/>
            <ac:spMk id="69" creationId="{05F99925-E8EA-4EE4-A215-FC121E844E97}"/>
          </ac:spMkLst>
        </pc:spChg>
        <pc:spChg chg="add mod">
          <ac:chgData name="Lars Hadidi" userId="9a11e864bfe1bd58" providerId="LiveId" clId="{90180273-9CA9-43AF-9A73-AEC0B421D1EA}" dt="2020-06-26T15:45:14.139" v="3217"/>
          <ac:spMkLst>
            <pc:docMk/>
            <pc:sldMk cId="3365447684" sldId="294"/>
            <ac:spMk id="70" creationId="{F70EAAE0-C499-4D3B-B747-ED335AF479CC}"/>
          </ac:spMkLst>
        </pc:spChg>
        <pc:spChg chg="add mod">
          <ac:chgData name="Lars Hadidi" userId="9a11e864bfe1bd58" providerId="LiveId" clId="{90180273-9CA9-43AF-9A73-AEC0B421D1EA}" dt="2020-06-26T15:45:14.139" v="3217"/>
          <ac:spMkLst>
            <pc:docMk/>
            <pc:sldMk cId="3365447684" sldId="294"/>
            <ac:spMk id="71" creationId="{2C6A291A-472C-416A-8EF6-3C7DA05A859C}"/>
          </ac:spMkLst>
        </pc:spChg>
        <pc:spChg chg="add mod">
          <ac:chgData name="Lars Hadidi" userId="9a11e864bfe1bd58" providerId="LiveId" clId="{90180273-9CA9-43AF-9A73-AEC0B421D1EA}" dt="2020-06-26T15:45:14.139" v="3217"/>
          <ac:spMkLst>
            <pc:docMk/>
            <pc:sldMk cId="3365447684" sldId="294"/>
            <ac:spMk id="72" creationId="{0DD760A0-D9DF-46CF-BED5-3A10F4433D25}"/>
          </ac:spMkLst>
        </pc:spChg>
        <pc:spChg chg="add mod">
          <ac:chgData name="Lars Hadidi" userId="9a11e864bfe1bd58" providerId="LiveId" clId="{90180273-9CA9-43AF-9A73-AEC0B421D1EA}" dt="2020-06-26T15:45:14.139" v="3217"/>
          <ac:spMkLst>
            <pc:docMk/>
            <pc:sldMk cId="3365447684" sldId="294"/>
            <ac:spMk id="73" creationId="{54782883-E78F-4081-A018-69F71FCD74A7}"/>
          </ac:spMkLst>
        </pc:spChg>
        <pc:spChg chg="add mod">
          <ac:chgData name="Lars Hadidi" userId="9a11e864bfe1bd58" providerId="LiveId" clId="{90180273-9CA9-43AF-9A73-AEC0B421D1EA}" dt="2020-06-26T15:45:14.139" v="3217"/>
          <ac:spMkLst>
            <pc:docMk/>
            <pc:sldMk cId="3365447684" sldId="294"/>
            <ac:spMk id="74" creationId="{0F94CAAE-CA4F-45F0-96F1-99DDD164B9BC}"/>
          </ac:spMkLst>
        </pc:spChg>
        <pc:spChg chg="add mod">
          <ac:chgData name="Lars Hadidi" userId="9a11e864bfe1bd58" providerId="LiveId" clId="{90180273-9CA9-43AF-9A73-AEC0B421D1EA}" dt="2020-06-26T15:45:14.139" v="3217"/>
          <ac:spMkLst>
            <pc:docMk/>
            <pc:sldMk cId="3365447684" sldId="294"/>
            <ac:spMk id="75" creationId="{ECB9A4ED-7662-420E-B826-A3D4B7A81FB4}"/>
          </ac:spMkLst>
        </pc:spChg>
        <pc:spChg chg="add mod">
          <ac:chgData name="Lars Hadidi" userId="9a11e864bfe1bd58" providerId="LiveId" clId="{90180273-9CA9-43AF-9A73-AEC0B421D1EA}" dt="2020-06-26T15:45:14.139" v="3217"/>
          <ac:spMkLst>
            <pc:docMk/>
            <pc:sldMk cId="3365447684" sldId="294"/>
            <ac:spMk id="76" creationId="{BA47B9FC-47E6-4E45-A159-D0CDC27D6B4B}"/>
          </ac:spMkLst>
        </pc:spChg>
        <pc:spChg chg="add mod">
          <ac:chgData name="Lars Hadidi" userId="9a11e864bfe1bd58" providerId="LiveId" clId="{90180273-9CA9-43AF-9A73-AEC0B421D1EA}" dt="2020-06-26T15:45:14.139" v="3217"/>
          <ac:spMkLst>
            <pc:docMk/>
            <pc:sldMk cId="3365447684" sldId="294"/>
            <ac:spMk id="77" creationId="{FD16AA87-C68A-4EC7-8A25-3071EBCC6694}"/>
          </ac:spMkLst>
        </pc:spChg>
        <pc:spChg chg="add mod">
          <ac:chgData name="Lars Hadidi" userId="9a11e864bfe1bd58" providerId="LiveId" clId="{90180273-9CA9-43AF-9A73-AEC0B421D1EA}" dt="2020-06-26T15:45:14.139" v="3217"/>
          <ac:spMkLst>
            <pc:docMk/>
            <pc:sldMk cId="3365447684" sldId="294"/>
            <ac:spMk id="78" creationId="{4A60033B-28B7-44C2-9A46-55E4867D59D6}"/>
          </ac:spMkLst>
        </pc:spChg>
        <pc:spChg chg="add mod">
          <ac:chgData name="Lars Hadidi" userId="9a11e864bfe1bd58" providerId="LiveId" clId="{90180273-9CA9-43AF-9A73-AEC0B421D1EA}" dt="2020-06-26T15:45:14.139" v="3217"/>
          <ac:spMkLst>
            <pc:docMk/>
            <pc:sldMk cId="3365447684" sldId="294"/>
            <ac:spMk id="79" creationId="{77C25731-3CFC-4E62-A28C-8C7B8616E706}"/>
          </ac:spMkLst>
        </pc:spChg>
        <pc:spChg chg="add mod">
          <ac:chgData name="Lars Hadidi" userId="9a11e864bfe1bd58" providerId="LiveId" clId="{90180273-9CA9-43AF-9A73-AEC0B421D1EA}" dt="2020-06-26T15:45:14.139" v="3217"/>
          <ac:spMkLst>
            <pc:docMk/>
            <pc:sldMk cId="3365447684" sldId="294"/>
            <ac:spMk id="80" creationId="{513658B2-3DAF-4CE3-96E1-950535527CE4}"/>
          </ac:spMkLst>
        </pc:spChg>
        <pc:grpChg chg="add del mod">
          <ac:chgData name="Lars Hadidi" userId="9a11e864bfe1bd58" providerId="LiveId" clId="{90180273-9CA9-43AF-9A73-AEC0B421D1EA}" dt="2020-06-26T15:45:16.809" v="3218" actId="478"/>
          <ac:grpSpMkLst>
            <pc:docMk/>
            <pc:sldMk cId="3365447684" sldId="294"/>
            <ac:grpSpMk id="81" creationId="{C919A1D6-65A1-4308-B14E-F9C69F7E566B}"/>
          </ac:grpSpMkLst>
        </pc:grpChg>
        <pc:cxnChg chg="del">
          <ac:chgData name="Lars Hadidi" userId="9a11e864bfe1bd58" providerId="LiveId" clId="{90180273-9CA9-43AF-9A73-AEC0B421D1EA}" dt="2020-06-26T15:45:13.646" v="3216" actId="478"/>
          <ac:cxnSpMkLst>
            <pc:docMk/>
            <pc:sldMk cId="3365447684" sldId="294"/>
            <ac:cxnSpMk id="9" creationId="{903A2903-6B40-4AFE-B99E-9CC5C4141E7A}"/>
          </ac:cxnSpMkLst>
        </pc:cxnChg>
        <pc:cxnChg chg="del">
          <ac:chgData name="Lars Hadidi" userId="9a11e864bfe1bd58" providerId="LiveId" clId="{90180273-9CA9-43AF-9A73-AEC0B421D1EA}" dt="2020-06-26T15:45:13.646" v="3216" actId="478"/>
          <ac:cxnSpMkLst>
            <pc:docMk/>
            <pc:sldMk cId="3365447684" sldId="294"/>
            <ac:cxnSpMk id="10" creationId="{594DD706-1E32-430A-BAE4-1CC947977A7A}"/>
          </ac:cxnSpMkLst>
        </pc:cxnChg>
        <pc:cxnChg chg="del">
          <ac:chgData name="Lars Hadidi" userId="9a11e864bfe1bd58" providerId="LiveId" clId="{90180273-9CA9-43AF-9A73-AEC0B421D1EA}" dt="2020-06-26T15:26:18.072" v="2832" actId="478"/>
          <ac:cxnSpMkLst>
            <pc:docMk/>
            <pc:sldMk cId="3365447684" sldId="294"/>
            <ac:cxnSpMk id="11" creationId="{AE3845C6-26B2-4470-9390-F8E64B3D00A2}"/>
          </ac:cxnSpMkLst>
        </pc:cxnChg>
        <pc:cxnChg chg="del">
          <ac:chgData name="Lars Hadidi" userId="9a11e864bfe1bd58" providerId="LiveId" clId="{90180273-9CA9-43AF-9A73-AEC0B421D1EA}" dt="2020-06-26T15:26:15.268" v="2830" actId="478"/>
          <ac:cxnSpMkLst>
            <pc:docMk/>
            <pc:sldMk cId="3365447684" sldId="294"/>
            <ac:cxnSpMk id="23" creationId="{9F5F0793-EEA9-4F95-AAA4-5F27C7583AD1}"/>
          </ac:cxnSpMkLst>
        </pc:cxnChg>
        <pc:cxnChg chg="del">
          <ac:chgData name="Lars Hadidi" userId="9a11e864bfe1bd58" providerId="LiveId" clId="{90180273-9CA9-43AF-9A73-AEC0B421D1EA}" dt="2020-06-26T15:26:16.972" v="2831" actId="478"/>
          <ac:cxnSpMkLst>
            <pc:docMk/>
            <pc:sldMk cId="3365447684" sldId="294"/>
            <ac:cxnSpMk id="24" creationId="{63D5682B-1DDF-4670-B215-9366B14FA16C}"/>
          </ac:cxnSpMkLst>
        </pc:cxnChg>
        <pc:cxnChg chg="add mod">
          <ac:chgData name="Lars Hadidi" userId="9a11e864bfe1bd58" providerId="LiveId" clId="{90180273-9CA9-43AF-9A73-AEC0B421D1EA}" dt="2020-06-26T15:45:14.139" v="3217"/>
          <ac:cxnSpMkLst>
            <pc:docMk/>
            <pc:sldMk cId="3365447684" sldId="294"/>
            <ac:cxnSpMk id="48" creationId="{23F09113-0854-4ED8-A734-96F70C6E77FB}"/>
          </ac:cxnSpMkLst>
        </pc:cxnChg>
        <pc:cxnChg chg="add mod">
          <ac:chgData name="Lars Hadidi" userId="9a11e864bfe1bd58" providerId="LiveId" clId="{90180273-9CA9-43AF-9A73-AEC0B421D1EA}" dt="2020-06-26T15:45:14.139" v="3217"/>
          <ac:cxnSpMkLst>
            <pc:docMk/>
            <pc:sldMk cId="3365447684" sldId="294"/>
            <ac:cxnSpMk id="49" creationId="{A5B2AD1F-4F2E-49F4-8CF9-61F15899444B}"/>
          </ac:cxnSpMkLst>
        </pc:cxnChg>
        <pc:cxnChg chg="mod">
          <ac:chgData name="Lars Hadidi" userId="9a11e864bfe1bd58" providerId="LiveId" clId="{90180273-9CA9-43AF-9A73-AEC0B421D1EA}" dt="2020-06-26T15:45:16.809" v="3218" actId="478"/>
          <ac:cxnSpMkLst>
            <pc:docMk/>
            <pc:sldMk cId="3365447684" sldId="294"/>
            <ac:cxnSpMk id="82" creationId="{551D708E-B21F-4311-9E91-0543906E8D85}"/>
          </ac:cxnSpMkLst>
        </pc:cxnChg>
        <pc:cxnChg chg="mod">
          <ac:chgData name="Lars Hadidi" userId="9a11e864bfe1bd58" providerId="LiveId" clId="{90180273-9CA9-43AF-9A73-AEC0B421D1EA}" dt="2020-06-26T15:45:14.139" v="3217"/>
          <ac:cxnSpMkLst>
            <pc:docMk/>
            <pc:sldMk cId="3365447684" sldId="294"/>
            <ac:cxnSpMk id="83" creationId="{C15A4903-C92F-4FAB-BCFB-9F2B56608F2E}"/>
          </ac:cxnSpMkLst>
        </pc:cxnChg>
        <pc:cxnChg chg="mod">
          <ac:chgData name="Lars Hadidi" userId="9a11e864bfe1bd58" providerId="LiveId" clId="{90180273-9CA9-43AF-9A73-AEC0B421D1EA}" dt="2020-06-26T15:45:14.139" v="3217"/>
          <ac:cxnSpMkLst>
            <pc:docMk/>
            <pc:sldMk cId="3365447684" sldId="294"/>
            <ac:cxnSpMk id="84" creationId="{84297F39-B2D1-4BEF-BC92-069284484188}"/>
          </ac:cxnSpMkLst>
        </pc:cxnChg>
      </pc:sldChg>
      <pc:sldChg chg="add del">
        <pc:chgData name="Lars Hadidi" userId="9a11e864bfe1bd58" providerId="LiveId" clId="{90180273-9CA9-43AF-9A73-AEC0B421D1EA}" dt="2020-06-26T15:00:38.872" v="2442" actId="47"/>
        <pc:sldMkLst>
          <pc:docMk/>
          <pc:sldMk cId="1532196163" sldId="295"/>
        </pc:sldMkLst>
      </pc:sldChg>
      <pc:sldChg chg="addSp delSp modSp add mod modTransition">
        <pc:chgData name="Lars Hadidi" userId="9a11e864bfe1bd58" providerId="LiveId" clId="{90180273-9CA9-43AF-9A73-AEC0B421D1EA}" dt="2020-06-27T17:19:24.959" v="4391" actId="20577"/>
        <pc:sldMkLst>
          <pc:docMk/>
          <pc:sldMk cId="2870051097" sldId="295"/>
        </pc:sldMkLst>
        <pc:spChg chg="mod">
          <ac:chgData name="Lars Hadidi" userId="9a11e864bfe1bd58" providerId="LiveId" clId="{90180273-9CA9-43AF-9A73-AEC0B421D1EA}" dt="2020-06-26T15:34:18.244" v="2951" actId="20577"/>
          <ac:spMkLst>
            <pc:docMk/>
            <pc:sldMk cId="2870051097" sldId="295"/>
            <ac:spMk id="2" creationId="{49381C7B-75D8-4478-A284-F10BC7B8E10A}"/>
          </ac:spMkLst>
        </pc:spChg>
        <pc:spChg chg="del">
          <ac:chgData name="Lars Hadidi" userId="9a11e864bfe1bd58" providerId="LiveId" clId="{90180273-9CA9-43AF-9A73-AEC0B421D1EA}" dt="2020-06-26T15:33:29.286" v="2910" actId="478"/>
          <ac:spMkLst>
            <pc:docMk/>
            <pc:sldMk cId="2870051097" sldId="295"/>
            <ac:spMk id="8" creationId="{CCCD8C15-7AE9-47BC-9AC7-B66ADDAF6C10}"/>
          </ac:spMkLst>
        </pc:spChg>
        <pc:spChg chg="del">
          <ac:chgData name="Lars Hadidi" userId="9a11e864bfe1bd58" providerId="LiveId" clId="{90180273-9CA9-43AF-9A73-AEC0B421D1EA}" dt="2020-06-26T15:33:35.757" v="2911" actId="478"/>
          <ac:spMkLst>
            <pc:docMk/>
            <pc:sldMk cId="2870051097" sldId="295"/>
            <ac:spMk id="12" creationId="{6F1A28EB-90F1-433C-96BF-213B04EEBA94}"/>
          </ac:spMkLst>
        </pc:spChg>
        <pc:spChg chg="del">
          <ac:chgData name="Lars Hadidi" userId="9a11e864bfe1bd58" providerId="LiveId" clId="{90180273-9CA9-43AF-9A73-AEC0B421D1EA}" dt="2020-06-26T15:33:35.757" v="2911" actId="478"/>
          <ac:spMkLst>
            <pc:docMk/>
            <pc:sldMk cId="2870051097" sldId="295"/>
            <ac:spMk id="13" creationId="{E4233102-C01C-42AC-B7F4-0DE81C268EE0}"/>
          </ac:spMkLst>
        </pc:spChg>
        <pc:spChg chg="del">
          <ac:chgData name="Lars Hadidi" userId="9a11e864bfe1bd58" providerId="LiveId" clId="{90180273-9CA9-43AF-9A73-AEC0B421D1EA}" dt="2020-06-26T15:33:35.757" v="2911" actId="478"/>
          <ac:spMkLst>
            <pc:docMk/>
            <pc:sldMk cId="2870051097" sldId="295"/>
            <ac:spMk id="14" creationId="{FDBBBFAC-619D-4E65-8014-6F200DC82E92}"/>
          </ac:spMkLst>
        </pc:spChg>
        <pc:spChg chg="del">
          <ac:chgData name="Lars Hadidi" userId="9a11e864bfe1bd58" providerId="LiveId" clId="{90180273-9CA9-43AF-9A73-AEC0B421D1EA}" dt="2020-06-26T15:33:35.757" v="2911" actId="478"/>
          <ac:spMkLst>
            <pc:docMk/>
            <pc:sldMk cId="2870051097" sldId="295"/>
            <ac:spMk id="15" creationId="{2BD13C40-D0EB-4AE6-A4D2-6C99E8DB868D}"/>
          </ac:spMkLst>
        </pc:spChg>
        <pc:spChg chg="del">
          <ac:chgData name="Lars Hadidi" userId="9a11e864bfe1bd58" providerId="LiveId" clId="{90180273-9CA9-43AF-9A73-AEC0B421D1EA}" dt="2020-06-26T15:33:35.757" v="2911" actId="478"/>
          <ac:spMkLst>
            <pc:docMk/>
            <pc:sldMk cId="2870051097" sldId="295"/>
            <ac:spMk id="16" creationId="{D6B9E075-4012-41A8-847E-CF45292774AD}"/>
          </ac:spMkLst>
        </pc:spChg>
        <pc:spChg chg="del">
          <ac:chgData name="Lars Hadidi" userId="9a11e864bfe1bd58" providerId="LiveId" clId="{90180273-9CA9-43AF-9A73-AEC0B421D1EA}" dt="2020-06-26T15:33:35.757" v="2911" actId="478"/>
          <ac:spMkLst>
            <pc:docMk/>
            <pc:sldMk cId="2870051097" sldId="295"/>
            <ac:spMk id="17" creationId="{71AA014C-6B2F-48A3-B9B0-87568F247574}"/>
          </ac:spMkLst>
        </pc:spChg>
        <pc:spChg chg="del">
          <ac:chgData name="Lars Hadidi" userId="9a11e864bfe1bd58" providerId="LiveId" clId="{90180273-9CA9-43AF-9A73-AEC0B421D1EA}" dt="2020-06-26T15:33:35.757" v="2911" actId="478"/>
          <ac:spMkLst>
            <pc:docMk/>
            <pc:sldMk cId="2870051097" sldId="295"/>
            <ac:spMk id="18" creationId="{8FEB1813-0A13-4335-94F7-6BB48E47B10B}"/>
          </ac:spMkLst>
        </pc:spChg>
        <pc:spChg chg="del">
          <ac:chgData name="Lars Hadidi" userId="9a11e864bfe1bd58" providerId="LiveId" clId="{90180273-9CA9-43AF-9A73-AEC0B421D1EA}" dt="2020-06-26T15:33:35.757" v="2911" actId="478"/>
          <ac:spMkLst>
            <pc:docMk/>
            <pc:sldMk cId="2870051097" sldId="295"/>
            <ac:spMk id="19" creationId="{F17837B1-447F-497A-9207-E568D52E8029}"/>
          </ac:spMkLst>
        </pc:spChg>
        <pc:spChg chg="del">
          <ac:chgData name="Lars Hadidi" userId="9a11e864bfe1bd58" providerId="LiveId" clId="{90180273-9CA9-43AF-9A73-AEC0B421D1EA}" dt="2020-06-26T15:33:35.757" v="2911" actId="478"/>
          <ac:spMkLst>
            <pc:docMk/>
            <pc:sldMk cId="2870051097" sldId="295"/>
            <ac:spMk id="20" creationId="{F509E18D-0A41-4C31-B7D1-48AAD7CE6987}"/>
          </ac:spMkLst>
        </pc:spChg>
        <pc:spChg chg="del">
          <ac:chgData name="Lars Hadidi" userId="9a11e864bfe1bd58" providerId="LiveId" clId="{90180273-9CA9-43AF-9A73-AEC0B421D1EA}" dt="2020-06-26T15:33:35.757" v="2911" actId="478"/>
          <ac:spMkLst>
            <pc:docMk/>
            <pc:sldMk cId="2870051097" sldId="295"/>
            <ac:spMk id="21" creationId="{43D734EF-10E7-4CFC-93CA-1BCE8E64C1C1}"/>
          </ac:spMkLst>
        </pc:spChg>
        <pc:spChg chg="del">
          <ac:chgData name="Lars Hadidi" userId="9a11e864bfe1bd58" providerId="LiveId" clId="{90180273-9CA9-43AF-9A73-AEC0B421D1EA}" dt="2020-06-26T15:33:35.757" v="2911" actId="478"/>
          <ac:spMkLst>
            <pc:docMk/>
            <pc:sldMk cId="2870051097" sldId="295"/>
            <ac:spMk id="22" creationId="{E95FF545-B57F-4A56-923C-B4CA0DC4255A}"/>
          </ac:spMkLst>
        </pc:spChg>
        <pc:spChg chg="del">
          <ac:chgData name="Lars Hadidi" userId="9a11e864bfe1bd58" providerId="LiveId" clId="{90180273-9CA9-43AF-9A73-AEC0B421D1EA}" dt="2020-06-26T15:33:35.757" v="2911" actId="478"/>
          <ac:spMkLst>
            <pc:docMk/>
            <pc:sldMk cId="2870051097" sldId="295"/>
            <ac:spMk id="25" creationId="{555E284A-E2D5-4103-919C-5FFB7A1CE769}"/>
          </ac:spMkLst>
        </pc:spChg>
        <pc:spChg chg="del">
          <ac:chgData name="Lars Hadidi" userId="9a11e864bfe1bd58" providerId="LiveId" clId="{90180273-9CA9-43AF-9A73-AEC0B421D1EA}" dt="2020-06-26T15:33:35.757" v="2911" actId="478"/>
          <ac:spMkLst>
            <pc:docMk/>
            <pc:sldMk cId="2870051097" sldId="295"/>
            <ac:spMk id="26" creationId="{756F2396-84CD-4716-97D7-03E66A29A0E6}"/>
          </ac:spMkLst>
        </pc:spChg>
        <pc:spChg chg="del">
          <ac:chgData name="Lars Hadidi" userId="9a11e864bfe1bd58" providerId="LiveId" clId="{90180273-9CA9-43AF-9A73-AEC0B421D1EA}" dt="2020-06-26T15:33:35.757" v="2911" actId="478"/>
          <ac:spMkLst>
            <pc:docMk/>
            <pc:sldMk cId="2870051097" sldId="295"/>
            <ac:spMk id="27" creationId="{4DAB4167-6F84-46C6-A61F-5FA2529CB7FB}"/>
          </ac:spMkLst>
        </pc:spChg>
        <pc:spChg chg="del">
          <ac:chgData name="Lars Hadidi" userId="9a11e864bfe1bd58" providerId="LiveId" clId="{90180273-9CA9-43AF-9A73-AEC0B421D1EA}" dt="2020-06-26T15:33:35.757" v="2911" actId="478"/>
          <ac:spMkLst>
            <pc:docMk/>
            <pc:sldMk cId="2870051097" sldId="295"/>
            <ac:spMk id="28" creationId="{F848E03A-3949-4FD1-B425-11D32EFADFB6}"/>
          </ac:spMkLst>
        </pc:spChg>
        <pc:spChg chg="del">
          <ac:chgData name="Lars Hadidi" userId="9a11e864bfe1bd58" providerId="LiveId" clId="{90180273-9CA9-43AF-9A73-AEC0B421D1EA}" dt="2020-06-26T15:33:35.757" v="2911" actId="478"/>
          <ac:spMkLst>
            <pc:docMk/>
            <pc:sldMk cId="2870051097" sldId="295"/>
            <ac:spMk id="29" creationId="{2E56A9C8-737A-4576-9567-D69FE6A8E9E7}"/>
          </ac:spMkLst>
        </pc:spChg>
        <pc:spChg chg="del">
          <ac:chgData name="Lars Hadidi" userId="9a11e864bfe1bd58" providerId="LiveId" clId="{90180273-9CA9-43AF-9A73-AEC0B421D1EA}" dt="2020-06-26T15:33:35.757" v="2911" actId="478"/>
          <ac:spMkLst>
            <pc:docMk/>
            <pc:sldMk cId="2870051097" sldId="295"/>
            <ac:spMk id="30" creationId="{87881CB4-D61C-42E3-8DE3-BCF2C076178D}"/>
          </ac:spMkLst>
        </pc:spChg>
        <pc:spChg chg="del">
          <ac:chgData name="Lars Hadidi" userId="9a11e864bfe1bd58" providerId="LiveId" clId="{90180273-9CA9-43AF-9A73-AEC0B421D1EA}" dt="2020-06-26T15:33:35.757" v="2911" actId="478"/>
          <ac:spMkLst>
            <pc:docMk/>
            <pc:sldMk cId="2870051097" sldId="295"/>
            <ac:spMk id="31" creationId="{4A9613DA-522B-439E-8CFF-EAD4D2BA4D1C}"/>
          </ac:spMkLst>
        </pc:spChg>
        <pc:spChg chg="del">
          <ac:chgData name="Lars Hadidi" userId="9a11e864bfe1bd58" providerId="LiveId" clId="{90180273-9CA9-43AF-9A73-AEC0B421D1EA}" dt="2020-06-26T15:33:35.757" v="2911" actId="478"/>
          <ac:spMkLst>
            <pc:docMk/>
            <pc:sldMk cId="2870051097" sldId="295"/>
            <ac:spMk id="32" creationId="{D6F8038B-E22E-4E57-A073-54CD40D5EA09}"/>
          </ac:spMkLst>
        </pc:spChg>
        <pc:spChg chg="del">
          <ac:chgData name="Lars Hadidi" userId="9a11e864bfe1bd58" providerId="LiveId" clId="{90180273-9CA9-43AF-9A73-AEC0B421D1EA}" dt="2020-06-26T15:33:35.757" v="2911" actId="478"/>
          <ac:spMkLst>
            <pc:docMk/>
            <pc:sldMk cId="2870051097" sldId="295"/>
            <ac:spMk id="33" creationId="{3420B776-8382-4785-B6F9-14B2A7BD24F3}"/>
          </ac:spMkLst>
        </pc:spChg>
        <pc:spChg chg="del">
          <ac:chgData name="Lars Hadidi" userId="9a11e864bfe1bd58" providerId="LiveId" clId="{90180273-9CA9-43AF-9A73-AEC0B421D1EA}" dt="2020-06-26T15:33:35.757" v="2911" actId="478"/>
          <ac:spMkLst>
            <pc:docMk/>
            <pc:sldMk cId="2870051097" sldId="295"/>
            <ac:spMk id="34" creationId="{F65E5B23-FA55-4CE1-B866-330F2F6DDFDD}"/>
          </ac:spMkLst>
        </pc:spChg>
        <pc:spChg chg="del">
          <ac:chgData name="Lars Hadidi" userId="9a11e864bfe1bd58" providerId="LiveId" clId="{90180273-9CA9-43AF-9A73-AEC0B421D1EA}" dt="2020-06-26T15:33:35.757" v="2911" actId="478"/>
          <ac:spMkLst>
            <pc:docMk/>
            <pc:sldMk cId="2870051097" sldId="295"/>
            <ac:spMk id="35" creationId="{052ACA94-7B51-40B2-9AC2-06B05C21443B}"/>
          </ac:spMkLst>
        </pc:spChg>
        <pc:spChg chg="del">
          <ac:chgData name="Lars Hadidi" userId="9a11e864bfe1bd58" providerId="LiveId" clId="{90180273-9CA9-43AF-9A73-AEC0B421D1EA}" dt="2020-06-26T15:33:35.757" v="2911" actId="478"/>
          <ac:spMkLst>
            <pc:docMk/>
            <pc:sldMk cId="2870051097" sldId="295"/>
            <ac:spMk id="36" creationId="{71629C47-F236-4253-9F75-D429D050FE85}"/>
          </ac:spMkLst>
        </pc:spChg>
        <pc:spChg chg="del">
          <ac:chgData name="Lars Hadidi" userId="9a11e864bfe1bd58" providerId="LiveId" clId="{90180273-9CA9-43AF-9A73-AEC0B421D1EA}" dt="2020-06-26T15:33:35.757" v="2911" actId="478"/>
          <ac:spMkLst>
            <pc:docMk/>
            <pc:sldMk cId="2870051097" sldId="295"/>
            <ac:spMk id="37" creationId="{579664B7-CC61-4245-BBD1-8B90CAF7146F}"/>
          </ac:spMkLst>
        </pc:spChg>
        <pc:spChg chg="del">
          <ac:chgData name="Lars Hadidi" userId="9a11e864bfe1bd58" providerId="LiveId" clId="{90180273-9CA9-43AF-9A73-AEC0B421D1EA}" dt="2020-06-26T15:33:35.757" v="2911" actId="478"/>
          <ac:spMkLst>
            <pc:docMk/>
            <pc:sldMk cId="2870051097" sldId="295"/>
            <ac:spMk id="38" creationId="{98F17A99-6C1B-42BD-8BA4-251A318B1E8C}"/>
          </ac:spMkLst>
        </pc:spChg>
        <pc:spChg chg="del">
          <ac:chgData name="Lars Hadidi" userId="9a11e864bfe1bd58" providerId="LiveId" clId="{90180273-9CA9-43AF-9A73-AEC0B421D1EA}" dt="2020-06-26T15:33:35.757" v="2911" actId="478"/>
          <ac:spMkLst>
            <pc:docMk/>
            <pc:sldMk cId="2870051097" sldId="295"/>
            <ac:spMk id="39" creationId="{C3857751-0415-4427-AD32-36CCECC7A2FC}"/>
          </ac:spMkLst>
        </pc:spChg>
        <pc:spChg chg="del">
          <ac:chgData name="Lars Hadidi" userId="9a11e864bfe1bd58" providerId="LiveId" clId="{90180273-9CA9-43AF-9A73-AEC0B421D1EA}" dt="2020-06-26T15:33:35.757" v="2911" actId="478"/>
          <ac:spMkLst>
            <pc:docMk/>
            <pc:sldMk cId="2870051097" sldId="295"/>
            <ac:spMk id="40" creationId="{7797D343-9CC0-4C93-80C8-4DCA0F4B4E71}"/>
          </ac:spMkLst>
        </pc:spChg>
        <pc:spChg chg="del">
          <ac:chgData name="Lars Hadidi" userId="9a11e864bfe1bd58" providerId="LiveId" clId="{90180273-9CA9-43AF-9A73-AEC0B421D1EA}" dt="2020-06-26T15:33:35.757" v="2911" actId="478"/>
          <ac:spMkLst>
            <pc:docMk/>
            <pc:sldMk cId="2870051097" sldId="295"/>
            <ac:spMk id="41" creationId="{83CD491A-2AE4-464D-AED5-28F1AE3ACA31}"/>
          </ac:spMkLst>
        </pc:spChg>
        <pc:spChg chg="del">
          <ac:chgData name="Lars Hadidi" userId="9a11e864bfe1bd58" providerId="LiveId" clId="{90180273-9CA9-43AF-9A73-AEC0B421D1EA}" dt="2020-06-26T15:33:35.757" v="2911" actId="478"/>
          <ac:spMkLst>
            <pc:docMk/>
            <pc:sldMk cId="2870051097" sldId="295"/>
            <ac:spMk id="42" creationId="{B5A8EF2E-6154-492D-A896-392F3355DEAD}"/>
          </ac:spMkLst>
        </pc:spChg>
        <pc:spChg chg="del">
          <ac:chgData name="Lars Hadidi" userId="9a11e864bfe1bd58" providerId="LiveId" clId="{90180273-9CA9-43AF-9A73-AEC0B421D1EA}" dt="2020-06-26T15:33:35.757" v="2911" actId="478"/>
          <ac:spMkLst>
            <pc:docMk/>
            <pc:sldMk cId="2870051097" sldId="295"/>
            <ac:spMk id="43" creationId="{A9A21D32-3C7A-4789-9690-3538FF854360}"/>
          </ac:spMkLst>
        </pc:spChg>
        <pc:spChg chg="del">
          <ac:chgData name="Lars Hadidi" userId="9a11e864bfe1bd58" providerId="LiveId" clId="{90180273-9CA9-43AF-9A73-AEC0B421D1EA}" dt="2020-06-26T15:33:35.757" v="2911" actId="478"/>
          <ac:spMkLst>
            <pc:docMk/>
            <pc:sldMk cId="2870051097" sldId="295"/>
            <ac:spMk id="45" creationId="{30CE703B-E867-459A-86E1-4314649AC441}"/>
          </ac:spMkLst>
        </pc:spChg>
        <pc:graphicFrameChg chg="add mod modGraphic">
          <ac:chgData name="Lars Hadidi" userId="9a11e864bfe1bd58" providerId="LiveId" clId="{90180273-9CA9-43AF-9A73-AEC0B421D1EA}" dt="2020-06-27T17:19:24.959" v="4391" actId="20577"/>
          <ac:graphicFrameMkLst>
            <pc:docMk/>
            <pc:sldMk cId="2870051097" sldId="295"/>
            <ac:graphicFrameMk id="3" creationId="{CE8E7F51-B98D-42CA-A7EA-6482F207681B}"/>
          </ac:graphicFrameMkLst>
        </pc:graphicFrameChg>
        <pc:cxnChg chg="del">
          <ac:chgData name="Lars Hadidi" userId="9a11e864bfe1bd58" providerId="LiveId" clId="{90180273-9CA9-43AF-9A73-AEC0B421D1EA}" dt="2020-06-26T15:33:35.757" v="2911" actId="478"/>
          <ac:cxnSpMkLst>
            <pc:docMk/>
            <pc:sldMk cId="2870051097" sldId="295"/>
            <ac:cxnSpMk id="9" creationId="{903A2903-6B40-4AFE-B99E-9CC5C4141E7A}"/>
          </ac:cxnSpMkLst>
        </pc:cxnChg>
        <pc:cxnChg chg="del">
          <ac:chgData name="Lars Hadidi" userId="9a11e864bfe1bd58" providerId="LiveId" clId="{90180273-9CA9-43AF-9A73-AEC0B421D1EA}" dt="2020-06-26T15:33:35.757" v="2911" actId="478"/>
          <ac:cxnSpMkLst>
            <pc:docMk/>
            <pc:sldMk cId="2870051097" sldId="295"/>
            <ac:cxnSpMk id="10" creationId="{594DD706-1E32-430A-BAE4-1CC947977A7A}"/>
          </ac:cxnSpMkLst>
        </pc:cxnChg>
      </pc:sldChg>
      <pc:sldChg chg="addSp modSp add mod ord modTransition modAnim">
        <pc:chgData name="Lars Hadidi" userId="9a11e864bfe1bd58" providerId="LiveId" clId="{90180273-9CA9-43AF-9A73-AEC0B421D1EA}" dt="2020-06-27T14:20:02.118" v="3525"/>
        <pc:sldMkLst>
          <pc:docMk/>
          <pc:sldMk cId="3909034050" sldId="296"/>
        </pc:sldMkLst>
        <pc:spChg chg="mod">
          <ac:chgData name="Lars Hadidi" userId="9a11e864bfe1bd58" providerId="LiveId" clId="{90180273-9CA9-43AF-9A73-AEC0B421D1EA}" dt="2020-06-26T15:45:54.927" v="3229" actId="20577"/>
          <ac:spMkLst>
            <pc:docMk/>
            <pc:sldMk cId="3909034050" sldId="296"/>
            <ac:spMk id="2" creationId="{49381C7B-75D8-4478-A284-F10BC7B8E10A}"/>
          </ac:spMkLst>
        </pc:spChg>
        <pc:spChg chg="mod">
          <ac:chgData name="Lars Hadidi" userId="9a11e864bfe1bd58" providerId="LiveId" clId="{90180273-9CA9-43AF-9A73-AEC0B421D1EA}" dt="2020-06-27T13:21:04.434" v="3238" actId="164"/>
          <ac:spMkLst>
            <pc:docMk/>
            <pc:sldMk cId="3909034050" sldId="296"/>
            <ac:spMk id="14" creationId="{FDBBBFAC-619D-4E65-8014-6F200DC82E92}"/>
          </ac:spMkLst>
        </pc:spChg>
        <pc:spChg chg="mod">
          <ac:chgData name="Lars Hadidi" userId="9a11e864bfe1bd58" providerId="LiveId" clId="{90180273-9CA9-43AF-9A73-AEC0B421D1EA}" dt="2020-06-27T13:21:04.434" v="3238" actId="164"/>
          <ac:spMkLst>
            <pc:docMk/>
            <pc:sldMk cId="3909034050" sldId="296"/>
            <ac:spMk id="20" creationId="{F509E18D-0A41-4C31-B7D1-48AAD7CE6987}"/>
          </ac:spMkLst>
        </pc:spChg>
        <pc:spChg chg="mod">
          <ac:chgData name="Lars Hadidi" userId="9a11e864bfe1bd58" providerId="LiveId" clId="{90180273-9CA9-43AF-9A73-AEC0B421D1EA}" dt="2020-06-27T13:20:15.925" v="3230" actId="164"/>
          <ac:spMkLst>
            <pc:docMk/>
            <pc:sldMk cId="3909034050" sldId="296"/>
            <ac:spMk id="22" creationId="{E95FF545-B57F-4A56-923C-B4CA0DC4255A}"/>
          </ac:spMkLst>
        </pc:spChg>
        <pc:spChg chg="mod">
          <ac:chgData name="Lars Hadidi" userId="9a11e864bfe1bd58" providerId="LiveId" clId="{90180273-9CA9-43AF-9A73-AEC0B421D1EA}" dt="2020-06-26T15:43:54.204" v="3205" actId="1076"/>
          <ac:spMkLst>
            <pc:docMk/>
            <pc:sldMk cId="3909034050" sldId="296"/>
            <ac:spMk id="25" creationId="{555E284A-E2D5-4103-919C-5FFB7A1CE769}"/>
          </ac:spMkLst>
        </pc:spChg>
        <pc:spChg chg="mod">
          <ac:chgData name="Lars Hadidi" userId="9a11e864bfe1bd58" providerId="LiveId" clId="{90180273-9CA9-43AF-9A73-AEC0B421D1EA}" dt="2020-06-26T15:43:55.628" v="3206" actId="1076"/>
          <ac:spMkLst>
            <pc:docMk/>
            <pc:sldMk cId="3909034050" sldId="296"/>
            <ac:spMk id="26" creationId="{756F2396-84CD-4716-97D7-03E66A29A0E6}"/>
          </ac:spMkLst>
        </pc:spChg>
        <pc:spChg chg="mod">
          <ac:chgData name="Lars Hadidi" userId="9a11e864bfe1bd58" providerId="LiveId" clId="{90180273-9CA9-43AF-9A73-AEC0B421D1EA}" dt="2020-06-27T13:20:15.925" v="3230" actId="164"/>
          <ac:spMkLst>
            <pc:docMk/>
            <pc:sldMk cId="3909034050" sldId="296"/>
            <ac:spMk id="29" creationId="{2E56A9C8-737A-4576-9567-D69FE6A8E9E7}"/>
          </ac:spMkLst>
        </pc:spChg>
        <pc:spChg chg="mod">
          <ac:chgData name="Lars Hadidi" userId="9a11e864bfe1bd58" providerId="LiveId" clId="{90180273-9CA9-43AF-9A73-AEC0B421D1EA}" dt="2020-06-26T15:43:19.523" v="3200" actId="1076"/>
          <ac:spMkLst>
            <pc:docMk/>
            <pc:sldMk cId="3909034050" sldId="296"/>
            <ac:spMk id="30" creationId="{87881CB4-D61C-42E3-8DE3-BCF2C076178D}"/>
          </ac:spMkLst>
        </pc:spChg>
        <pc:spChg chg="mod">
          <ac:chgData name="Lars Hadidi" userId="9a11e864bfe1bd58" providerId="LiveId" clId="{90180273-9CA9-43AF-9A73-AEC0B421D1EA}" dt="2020-06-26T15:43:59.941" v="3207" actId="1076"/>
          <ac:spMkLst>
            <pc:docMk/>
            <pc:sldMk cId="3909034050" sldId="296"/>
            <ac:spMk id="32" creationId="{D6F8038B-E22E-4E57-A073-54CD40D5EA09}"/>
          </ac:spMkLst>
        </pc:spChg>
        <pc:spChg chg="mod">
          <ac:chgData name="Lars Hadidi" userId="9a11e864bfe1bd58" providerId="LiveId" clId="{90180273-9CA9-43AF-9A73-AEC0B421D1EA}" dt="2020-06-27T13:21:04.434" v="3238" actId="164"/>
          <ac:spMkLst>
            <pc:docMk/>
            <pc:sldMk cId="3909034050" sldId="296"/>
            <ac:spMk id="34" creationId="{F65E5B23-FA55-4CE1-B866-330F2F6DDFDD}"/>
          </ac:spMkLst>
        </pc:spChg>
        <pc:spChg chg="mod">
          <ac:chgData name="Lars Hadidi" userId="9a11e864bfe1bd58" providerId="LiveId" clId="{90180273-9CA9-43AF-9A73-AEC0B421D1EA}" dt="2020-06-26T15:43:26.993" v="3201" actId="1076"/>
          <ac:spMkLst>
            <pc:docMk/>
            <pc:sldMk cId="3909034050" sldId="296"/>
            <ac:spMk id="37" creationId="{579664B7-CC61-4245-BBD1-8B90CAF7146F}"/>
          </ac:spMkLst>
        </pc:spChg>
        <pc:spChg chg="mod">
          <ac:chgData name="Lars Hadidi" userId="9a11e864bfe1bd58" providerId="LiveId" clId="{90180273-9CA9-43AF-9A73-AEC0B421D1EA}" dt="2020-06-27T13:20:15.925" v="3230" actId="164"/>
          <ac:spMkLst>
            <pc:docMk/>
            <pc:sldMk cId="3909034050" sldId="296"/>
            <ac:spMk id="38" creationId="{98F17A99-6C1B-42BD-8BA4-251A318B1E8C}"/>
          </ac:spMkLst>
        </pc:spChg>
        <pc:spChg chg="mod">
          <ac:chgData name="Lars Hadidi" userId="9a11e864bfe1bd58" providerId="LiveId" clId="{90180273-9CA9-43AF-9A73-AEC0B421D1EA}" dt="2020-06-26T15:43:18.017" v="3199" actId="1076"/>
          <ac:spMkLst>
            <pc:docMk/>
            <pc:sldMk cId="3909034050" sldId="296"/>
            <ac:spMk id="41" creationId="{83CD491A-2AE4-464D-AED5-28F1AE3ACA31}"/>
          </ac:spMkLst>
        </pc:spChg>
        <pc:spChg chg="mod">
          <ac:chgData name="Lars Hadidi" userId="9a11e864bfe1bd58" providerId="LiveId" clId="{90180273-9CA9-43AF-9A73-AEC0B421D1EA}" dt="2020-06-26T15:44:36.202" v="3214" actId="1076"/>
          <ac:spMkLst>
            <pc:docMk/>
            <pc:sldMk cId="3909034050" sldId="296"/>
            <ac:spMk id="43" creationId="{A9A21D32-3C7A-4789-9690-3538FF854360}"/>
          </ac:spMkLst>
        </pc:spChg>
        <pc:spChg chg="mod">
          <ac:chgData name="Lars Hadidi" userId="9a11e864bfe1bd58" providerId="LiveId" clId="{90180273-9CA9-43AF-9A73-AEC0B421D1EA}" dt="2020-06-27T13:21:04.434" v="3238" actId="164"/>
          <ac:spMkLst>
            <pc:docMk/>
            <pc:sldMk cId="3909034050" sldId="296"/>
            <ac:spMk id="45" creationId="{30CE703B-E867-459A-86E1-4314649AC441}"/>
          </ac:spMkLst>
        </pc:spChg>
        <pc:grpChg chg="add mod">
          <ac:chgData name="Lars Hadidi" userId="9a11e864bfe1bd58" providerId="LiveId" clId="{90180273-9CA9-43AF-9A73-AEC0B421D1EA}" dt="2020-06-26T15:45:02.147" v="3215" actId="164"/>
          <ac:grpSpMkLst>
            <pc:docMk/>
            <pc:sldMk cId="3909034050" sldId="296"/>
            <ac:grpSpMk id="7" creationId="{80D05354-FD9E-4D3C-9129-63CC56EF98EE}"/>
          </ac:grpSpMkLst>
        </pc:grpChg>
        <pc:grpChg chg="add mod">
          <ac:chgData name="Lars Hadidi" userId="9a11e864bfe1bd58" providerId="LiveId" clId="{90180273-9CA9-43AF-9A73-AEC0B421D1EA}" dt="2020-06-27T13:20:15.925" v="3230" actId="164"/>
          <ac:grpSpMkLst>
            <pc:docMk/>
            <pc:sldMk cId="3909034050" sldId="296"/>
            <ac:grpSpMk id="11" creationId="{D940C962-676E-4F4F-B672-0257DD564902}"/>
          </ac:grpSpMkLst>
        </pc:grpChg>
        <pc:grpChg chg="add mod">
          <ac:chgData name="Lars Hadidi" userId="9a11e864bfe1bd58" providerId="LiveId" clId="{90180273-9CA9-43AF-9A73-AEC0B421D1EA}" dt="2020-06-27T13:21:04.434" v="3238" actId="164"/>
          <ac:grpSpMkLst>
            <pc:docMk/>
            <pc:sldMk cId="3909034050" sldId="296"/>
            <ac:grpSpMk id="23" creationId="{41B1AAAD-7E79-472B-9B8F-2C4E339803E7}"/>
          </ac:grpSpMkLst>
        </pc:grpChg>
        <pc:cxnChg chg="add mod">
          <ac:chgData name="Lars Hadidi" userId="9a11e864bfe1bd58" providerId="LiveId" clId="{90180273-9CA9-43AF-9A73-AEC0B421D1EA}" dt="2020-06-26T15:45:02.147" v="3215" actId="164"/>
          <ac:cxnSpMkLst>
            <pc:docMk/>
            <pc:sldMk cId="3909034050" sldId="296"/>
            <ac:cxnSpMk id="6" creationId="{C3967E7B-3208-41ED-A1A7-57D7BCE0EFFD}"/>
          </ac:cxnSpMkLst>
        </pc:cxnChg>
        <pc:cxnChg chg="add mod ord">
          <ac:chgData name="Lars Hadidi" userId="9a11e864bfe1bd58" providerId="LiveId" clId="{90180273-9CA9-43AF-9A73-AEC0B421D1EA}" dt="2020-06-26T15:45:02.147" v="3215" actId="164"/>
          <ac:cxnSpMkLst>
            <pc:docMk/>
            <pc:sldMk cId="3909034050" sldId="296"/>
            <ac:cxnSpMk id="44" creationId="{6B819D8A-2B8F-404B-BBCD-EDC8C67E92DE}"/>
          </ac:cxnSpMkLst>
        </pc:cxnChg>
        <pc:cxnChg chg="add mod ord">
          <ac:chgData name="Lars Hadidi" userId="9a11e864bfe1bd58" providerId="LiveId" clId="{90180273-9CA9-43AF-9A73-AEC0B421D1EA}" dt="2020-06-26T15:45:02.147" v="3215" actId="164"/>
          <ac:cxnSpMkLst>
            <pc:docMk/>
            <pc:sldMk cId="3909034050" sldId="296"/>
            <ac:cxnSpMk id="46" creationId="{EBD45BE0-2EFA-4B05-98C3-937FD11BE6E6}"/>
          </ac:cxnSpMkLst>
        </pc:cxnChg>
      </pc:sldChg>
      <pc:sldChg chg="modSp add del mod">
        <pc:chgData name="Lars Hadidi" userId="9a11e864bfe1bd58" providerId="LiveId" clId="{90180273-9CA9-43AF-9A73-AEC0B421D1EA}" dt="2020-06-27T14:05:08.419" v="3348" actId="47"/>
        <pc:sldMkLst>
          <pc:docMk/>
          <pc:sldMk cId="382671774" sldId="297"/>
        </pc:sldMkLst>
        <pc:spChg chg="mod">
          <ac:chgData name="Lars Hadidi" userId="9a11e864bfe1bd58" providerId="LiveId" clId="{90180273-9CA9-43AF-9A73-AEC0B421D1EA}" dt="2020-06-27T14:03:36.444" v="3269" actId="20577"/>
          <ac:spMkLst>
            <pc:docMk/>
            <pc:sldMk cId="382671774" sldId="297"/>
            <ac:spMk id="2" creationId="{6B514ADD-E862-49F2-AFB4-6AB3A35E6B43}"/>
          </ac:spMkLst>
        </pc:spChg>
      </pc:sldChg>
      <pc:sldChg chg="addSp delSp modSp add mod modTransition addAnim delAnim modAnim">
        <pc:chgData name="Lars Hadidi" userId="9a11e864bfe1bd58" providerId="LiveId" clId="{90180273-9CA9-43AF-9A73-AEC0B421D1EA}" dt="2020-06-27T15:46:27.859" v="3670"/>
        <pc:sldMkLst>
          <pc:docMk/>
          <pc:sldMk cId="1551448892" sldId="298"/>
        </pc:sldMkLst>
        <pc:spChg chg="mod">
          <ac:chgData name="Lars Hadidi" userId="9a11e864bfe1bd58" providerId="LiveId" clId="{90180273-9CA9-43AF-9A73-AEC0B421D1EA}" dt="2020-06-27T14:04:30.823" v="3344" actId="20577"/>
          <ac:spMkLst>
            <pc:docMk/>
            <pc:sldMk cId="1551448892" sldId="298"/>
            <ac:spMk id="3" creationId="{D16F5219-66E9-4946-AC6D-81253CE7178D}"/>
          </ac:spMkLst>
        </pc:spChg>
        <pc:spChg chg="add del">
          <ac:chgData name="Lars Hadidi" userId="9a11e864bfe1bd58" providerId="LiveId" clId="{90180273-9CA9-43AF-9A73-AEC0B421D1EA}" dt="2020-06-27T14:03:51.994" v="3273" actId="478"/>
          <ac:spMkLst>
            <pc:docMk/>
            <pc:sldMk cId="1551448892" sldId="298"/>
            <ac:spMk id="6" creationId="{F856741C-987F-4B8F-ADB4-4034C115543E}"/>
          </ac:spMkLst>
        </pc:spChg>
        <pc:spChg chg="del">
          <ac:chgData name="Lars Hadidi" userId="9a11e864bfe1bd58" providerId="LiveId" clId="{90180273-9CA9-43AF-9A73-AEC0B421D1EA}" dt="2020-06-27T14:03:56.215" v="3275" actId="478"/>
          <ac:spMkLst>
            <pc:docMk/>
            <pc:sldMk cId="1551448892" sldId="298"/>
            <ac:spMk id="11" creationId="{1188AA60-07A9-45F5-935B-6F847E20D097}"/>
          </ac:spMkLst>
        </pc:spChg>
        <pc:spChg chg="mod">
          <ac:chgData name="Lars Hadidi" userId="9a11e864bfe1bd58" providerId="LiveId" clId="{90180273-9CA9-43AF-9A73-AEC0B421D1EA}" dt="2020-06-27T14:03:53.032" v="3274" actId="6549"/>
          <ac:spMkLst>
            <pc:docMk/>
            <pc:sldMk cId="1551448892" sldId="298"/>
            <ac:spMk id="17" creationId="{7DF046E3-03A0-4638-9D9B-19979C21D07F}"/>
          </ac:spMkLst>
        </pc:spChg>
        <pc:spChg chg="mod">
          <ac:chgData name="Lars Hadidi" userId="9a11e864bfe1bd58" providerId="LiveId" clId="{90180273-9CA9-43AF-9A73-AEC0B421D1EA}" dt="2020-06-27T14:03:53.032" v="3274" actId="6549"/>
          <ac:spMkLst>
            <pc:docMk/>
            <pc:sldMk cId="1551448892" sldId="298"/>
            <ac:spMk id="18" creationId="{292A8BA6-CACE-4DBB-9B3E-F8881FFA8823}"/>
          </ac:spMkLst>
        </pc:spChg>
        <pc:spChg chg="mod">
          <ac:chgData name="Lars Hadidi" userId="9a11e864bfe1bd58" providerId="LiveId" clId="{90180273-9CA9-43AF-9A73-AEC0B421D1EA}" dt="2020-06-27T14:03:53.032" v="3274" actId="6549"/>
          <ac:spMkLst>
            <pc:docMk/>
            <pc:sldMk cId="1551448892" sldId="298"/>
            <ac:spMk id="26" creationId="{8BF0C0ED-01A2-4A21-9FA1-96C78EEC6B1C}"/>
          </ac:spMkLst>
        </pc:spChg>
        <pc:spChg chg="add mod">
          <ac:chgData name="Lars Hadidi" userId="9a11e864bfe1bd58" providerId="LiveId" clId="{90180273-9CA9-43AF-9A73-AEC0B421D1EA}" dt="2020-06-27T14:05:06.218" v="3347"/>
          <ac:spMkLst>
            <pc:docMk/>
            <pc:sldMk cId="1551448892" sldId="298"/>
            <ac:spMk id="27" creationId="{C0D65CE3-A18B-4AED-BD07-F95E00E2D1CD}"/>
          </ac:spMkLst>
        </pc:spChg>
        <pc:grpChg chg="del">
          <ac:chgData name="Lars Hadidi" userId="9a11e864bfe1bd58" providerId="LiveId" clId="{90180273-9CA9-43AF-9A73-AEC0B421D1EA}" dt="2020-06-27T14:03:56.215" v="3275" actId="478"/>
          <ac:grpSpMkLst>
            <pc:docMk/>
            <pc:sldMk cId="1551448892" sldId="298"/>
            <ac:grpSpMk id="41" creationId="{B5B81088-8EDF-4B3C-A2D5-B211C693B26C}"/>
          </ac:grpSpMkLst>
        </pc:grpChg>
        <pc:grpChg chg="del mod">
          <ac:chgData name="Lars Hadidi" userId="9a11e864bfe1bd58" providerId="LiveId" clId="{90180273-9CA9-43AF-9A73-AEC0B421D1EA}" dt="2020-06-27T14:03:56.215" v="3275" actId="478"/>
          <ac:grpSpMkLst>
            <pc:docMk/>
            <pc:sldMk cId="1551448892" sldId="298"/>
            <ac:grpSpMk id="42" creationId="{EE9BA12C-C43E-42B5-8766-98615A0EF6F5}"/>
          </ac:grpSpMkLst>
        </pc:grpChg>
        <pc:grpChg chg="del mod">
          <ac:chgData name="Lars Hadidi" userId="9a11e864bfe1bd58" providerId="LiveId" clId="{90180273-9CA9-43AF-9A73-AEC0B421D1EA}" dt="2020-06-27T14:03:56.215" v="3275" actId="478"/>
          <ac:grpSpMkLst>
            <pc:docMk/>
            <pc:sldMk cId="1551448892" sldId="298"/>
            <ac:grpSpMk id="43" creationId="{280C200B-F7E1-42EF-88AE-932555C3C910}"/>
          </ac:grpSpMkLst>
        </pc:grpChg>
        <pc:grpChg chg="del">
          <ac:chgData name="Lars Hadidi" userId="9a11e864bfe1bd58" providerId="LiveId" clId="{90180273-9CA9-43AF-9A73-AEC0B421D1EA}" dt="2020-06-27T14:03:56.215" v="3275" actId="478"/>
          <ac:grpSpMkLst>
            <pc:docMk/>
            <pc:sldMk cId="1551448892" sldId="298"/>
            <ac:grpSpMk id="44" creationId="{78D5E569-AE67-4958-8E5E-28AD8DE141AF}"/>
          </ac:grpSpMkLst>
        </pc:grpChg>
        <pc:grpChg chg="del">
          <ac:chgData name="Lars Hadidi" userId="9a11e864bfe1bd58" providerId="LiveId" clId="{90180273-9CA9-43AF-9A73-AEC0B421D1EA}" dt="2020-06-27T14:03:56.215" v="3275" actId="478"/>
          <ac:grpSpMkLst>
            <pc:docMk/>
            <pc:sldMk cId="1551448892" sldId="298"/>
            <ac:grpSpMk id="45" creationId="{AA362C2E-D44B-43C1-A857-7D806ACB1F0C}"/>
          </ac:grpSpMkLst>
        </pc:grpChg>
        <pc:picChg chg="mod">
          <ac:chgData name="Lars Hadidi" userId="9a11e864bfe1bd58" providerId="LiveId" clId="{90180273-9CA9-43AF-9A73-AEC0B421D1EA}" dt="2020-06-27T14:03:53.032" v="3274" actId="6549"/>
          <ac:picMkLst>
            <pc:docMk/>
            <pc:sldMk cId="1551448892" sldId="298"/>
            <ac:picMk id="37" creationId="{A683FFBB-9222-4D00-96E3-A0CBDBA09809}"/>
          </ac:picMkLst>
        </pc:picChg>
        <pc:cxnChg chg="mod">
          <ac:chgData name="Lars Hadidi" userId="9a11e864bfe1bd58" providerId="LiveId" clId="{90180273-9CA9-43AF-9A73-AEC0B421D1EA}" dt="2020-06-27T14:03:56.215" v="3275" actId="478"/>
          <ac:cxnSpMkLst>
            <pc:docMk/>
            <pc:sldMk cId="1551448892" sldId="298"/>
            <ac:cxnSpMk id="21" creationId="{C9B07146-E566-4B6D-B0E0-FD8886D4FE27}"/>
          </ac:cxnSpMkLst>
        </pc:cxnChg>
        <pc:cxnChg chg="mod">
          <ac:chgData name="Lars Hadidi" userId="9a11e864bfe1bd58" providerId="LiveId" clId="{90180273-9CA9-43AF-9A73-AEC0B421D1EA}" dt="2020-06-27T14:03:56.215" v="3275" actId="478"/>
          <ac:cxnSpMkLst>
            <pc:docMk/>
            <pc:sldMk cId="1551448892" sldId="298"/>
            <ac:cxnSpMk id="23" creationId="{E6A85358-E3CA-40DE-A8CD-343E1C9128E4}"/>
          </ac:cxnSpMkLst>
        </pc:cxnChg>
        <pc:cxnChg chg="mod">
          <ac:chgData name="Lars Hadidi" userId="9a11e864bfe1bd58" providerId="LiveId" clId="{90180273-9CA9-43AF-9A73-AEC0B421D1EA}" dt="2020-06-27T14:03:56.215" v="3275" actId="478"/>
          <ac:cxnSpMkLst>
            <pc:docMk/>
            <pc:sldMk cId="1551448892" sldId="298"/>
            <ac:cxnSpMk id="25" creationId="{FF0613DD-0064-4A15-A758-30902ACF5616}"/>
          </ac:cxnSpMkLst>
        </pc:cxnChg>
      </pc:sldChg>
      <pc:sldChg chg="add del">
        <pc:chgData name="Lars Hadidi" userId="9a11e864bfe1bd58" providerId="LiveId" clId="{90180273-9CA9-43AF-9A73-AEC0B421D1EA}" dt="2020-06-27T14:04:59.682" v="3346"/>
        <pc:sldMkLst>
          <pc:docMk/>
          <pc:sldMk cId="1230315220" sldId="299"/>
        </pc:sldMkLst>
      </pc:sldChg>
      <pc:sldChg chg="delSp modSp add mod modTransition delAnim modAnim">
        <pc:chgData name="Lars Hadidi" userId="9a11e864bfe1bd58" providerId="LiveId" clId="{90180273-9CA9-43AF-9A73-AEC0B421D1EA}" dt="2020-06-28T11:55:01.451" v="4665"/>
        <pc:sldMkLst>
          <pc:docMk/>
          <pc:sldMk cId="2470899287" sldId="299"/>
        </pc:sldMkLst>
        <pc:spChg chg="mod">
          <ac:chgData name="Lars Hadidi" userId="9a11e864bfe1bd58" providerId="LiveId" clId="{90180273-9CA9-43AF-9A73-AEC0B421D1EA}" dt="2020-06-27T15:42:41.462" v="3657" actId="20577"/>
          <ac:spMkLst>
            <pc:docMk/>
            <pc:sldMk cId="2470899287" sldId="299"/>
            <ac:spMk id="3" creationId="{D16F5219-66E9-4946-AC6D-81253CE7178D}"/>
          </ac:spMkLst>
        </pc:spChg>
        <pc:spChg chg="del">
          <ac:chgData name="Lars Hadidi" userId="9a11e864bfe1bd58" providerId="LiveId" clId="{90180273-9CA9-43AF-9A73-AEC0B421D1EA}" dt="2020-06-27T14:05:33.938" v="3350" actId="478"/>
          <ac:spMkLst>
            <pc:docMk/>
            <pc:sldMk cId="2470899287" sldId="299"/>
            <ac:spMk id="27" creationId="{C0D65CE3-A18B-4AED-BD07-F95E00E2D1CD}"/>
          </ac:spMkLst>
        </pc:spChg>
      </pc:sldChg>
      <pc:sldChg chg="modSp add del mod modTransition modAnim">
        <pc:chgData name="Lars Hadidi" userId="9a11e864bfe1bd58" providerId="LiveId" clId="{90180273-9CA9-43AF-9A73-AEC0B421D1EA}" dt="2020-06-27T15:46:46.698" v="3671" actId="47"/>
        <pc:sldMkLst>
          <pc:docMk/>
          <pc:sldMk cId="3006468995" sldId="300"/>
        </pc:sldMkLst>
        <pc:spChg chg="mod">
          <ac:chgData name="Lars Hadidi" userId="9a11e864bfe1bd58" providerId="LiveId" clId="{90180273-9CA9-43AF-9A73-AEC0B421D1EA}" dt="2020-06-27T15:44:24.808" v="3665" actId="207"/>
          <ac:spMkLst>
            <pc:docMk/>
            <pc:sldMk cId="3006468995" sldId="300"/>
            <ac:spMk id="27" creationId="{C0D65CE3-A18B-4AED-BD07-F95E00E2D1CD}"/>
          </ac:spMkLst>
        </pc:spChg>
      </pc:sldChg>
      <pc:sldChg chg="modSp add del modAnim">
        <pc:chgData name="Lars Hadidi" userId="9a11e864bfe1bd58" providerId="LiveId" clId="{90180273-9CA9-43AF-9A73-AEC0B421D1EA}" dt="2020-06-27T15:30:46.075" v="3561" actId="47"/>
        <pc:sldMkLst>
          <pc:docMk/>
          <pc:sldMk cId="2911354054" sldId="301"/>
        </pc:sldMkLst>
        <pc:spChg chg="mod">
          <ac:chgData name="Lars Hadidi" userId="9a11e864bfe1bd58" providerId="LiveId" clId="{90180273-9CA9-43AF-9A73-AEC0B421D1EA}" dt="2020-06-27T14:24:11.365" v="3554" actId="20577"/>
          <ac:spMkLst>
            <pc:docMk/>
            <pc:sldMk cId="2911354054" sldId="301"/>
            <ac:spMk id="27" creationId="{C0D65CE3-A18B-4AED-BD07-F95E00E2D1CD}"/>
          </ac:spMkLst>
        </pc:spChg>
      </pc:sldChg>
      <pc:sldChg chg="addSp modSp add del mod modTransition modAnim">
        <pc:chgData name="Lars Hadidi" userId="9a11e864bfe1bd58" providerId="LiveId" clId="{90180273-9CA9-43AF-9A73-AEC0B421D1EA}" dt="2020-06-27T16:01:48.506" v="3932" actId="47"/>
        <pc:sldMkLst>
          <pc:docMk/>
          <pc:sldMk cId="1631671640" sldId="302"/>
        </pc:sldMkLst>
        <pc:spChg chg="mod">
          <ac:chgData name="Lars Hadidi" userId="9a11e864bfe1bd58" providerId="LiveId" clId="{90180273-9CA9-43AF-9A73-AEC0B421D1EA}" dt="2020-06-27T15:50:31.967" v="3690" actId="20577"/>
          <ac:spMkLst>
            <pc:docMk/>
            <pc:sldMk cId="1631671640" sldId="302"/>
            <ac:spMk id="8" creationId="{73D508B8-6CF3-459D-8164-D3DB32B47CAC}"/>
          </ac:spMkLst>
        </pc:spChg>
        <pc:spChg chg="mod">
          <ac:chgData name="Lars Hadidi" userId="9a11e864bfe1bd58" providerId="LiveId" clId="{90180273-9CA9-43AF-9A73-AEC0B421D1EA}" dt="2020-06-27T15:50:59.277" v="3722" actId="1037"/>
          <ac:spMkLst>
            <pc:docMk/>
            <pc:sldMk cId="1631671640" sldId="302"/>
            <ac:spMk id="9" creationId="{6AC71133-BDF0-4CAD-915B-2A6B32BA21FA}"/>
          </ac:spMkLst>
        </pc:spChg>
        <pc:spChg chg="mod">
          <ac:chgData name="Lars Hadidi" userId="9a11e864bfe1bd58" providerId="LiveId" clId="{90180273-9CA9-43AF-9A73-AEC0B421D1EA}" dt="2020-06-27T15:47:13.086" v="3673" actId="207"/>
          <ac:spMkLst>
            <pc:docMk/>
            <pc:sldMk cId="1631671640" sldId="302"/>
            <ac:spMk id="27" creationId="{C0D65CE3-A18B-4AED-BD07-F95E00E2D1CD}"/>
          </ac:spMkLst>
        </pc:spChg>
        <pc:grpChg chg="add mod">
          <ac:chgData name="Lars Hadidi" userId="9a11e864bfe1bd58" providerId="LiveId" clId="{90180273-9CA9-43AF-9A73-AEC0B421D1EA}" dt="2020-06-27T15:50:31.967" v="3690" actId="20577"/>
          <ac:grpSpMkLst>
            <pc:docMk/>
            <pc:sldMk cId="1631671640" sldId="302"/>
            <ac:grpSpMk id="7" creationId="{43C184A9-7776-4D84-9DBE-67945A06793B}"/>
          </ac:grpSpMkLst>
        </pc:grpChg>
      </pc:sldChg>
      <pc:sldChg chg="addSp delSp modSp add mod addAnim delAnim modAnim">
        <pc:chgData name="Lars Hadidi" userId="9a11e864bfe1bd58" providerId="LiveId" clId="{90180273-9CA9-43AF-9A73-AEC0B421D1EA}" dt="2020-06-28T12:11:55.798" v="4709" actId="20577"/>
        <pc:sldMkLst>
          <pc:docMk/>
          <pc:sldMk cId="4266981018" sldId="303"/>
        </pc:sldMkLst>
        <pc:spChg chg="del">
          <ac:chgData name="Lars Hadidi" userId="9a11e864bfe1bd58" providerId="LiveId" clId="{90180273-9CA9-43AF-9A73-AEC0B421D1EA}" dt="2020-06-27T17:06:21.837" v="4149" actId="478"/>
          <ac:spMkLst>
            <pc:docMk/>
            <pc:sldMk cId="4266981018" sldId="303"/>
            <ac:spMk id="3" creationId="{D16F5219-66E9-4946-AC6D-81253CE7178D}"/>
          </ac:spMkLst>
        </pc:spChg>
        <pc:spChg chg="add mod topLvl">
          <ac:chgData name="Lars Hadidi" userId="9a11e864bfe1bd58" providerId="LiveId" clId="{90180273-9CA9-43AF-9A73-AEC0B421D1EA}" dt="2020-06-28T12:11:45.718" v="4702"/>
          <ac:spMkLst>
            <pc:docMk/>
            <pc:sldMk cId="4266981018" sldId="303"/>
            <ac:spMk id="6" creationId="{C5A1A3D1-7D54-4377-B587-5A0DB7086159}"/>
          </ac:spMkLst>
        </pc:spChg>
        <pc:spChg chg="mod">
          <ac:chgData name="Lars Hadidi" userId="9a11e864bfe1bd58" providerId="LiveId" clId="{90180273-9CA9-43AF-9A73-AEC0B421D1EA}" dt="2020-06-27T17:03:48.331" v="4128" actId="14100"/>
          <ac:spMkLst>
            <pc:docMk/>
            <pc:sldMk cId="4266981018" sldId="303"/>
            <ac:spMk id="8" creationId="{73D508B8-6CF3-459D-8164-D3DB32B47CAC}"/>
          </ac:spMkLst>
        </pc:spChg>
        <pc:spChg chg="mod">
          <ac:chgData name="Lars Hadidi" userId="9a11e864bfe1bd58" providerId="LiveId" clId="{90180273-9CA9-43AF-9A73-AEC0B421D1EA}" dt="2020-06-27T17:09:37.593" v="4201" actId="1038"/>
          <ac:spMkLst>
            <pc:docMk/>
            <pc:sldMk cId="4266981018" sldId="303"/>
            <ac:spMk id="9" creationId="{6AC71133-BDF0-4CAD-915B-2A6B32BA21FA}"/>
          </ac:spMkLst>
        </pc:spChg>
        <pc:spChg chg="add mod topLvl">
          <ac:chgData name="Lars Hadidi" userId="9a11e864bfe1bd58" providerId="LiveId" clId="{90180273-9CA9-43AF-9A73-AEC0B421D1EA}" dt="2020-06-28T12:11:55.798" v="4709" actId="20577"/>
          <ac:spMkLst>
            <pc:docMk/>
            <pc:sldMk cId="4266981018" sldId="303"/>
            <ac:spMk id="10" creationId="{9BA7A6BD-53B0-4955-902B-8B1B785942A9}"/>
          </ac:spMkLst>
        </pc:spChg>
        <pc:spChg chg="add mod topLvl">
          <ac:chgData name="Lars Hadidi" userId="9a11e864bfe1bd58" providerId="LiveId" clId="{90180273-9CA9-43AF-9A73-AEC0B421D1EA}" dt="2020-06-27T17:07:21.704" v="4158" actId="1076"/>
          <ac:spMkLst>
            <pc:docMk/>
            <pc:sldMk cId="4266981018" sldId="303"/>
            <ac:spMk id="12" creationId="{F9982D75-7088-438E-AC1D-3545502DEE40}"/>
          </ac:spMkLst>
        </pc:spChg>
        <pc:spChg chg="add mod topLvl">
          <ac:chgData name="Lars Hadidi" userId="9a11e864bfe1bd58" providerId="LiveId" clId="{90180273-9CA9-43AF-9A73-AEC0B421D1EA}" dt="2020-06-27T17:07:21.704" v="4158" actId="1076"/>
          <ac:spMkLst>
            <pc:docMk/>
            <pc:sldMk cId="4266981018" sldId="303"/>
            <ac:spMk id="13" creationId="{745A1D98-C861-4569-A502-F03CC40786E8}"/>
          </ac:spMkLst>
        </pc:spChg>
        <pc:spChg chg="add del mod">
          <ac:chgData name="Lars Hadidi" userId="9a11e864bfe1bd58" providerId="LiveId" clId="{90180273-9CA9-43AF-9A73-AEC0B421D1EA}" dt="2020-06-27T17:06:25.171" v="4150" actId="478"/>
          <ac:spMkLst>
            <pc:docMk/>
            <pc:sldMk cId="4266981018" sldId="303"/>
            <ac:spMk id="15" creationId="{232D0216-85C3-4DEE-8AD9-29953BC921F2}"/>
          </ac:spMkLst>
        </pc:spChg>
        <pc:spChg chg="add del mod">
          <ac:chgData name="Lars Hadidi" userId="9a11e864bfe1bd58" providerId="LiveId" clId="{90180273-9CA9-43AF-9A73-AEC0B421D1EA}" dt="2020-06-27T17:11:36.781" v="4243" actId="478"/>
          <ac:spMkLst>
            <pc:docMk/>
            <pc:sldMk cId="4266981018" sldId="303"/>
            <ac:spMk id="27" creationId="{C0D65CE3-A18B-4AED-BD07-F95E00E2D1CD}"/>
          </ac:spMkLst>
        </pc:spChg>
        <pc:grpChg chg="add del mod">
          <ac:chgData name="Lars Hadidi" userId="9a11e864bfe1bd58" providerId="LiveId" clId="{90180273-9CA9-43AF-9A73-AEC0B421D1EA}" dt="2020-06-27T17:11:37.386" v="4244" actId="478"/>
          <ac:grpSpMkLst>
            <pc:docMk/>
            <pc:sldMk cId="4266981018" sldId="303"/>
            <ac:grpSpMk id="7" creationId="{43C184A9-7776-4D84-9DBE-67945A06793B}"/>
          </ac:grpSpMkLst>
        </pc:grpChg>
        <pc:grpChg chg="add del mod">
          <ac:chgData name="Lars Hadidi" userId="9a11e864bfe1bd58" providerId="LiveId" clId="{90180273-9CA9-43AF-9A73-AEC0B421D1EA}" dt="2020-06-27T16:02:34.125" v="3939" actId="165"/>
          <ac:grpSpMkLst>
            <pc:docMk/>
            <pc:sldMk cId="4266981018" sldId="303"/>
            <ac:grpSpMk id="11" creationId="{8E60AFD2-CADD-4AF8-AC8B-61C314217498}"/>
          </ac:grpSpMkLst>
        </pc:grpChg>
      </pc:sldChg>
      <pc:sldChg chg="addSp delSp modSp add mod delAnim modAnim">
        <pc:chgData name="Lars Hadidi" userId="9a11e864bfe1bd58" providerId="LiveId" clId="{90180273-9CA9-43AF-9A73-AEC0B421D1EA}" dt="2020-06-27T17:14:18.937" v="4279"/>
        <pc:sldMkLst>
          <pc:docMk/>
          <pc:sldMk cId="3601156088" sldId="304"/>
        </pc:sldMkLst>
        <pc:spChg chg="del mod">
          <ac:chgData name="Lars Hadidi" userId="9a11e864bfe1bd58" providerId="LiveId" clId="{90180273-9CA9-43AF-9A73-AEC0B421D1EA}" dt="2020-06-27T17:06:30.821" v="4151" actId="478"/>
          <ac:spMkLst>
            <pc:docMk/>
            <pc:sldMk cId="3601156088" sldId="304"/>
            <ac:spMk id="3" creationId="{D16F5219-66E9-4946-AC6D-81253CE7178D}"/>
          </ac:spMkLst>
        </pc:spChg>
        <pc:spChg chg="del">
          <ac:chgData name="Lars Hadidi" userId="9a11e864bfe1bd58" providerId="LiveId" clId="{90180273-9CA9-43AF-9A73-AEC0B421D1EA}" dt="2020-06-27T16:04:47.283" v="3961" actId="478"/>
          <ac:spMkLst>
            <pc:docMk/>
            <pc:sldMk cId="3601156088" sldId="304"/>
            <ac:spMk id="6" creationId="{C5A1A3D1-7D54-4377-B587-5A0DB7086159}"/>
          </ac:spMkLst>
        </pc:spChg>
        <pc:spChg chg="del topLvl">
          <ac:chgData name="Lars Hadidi" userId="9a11e864bfe1bd58" providerId="LiveId" clId="{90180273-9CA9-43AF-9A73-AEC0B421D1EA}" dt="2020-06-27T16:04:41.767" v="3960" actId="478"/>
          <ac:spMkLst>
            <pc:docMk/>
            <pc:sldMk cId="3601156088" sldId="304"/>
            <ac:spMk id="8" creationId="{73D508B8-6CF3-459D-8164-D3DB32B47CAC}"/>
          </ac:spMkLst>
        </pc:spChg>
        <pc:spChg chg="del topLvl">
          <ac:chgData name="Lars Hadidi" userId="9a11e864bfe1bd58" providerId="LiveId" clId="{90180273-9CA9-43AF-9A73-AEC0B421D1EA}" dt="2020-06-27T16:04:38.088" v="3959" actId="478"/>
          <ac:spMkLst>
            <pc:docMk/>
            <pc:sldMk cId="3601156088" sldId="304"/>
            <ac:spMk id="9" creationId="{6AC71133-BDF0-4CAD-915B-2A6B32BA21FA}"/>
          </ac:spMkLst>
        </pc:spChg>
        <pc:spChg chg="del">
          <ac:chgData name="Lars Hadidi" userId="9a11e864bfe1bd58" providerId="LiveId" clId="{90180273-9CA9-43AF-9A73-AEC0B421D1EA}" dt="2020-06-27T16:04:27.391" v="3956" actId="478"/>
          <ac:spMkLst>
            <pc:docMk/>
            <pc:sldMk cId="3601156088" sldId="304"/>
            <ac:spMk id="10" creationId="{9BA7A6BD-53B0-4955-902B-8B1B785942A9}"/>
          </ac:spMkLst>
        </pc:spChg>
        <pc:spChg chg="add mod">
          <ac:chgData name="Lars Hadidi" userId="9a11e864bfe1bd58" providerId="LiveId" clId="{90180273-9CA9-43AF-9A73-AEC0B421D1EA}" dt="2020-06-27T16:59:01.955" v="4043" actId="20577"/>
          <ac:spMkLst>
            <pc:docMk/>
            <pc:sldMk cId="3601156088" sldId="304"/>
            <ac:spMk id="11" creationId="{5E33B811-96B3-4C61-A17B-5879C2A36F25}"/>
          </ac:spMkLst>
        </pc:spChg>
        <pc:spChg chg="del">
          <ac:chgData name="Lars Hadidi" userId="9a11e864bfe1bd58" providerId="LiveId" clId="{90180273-9CA9-43AF-9A73-AEC0B421D1EA}" dt="2020-06-27T16:04:27.391" v="3956" actId="478"/>
          <ac:spMkLst>
            <pc:docMk/>
            <pc:sldMk cId="3601156088" sldId="304"/>
            <ac:spMk id="12" creationId="{F9982D75-7088-438E-AC1D-3545502DEE40}"/>
          </ac:spMkLst>
        </pc:spChg>
        <pc:spChg chg="del">
          <ac:chgData name="Lars Hadidi" userId="9a11e864bfe1bd58" providerId="LiveId" clId="{90180273-9CA9-43AF-9A73-AEC0B421D1EA}" dt="2020-06-27T16:04:27.391" v="3956" actId="478"/>
          <ac:spMkLst>
            <pc:docMk/>
            <pc:sldMk cId="3601156088" sldId="304"/>
            <ac:spMk id="13" creationId="{745A1D98-C861-4569-A502-F03CC40786E8}"/>
          </ac:spMkLst>
        </pc:spChg>
        <pc:spChg chg="add mod">
          <ac:chgData name="Lars Hadidi" userId="9a11e864bfe1bd58" providerId="LiveId" clId="{90180273-9CA9-43AF-9A73-AEC0B421D1EA}" dt="2020-06-27T17:08:19.269" v="4165" actId="1076"/>
          <ac:spMkLst>
            <pc:docMk/>
            <pc:sldMk cId="3601156088" sldId="304"/>
            <ac:spMk id="15" creationId="{6115B001-A645-48B6-9F7E-CE799BF60D8A}"/>
          </ac:spMkLst>
        </pc:spChg>
        <pc:spChg chg="add del mod">
          <ac:chgData name="Lars Hadidi" userId="9a11e864bfe1bd58" providerId="LiveId" clId="{90180273-9CA9-43AF-9A73-AEC0B421D1EA}" dt="2020-06-27T17:06:31.613" v="4152" actId="478"/>
          <ac:spMkLst>
            <pc:docMk/>
            <pc:sldMk cId="3601156088" sldId="304"/>
            <ac:spMk id="16" creationId="{001CE5B2-EE6F-4E61-AEBC-63D81F0AA7D5}"/>
          </ac:spMkLst>
        </pc:spChg>
        <pc:spChg chg="del">
          <ac:chgData name="Lars Hadidi" userId="9a11e864bfe1bd58" providerId="LiveId" clId="{90180273-9CA9-43AF-9A73-AEC0B421D1EA}" dt="2020-06-27T17:04:12.424" v="4129" actId="478"/>
          <ac:spMkLst>
            <pc:docMk/>
            <pc:sldMk cId="3601156088" sldId="304"/>
            <ac:spMk id="27" creationId="{C0D65CE3-A18B-4AED-BD07-F95E00E2D1CD}"/>
          </ac:spMkLst>
        </pc:spChg>
        <pc:grpChg chg="del">
          <ac:chgData name="Lars Hadidi" userId="9a11e864bfe1bd58" providerId="LiveId" clId="{90180273-9CA9-43AF-9A73-AEC0B421D1EA}" dt="2020-06-27T16:04:38.088" v="3959" actId="478"/>
          <ac:grpSpMkLst>
            <pc:docMk/>
            <pc:sldMk cId="3601156088" sldId="304"/>
            <ac:grpSpMk id="7" creationId="{43C184A9-7776-4D84-9DBE-67945A06793B}"/>
          </ac:grpSpMkLst>
        </pc:grpChg>
      </pc:sldChg>
      <pc:sldChg chg="addSp delSp modSp add mod modAnim">
        <pc:chgData name="Lars Hadidi" userId="9a11e864bfe1bd58" providerId="LiveId" clId="{90180273-9CA9-43AF-9A73-AEC0B421D1EA}" dt="2020-06-27T17:12:24.532" v="4253" actId="20577"/>
        <pc:sldMkLst>
          <pc:docMk/>
          <pc:sldMk cId="397927247" sldId="305"/>
        </pc:sldMkLst>
        <pc:spChg chg="del">
          <ac:chgData name="Lars Hadidi" userId="9a11e864bfe1bd58" providerId="LiveId" clId="{90180273-9CA9-43AF-9A73-AEC0B421D1EA}" dt="2020-06-27T17:06:35.437" v="4153" actId="478"/>
          <ac:spMkLst>
            <pc:docMk/>
            <pc:sldMk cId="397927247" sldId="305"/>
            <ac:spMk id="3" creationId="{D16F5219-66E9-4946-AC6D-81253CE7178D}"/>
          </ac:spMkLst>
        </pc:spChg>
        <pc:spChg chg="add del mod">
          <ac:chgData name="Lars Hadidi" userId="9a11e864bfe1bd58" providerId="LiveId" clId="{90180273-9CA9-43AF-9A73-AEC0B421D1EA}" dt="2020-06-27T17:06:38.567" v="4154" actId="478"/>
          <ac:spMkLst>
            <pc:docMk/>
            <pc:sldMk cId="397927247" sldId="305"/>
            <ac:spMk id="7" creationId="{2FF218AC-545D-4A8D-8129-CFFE7C6762B0}"/>
          </ac:spMkLst>
        </pc:spChg>
        <pc:spChg chg="add mod">
          <ac:chgData name="Lars Hadidi" userId="9a11e864bfe1bd58" providerId="LiveId" clId="{90180273-9CA9-43AF-9A73-AEC0B421D1EA}" dt="2020-06-27T17:10:02.420" v="4202" actId="207"/>
          <ac:spMkLst>
            <pc:docMk/>
            <pc:sldMk cId="397927247" sldId="305"/>
            <ac:spMk id="8" creationId="{9B698686-A3B1-44F8-BDA2-6383FABA5DD3}"/>
          </ac:spMkLst>
        </pc:spChg>
        <pc:spChg chg="mod">
          <ac:chgData name="Lars Hadidi" userId="9a11e864bfe1bd58" providerId="LiveId" clId="{90180273-9CA9-43AF-9A73-AEC0B421D1EA}" dt="2020-06-27T17:12:24.532" v="4253" actId="20577"/>
          <ac:spMkLst>
            <pc:docMk/>
            <pc:sldMk cId="397927247" sldId="305"/>
            <ac:spMk id="11" creationId="{5E33B811-96B3-4C61-A17B-5879C2A36F25}"/>
          </ac:spMkLst>
        </pc:spChg>
        <pc:spChg chg="del mod">
          <ac:chgData name="Lars Hadidi" userId="9a11e864bfe1bd58" providerId="LiveId" clId="{90180273-9CA9-43AF-9A73-AEC0B421D1EA}" dt="2020-06-27T17:04:18.484" v="4131" actId="478"/>
          <ac:spMkLst>
            <pc:docMk/>
            <pc:sldMk cId="397927247" sldId="305"/>
            <ac:spMk id="27" creationId="{C0D65CE3-A18B-4AED-BD07-F95E00E2D1CD}"/>
          </ac:spMkLst>
        </pc:spChg>
      </pc:sldChg>
      <pc:sldChg chg="addSp delSp modSp add mod modTransition modAnim">
        <pc:chgData name="Lars Hadidi" userId="9a11e864bfe1bd58" providerId="LiveId" clId="{90180273-9CA9-43AF-9A73-AEC0B421D1EA}" dt="2020-06-28T12:13:33.595" v="4717" actId="478"/>
        <pc:sldMkLst>
          <pc:docMk/>
          <pc:sldMk cId="1654322168" sldId="306"/>
        </pc:sldMkLst>
        <pc:spChg chg="add mod">
          <ac:chgData name="Lars Hadidi" userId="9a11e864bfe1bd58" providerId="LiveId" clId="{90180273-9CA9-43AF-9A73-AEC0B421D1EA}" dt="2020-06-27T17:13:44.942" v="4278" actId="20577"/>
          <ac:spMkLst>
            <pc:docMk/>
            <pc:sldMk cId="1654322168" sldId="306"/>
            <ac:spMk id="3" creationId="{4895F61D-672C-4B0F-8388-169E01C02E82}"/>
          </ac:spMkLst>
        </pc:spChg>
        <pc:spChg chg="add del mod">
          <ac:chgData name="Lars Hadidi" userId="9a11e864bfe1bd58" providerId="LiveId" clId="{90180273-9CA9-43AF-9A73-AEC0B421D1EA}" dt="2020-06-28T12:13:33.595" v="4717" actId="478"/>
          <ac:spMkLst>
            <pc:docMk/>
            <pc:sldMk cId="1654322168" sldId="306"/>
            <ac:spMk id="7" creationId="{BCDD6273-10F3-4219-B8BE-EC0B172728D4}"/>
          </ac:spMkLst>
        </pc:spChg>
        <pc:spChg chg="add mod">
          <ac:chgData name="Lars Hadidi" userId="9a11e864bfe1bd58" providerId="LiveId" clId="{90180273-9CA9-43AF-9A73-AEC0B421D1EA}" dt="2020-06-28T12:13:30.698" v="4716" actId="20577"/>
          <ac:spMkLst>
            <pc:docMk/>
            <pc:sldMk cId="1654322168" sldId="306"/>
            <ac:spMk id="9" creationId="{3E00A966-ED95-47DE-85CB-66DE63A3026E}"/>
          </ac:spMkLst>
        </pc:spChg>
        <pc:spChg chg="add mod">
          <ac:chgData name="Lars Hadidi" userId="9a11e864bfe1bd58" providerId="LiveId" clId="{90180273-9CA9-43AF-9A73-AEC0B421D1EA}" dt="2020-06-27T17:12:17.788" v="4251"/>
          <ac:spMkLst>
            <pc:docMk/>
            <pc:sldMk cId="1654322168" sldId="306"/>
            <ac:spMk id="10" creationId="{BADDA0A2-0C99-4E8B-9F1D-012BF210CE24}"/>
          </ac:spMkLst>
        </pc:spChg>
        <pc:spChg chg="mod">
          <ac:chgData name="Lars Hadidi" userId="9a11e864bfe1bd58" providerId="LiveId" clId="{90180273-9CA9-43AF-9A73-AEC0B421D1EA}" dt="2020-06-27T17:12:29.708" v="4255" actId="20577"/>
          <ac:spMkLst>
            <pc:docMk/>
            <pc:sldMk cId="1654322168" sldId="306"/>
            <ac:spMk id="11" creationId="{5E33B811-96B3-4C61-A17B-5879C2A36F25}"/>
          </ac:spMkLst>
        </pc:spChg>
        <pc:spChg chg="add mod">
          <ac:chgData name="Lars Hadidi" userId="9a11e864bfe1bd58" providerId="LiveId" clId="{90180273-9CA9-43AF-9A73-AEC0B421D1EA}" dt="2020-06-27T17:12:17.788" v="4251"/>
          <ac:spMkLst>
            <pc:docMk/>
            <pc:sldMk cId="1654322168" sldId="306"/>
            <ac:spMk id="12" creationId="{A8F6F04F-DA63-4319-979D-3DF513D0BB8C}"/>
          </ac:spMkLst>
        </pc:spChg>
      </pc:sldChg>
      <pc:sldChg chg="add del">
        <pc:chgData name="Lars Hadidi" userId="9a11e864bfe1bd58" providerId="LiveId" clId="{90180273-9CA9-43AF-9A73-AEC0B421D1EA}" dt="2020-06-27T17:11:37.546" v="4245"/>
        <pc:sldMkLst>
          <pc:docMk/>
          <pc:sldMk cId="3769252804" sldId="306"/>
        </pc:sldMkLst>
      </pc:sldChg>
      <pc:sldChg chg="modSp add mod modAnim">
        <pc:chgData name="Lars Hadidi" userId="9a11e864bfe1bd58" providerId="LiveId" clId="{90180273-9CA9-43AF-9A73-AEC0B421D1EA}" dt="2020-06-27T17:20:48.274" v="4413"/>
        <pc:sldMkLst>
          <pc:docMk/>
          <pc:sldMk cId="2060746903" sldId="307"/>
        </pc:sldMkLst>
        <pc:spChg chg="mod">
          <ac:chgData name="Lars Hadidi" userId="9a11e864bfe1bd58" providerId="LiveId" clId="{90180273-9CA9-43AF-9A73-AEC0B421D1EA}" dt="2020-06-27T17:20:48.274" v="4413"/>
          <ac:spMkLst>
            <pc:docMk/>
            <pc:sldMk cId="2060746903" sldId="307"/>
            <ac:spMk id="2" creationId="{49381C7B-75D8-4478-A284-F10BC7B8E10A}"/>
          </ac:spMkLst>
        </pc:spChg>
        <pc:graphicFrameChg chg="mod modGraphic">
          <ac:chgData name="Lars Hadidi" userId="9a11e864bfe1bd58" providerId="LiveId" clId="{90180273-9CA9-43AF-9A73-AEC0B421D1EA}" dt="2020-06-27T17:20:18.699" v="4409" actId="6549"/>
          <ac:graphicFrameMkLst>
            <pc:docMk/>
            <pc:sldMk cId="2060746903" sldId="307"/>
            <ac:graphicFrameMk id="3" creationId="{CE8E7F51-B98D-42CA-A7EA-6482F207681B}"/>
          </ac:graphicFrameMkLst>
        </pc:graphicFrameChg>
      </pc:sldChg>
      <pc:sldChg chg="modSp add mod modTransition">
        <pc:chgData name="Lars Hadidi" userId="9a11e864bfe1bd58" providerId="LiveId" clId="{90180273-9CA9-43AF-9A73-AEC0B421D1EA}" dt="2020-06-27T17:29:14.657" v="4494"/>
        <pc:sldMkLst>
          <pc:docMk/>
          <pc:sldMk cId="1312949944" sldId="308"/>
        </pc:sldMkLst>
        <pc:spChg chg="mod">
          <ac:chgData name="Lars Hadidi" userId="9a11e864bfe1bd58" providerId="LiveId" clId="{90180273-9CA9-43AF-9A73-AEC0B421D1EA}" dt="2020-06-27T17:20:52.560" v="4414"/>
          <ac:spMkLst>
            <pc:docMk/>
            <pc:sldMk cId="1312949944" sldId="308"/>
            <ac:spMk id="2" creationId="{49381C7B-75D8-4478-A284-F10BC7B8E10A}"/>
          </ac:spMkLst>
        </pc:spChg>
        <pc:graphicFrameChg chg="modGraphic">
          <ac:chgData name="Lars Hadidi" userId="9a11e864bfe1bd58" providerId="LiveId" clId="{90180273-9CA9-43AF-9A73-AEC0B421D1EA}" dt="2020-06-27T17:20:24.284" v="4410" actId="6549"/>
          <ac:graphicFrameMkLst>
            <pc:docMk/>
            <pc:sldMk cId="1312949944" sldId="308"/>
            <ac:graphicFrameMk id="3" creationId="{CE8E7F51-B98D-42CA-A7EA-6482F207681B}"/>
          </ac:graphicFrameMkLst>
        </pc:graphicFrameChg>
      </pc:sldChg>
      <pc:sldChg chg="modSp add mod modTransition">
        <pc:chgData name="Lars Hadidi" userId="9a11e864bfe1bd58" providerId="LiveId" clId="{90180273-9CA9-43AF-9A73-AEC0B421D1EA}" dt="2020-06-27T17:29:17.015" v="4495"/>
        <pc:sldMkLst>
          <pc:docMk/>
          <pc:sldMk cId="2838171252" sldId="309"/>
        </pc:sldMkLst>
        <pc:spChg chg="mod">
          <ac:chgData name="Lars Hadidi" userId="9a11e864bfe1bd58" providerId="LiveId" clId="{90180273-9CA9-43AF-9A73-AEC0B421D1EA}" dt="2020-06-27T17:20:58.842" v="4415"/>
          <ac:spMkLst>
            <pc:docMk/>
            <pc:sldMk cId="2838171252" sldId="309"/>
            <ac:spMk id="2" creationId="{49381C7B-75D8-4478-A284-F10BC7B8E10A}"/>
          </ac:spMkLst>
        </pc:spChg>
        <pc:graphicFrameChg chg="modGraphic">
          <ac:chgData name="Lars Hadidi" userId="9a11e864bfe1bd58" providerId="LiveId" clId="{90180273-9CA9-43AF-9A73-AEC0B421D1EA}" dt="2020-06-27T17:20:27.855" v="4411" actId="6549"/>
          <ac:graphicFrameMkLst>
            <pc:docMk/>
            <pc:sldMk cId="2838171252" sldId="309"/>
            <ac:graphicFrameMk id="3" creationId="{CE8E7F51-B98D-42CA-A7EA-6482F207681B}"/>
          </ac:graphicFrameMkLst>
        </pc:graphicFrameChg>
      </pc:sldChg>
      <pc:sldChg chg="modSp add mod modTransition">
        <pc:chgData name="Lars Hadidi" userId="9a11e864bfe1bd58" providerId="LiveId" clId="{90180273-9CA9-43AF-9A73-AEC0B421D1EA}" dt="2020-06-27T17:29:19.061" v="4496"/>
        <pc:sldMkLst>
          <pc:docMk/>
          <pc:sldMk cId="1121289094" sldId="310"/>
        </pc:sldMkLst>
        <pc:spChg chg="mod">
          <ac:chgData name="Lars Hadidi" userId="9a11e864bfe1bd58" providerId="LiveId" clId="{90180273-9CA9-43AF-9A73-AEC0B421D1EA}" dt="2020-06-27T17:21:02.760" v="4416"/>
          <ac:spMkLst>
            <pc:docMk/>
            <pc:sldMk cId="1121289094" sldId="310"/>
            <ac:spMk id="2" creationId="{49381C7B-75D8-4478-A284-F10BC7B8E10A}"/>
          </ac:spMkLst>
        </pc:spChg>
      </pc:sldChg>
      <pc:sldChg chg="addSp delSp modSp new mod modTransition delAnim modAnim">
        <pc:chgData name="Lars Hadidi" userId="9a11e864bfe1bd58" providerId="LiveId" clId="{90180273-9CA9-43AF-9A73-AEC0B421D1EA}" dt="2020-06-27T17:41:52.699" v="4633" actId="20577"/>
        <pc:sldMkLst>
          <pc:docMk/>
          <pc:sldMk cId="3195844715" sldId="311"/>
        </pc:sldMkLst>
        <pc:spChg chg="mod">
          <ac:chgData name="Lars Hadidi" userId="9a11e864bfe1bd58" providerId="LiveId" clId="{90180273-9CA9-43AF-9A73-AEC0B421D1EA}" dt="2020-06-27T17:41:52.699" v="4633" actId="20577"/>
          <ac:spMkLst>
            <pc:docMk/>
            <pc:sldMk cId="3195844715" sldId="311"/>
            <ac:spMk id="2" creationId="{5122104F-5FD2-410D-8D77-6B17F707E4A9}"/>
          </ac:spMkLst>
        </pc:spChg>
        <pc:spChg chg="del">
          <ac:chgData name="Lars Hadidi" userId="9a11e864bfe1bd58" providerId="LiveId" clId="{90180273-9CA9-43AF-9A73-AEC0B421D1EA}" dt="2020-06-27T17:35:45.919" v="4531" actId="478"/>
          <ac:spMkLst>
            <pc:docMk/>
            <pc:sldMk cId="3195844715" sldId="311"/>
            <ac:spMk id="3" creationId="{80F8240B-95A7-4170-831F-6F91681A35E6}"/>
          </ac:spMkLst>
        </pc:spChg>
        <pc:spChg chg="add del mod">
          <ac:chgData name="Lars Hadidi" userId="9a11e864bfe1bd58" providerId="LiveId" clId="{90180273-9CA9-43AF-9A73-AEC0B421D1EA}" dt="2020-06-27T17:36:56.223" v="4533" actId="478"/>
          <ac:spMkLst>
            <pc:docMk/>
            <pc:sldMk cId="3195844715" sldId="311"/>
            <ac:spMk id="6" creationId="{36CB6441-A11F-443A-8FE1-D25E03B797A0}"/>
          </ac:spMkLst>
        </pc:spChg>
        <pc:spChg chg="add mod">
          <ac:chgData name="Lars Hadidi" userId="9a11e864bfe1bd58" providerId="LiveId" clId="{90180273-9CA9-43AF-9A73-AEC0B421D1EA}" dt="2020-06-27T17:36:51.382" v="4532"/>
          <ac:spMkLst>
            <pc:docMk/>
            <pc:sldMk cId="3195844715" sldId="311"/>
            <ac:spMk id="7" creationId="{C98F7FDF-47B0-47F6-8C59-767865E0A17B}"/>
          </ac:spMkLst>
        </pc:spChg>
        <pc:spChg chg="add mod">
          <ac:chgData name="Lars Hadidi" userId="9a11e864bfe1bd58" providerId="LiveId" clId="{90180273-9CA9-43AF-9A73-AEC0B421D1EA}" dt="2020-06-27T17:37:55.619" v="4557" actId="1076"/>
          <ac:spMkLst>
            <pc:docMk/>
            <pc:sldMk cId="3195844715" sldId="311"/>
            <ac:spMk id="10" creationId="{CC922F18-4D18-4ACA-BDAC-F30BA761AC8C}"/>
          </ac:spMkLst>
        </pc:spChg>
        <pc:spChg chg="add mod">
          <ac:chgData name="Lars Hadidi" userId="9a11e864bfe1bd58" providerId="LiveId" clId="{90180273-9CA9-43AF-9A73-AEC0B421D1EA}" dt="2020-06-27T17:36:51.382" v="4532"/>
          <ac:spMkLst>
            <pc:docMk/>
            <pc:sldMk cId="3195844715" sldId="311"/>
            <ac:spMk id="11" creationId="{91324F9E-CEA4-4875-83C2-E33057FD5E3B}"/>
          </ac:spMkLst>
        </pc:spChg>
        <pc:spChg chg="add mod">
          <ac:chgData name="Lars Hadidi" userId="9a11e864bfe1bd58" providerId="LiveId" clId="{90180273-9CA9-43AF-9A73-AEC0B421D1EA}" dt="2020-06-27T17:37:57.967" v="4558" actId="1076"/>
          <ac:spMkLst>
            <pc:docMk/>
            <pc:sldMk cId="3195844715" sldId="311"/>
            <ac:spMk id="12" creationId="{AD7AA88C-982C-4A19-9C74-4D645A942288}"/>
          </ac:spMkLst>
        </pc:spChg>
        <pc:spChg chg="add mod">
          <ac:chgData name="Lars Hadidi" userId="9a11e864bfe1bd58" providerId="LiveId" clId="{90180273-9CA9-43AF-9A73-AEC0B421D1EA}" dt="2020-06-27T17:38:03.096" v="4560" actId="1076"/>
          <ac:spMkLst>
            <pc:docMk/>
            <pc:sldMk cId="3195844715" sldId="311"/>
            <ac:spMk id="13" creationId="{EA8994BF-E4AA-48F8-8C58-430E0715C47B}"/>
          </ac:spMkLst>
        </pc:spChg>
        <pc:spChg chg="add mod">
          <ac:chgData name="Lars Hadidi" userId="9a11e864bfe1bd58" providerId="LiveId" clId="{90180273-9CA9-43AF-9A73-AEC0B421D1EA}" dt="2020-06-27T17:36:51.382" v="4532"/>
          <ac:spMkLst>
            <pc:docMk/>
            <pc:sldMk cId="3195844715" sldId="311"/>
            <ac:spMk id="14" creationId="{21A2D3E9-12BF-46CE-8349-4019CD4103C3}"/>
          </ac:spMkLst>
        </pc:spChg>
        <pc:spChg chg="add mod">
          <ac:chgData name="Lars Hadidi" userId="9a11e864bfe1bd58" providerId="LiveId" clId="{90180273-9CA9-43AF-9A73-AEC0B421D1EA}" dt="2020-06-27T17:37:15.420" v="4542" actId="1076"/>
          <ac:spMkLst>
            <pc:docMk/>
            <pc:sldMk cId="3195844715" sldId="311"/>
            <ac:spMk id="15" creationId="{3C95DEF1-A50C-4003-AD51-E5F8122810A0}"/>
          </ac:spMkLst>
        </pc:spChg>
        <pc:spChg chg="add mod">
          <ac:chgData name="Lars Hadidi" userId="9a11e864bfe1bd58" providerId="LiveId" clId="{90180273-9CA9-43AF-9A73-AEC0B421D1EA}" dt="2020-06-27T17:37:09.887" v="4539" actId="1076"/>
          <ac:spMkLst>
            <pc:docMk/>
            <pc:sldMk cId="3195844715" sldId="311"/>
            <ac:spMk id="16" creationId="{10F0ACCA-C873-4A09-A4FE-19F74A0CF9D8}"/>
          </ac:spMkLst>
        </pc:spChg>
        <pc:spChg chg="add mod">
          <ac:chgData name="Lars Hadidi" userId="9a11e864bfe1bd58" providerId="LiveId" clId="{90180273-9CA9-43AF-9A73-AEC0B421D1EA}" dt="2020-06-27T17:37:18.997" v="4544" actId="1076"/>
          <ac:spMkLst>
            <pc:docMk/>
            <pc:sldMk cId="3195844715" sldId="311"/>
            <ac:spMk id="17" creationId="{6A56E205-6E65-44A3-930D-07EFAB3FB147}"/>
          </ac:spMkLst>
        </pc:spChg>
        <pc:spChg chg="add mod">
          <ac:chgData name="Lars Hadidi" userId="9a11e864bfe1bd58" providerId="LiveId" clId="{90180273-9CA9-43AF-9A73-AEC0B421D1EA}" dt="2020-06-27T17:37:05.133" v="4536" actId="1076"/>
          <ac:spMkLst>
            <pc:docMk/>
            <pc:sldMk cId="3195844715" sldId="311"/>
            <ac:spMk id="18" creationId="{FC0CC6C1-BAF8-4C15-901E-B8355ED5C513}"/>
          </ac:spMkLst>
        </pc:spChg>
        <pc:spChg chg="add mod">
          <ac:chgData name="Lars Hadidi" userId="9a11e864bfe1bd58" providerId="LiveId" clId="{90180273-9CA9-43AF-9A73-AEC0B421D1EA}" dt="2020-06-27T17:37:07.246" v="4537" actId="1076"/>
          <ac:spMkLst>
            <pc:docMk/>
            <pc:sldMk cId="3195844715" sldId="311"/>
            <ac:spMk id="19" creationId="{6EF652E2-D13C-4E65-B612-193A36DB66B0}"/>
          </ac:spMkLst>
        </pc:spChg>
        <pc:spChg chg="add mod">
          <ac:chgData name="Lars Hadidi" userId="9a11e864bfe1bd58" providerId="LiveId" clId="{90180273-9CA9-43AF-9A73-AEC0B421D1EA}" dt="2020-06-27T17:37:11.392" v="4540" actId="1076"/>
          <ac:spMkLst>
            <pc:docMk/>
            <pc:sldMk cId="3195844715" sldId="311"/>
            <ac:spMk id="20" creationId="{14281942-AF89-46D3-9BDD-CF3E5A5FDC68}"/>
          </ac:spMkLst>
        </pc:spChg>
        <pc:spChg chg="add mod">
          <ac:chgData name="Lars Hadidi" userId="9a11e864bfe1bd58" providerId="LiveId" clId="{90180273-9CA9-43AF-9A73-AEC0B421D1EA}" dt="2020-06-27T17:37:20.753" v="4545" actId="1076"/>
          <ac:spMkLst>
            <pc:docMk/>
            <pc:sldMk cId="3195844715" sldId="311"/>
            <ac:spMk id="21" creationId="{C5BD2780-59DA-4F44-ACF9-28D378406BD7}"/>
          </ac:spMkLst>
        </pc:spChg>
        <pc:spChg chg="add mod">
          <ac:chgData name="Lars Hadidi" userId="9a11e864bfe1bd58" providerId="LiveId" clId="{90180273-9CA9-43AF-9A73-AEC0B421D1EA}" dt="2020-06-27T17:37:47.717" v="4552" actId="1076"/>
          <ac:spMkLst>
            <pc:docMk/>
            <pc:sldMk cId="3195844715" sldId="311"/>
            <ac:spMk id="22" creationId="{46A08582-6096-4D84-B98E-3F37A5730A8D}"/>
          </ac:spMkLst>
        </pc:spChg>
        <pc:spChg chg="add mod">
          <ac:chgData name="Lars Hadidi" userId="9a11e864bfe1bd58" providerId="LiveId" clId="{90180273-9CA9-43AF-9A73-AEC0B421D1EA}" dt="2020-06-27T17:36:51.382" v="4532"/>
          <ac:spMkLst>
            <pc:docMk/>
            <pc:sldMk cId="3195844715" sldId="311"/>
            <ac:spMk id="23" creationId="{8E7A0EE6-80F2-4617-BA98-23111439498A}"/>
          </ac:spMkLst>
        </pc:spChg>
        <pc:spChg chg="add mod">
          <ac:chgData name="Lars Hadidi" userId="9a11e864bfe1bd58" providerId="LiveId" clId="{90180273-9CA9-43AF-9A73-AEC0B421D1EA}" dt="2020-06-27T17:37:08.310" v="4538" actId="1076"/>
          <ac:spMkLst>
            <pc:docMk/>
            <pc:sldMk cId="3195844715" sldId="311"/>
            <ac:spMk id="24" creationId="{4BF320C0-761C-42EA-B24A-8CDA4D6E004E}"/>
          </ac:spMkLst>
        </pc:spChg>
        <pc:spChg chg="add mod">
          <ac:chgData name="Lars Hadidi" userId="9a11e864bfe1bd58" providerId="LiveId" clId="{90180273-9CA9-43AF-9A73-AEC0B421D1EA}" dt="2020-06-27T17:36:51.382" v="4532"/>
          <ac:spMkLst>
            <pc:docMk/>
            <pc:sldMk cId="3195844715" sldId="311"/>
            <ac:spMk id="25" creationId="{EED9EB6D-4346-4DAA-A612-DAAEFF9F6F54}"/>
          </ac:spMkLst>
        </pc:spChg>
        <pc:spChg chg="add mod">
          <ac:chgData name="Lars Hadidi" userId="9a11e864bfe1bd58" providerId="LiveId" clId="{90180273-9CA9-43AF-9A73-AEC0B421D1EA}" dt="2020-06-27T17:37:13.840" v="4541" actId="1076"/>
          <ac:spMkLst>
            <pc:docMk/>
            <pc:sldMk cId="3195844715" sldId="311"/>
            <ac:spMk id="26" creationId="{4FA5075A-E7EC-4733-932E-4147A8EFDECB}"/>
          </ac:spMkLst>
        </pc:spChg>
        <pc:spChg chg="add mod">
          <ac:chgData name="Lars Hadidi" userId="9a11e864bfe1bd58" providerId="LiveId" clId="{90180273-9CA9-43AF-9A73-AEC0B421D1EA}" dt="2020-06-27T17:37:17.226" v="4543" actId="1076"/>
          <ac:spMkLst>
            <pc:docMk/>
            <pc:sldMk cId="3195844715" sldId="311"/>
            <ac:spMk id="27" creationId="{FB92ABBD-281C-4E50-84B0-AA82E5618168}"/>
          </ac:spMkLst>
        </pc:spChg>
        <pc:spChg chg="add mod">
          <ac:chgData name="Lars Hadidi" userId="9a11e864bfe1bd58" providerId="LiveId" clId="{90180273-9CA9-43AF-9A73-AEC0B421D1EA}" dt="2020-06-27T17:36:51.382" v="4532"/>
          <ac:spMkLst>
            <pc:docMk/>
            <pc:sldMk cId="3195844715" sldId="311"/>
            <ac:spMk id="28" creationId="{1CD8EDC4-F0DC-442C-BDC9-C5B06D03BB13}"/>
          </ac:spMkLst>
        </pc:spChg>
        <pc:spChg chg="mod topLvl">
          <ac:chgData name="Lars Hadidi" userId="9a11e864bfe1bd58" providerId="LiveId" clId="{90180273-9CA9-43AF-9A73-AEC0B421D1EA}" dt="2020-06-27T17:37:41.463" v="4551" actId="165"/>
          <ac:spMkLst>
            <pc:docMk/>
            <pc:sldMk cId="3195844715" sldId="311"/>
            <ac:spMk id="30" creationId="{59E50754-D7B0-4DC5-A20F-B3428BDF2F9C}"/>
          </ac:spMkLst>
        </pc:spChg>
        <pc:spChg chg="mod topLvl">
          <ac:chgData name="Lars Hadidi" userId="9a11e864bfe1bd58" providerId="LiveId" clId="{90180273-9CA9-43AF-9A73-AEC0B421D1EA}" dt="2020-06-27T17:39:00.802" v="4597" actId="1076"/>
          <ac:spMkLst>
            <pc:docMk/>
            <pc:sldMk cId="3195844715" sldId="311"/>
            <ac:spMk id="31" creationId="{AD3694C9-8872-44AA-92CB-F186E0A0B467}"/>
          </ac:spMkLst>
        </pc:spChg>
        <pc:spChg chg="mod topLvl">
          <ac:chgData name="Lars Hadidi" userId="9a11e864bfe1bd58" providerId="LiveId" clId="{90180273-9CA9-43AF-9A73-AEC0B421D1EA}" dt="2020-06-27T17:37:41.463" v="4551" actId="165"/>
          <ac:spMkLst>
            <pc:docMk/>
            <pc:sldMk cId="3195844715" sldId="311"/>
            <ac:spMk id="32" creationId="{A9FCD295-F4A8-40CB-BE01-22E5A4AAB6B4}"/>
          </ac:spMkLst>
        </pc:spChg>
        <pc:spChg chg="add mod">
          <ac:chgData name="Lars Hadidi" userId="9a11e864bfe1bd58" providerId="LiveId" clId="{90180273-9CA9-43AF-9A73-AEC0B421D1EA}" dt="2020-06-27T17:36:51.382" v="4532"/>
          <ac:spMkLst>
            <pc:docMk/>
            <pc:sldMk cId="3195844715" sldId="311"/>
            <ac:spMk id="33" creationId="{07EB3456-BBB3-483B-A818-1E20D971B4BD}"/>
          </ac:spMkLst>
        </pc:spChg>
        <pc:spChg chg="add mod">
          <ac:chgData name="Lars Hadidi" userId="9a11e864bfe1bd58" providerId="LiveId" clId="{90180273-9CA9-43AF-9A73-AEC0B421D1EA}" dt="2020-06-27T17:37:59.941" v="4559" actId="1076"/>
          <ac:spMkLst>
            <pc:docMk/>
            <pc:sldMk cId="3195844715" sldId="311"/>
            <ac:spMk id="34" creationId="{779E1AC7-1D3D-4DB1-8B9E-C27BB7C606DB}"/>
          </ac:spMkLst>
        </pc:spChg>
        <pc:spChg chg="add mod">
          <ac:chgData name="Lars Hadidi" userId="9a11e864bfe1bd58" providerId="LiveId" clId="{90180273-9CA9-43AF-9A73-AEC0B421D1EA}" dt="2020-06-27T17:38:09.504" v="4562" actId="1076"/>
          <ac:spMkLst>
            <pc:docMk/>
            <pc:sldMk cId="3195844715" sldId="311"/>
            <ac:spMk id="35" creationId="{5F0BCFD7-8F79-4B7F-807E-B9F569C91A01}"/>
          </ac:spMkLst>
        </pc:spChg>
        <pc:spChg chg="add mod">
          <ac:chgData name="Lars Hadidi" userId="9a11e864bfe1bd58" providerId="LiveId" clId="{90180273-9CA9-43AF-9A73-AEC0B421D1EA}" dt="2020-06-27T17:38:19.485" v="4565" actId="1076"/>
          <ac:spMkLst>
            <pc:docMk/>
            <pc:sldMk cId="3195844715" sldId="311"/>
            <ac:spMk id="36" creationId="{DC462EC2-581F-49B8-97E2-05022A347888}"/>
          </ac:spMkLst>
        </pc:spChg>
        <pc:spChg chg="add mod">
          <ac:chgData name="Lars Hadidi" userId="9a11e864bfe1bd58" providerId="LiveId" clId="{90180273-9CA9-43AF-9A73-AEC0B421D1EA}" dt="2020-06-27T17:36:51.382" v="4532"/>
          <ac:spMkLst>
            <pc:docMk/>
            <pc:sldMk cId="3195844715" sldId="311"/>
            <ac:spMk id="37" creationId="{FAD83F47-EEC5-4EB9-A97A-38C22C33821B}"/>
          </ac:spMkLst>
        </pc:spChg>
        <pc:spChg chg="mod topLvl">
          <ac:chgData name="Lars Hadidi" userId="9a11e864bfe1bd58" providerId="LiveId" clId="{90180273-9CA9-43AF-9A73-AEC0B421D1EA}" dt="2020-06-27T17:38:06.891" v="4561" actId="1076"/>
          <ac:spMkLst>
            <pc:docMk/>
            <pc:sldMk cId="3195844715" sldId="311"/>
            <ac:spMk id="39" creationId="{24966785-F5F1-4F44-A428-073244496C40}"/>
          </ac:spMkLst>
        </pc:spChg>
        <pc:spChg chg="mod topLvl">
          <ac:chgData name="Lars Hadidi" userId="9a11e864bfe1bd58" providerId="LiveId" clId="{90180273-9CA9-43AF-9A73-AEC0B421D1EA}" dt="2020-06-27T17:37:31.305" v="4548" actId="1076"/>
          <ac:spMkLst>
            <pc:docMk/>
            <pc:sldMk cId="3195844715" sldId="311"/>
            <ac:spMk id="40" creationId="{B17D3150-0F81-4945-A599-52482711316B}"/>
          </ac:spMkLst>
        </pc:spChg>
        <pc:spChg chg="mod topLvl">
          <ac:chgData name="Lars Hadidi" userId="9a11e864bfe1bd58" providerId="LiveId" clId="{90180273-9CA9-43AF-9A73-AEC0B421D1EA}" dt="2020-06-27T17:37:28.625" v="4547" actId="165"/>
          <ac:spMkLst>
            <pc:docMk/>
            <pc:sldMk cId="3195844715" sldId="311"/>
            <ac:spMk id="41" creationId="{D2CC1685-7F3E-45A0-BB14-9D1D641D917E}"/>
          </ac:spMkLst>
        </pc:spChg>
        <pc:spChg chg="mod topLvl">
          <ac:chgData name="Lars Hadidi" userId="9a11e864bfe1bd58" providerId="LiveId" clId="{90180273-9CA9-43AF-9A73-AEC0B421D1EA}" dt="2020-06-27T17:38:17.013" v="4564" actId="1076"/>
          <ac:spMkLst>
            <pc:docMk/>
            <pc:sldMk cId="3195844715" sldId="311"/>
            <ac:spMk id="42" creationId="{4BCF92D3-BDB9-423A-B8FB-127AB96A8835}"/>
          </ac:spMkLst>
        </pc:spChg>
        <pc:spChg chg="mod">
          <ac:chgData name="Lars Hadidi" userId="9a11e864bfe1bd58" providerId="LiveId" clId="{90180273-9CA9-43AF-9A73-AEC0B421D1EA}" dt="2020-06-27T17:36:51.382" v="4532"/>
          <ac:spMkLst>
            <pc:docMk/>
            <pc:sldMk cId="3195844715" sldId="311"/>
            <ac:spMk id="48" creationId="{0ED1189A-548D-4AC8-B900-E16678116A4D}"/>
          </ac:spMkLst>
        </pc:spChg>
        <pc:spChg chg="add mod">
          <ac:chgData name="Lars Hadidi" userId="9a11e864bfe1bd58" providerId="LiveId" clId="{90180273-9CA9-43AF-9A73-AEC0B421D1EA}" dt="2020-06-27T17:38:23.210" v="4567" actId="1076"/>
          <ac:spMkLst>
            <pc:docMk/>
            <pc:sldMk cId="3195844715" sldId="311"/>
            <ac:spMk id="58" creationId="{D797F690-8169-4AFE-9BF0-E1067CBDC174}"/>
          </ac:spMkLst>
        </pc:spChg>
        <pc:spChg chg="add mod">
          <ac:chgData name="Lars Hadidi" userId="9a11e864bfe1bd58" providerId="LiveId" clId="{90180273-9CA9-43AF-9A73-AEC0B421D1EA}" dt="2020-06-27T17:38:25.405" v="4569" actId="1076"/>
          <ac:spMkLst>
            <pc:docMk/>
            <pc:sldMk cId="3195844715" sldId="311"/>
            <ac:spMk id="59" creationId="{180F6C8E-EAF3-4797-945D-5D60F6B0B567}"/>
          </ac:spMkLst>
        </pc:spChg>
        <pc:spChg chg="add mod">
          <ac:chgData name="Lars Hadidi" userId="9a11e864bfe1bd58" providerId="LiveId" clId="{90180273-9CA9-43AF-9A73-AEC0B421D1EA}" dt="2020-06-27T17:38:27.882" v="4571" actId="1076"/>
          <ac:spMkLst>
            <pc:docMk/>
            <pc:sldMk cId="3195844715" sldId="311"/>
            <ac:spMk id="60" creationId="{5643DEDC-208D-4025-9885-21F5CF87EB79}"/>
          </ac:spMkLst>
        </pc:spChg>
        <pc:spChg chg="add mod">
          <ac:chgData name="Lars Hadidi" userId="9a11e864bfe1bd58" providerId="LiveId" clId="{90180273-9CA9-43AF-9A73-AEC0B421D1EA}" dt="2020-06-27T17:38:29.259" v="4573" actId="1076"/>
          <ac:spMkLst>
            <pc:docMk/>
            <pc:sldMk cId="3195844715" sldId="311"/>
            <ac:spMk id="61" creationId="{C89E002D-0685-4CD2-8892-35F908AFBCBB}"/>
          </ac:spMkLst>
        </pc:spChg>
        <pc:spChg chg="add mod">
          <ac:chgData name="Lars Hadidi" userId="9a11e864bfe1bd58" providerId="LiveId" clId="{90180273-9CA9-43AF-9A73-AEC0B421D1EA}" dt="2020-06-27T17:38:30.694" v="4575" actId="1076"/>
          <ac:spMkLst>
            <pc:docMk/>
            <pc:sldMk cId="3195844715" sldId="311"/>
            <ac:spMk id="62" creationId="{F71169A1-0FBC-40F5-BCCA-37C1BA1DB749}"/>
          </ac:spMkLst>
        </pc:spChg>
        <pc:spChg chg="add mod">
          <ac:chgData name="Lars Hadidi" userId="9a11e864bfe1bd58" providerId="LiveId" clId="{90180273-9CA9-43AF-9A73-AEC0B421D1EA}" dt="2020-06-27T17:38:34.050" v="4577" actId="1076"/>
          <ac:spMkLst>
            <pc:docMk/>
            <pc:sldMk cId="3195844715" sldId="311"/>
            <ac:spMk id="63" creationId="{87CD97E0-42E7-4704-AC23-CCC14B32B580}"/>
          </ac:spMkLst>
        </pc:spChg>
        <pc:spChg chg="add mod">
          <ac:chgData name="Lars Hadidi" userId="9a11e864bfe1bd58" providerId="LiveId" clId="{90180273-9CA9-43AF-9A73-AEC0B421D1EA}" dt="2020-06-27T17:38:35.890" v="4579" actId="1076"/>
          <ac:spMkLst>
            <pc:docMk/>
            <pc:sldMk cId="3195844715" sldId="311"/>
            <ac:spMk id="64" creationId="{5303F8FC-4EFF-4010-846A-F558E257E26A}"/>
          </ac:spMkLst>
        </pc:spChg>
        <pc:spChg chg="add mod">
          <ac:chgData name="Lars Hadidi" userId="9a11e864bfe1bd58" providerId="LiveId" clId="{90180273-9CA9-43AF-9A73-AEC0B421D1EA}" dt="2020-06-27T17:38:37.817" v="4581" actId="1076"/>
          <ac:spMkLst>
            <pc:docMk/>
            <pc:sldMk cId="3195844715" sldId="311"/>
            <ac:spMk id="65" creationId="{A37451A0-7873-40B0-BD5A-15633906285E}"/>
          </ac:spMkLst>
        </pc:spChg>
        <pc:spChg chg="add mod">
          <ac:chgData name="Lars Hadidi" userId="9a11e864bfe1bd58" providerId="LiveId" clId="{90180273-9CA9-43AF-9A73-AEC0B421D1EA}" dt="2020-06-27T17:40:48.810" v="4616" actId="1076"/>
          <ac:spMkLst>
            <pc:docMk/>
            <pc:sldMk cId="3195844715" sldId="311"/>
            <ac:spMk id="66" creationId="{FAAA598C-5632-4310-916E-E7F6DF18CB89}"/>
          </ac:spMkLst>
        </pc:spChg>
        <pc:spChg chg="add mod">
          <ac:chgData name="Lars Hadidi" userId="9a11e864bfe1bd58" providerId="LiveId" clId="{90180273-9CA9-43AF-9A73-AEC0B421D1EA}" dt="2020-06-27T17:38:41.694" v="4585" actId="1076"/>
          <ac:spMkLst>
            <pc:docMk/>
            <pc:sldMk cId="3195844715" sldId="311"/>
            <ac:spMk id="67" creationId="{94BF4656-6308-4A79-9A79-A591716C760B}"/>
          </ac:spMkLst>
        </pc:spChg>
        <pc:spChg chg="add mod">
          <ac:chgData name="Lars Hadidi" userId="9a11e864bfe1bd58" providerId="LiveId" clId="{90180273-9CA9-43AF-9A73-AEC0B421D1EA}" dt="2020-06-27T17:38:45.321" v="4587" actId="1076"/>
          <ac:spMkLst>
            <pc:docMk/>
            <pc:sldMk cId="3195844715" sldId="311"/>
            <ac:spMk id="68" creationId="{55403A74-9A79-4862-9D59-2B2AB497EFC5}"/>
          </ac:spMkLst>
        </pc:spChg>
        <pc:spChg chg="add mod">
          <ac:chgData name="Lars Hadidi" userId="9a11e864bfe1bd58" providerId="LiveId" clId="{90180273-9CA9-43AF-9A73-AEC0B421D1EA}" dt="2020-06-27T17:38:47.056" v="4589" actId="1076"/>
          <ac:spMkLst>
            <pc:docMk/>
            <pc:sldMk cId="3195844715" sldId="311"/>
            <ac:spMk id="69" creationId="{8ED2CB4B-ED9B-4185-BF8A-C0D26F3381F8}"/>
          </ac:spMkLst>
        </pc:spChg>
        <pc:spChg chg="add mod">
          <ac:chgData name="Lars Hadidi" userId="9a11e864bfe1bd58" providerId="LiveId" clId="{90180273-9CA9-43AF-9A73-AEC0B421D1EA}" dt="2020-06-27T17:38:48.728" v="4591" actId="1076"/>
          <ac:spMkLst>
            <pc:docMk/>
            <pc:sldMk cId="3195844715" sldId="311"/>
            <ac:spMk id="70" creationId="{D6AAEE26-A5A9-4D63-9BBF-78F2B91B9C00}"/>
          </ac:spMkLst>
        </pc:spChg>
        <pc:spChg chg="add mod">
          <ac:chgData name="Lars Hadidi" userId="9a11e864bfe1bd58" providerId="LiveId" clId="{90180273-9CA9-43AF-9A73-AEC0B421D1EA}" dt="2020-06-27T17:41:33.596" v="4629" actId="1076"/>
          <ac:spMkLst>
            <pc:docMk/>
            <pc:sldMk cId="3195844715" sldId="311"/>
            <ac:spMk id="71" creationId="{5294EFE8-69F9-4235-8625-396F56FBA192}"/>
          </ac:spMkLst>
        </pc:spChg>
        <pc:spChg chg="add mod">
          <ac:chgData name="Lars Hadidi" userId="9a11e864bfe1bd58" providerId="LiveId" clId="{90180273-9CA9-43AF-9A73-AEC0B421D1EA}" dt="2020-06-27T17:41:20.218" v="4626" actId="1076"/>
          <ac:spMkLst>
            <pc:docMk/>
            <pc:sldMk cId="3195844715" sldId="311"/>
            <ac:spMk id="72" creationId="{8ADE5A45-D3AC-43F4-AA68-C326BBD16ECA}"/>
          </ac:spMkLst>
        </pc:spChg>
        <pc:spChg chg="add mod">
          <ac:chgData name="Lars Hadidi" userId="9a11e864bfe1bd58" providerId="LiveId" clId="{90180273-9CA9-43AF-9A73-AEC0B421D1EA}" dt="2020-06-27T17:38:53.136" v="4596"/>
          <ac:spMkLst>
            <pc:docMk/>
            <pc:sldMk cId="3195844715" sldId="311"/>
            <ac:spMk id="73" creationId="{9304207C-3A4E-4522-82DC-597FC8ABE341}"/>
          </ac:spMkLst>
        </pc:spChg>
        <pc:spChg chg="add mod">
          <ac:chgData name="Lars Hadidi" userId="9a11e864bfe1bd58" providerId="LiveId" clId="{90180273-9CA9-43AF-9A73-AEC0B421D1EA}" dt="2020-06-27T17:39:11.139" v="4599" actId="1076"/>
          <ac:spMkLst>
            <pc:docMk/>
            <pc:sldMk cId="3195844715" sldId="311"/>
            <ac:spMk id="74" creationId="{D78D43FB-C9C9-4573-B133-6F2B0916BFC8}"/>
          </ac:spMkLst>
        </pc:spChg>
        <pc:spChg chg="add mod">
          <ac:chgData name="Lars Hadidi" userId="9a11e864bfe1bd58" providerId="LiveId" clId="{90180273-9CA9-43AF-9A73-AEC0B421D1EA}" dt="2020-06-27T17:39:11.139" v="4599" actId="1076"/>
          <ac:spMkLst>
            <pc:docMk/>
            <pc:sldMk cId="3195844715" sldId="311"/>
            <ac:spMk id="75" creationId="{9B627DD7-3DEF-4592-85BA-E43CAEE74EF6}"/>
          </ac:spMkLst>
        </pc:spChg>
        <pc:spChg chg="add mod">
          <ac:chgData name="Lars Hadidi" userId="9a11e864bfe1bd58" providerId="LiveId" clId="{90180273-9CA9-43AF-9A73-AEC0B421D1EA}" dt="2020-06-27T17:39:11.139" v="4599" actId="1076"/>
          <ac:spMkLst>
            <pc:docMk/>
            <pc:sldMk cId="3195844715" sldId="311"/>
            <ac:spMk id="76" creationId="{395BE2D7-8BC6-4251-94EE-61B0774B7020}"/>
          </ac:spMkLst>
        </pc:spChg>
        <pc:spChg chg="add mod">
          <ac:chgData name="Lars Hadidi" userId="9a11e864bfe1bd58" providerId="LiveId" clId="{90180273-9CA9-43AF-9A73-AEC0B421D1EA}" dt="2020-06-27T17:39:11.139" v="4599" actId="1076"/>
          <ac:spMkLst>
            <pc:docMk/>
            <pc:sldMk cId="3195844715" sldId="311"/>
            <ac:spMk id="77" creationId="{2FE64827-D32F-42EB-8373-8A876A31D63A}"/>
          </ac:spMkLst>
        </pc:spChg>
        <pc:spChg chg="add mod">
          <ac:chgData name="Lars Hadidi" userId="9a11e864bfe1bd58" providerId="LiveId" clId="{90180273-9CA9-43AF-9A73-AEC0B421D1EA}" dt="2020-06-27T17:39:11.139" v="4599" actId="1076"/>
          <ac:spMkLst>
            <pc:docMk/>
            <pc:sldMk cId="3195844715" sldId="311"/>
            <ac:spMk id="78" creationId="{BE30A243-DB91-4DCA-86F8-61B7BD20D718}"/>
          </ac:spMkLst>
        </pc:spChg>
        <pc:spChg chg="add mod">
          <ac:chgData name="Lars Hadidi" userId="9a11e864bfe1bd58" providerId="LiveId" clId="{90180273-9CA9-43AF-9A73-AEC0B421D1EA}" dt="2020-06-27T17:41:24.442" v="4627" actId="1076"/>
          <ac:spMkLst>
            <pc:docMk/>
            <pc:sldMk cId="3195844715" sldId="311"/>
            <ac:spMk id="79" creationId="{F9CE3D19-400C-40C8-8000-FBC49F12F0B1}"/>
          </ac:spMkLst>
        </pc:spChg>
        <pc:spChg chg="add mod">
          <ac:chgData name="Lars Hadidi" userId="9a11e864bfe1bd58" providerId="LiveId" clId="{90180273-9CA9-43AF-9A73-AEC0B421D1EA}" dt="2020-06-27T17:39:15.112" v="4600" actId="1076"/>
          <ac:spMkLst>
            <pc:docMk/>
            <pc:sldMk cId="3195844715" sldId="311"/>
            <ac:spMk id="80" creationId="{23402CFC-E794-40B2-9F66-9AB6DF9C0AF7}"/>
          </ac:spMkLst>
        </pc:spChg>
        <pc:spChg chg="add mod">
          <ac:chgData name="Lars Hadidi" userId="9a11e864bfe1bd58" providerId="LiveId" clId="{90180273-9CA9-43AF-9A73-AEC0B421D1EA}" dt="2020-06-27T17:39:11.139" v="4599" actId="1076"/>
          <ac:spMkLst>
            <pc:docMk/>
            <pc:sldMk cId="3195844715" sldId="311"/>
            <ac:spMk id="81" creationId="{82593D5E-A333-4F6C-AE47-FE0D83E266F0}"/>
          </ac:spMkLst>
        </pc:spChg>
        <pc:spChg chg="add mod">
          <ac:chgData name="Lars Hadidi" userId="9a11e864bfe1bd58" providerId="LiveId" clId="{90180273-9CA9-43AF-9A73-AEC0B421D1EA}" dt="2020-06-27T17:39:26.901" v="4603" actId="196"/>
          <ac:spMkLst>
            <pc:docMk/>
            <pc:sldMk cId="3195844715" sldId="311"/>
            <ac:spMk id="82" creationId="{E0706B7A-1CAA-4AFB-A843-F410A8F22E3F}"/>
          </ac:spMkLst>
        </pc:spChg>
        <pc:spChg chg="add mod">
          <ac:chgData name="Lars Hadidi" userId="9a11e864bfe1bd58" providerId="LiveId" clId="{90180273-9CA9-43AF-9A73-AEC0B421D1EA}" dt="2020-06-27T17:39:32.146" v="4604" actId="1076"/>
          <ac:spMkLst>
            <pc:docMk/>
            <pc:sldMk cId="3195844715" sldId="311"/>
            <ac:spMk id="83" creationId="{490FA31E-B5A3-43FB-A9CA-A0CD371203A7}"/>
          </ac:spMkLst>
        </pc:spChg>
        <pc:spChg chg="add mod">
          <ac:chgData name="Lars Hadidi" userId="9a11e864bfe1bd58" providerId="LiveId" clId="{90180273-9CA9-43AF-9A73-AEC0B421D1EA}" dt="2020-06-27T17:39:26.901" v="4603" actId="196"/>
          <ac:spMkLst>
            <pc:docMk/>
            <pc:sldMk cId="3195844715" sldId="311"/>
            <ac:spMk id="84" creationId="{CA28D86B-9344-470A-944C-9034AA354ABC}"/>
          </ac:spMkLst>
        </pc:spChg>
        <pc:spChg chg="add mod">
          <ac:chgData name="Lars Hadidi" userId="9a11e864bfe1bd58" providerId="LiveId" clId="{90180273-9CA9-43AF-9A73-AEC0B421D1EA}" dt="2020-06-27T17:39:37.260" v="4605" actId="1076"/>
          <ac:spMkLst>
            <pc:docMk/>
            <pc:sldMk cId="3195844715" sldId="311"/>
            <ac:spMk id="85" creationId="{3BFCD79C-534D-4A40-AD03-E0A6267BC9E8}"/>
          </ac:spMkLst>
        </pc:spChg>
        <pc:spChg chg="add mod">
          <ac:chgData name="Lars Hadidi" userId="9a11e864bfe1bd58" providerId="LiveId" clId="{90180273-9CA9-43AF-9A73-AEC0B421D1EA}" dt="2020-06-27T17:39:48.101" v="4607" actId="1076"/>
          <ac:spMkLst>
            <pc:docMk/>
            <pc:sldMk cId="3195844715" sldId="311"/>
            <ac:spMk id="86" creationId="{5B3F1985-6EDE-4ECA-A0D7-56577E722C3C}"/>
          </ac:spMkLst>
        </pc:spChg>
        <pc:spChg chg="add mod">
          <ac:chgData name="Lars Hadidi" userId="9a11e864bfe1bd58" providerId="LiveId" clId="{90180273-9CA9-43AF-9A73-AEC0B421D1EA}" dt="2020-06-27T17:40:45.877" v="4615" actId="1076"/>
          <ac:spMkLst>
            <pc:docMk/>
            <pc:sldMk cId="3195844715" sldId="311"/>
            <ac:spMk id="87" creationId="{9799D456-0C2E-4F27-A912-22CAA3C51664}"/>
          </ac:spMkLst>
        </pc:spChg>
        <pc:spChg chg="add del mod">
          <ac:chgData name="Lars Hadidi" userId="9a11e864bfe1bd58" providerId="LiveId" clId="{90180273-9CA9-43AF-9A73-AEC0B421D1EA}" dt="2020-06-27T17:39:59.750" v="4614" actId="478"/>
          <ac:spMkLst>
            <pc:docMk/>
            <pc:sldMk cId="3195844715" sldId="311"/>
            <ac:spMk id="88" creationId="{8D1080DC-7C80-4140-AFA8-3948DBD21463}"/>
          </ac:spMkLst>
        </pc:spChg>
        <pc:spChg chg="add mod">
          <ac:chgData name="Lars Hadidi" userId="9a11e864bfe1bd58" providerId="LiveId" clId="{90180273-9CA9-43AF-9A73-AEC0B421D1EA}" dt="2020-06-27T17:40:54.592" v="4618" actId="1076"/>
          <ac:spMkLst>
            <pc:docMk/>
            <pc:sldMk cId="3195844715" sldId="311"/>
            <ac:spMk id="89" creationId="{3D66AB1C-5981-4408-994F-EA512A590E9B}"/>
          </ac:spMkLst>
        </pc:spChg>
        <pc:spChg chg="add mod">
          <ac:chgData name="Lars Hadidi" userId="9a11e864bfe1bd58" providerId="LiveId" clId="{90180273-9CA9-43AF-9A73-AEC0B421D1EA}" dt="2020-06-27T17:40:59.826" v="4620" actId="1076"/>
          <ac:spMkLst>
            <pc:docMk/>
            <pc:sldMk cId="3195844715" sldId="311"/>
            <ac:spMk id="90" creationId="{55FEC86A-0763-48BC-BEE3-50A562073033}"/>
          </ac:spMkLst>
        </pc:spChg>
        <pc:spChg chg="add mod">
          <ac:chgData name="Lars Hadidi" userId="9a11e864bfe1bd58" providerId="LiveId" clId="{90180273-9CA9-43AF-9A73-AEC0B421D1EA}" dt="2020-06-27T17:41:29.427" v="4628" actId="1076"/>
          <ac:spMkLst>
            <pc:docMk/>
            <pc:sldMk cId="3195844715" sldId="311"/>
            <ac:spMk id="91" creationId="{669835A5-9870-47DB-AFBB-A819CE05AC4E}"/>
          </ac:spMkLst>
        </pc:spChg>
        <pc:grpChg chg="add del mod">
          <ac:chgData name="Lars Hadidi" userId="9a11e864bfe1bd58" providerId="LiveId" clId="{90180273-9CA9-43AF-9A73-AEC0B421D1EA}" dt="2020-06-27T17:37:41.463" v="4551" actId="165"/>
          <ac:grpSpMkLst>
            <pc:docMk/>
            <pc:sldMk cId="3195844715" sldId="311"/>
            <ac:grpSpMk id="29" creationId="{7FDBB947-5ED2-4990-91B8-753BB99C9AB9}"/>
          </ac:grpSpMkLst>
        </pc:grpChg>
        <pc:grpChg chg="add del mod">
          <ac:chgData name="Lars Hadidi" userId="9a11e864bfe1bd58" providerId="LiveId" clId="{90180273-9CA9-43AF-9A73-AEC0B421D1EA}" dt="2020-06-27T17:37:28.625" v="4547" actId="165"/>
          <ac:grpSpMkLst>
            <pc:docMk/>
            <pc:sldMk cId="3195844715" sldId="311"/>
            <ac:grpSpMk id="38" creationId="{CF1E2A4E-5C79-4DB1-BF4B-5DF8AD06F12D}"/>
          </ac:grpSpMkLst>
        </pc:grpChg>
        <pc:grpChg chg="add del mod">
          <ac:chgData name="Lars Hadidi" userId="9a11e864bfe1bd58" providerId="LiveId" clId="{90180273-9CA9-43AF-9A73-AEC0B421D1EA}" dt="2020-06-27T17:36:57.610" v="4534" actId="478"/>
          <ac:grpSpMkLst>
            <pc:docMk/>
            <pc:sldMk cId="3195844715" sldId="311"/>
            <ac:grpSpMk id="43" creationId="{587E864A-F4AC-4D17-A781-DD2100F29E02}"/>
          </ac:grpSpMkLst>
        </pc:grpChg>
        <pc:grpChg chg="add del mod">
          <ac:chgData name="Lars Hadidi" userId="9a11e864bfe1bd58" providerId="LiveId" clId="{90180273-9CA9-43AF-9A73-AEC0B421D1EA}" dt="2020-06-27T17:36:59.615" v="4535" actId="478"/>
          <ac:grpSpMkLst>
            <pc:docMk/>
            <pc:sldMk cId="3195844715" sldId="311"/>
            <ac:grpSpMk id="47" creationId="{9B1EF998-00F6-4601-BB2E-B3D7E1698CA3}"/>
          </ac:grpSpMkLst>
        </pc:grpChg>
        <pc:cxnChg chg="add mod">
          <ac:chgData name="Lars Hadidi" userId="9a11e864bfe1bd58" providerId="LiveId" clId="{90180273-9CA9-43AF-9A73-AEC0B421D1EA}" dt="2020-06-27T17:36:51.382" v="4532"/>
          <ac:cxnSpMkLst>
            <pc:docMk/>
            <pc:sldMk cId="3195844715" sldId="311"/>
            <ac:cxnSpMk id="8" creationId="{2B3A2BE6-28BA-40C4-8A98-93B1E9DFE81B}"/>
          </ac:cxnSpMkLst>
        </pc:cxnChg>
        <pc:cxnChg chg="add mod">
          <ac:chgData name="Lars Hadidi" userId="9a11e864bfe1bd58" providerId="LiveId" clId="{90180273-9CA9-43AF-9A73-AEC0B421D1EA}" dt="2020-06-27T17:36:51.382" v="4532"/>
          <ac:cxnSpMkLst>
            <pc:docMk/>
            <pc:sldMk cId="3195844715" sldId="311"/>
            <ac:cxnSpMk id="9" creationId="{FC89166F-F130-437A-90FA-35B4E183E422}"/>
          </ac:cxnSpMkLst>
        </pc:cxnChg>
        <pc:cxnChg chg="mod">
          <ac:chgData name="Lars Hadidi" userId="9a11e864bfe1bd58" providerId="LiveId" clId="{90180273-9CA9-43AF-9A73-AEC0B421D1EA}" dt="2020-06-27T17:36:57.610" v="4534" actId="478"/>
          <ac:cxnSpMkLst>
            <pc:docMk/>
            <pc:sldMk cId="3195844715" sldId="311"/>
            <ac:cxnSpMk id="44" creationId="{476020D7-9284-4FDC-9A34-21E0BFA521BF}"/>
          </ac:cxnSpMkLst>
        </pc:cxnChg>
        <pc:cxnChg chg="mod">
          <ac:chgData name="Lars Hadidi" userId="9a11e864bfe1bd58" providerId="LiveId" clId="{90180273-9CA9-43AF-9A73-AEC0B421D1EA}" dt="2020-06-27T17:36:51.382" v="4532"/>
          <ac:cxnSpMkLst>
            <pc:docMk/>
            <pc:sldMk cId="3195844715" sldId="311"/>
            <ac:cxnSpMk id="45" creationId="{DAA82FA9-087F-47B5-9EA6-5C627EF04BA3}"/>
          </ac:cxnSpMkLst>
        </pc:cxnChg>
        <pc:cxnChg chg="mod">
          <ac:chgData name="Lars Hadidi" userId="9a11e864bfe1bd58" providerId="LiveId" clId="{90180273-9CA9-43AF-9A73-AEC0B421D1EA}" dt="2020-06-27T17:36:51.382" v="4532"/>
          <ac:cxnSpMkLst>
            <pc:docMk/>
            <pc:sldMk cId="3195844715" sldId="311"/>
            <ac:cxnSpMk id="46" creationId="{44C9F0B0-3B42-4A0E-913E-450681CCF6FA}"/>
          </ac:cxnSpMkLst>
        </pc:cxnChg>
        <pc:cxnChg chg="mod">
          <ac:chgData name="Lars Hadidi" userId="9a11e864bfe1bd58" providerId="LiveId" clId="{90180273-9CA9-43AF-9A73-AEC0B421D1EA}" dt="2020-06-27T17:36:59.615" v="4535" actId="478"/>
          <ac:cxnSpMkLst>
            <pc:docMk/>
            <pc:sldMk cId="3195844715" sldId="311"/>
            <ac:cxnSpMk id="49" creationId="{E2033532-F3FA-4979-9AF2-C123803EC4FE}"/>
          </ac:cxnSpMkLst>
        </pc:cxnChg>
        <pc:cxnChg chg="mod">
          <ac:chgData name="Lars Hadidi" userId="9a11e864bfe1bd58" providerId="LiveId" clId="{90180273-9CA9-43AF-9A73-AEC0B421D1EA}" dt="2020-06-27T17:36:59.615" v="4535" actId="478"/>
          <ac:cxnSpMkLst>
            <pc:docMk/>
            <pc:sldMk cId="3195844715" sldId="311"/>
            <ac:cxnSpMk id="50" creationId="{B109433A-EB3E-459E-8974-2A160A45C9A5}"/>
          </ac:cxnSpMkLst>
        </pc:cxnChg>
        <pc:cxnChg chg="mod">
          <ac:chgData name="Lars Hadidi" userId="9a11e864bfe1bd58" providerId="LiveId" clId="{90180273-9CA9-43AF-9A73-AEC0B421D1EA}" dt="2020-06-27T17:36:59.615" v="4535" actId="478"/>
          <ac:cxnSpMkLst>
            <pc:docMk/>
            <pc:sldMk cId="3195844715" sldId="311"/>
            <ac:cxnSpMk id="51" creationId="{53D763B3-7987-43A8-9294-E165D2FA7728}"/>
          </ac:cxnSpMkLst>
        </pc:cxnChg>
        <pc:cxnChg chg="mod">
          <ac:chgData name="Lars Hadidi" userId="9a11e864bfe1bd58" providerId="LiveId" clId="{90180273-9CA9-43AF-9A73-AEC0B421D1EA}" dt="2020-06-27T17:36:59.615" v="4535" actId="478"/>
          <ac:cxnSpMkLst>
            <pc:docMk/>
            <pc:sldMk cId="3195844715" sldId="311"/>
            <ac:cxnSpMk id="52" creationId="{039265D8-6E73-4B3B-9997-E3664BE2CC43}"/>
          </ac:cxnSpMkLst>
        </pc:cxnChg>
        <pc:cxnChg chg="mod">
          <ac:chgData name="Lars Hadidi" userId="9a11e864bfe1bd58" providerId="LiveId" clId="{90180273-9CA9-43AF-9A73-AEC0B421D1EA}" dt="2020-06-27T17:36:59.615" v="4535" actId="478"/>
          <ac:cxnSpMkLst>
            <pc:docMk/>
            <pc:sldMk cId="3195844715" sldId="311"/>
            <ac:cxnSpMk id="53" creationId="{4EF3952F-81C6-42DB-8EC8-D60DE1BE8FDA}"/>
          </ac:cxnSpMkLst>
        </pc:cxnChg>
        <pc:cxnChg chg="mod">
          <ac:chgData name="Lars Hadidi" userId="9a11e864bfe1bd58" providerId="LiveId" clId="{90180273-9CA9-43AF-9A73-AEC0B421D1EA}" dt="2020-06-27T17:36:59.615" v="4535" actId="478"/>
          <ac:cxnSpMkLst>
            <pc:docMk/>
            <pc:sldMk cId="3195844715" sldId="311"/>
            <ac:cxnSpMk id="54" creationId="{A71997C3-7FC2-4EB1-B73D-15F88EC29E9D}"/>
          </ac:cxnSpMkLst>
        </pc:cxnChg>
        <pc:cxnChg chg="mod">
          <ac:chgData name="Lars Hadidi" userId="9a11e864bfe1bd58" providerId="LiveId" clId="{90180273-9CA9-43AF-9A73-AEC0B421D1EA}" dt="2020-06-27T17:36:59.615" v="4535" actId="478"/>
          <ac:cxnSpMkLst>
            <pc:docMk/>
            <pc:sldMk cId="3195844715" sldId="311"/>
            <ac:cxnSpMk id="55" creationId="{B6C43E0A-5E6A-4B15-A285-C97FF9CD0CB8}"/>
          </ac:cxnSpMkLst>
        </pc:cxnChg>
        <pc:cxnChg chg="mod">
          <ac:chgData name="Lars Hadidi" userId="9a11e864bfe1bd58" providerId="LiveId" clId="{90180273-9CA9-43AF-9A73-AEC0B421D1EA}" dt="2020-06-27T17:36:59.615" v="4535" actId="478"/>
          <ac:cxnSpMkLst>
            <pc:docMk/>
            <pc:sldMk cId="3195844715" sldId="311"/>
            <ac:cxnSpMk id="56" creationId="{D12F3874-379E-4192-B951-8162E25BAFF7}"/>
          </ac:cxnSpMkLst>
        </pc:cxnChg>
        <pc:cxnChg chg="mod">
          <ac:chgData name="Lars Hadidi" userId="9a11e864bfe1bd58" providerId="LiveId" clId="{90180273-9CA9-43AF-9A73-AEC0B421D1EA}" dt="2020-06-27T17:36:59.615" v="4535" actId="478"/>
          <ac:cxnSpMkLst>
            <pc:docMk/>
            <pc:sldMk cId="3195844715" sldId="311"/>
            <ac:cxnSpMk id="57" creationId="{7FB53E05-5A3F-4170-955B-4B2516742C9E}"/>
          </ac:cxnSpMkLst>
        </pc:cxnChg>
      </pc:sldChg>
      <pc:sldChg chg="addSp delSp modSp add mod modTransition modAnim">
        <pc:chgData name="Lars Hadidi" userId="9a11e864bfe1bd58" providerId="LiveId" clId="{90180273-9CA9-43AF-9A73-AEC0B421D1EA}" dt="2020-06-27T17:28:52.727" v="4493"/>
        <pc:sldMkLst>
          <pc:docMk/>
          <pc:sldMk cId="1262223439" sldId="312"/>
        </pc:sldMkLst>
        <pc:spChg chg="mod">
          <ac:chgData name="Lars Hadidi" userId="9a11e864bfe1bd58" providerId="LiveId" clId="{90180273-9CA9-43AF-9A73-AEC0B421D1EA}" dt="2020-06-27T17:21:57.950" v="4449" actId="20577"/>
          <ac:spMkLst>
            <pc:docMk/>
            <pc:sldMk cId="1262223439" sldId="312"/>
            <ac:spMk id="2" creationId="{49381C7B-75D8-4478-A284-F10BC7B8E10A}"/>
          </ac:spMkLst>
        </pc:spChg>
        <pc:spChg chg="add mod ord">
          <ac:chgData name="Lars Hadidi" userId="9a11e864bfe1bd58" providerId="LiveId" clId="{90180273-9CA9-43AF-9A73-AEC0B421D1EA}" dt="2020-06-27T17:23:05.932" v="4453" actId="167"/>
          <ac:spMkLst>
            <pc:docMk/>
            <pc:sldMk cId="1262223439" sldId="312"/>
            <ac:spMk id="3" creationId="{73644B97-6FED-471A-BDB6-F8DB2E57DB59}"/>
          </ac:spMkLst>
        </pc:spChg>
        <pc:spChg chg="mod topLvl">
          <ac:chgData name="Lars Hadidi" userId="9a11e864bfe1bd58" providerId="LiveId" clId="{90180273-9CA9-43AF-9A73-AEC0B421D1EA}" dt="2020-06-27T17:28:19.065" v="4485" actId="164"/>
          <ac:spMkLst>
            <pc:docMk/>
            <pc:sldMk cId="1262223439" sldId="312"/>
            <ac:spMk id="48" creationId="{37374DF7-82DE-49C0-ACA1-99838BF4F160}"/>
          </ac:spMkLst>
        </pc:spChg>
        <pc:grpChg chg="add del mod">
          <ac:chgData name="Lars Hadidi" userId="9a11e864bfe1bd58" providerId="LiveId" clId="{90180273-9CA9-43AF-9A73-AEC0B421D1EA}" dt="2020-06-27T17:24:07.979" v="4465" actId="165"/>
          <ac:grpSpMkLst>
            <pc:docMk/>
            <pc:sldMk cId="1262223439" sldId="312"/>
            <ac:grpSpMk id="47" creationId="{F14205EC-397F-4F7E-BEFD-DA6AF9AABE98}"/>
          </ac:grpSpMkLst>
        </pc:grpChg>
        <pc:grpChg chg="add mod">
          <ac:chgData name="Lars Hadidi" userId="9a11e864bfe1bd58" providerId="LiveId" clId="{90180273-9CA9-43AF-9A73-AEC0B421D1EA}" dt="2020-06-27T17:28:19.065" v="4485" actId="164"/>
          <ac:grpSpMkLst>
            <pc:docMk/>
            <pc:sldMk cId="1262223439" sldId="312"/>
            <ac:grpSpMk id="71" creationId="{B133D7AD-CF6C-4902-ABC6-5D99F165BAEA}"/>
          </ac:grpSpMkLst>
        </pc:grpChg>
        <pc:cxnChg chg="mod topLvl">
          <ac:chgData name="Lars Hadidi" userId="9a11e864bfe1bd58" providerId="LiveId" clId="{90180273-9CA9-43AF-9A73-AEC0B421D1EA}" dt="2020-06-27T17:28:19.065" v="4485" actId="164"/>
          <ac:cxnSpMkLst>
            <pc:docMk/>
            <pc:sldMk cId="1262223439" sldId="312"/>
            <ac:cxnSpMk id="49" creationId="{844E48D2-3EA0-488E-B4B3-10CDC04C8CEC}"/>
          </ac:cxnSpMkLst>
        </pc:cxnChg>
        <pc:cxnChg chg="mod topLvl">
          <ac:chgData name="Lars Hadidi" userId="9a11e864bfe1bd58" providerId="LiveId" clId="{90180273-9CA9-43AF-9A73-AEC0B421D1EA}" dt="2020-06-27T17:28:19.065" v="4485" actId="164"/>
          <ac:cxnSpMkLst>
            <pc:docMk/>
            <pc:sldMk cId="1262223439" sldId="312"/>
            <ac:cxnSpMk id="50" creationId="{06E65753-EED3-4AB9-B021-73E7DF4D847C}"/>
          </ac:cxnSpMkLst>
        </pc:cxnChg>
        <pc:cxnChg chg="add mod">
          <ac:chgData name="Lars Hadidi" userId="9a11e864bfe1bd58" providerId="LiveId" clId="{90180273-9CA9-43AF-9A73-AEC0B421D1EA}" dt="2020-06-27T17:28:19.065" v="4485" actId="164"/>
          <ac:cxnSpMkLst>
            <pc:docMk/>
            <pc:sldMk cId="1262223439" sldId="312"/>
            <ac:cxnSpMk id="55" creationId="{5AC0E38D-7937-470E-9356-6A00A481A56F}"/>
          </ac:cxnSpMkLst>
        </pc:cxnChg>
        <pc:cxnChg chg="add mod">
          <ac:chgData name="Lars Hadidi" userId="9a11e864bfe1bd58" providerId="LiveId" clId="{90180273-9CA9-43AF-9A73-AEC0B421D1EA}" dt="2020-06-27T17:28:19.065" v="4485" actId="164"/>
          <ac:cxnSpMkLst>
            <pc:docMk/>
            <pc:sldMk cId="1262223439" sldId="312"/>
            <ac:cxnSpMk id="57" creationId="{9903DF36-518A-4B54-B337-F8B94CFAD2CA}"/>
          </ac:cxnSpMkLst>
        </pc:cxnChg>
        <pc:cxnChg chg="add mod">
          <ac:chgData name="Lars Hadidi" userId="9a11e864bfe1bd58" providerId="LiveId" clId="{90180273-9CA9-43AF-9A73-AEC0B421D1EA}" dt="2020-06-27T17:28:19.065" v="4485" actId="164"/>
          <ac:cxnSpMkLst>
            <pc:docMk/>
            <pc:sldMk cId="1262223439" sldId="312"/>
            <ac:cxnSpMk id="59" creationId="{751D6A1A-EE02-48FC-8E82-DC46C286DEAB}"/>
          </ac:cxnSpMkLst>
        </pc:cxnChg>
        <pc:cxnChg chg="add mod">
          <ac:chgData name="Lars Hadidi" userId="9a11e864bfe1bd58" providerId="LiveId" clId="{90180273-9CA9-43AF-9A73-AEC0B421D1EA}" dt="2020-06-27T17:28:19.065" v="4485" actId="164"/>
          <ac:cxnSpMkLst>
            <pc:docMk/>
            <pc:sldMk cId="1262223439" sldId="312"/>
            <ac:cxnSpMk id="61" creationId="{2B0EF527-5714-49B1-B382-782A972BC769}"/>
          </ac:cxnSpMkLst>
        </pc:cxnChg>
        <pc:cxnChg chg="add mod">
          <ac:chgData name="Lars Hadidi" userId="9a11e864bfe1bd58" providerId="LiveId" clId="{90180273-9CA9-43AF-9A73-AEC0B421D1EA}" dt="2020-06-27T17:28:19.065" v="4485" actId="164"/>
          <ac:cxnSpMkLst>
            <pc:docMk/>
            <pc:sldMk cId="1262223439" sldId="312"/>
            <ac:cxnSpMk id="63" creationId="{71AD46D9-6CAB-4886-91C9-760C4B013DA1}"/>
          </ac:cxnSpMkLst>
        </pc:cxnChg>
        <pc:cxnChg chg="add del mod">
          <ac:chgData name="Lars Hadidi" userId="9a11e864bfe1bd58" providerId="LiveId" clId="{90180273-9CA9-43AF-9A73-AEC0B421D1EA}" dt="2020-06-27T17:25:20.793" v="4477" actId="11529"/>
          <ac:cxnSpMkLst>
            <pc:docMk/>
            <pc:sldMk cId="1262223439" sldId="312"/>
            <ac:cxnSpMk id="65" creationId="{17411BC5-BE0E-4693-8891-1FC4F3FD8595}"/>
          </ac:cxnSpMkLst>
        </pc:cxnChg>
        <pc:cxnChg chg="add mod">
          <ac:chgData name="Lars Hadidi" userId="9a11e864bfe1bd58" providerId="LiveId" clId="{90180273-9CA9-43AF-9A73-AEC0B421D1EA}" dt="2020-06-27T17:28:19.065" v="4485" actId="164"/>
          <ac:cxnSpMkLst>
            <pc:docMk/>
            <pc:sldMk cId="1262223439" sldId="312"/>
            <ac:cxnSpMk id="67" creationId="{0A6AA806-ABB2-4149-800B-ED7805D7A5EB}"/>
          </ac:cxnSpMkLst>
        </pc:cxnChg>
        <pc:cxnChg chg="add mod">
          <ac:chgData name="Lars Hadidi" userId="9a11e864bfe1bd58" providerId="LiveId" clId="{90180273-9CA9-43AF-9A73-AEC0B421D1EA}" dt="2020-06-27T17:28:19.065" v="4485" actId="164"/>
          <ac:cxnSpMkLst>
            <pc:docMk/>
            <pc:sldMk cId="1262223439" sldId="312"/>
            <ac:cxnSpMk id="70" creationId="{EAAFEE87-9229-4FE1-B1D8-3F1BE0C0EB1D}"/>
          </ac:cxnSpMkLst>
        </pc:cxnChg>
      </pc:sldChg>
      <pc:sldChg chg="add del">
        <pc:chgData name="Lars Hadidi" userId="9a11e864bfe1bd58" providerId="LiveId" clId="{90180273-9CA9-43AF-9A73-AEC0B421D1EA}" dt="2020-06-27T17:21:48.877" v="4424"/>
        <pc:sldMkLst>
          <pc:docMk/>
          <pc:sldMk cId="193201890" sldId="313"/>
        </pc:sldMkLst>
      </pc:sldChg>
      <pc:sldChg chg="delSp modSp add mod modTransition">
        <pc:chgData name="Lars Hadidi" userId="9a11e864bfe1bd58" providerId="LiveId" clId="{90180273-9CA9-43AF-9A73-AEC0B421D1EA}" dt="2020-06-28T11:59:40.147" v="4687"/>
        <pc:sldMkLst>
          <pc:docMk/>
          <pc:sldMk cId="1215754650" sldId="313"/>
        </pc:sldMkLst>
        <pc:spChg chg="mod">
          <ac:chgData name="Lars Hadidi" userId="9a11e864bfe1bd58" providerId="LiveId" clId="{90180273-9CA9-43AF-9A73-AEC0B421D1EA}" dt="2020-06-28T11:59:29.404" v="4685" actId="6549"/>
          <ac:spMkLst>
            <pc:docMk/>
            <pc:sldMk cId="1215754650" sldId="313"/>
            <ac:spMk id="3" creationId="{F57D074F-3117-495A-9F20-B0B88CB8267F}"/>
          </ac:spMkLst>
        </pc:spChg>
        <pc:cxnChg chg="del">
          <ac:chgData name="Lars Hadidi" userId="9a11e864bfe1bd58" providerId="LiveId" clId="{90180273-9CA9-43AF-9A73-AEC0B421D1EA}" dt="2020-06-28T11:59:32.859" v="4686" actId="478"/>
          <ac:cxnSpMkLst>
            <pc:docMk/>
            <pc:sldMk cId="1215754650" sldId="313"/>
            <ac:cxnSpMk id="14" creationId="{1006BD95-D4A6-49BF-9140-41DE7C04D926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ubbleChart>
        <c:varyColors val="0"/>
        <c:ser>
          <c:idx val="0"/>
          <c:order val="0"/>
          <c:tx>
            <c:v>Class A</c:v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Tabelle1!$A$2:$A$10</c:f>
              <c:numCache>
                <c:formatCode>General</c:formatCode>
                <c:ptCount val="9"/>
                <c:pt idx="0">
                  <c:v>0.7</c:v>
                </c:pt>
                <c:pt idx="1">
                  <c:v>0.8</c:v>
                </c:pt>
                <c:pt idx="2">
                  <c:v>1</c:v>
                </c:pt>
                <c:pt idx="3">
                  <c:v>1.2</c:v>
                </c:pt>
                <c:pt idx="4">
                  <c:v>1.3</c:v>
                </c:pt>
                <c:pt idx="5">
                  <c:v>1.3</c:v>
                </c:pt>
                <c:pt idx="6">
                  <c:v>1.5</c:v>
                </c:pt>
                <c:pt idx="7">
                  <c:v>1.5</c:v>
                </c:pt>
                <c:pt idx="8">
                  <c:v>1.5</c:v>
                </c:pt>
              </c:numCache>
            </c:numRef>
          </c:xVal>
          <c:yVal>
            <c:numRef>
              <c:f>Tabelle1!$B$2:$B$10</c:f>
              <c:numCache>
                <c:formatCode>General</c:formatCode>
                <c:ptCount val="9"/>
                <c:pt idx="0">
                  <c:v>0.5</c:v>
                </c:pt>
                <c:pt idx="1">
                  <c:v>0.6</c:v>
                </c:pt>
                <c:pt idx="2">
                  <c:v>0.5</c:v>
                </c:pt>
                <c:pt idx="3">
                  <c:v>0.8</c:v>
                </c:pt>
                <c:pt idx="4">
                  <c:v>1</c:v>
                </c:pt>
                <c:pt idx="5">
                  <c:v>0.6</c:v>
                </c:pt>
                <c:pt idx="6">
                  <c:v>0.7</c:v>
                </c:pt>
                <c:pt idx="7">
                  <c:v>1.2</c:v>
                </c:pt>
                <c:pt idx="8">
                  <c:v>0.6</c:v>
                </c:pt>
              </c:numCache>
            </c:numRef>
          </c:yVal>
          <c:bubbleSize>
            <c:numRef>
              <c:f>Tabelle1!$C$2:$C$10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E512-4C16-BBBD-4DE9F418ADAD}"/>
            </c:ext>
          </c:extLst>
        </c:ser>
        <c:ser>
          <c:idx val="1"/>
          <c:order val="1"/>
          <c:tx>
            <c:v>Class B</c:v>
          </c:tx>
          <c:spPr>
            <a:solidFill>
              <a:schemeClr val="accent2">
                <a:alpha val="75000"/>
              </a:schemeClr>
            </a:solidFill>
            <a:ln w="25400">
              <a:noFill/>
            </a:ln>
            <a:effectLst/>
          </c:spPr>
          <c:invertIfNegative val="0"/>
          <c:xVal>
            <c:numRef>
              <c:f>Tabelle1!$A$13:$A$21</c:f>
              <c:numCache>
                <c:formatCode>General</c:formatCode>
                <c:ptCount val="9"/>
                <c:pt idx="0">
                  <c:v>2.7</c:v>
                </c:pt>
                <c:pt idx="1">
                  <c:v>2.7</c:v>
                </c:pt>
                <c:pt idx="2">
                  <c:v>2.8</c:v>
                </c:pt>
                <c:pt idx="3">
                  <c:v>3</c:v>
                </c:pt>
                <c:pt idx="4">
                  <c:v>3.1</c:v>
                </c:pt>
                <c:pt idx="5">
                  <c:v>3.2</c:v>
                </c:pt>
                <c:pt idx="6">
                  <c:v>3.2</c:v>
                </c:pt>
                <c:pt idx="7">
                  <c:v>3.3</c:v>
                </c:pt>
                <c:pt idx="8">
                  <c:v>3.3</c:v>
                </c:pt>
              </c:numCache>
            </c:numRef>
          </c:xVal>
          <c:yVal>
            <c:numRef>
              <c:f>Tabelle1!$B$13:$B$21</c:f>
              <c:numCache>
                <c:formatCode>General</c:formatCode>
                <c:ptCount val="9"/>
                <c:pt idx="0">
                  <c:v>1.7</c:v>
                </c:pt>
                <c:pt idx="1">
                  <c:v>1.7</c:v>
                </c:pt>
                <c:pt idx="2">
                  <c:v>1.6</c:v>
                </c:pt>
                <c:pt idx="3">
                  <c:v>2.1</c:v>
                </c:pt>
                <c:pt idx="4">
                  <c:v>2.2000000000000002</c:v>
                </c:pt>
                <c:pt idx="5">
                  <c:v>2.1</c:v>
                </c:pt>
                <c:pt idx="6">
                  <c:v>2.2000000000000002</c:v>
                </c:pt>
                <c:pt idx="7">
                  <c:v>1.7</c:v>
                </c:pt>
                <c:pt idx="8">
                  <c:v>2.2999999999999998</c:v>
                </c:pt>
              </c:numCache>
            </c:numRef>
          </c:yVal>
          <c:bubbleSize>
            <c:numRef>
              <c:f>Tabelle1!$C$13:$C$21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4-E512-4C16-BBBD-4DE9F418AD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49056559"/>
        <c:axId val="49055727"/>
      </c:bubbleChart>
      <c:valAx>
        <c:axId val="490565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Dimension </a:t>
                </a:r>
                <a:r>
                  <a:rPr lang="de-DE" sz="1300" dirty="0">
                    <a:effectLst/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d</a:t>
                </a:r>
                <a:r>
                  <a:rPr lang="de-DE" sz="1300" baseline="-25000" dirty="0">
                    <a:effectLst/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1</a:t>
                </a:r>
                <a:endParaRPr lang="de-DE" sz="1300" dirty="0">
                  <a:effectLst/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prstClr val="black">
                        <a:lumMod val="65000"/>
                        <a:lumOff val="35000"/>
                      </a:prstClr>
                    </a:solidFill>
                  </a:defRPr>
                </a:pP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9055727"/>
        <c:crosses val="autoZero"/>
        <c:crossBetween val="midCat"/>
      </c:valAx>
      <c:valAx>
        <c:axId val="49055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Dimension </a:t>
                </a:r>
                <a:r>
                  <a:rPr lang="de-DE" sz="1300" b="0" i="0" baseline="0" dirty="0">
                    <a:effectLst/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d</a:t>
                </a:r>
                <a:r>
                  <a:rPr lang="de-DE" sz="1300" b="0" i="0" baseline="-25000" dirty="0">
                    <a:effectLst/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2</a:t>
                </a:r>
                <a:endParaRPr lang="de-DE" sz="1300" dirty="0">
                  <a:effectLst/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prstClr val="black">
                        <a:lumMod val="65000"/>
                        <a:lumOff val="35000"/>
                      </a:prstClr>
                    </a:solidFill>
                  </a:defRPr>
                </a:pP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90565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ubbleChart>
        <c:varyColors val="0"/>
        <c:ser>
          <c:idx val="0"/>
          <c:order val="0"/>
          <c:tx>
            <c:v>Class A</c:v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Tabelle1!$A$2:$A$10</c:f>
              <c:numCache>
                <c:formatCode>General</c:formatCode>
                <c:ptCount val="9"/>
                <c:pt idx="0">
                  <c:v>0.7</c:v>
                </c:pt>
                <c:pt idx="1">
                  <c:v>0.8</c:v>
                </c:pt>
                <c:pt idx="2">
                  <c:v>1</c:v>
                </c:pt>
                <c:pt idx="3">
                  <c:v>1.2</c:v>
                </c:pt>
                <c:pt idx="4">
                  <c:v>1.3</c:v>
                </c:pt>
                <c:pt idx="5">
                  <c:v>1.3</c:v>
                </c:pt>
                <c:pt idx="6">
                  <c:v>1.5</c:v>
                </c:pt>
                <c:pt idx="7">
                  <c:v>1.5</c:v>
                </c:pt>
                <c:pt idx="8">
                  <c:v>1.5</c:v>
                </c:pt>
              </c:numCache>
            </c:numRef>
          </c:xVal>
          <c:yVal>
            <c:numRef>
              <c:f>Tabelle1!$B$2:$B$10</c:f>
              <c:numCache>
                <c:formatCode>General</c:formatCode>
                <c:ptCount val="9"/>
                <c:pt idx="0">
                  <c:v>0.5</c:v>
                </c:pt>
                <c:pt idx="1">
                  <c:v>0.6</c:v>
                </c:pt>
                <c:pt idx="2">
                  <c:v>0.5</c:v>
                </c:pt>
                <c:pt idx="3">
                  <c:v>0.8</c:v>
                </c:pt>
                <c:pt idx="4">
                  <c:v>1</c:v>
                </c:pt>
                <c:pt idx="5">
                  <c:v>0.6</c:v>
                </c:pt>
                <c:pt idx="6">
                  <c:v>0.7</c:v>
                </c:pt>
                <c:pt idx="7">
                  <c:v>1.2</c:v>
                </c:pt>
                <c:pt idx="8">
                  <c:v>0.6</c:v>
                </c:pt>
              </c:numCache>
            </c:numRef>
          </c:yVal>
          <c:bubbleSize>
            <c:numRef>
              <c:f>Tabelle1!$C$2:$C$10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E512-4C16-BBBD-4DE9F418ADAD}"/>
            </c:ext>
          </c:extLst>
        </c:ser>
        <c:ser>
          <c:idx val="1"/>
          <c:order val="1"/>
          <c:tx>
            <c:v>Class B</c:v>
          </c:tx>
          <c:spPr>
            <a:solidFill>
              <a:schemeClr val="accent2">
                <a:alpha val="75000"/>
              </a:schemeClr>
            </a:solidFill>
            <a:ln w="25400">
              <a:noFill/>
            </a:ln>
            <a:effectLst/>
          </c:spPr>
          <c:invertIfNegative val="0"/>
          <c:xVal>
            <c:numRef>
              <c:f>Tabelle1!$A$13:$A$21</c:f>
              <c:numCache>
                <c:formatCode>General</c:formatCode>
                <c:ptCount val="9"/>
                <c:pt idx="0">
                  <c:v>2.7</c:v>
                </c:pt>
                <c:pt idx="1">
                  <c:v>2.7</c:v>
                </c:pt>
                <c:pt idx="2">
                  <c:v>2.8</c:v>
                </c:pt>
                <c:pt idx="3">
                  <c:v>3</c:v>
                </c:pt>
                <c:pt idx="4">
                  <c:v>3.1</c:v>
                </c:pt>
                <c:pt idx="5">
                  <c:v>3.2</c:v>
                </c:pt>
                <c:pt idx="6">
                  <c:v>3.2</c:v>
                </c:pt>
                <c:pt idx="7">
                  <c:v>3.3</c:v>
                </c:pt>
                <c:pt idx="8">
                  <c:v>3.3</c:v>
                </c:pt>
              </c:numCache>
            </c:numRef>
          </c:xVal>
          <c:yVal>
            <c:numRef>
              <c:f>Tabelle1!$B$13:$B$21</c:f>
              <c:numCache>
                <c:formatCode>General</c:formatCode>
                <c:ptCount val="9"/>
                <c:pt idx="0">
                  <c:v>1.7</c:v>
                </c:pt>
                <c:pt idx="1">
                  <c:v>1.7</c:v>
                </c:pt>
                <c:pt idx="2">
                  <c:v>1.6</c:v>
                </c:pt>
                <c:pt idx="3">
                  <c:v>2.1</c:v>
                </c:pt>
                <c:pt idx="4">
                  <c:v>2.2000000000000002</c:v>
                </c:pt>
                <c:pt idx="5">
                  <c:v>2.1</c:v>
                </c:pt>
                <c:pt idx="6">
                  <c:v>2.2000000000000002</c:v>
                </c:pt>
                <c:pt idx="7">
                  <c:v>1.7</c:v>
                </c:pt>
                <c:pt idx="8">
                  <c:v>2.2999999999999998</c:v>
                </c:pt>
              </c:numCache>
            </c:numRef>
          </c:yVal>
          <c:bubbleSize>
            <c:numRef>
              <c:f>Tabelle1!$C$13:$C$21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4-E512-4C16-BBBD-4DE9F418AD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49056559"/>
        <c:axId val="49055727"/>
      </c:bubbleChart>
      <c:valAx>
        <c:axId val="490565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Dimension </a:t>
                </a:r>
                <a:r>
                  <a:rPr lang="de-DE" sz="1300" dirty="0">
                    <a:effectLst/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d</a:t>
                </a:r>
                <a:r>
                  <a:rPr lang="de-DE" sz="1300" baseline="-25000" dirty="0">
                    <a:effectLst/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1</a:t>
                </a:r>
                <a:endParaRPr lang="de-DE" sz="1300" dirty="0">
                  <a:effectLst/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prstClr val="black">
                        <a:lumMod val="65000"/>
                        <a:lumOff val="35000"/>
                      </a:prstClr>
                    </a:solidFill>
                  </a:defRPr>
                </a:pP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9055727"/>
        <c:crosses val="autoZero"/>
        <c:crossBetween val="midCat"/>
      </c:valAx>
      <c:valAx>
        <c:axId val="49055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Dimension </a:t>
                </a:r>
                <a:r>
                  <a:rPr lang="de-DE" sz="1300" b="0" i="0" baseline="0" dirty="0">
                    <a:effectLst/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d</a:t>
                </a:r>
                <a:r>
                  <a:rPr lang="de-DE" sz="1300" b="0" i="0" baseline="-25000" dirty="0">
                    <a:effectLst/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2</a:t>
                </a:r>
                <a:endParaRPr lang="de-DE" sz="1300" dirty="0">
                  <a:effectLst/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prstClr val="black">
                        <a:lumMod val="65000"/>
                        <a:lumOff val="35000"/>
                      </a:prstClr>
                    </a:solidFill>
                  </a:defRPr>
                </a:pP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90565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7B750-2F72-410F-BFE2-A7B8D11C39A8}" type="datetimeFigureOut">
              <a:rPr lang="de-DE" smtClean="0"/>
              <a:t>28.06.2020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532D-F1AA-4B1F-BACB-87543B870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800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4">
              <a:lumMod val="60000"/>
              <a:lumOff val="40000"/>
              <a:alpha val="9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 anchor="b"/>
          <a:lstStyle>
            <a:lvl1pPr algn="ctr">
              <a:defRPr sz="600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97929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 sz="240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866D-FA5F-4093-B89C-6EF44F734BFC}" type="datetime1">
              <a:rPr lang="de-DE" smtClean="0"/>
              <a:t>28.06.2020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11DE-57A2-4753-A917-4C3138BD73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523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/>
          <a:lstStyle>
            <a:lvl1pPr>
              <a:defRPr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1pPr>
            <a:lvl2pPr>
              <a:defRPr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2pPr>
            <a:lvl3pPr>
              <a:defRPr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3pPr>
            <a:lvl4pPr>
              <a:defRPr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4pPr>
            <a:lvl5pPr>
              <a:defRPr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1pPr>
          </a:lstStyle>
          <a:p>
            <a:fld id="{D5D8A3ED-B8B8-45D8-B54F-8ECA62C3AB8B}" type="datetime1">
              <a:rPr lang="de-DE" smtClean="0"/>
              <a:t>28.06.2020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1pPr>
          </a:lstStyle>
          <a:p>
            <a:fld id="{8C63E9C6-2B46-4A99-9B23-9EEC7A9FC7E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585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EC4EF-A44B-4B0D-9E71-45B22D4BEAA7}" type="datetime1">
              <a:rPr lang="de-DE" smtClean="0"/>
              <a:t>28.06.2020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B11DE-57A2-4753-A917-4C3138BD73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53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svg"/><Relationship Id="rId12" Type="http://schemas.openxmlformats.org/officeDocument/2006/relationships/image" Target="../media/image38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svg"/><Relationship Id="rId12" Type="http://schemas.openxmlformats.org/officeDocument/2006/relationships/image" Target="../media/image38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5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de-DE" dirty="0"/>
              <a:t>Support Vector Machines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Lars Hadidi, Manuel Herbst</a:t>
            </a:r>
          </a:p>
        </p:txBody>
      </p:sp>
    </p:spTree>
    <p:extLst>
      <p:ext uri="{BB962C8B-B14F-4D97-AF65-F5344CB8AC3E}">
        <p14:creationId xmlns:p14="http://schemas.microsoft.com/office/powerpoint/2010/main" val="21157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Hyperplane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u="sng" dirty="0"/>
                  <a:t>In HSF:</a:t>
                </a:r>
                <a:r>
                  <a:rPr lang="de-DE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10</a:t>
            </a:fld>
            <a:endParaRPr lang="de-DE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72C4E54-3B66-4FA9-8B4D-9813E83A926F}"/>
              </a:ext>
            </a:extLst>
          </p:cNvPr>
          <p:cNvGrpSpPr/>
          <p:nvPr/>
        </p:nvGrpSpPr>
        <p:grpSpPr>
          <a:xfrm rot="2024701">
            <a:off x="3823854" y="4333552"/>
            <a:ext cx="3923607" cy="822960"/>
            <a:chOff x="4339244" y="3757353"/>
            <a:chExt cx="3923607" cy="82296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89C3E0B3-F0AC-4DEC-AE93-9AFDB5A098BF}"/>
                </a:ext>
              </a:extLst>
            </p:cNvPr>
            <p:cNvCxnSpPr/>
            <p:nvPr/>
          </p:nvCxnSpPr>
          <p:spPr>
            <a:xfrm>
              <a:off x="4339244" y="4580313"/>
              <a:ext cx="392360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B6D3ED9-8CEC-407E-A6D8-C7BE48BD067E}"/>
                </a:ext>
              </a:extLst>
            </p:cNvPr>
            <p:cNvCxnSpPr/>
            <p:nvPr/>
          </p:nvCxnSpPr>
          <p:spPr>
            <a:xfrm flipV="1">
              <a:off x="6325985" y="3757353"/>
              <a:ext cx="0" cy="82296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319692F-465B-4EC0-AC84-64B567FD31CB}"/>
                  </a:ext>
                </a:extLst>
              </p:cNvPr>
              <p:cNvSpPr txBox="1"/>
              <p:nvPr/>
            </p:nvSpPr>
            <p:spPr>
              <a:xfrm>
                <a:off x="5938750" y="4375601"/>
                <a:ext cx="314499" cy="38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LID4096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319692F-465B-4EC0-AC84-64B567FD3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750" y="4375601"/>
                <a:ext cx="314499" cy="384336"/>
              </a:xfrm>
              <a:prstGeom prst="rect">
                <a:avLst/>
              </a:prstGeom>
              <a:blipFill>
                <a:blip r:embed="rId3"/>
                <a:stretch>
                  <a:fillRect l="-5769" t="-7937" r="-13462" b="-1269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25861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Hyperplane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u="sng" dirty="0"/>
                  <a:t>In HSF:</a:t>
                </a:r>
                <a:r>
                  <a:rPr lang="de-DE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11</a:t>
            </a:fld>
            <a:endParaRPr lang="de-DE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72C4E54-3B66-4FA9-8B4D-9813E83A926F}"/>
              </a:ext>
            </a:extLst>
          </p:cNvPr>
          <p:cNvGrpSpPr/>
          <p:nvPr/>
        </p:nvGrpSpPr>
        <p:grpSpPr>
          <a:xfrm rot="2024701">
            <a:off x="3823854" y="4333552"/>
            <a:ext cx="3923607" cy="822960"/>
            <a:chOff x="4339244" y="3757353"/>
            <a:chExt cx="3923607" cy="82296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89C3E0B3-F0AC-4DEC-AE93-9AFDB5A098BF}"/>
                </a:ext>
              </a:extLst>
            </p:cNvPr>
            <p:cNvCxnSpPr/>
            <p:nvPr/>
          </p:nvCxnSpPr>
          <p:spPr>
            <a:xfrm>
              <a:off x="4339244" y="4580313"/>
              <a:ext cx="392360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B6D3ED9-8CEC-407E-A6D8-C7BE48BD067E}"/>
                </a:ext>
              </a:extLst>
            </p:cNvPr>
            <p:cNvCxnSpPr/>
            <p:nvPr/>
          </p:nvCxnSpPr>
          <p:spPr>
            <a:xfrm flipV="1">
              <a:off x="6325985" y="3757353"/>
              <a:ext cx="0" cy="82296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71EE028B-07C5-464F-9304-36F4F6EB0673}"/>
              </a:ext>
            </a:extLst>
          </p:cNvPr>
          <p:cNvSpPr/>
          <p:nvPr/>
        </p:nvSpPr>
        <p:spPr>
          <a:xfrm>
            <a:off x="5124772" y="1705692"/>
            <a:ext cx="906088" cy="777240"/>
          </a:xfrm>
          <a:prstGeom prst="ellipse">
            <a:avLst/>
          </a:prstGeom>
          <a:solidFill>
            <a:srgbClr val="FFC000">
              <a:alpha val="50196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00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5929F95-9E8C-4992-8B75-673E62BCDDBA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5577816" y="2482932"/>
            <a:ext cx="213384" cy="217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E911080-C897-4590-AB17-E3563A627127}"/>
                  </a:ext>
                </a:extLst>
              </p:cNvPr>
              <p:cNvSpPr txBox="1"/>
              <p:nvPr/>
            </p:nvSpPr>
            <p:spPr>
              <a:xfrm>
                <a:off x="5938750" y="4375601"/>
                <a:ext cx="314499" cy="38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LID4096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E911080-C897-4590-AB17-E3563A62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750" y="4375601"/>
                <a:ext cx="314499" cy="384336"/>
              </a:xfrm>
              <a:prstGeom prst="rect">
                <a:avLst/>
              </a:prstGeom>
              <a:blipFill>
                <a:blip r:embed="rId3"/>
                <a:stretch>
                  <a:fillRect l="-5769" t="-7937" r="-13462" b="-1269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AF21B53E-6EA3-4E35-8FCB-58D6AEA9EC8F}"/>
              </a:ext>
            </a:extLst>
          </p:cNvPr>
          <p:cNvSpPr txBox="1"/>
          <p:nvPr/>
        </p:nvSpPr>
        <p:spPr>
          <a:xfrm>
            <a:off x="5231475" y="3244334"/>
            <a:ext cx="172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2"/>
                </a:solidFill>
              </a:rPr>
              <a:t>Projection</a:t>
            </a:r>
            <a:endParaRPr lang="LID4096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44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   In a </a:t>
                </a:r>
                <a:r>
                  <a:rPr lang="de-DE" dirty="0" err="1"/>
                  <a:t>vector</a:t>
                </a:r>
                <a:r>
                  <a:rPr lang="de-DE" dirty="0"/>
                  <a:t> </a:t>
                </a:r>
                <a:r>
                  <a:rPr lang="de-DE" dirty="0" err="1"/>
                  <a:t>space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: 		  linear </a:t>
                </a:r>
                <a:r>
                  <a:rPr lang="de-DE" b="1" dirty="0" err="1"/>
                  <a:t>subspace</a:t>
                </a:r>
                <a:r>
                  <a:rPr lang="de-DE" b="1" dirty="0"/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codimension</a:t>
                </a:r>
                <a:r>
                  <a:rPr lang="de-DE" dirty="0"/>
                  <a:t> 1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12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4A364F70-4668-4AAC-AEF9-98332BD7C6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8028521"/>
                  </p:ext>
                </p:extLst>
              </p:nvPr>
            </p:nvGraphicFramePr>
            <p:xfrm>
              <a:off x="838200" y="2734887"/>
              <a:ext cx="10515600" cy="3374968"/>
            </p:xfrm>
            <a:graphic>
              <a:graphicData uri="http://schemas.openxmlformats.org/drawingml/2006/table">
                <a:tbl>
                  <a:tblPr firstRow="1" bandRow="1">
                    <a:tableStyleId>{1E171933-4619-4E11-9A3F-F7608DF75F80}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179593101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138571113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1571605586"/>
                        </a:ext>
                      </a:extLst>
                    </a:gridCol>
                  </a:tblGrid>
                  <a:tr h="8437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𝒅𝒊𝒎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Canonical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Equation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3569197"/>
                      </a:ext>
                    </a:extLst>
                  </a:tr>
                  <a:tr h="8437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Point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695917"/>
                      </a:ext>
                    </a:extLst>
                  </a:tr>
                  <a:tr h="8437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Line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311041"/>
                      </a:ext>
                    </a:extLst>
                  </a:tr>
                  <a:tr h="8437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Plane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6618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4A364F70-4668-4AAC-AEF9-98332BD7C6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8028521"/>
                  </p:ext>
                </p:extLst>
              </p:nvPr>
            </p:nvGraphicFramePr>
            <p:xfrm>
              <a:off x="838200" y="2734887"/>
              <a:ext cx="10515600" cy="3374968"/>
            </p:xfrm>
            <a:graphic>
              <a:graphicData uri="http://schemas.openxmlformats.org/drawingml/2006/table">
                <a:tbl>
                  <a:tblPr firstRow="1" bandRow="1">
                    <a:tableStyleId>{1E171933-4619-4E11-9A3F-F7608DF75F80}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179593101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138571113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1571605586"/>
                        </a:ext>
                      </a:extLst>
                    </a:gridCol>
                  </a:tblGrid>
                  <a:tr h="843742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3"/>
                          <a:stretch>
                            <a:fillRect l="-174" t="-3597" r="-200522" b="-3007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597" r="-100174" b="-3007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Canonical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Equation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3569197"/>
                      </a:ext>
                    </a:extLst>
                  </a:tr>
                  <a:tr h="8437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Point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3"/>
                          <a:stretch>
                            <a:fillRect l="-200348" t="-103597" r="-348" b="-2007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5695917"/>
                      </a:ext>
                    </a:extLst>
                  </a:tr>
                  <a:tr h="8437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Line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3"/>
                          <a:stretch>
                            <a:fillRect l="-200348" t="-205072" r="-348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1311041"/>
                      </a:ext>
                    </a:extLst>
                  </a:tr>
                  <a:tr h="8437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Plane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3"/>
                          <a:stretch>
                            <a:fillRect l="-200348" t="-302878" r="-348" b="-1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6618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375738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C0B1D-9847-4CB3-9A19-08B78A89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Hyperplane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57D074F-3117-495A-9F20-B0B88CB82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dirty="0"/>
                  <a:t>In </a:t>
                </a:r>
                <a:r>
                  <a:rPr lang="de-DE" dirty="0" err="1"/>
                  <a:t>general</a:t>
                </a:r>
                <a:r>
                  <a:rPr lang="de-DE" dirty="0"/>
                  <a:t>,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b="1" dirty="0" err="1"/>
                  <a:t>solution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 </a:t>
                </a:r>
                <a:r>
                  <a:rPr lang="de-DE" dirty="0" err="1"/>
                  <a:t>single</a:t>
                </a:r>
                <a:r>
                  <a:rPr lang="de-DE" dirty="0"/>
                  <a:t> </a:t>
                </a:r>
                <a:r>
                  <a:rPr lang="de-DE" b="1" dirty="0"/>
                  <a:t>linear </a:t>
                </a:r>
                <a:r>
                  <a:rPr lang="de-DE" b="1" dirty="0" err="1"/>
                  <a:t>equation</a:t>
                </a:r>
                <a:endParaRPr lang="de-DE" b="1" dirty="0"/>
              </a:p>
              <a:p>
                <a:pPr marL="0" indent="0" algn="ctr">
                  <a:buNone/>
                </a:pPr>
                <a:endParaRPr lang="de-DE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57D074F-3117-495A-9F20-B0B88CB82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9DDA00-98DB-47D0-9B7F-005E3738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C72BE8-6ED3-44C2-B3A7-40133E1A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A529C4-8FFF-4A06-A587-4420CF5CE231}"/>
              </a:ext>
            </a:extLst>
          </p:cNvPr>
          <p:cNvSpPr/>
          <p:nvPr/>
        </p:nvSpPr>
        <p:spPr>
          <a:xfrm>
            <a:off x="4038601" y="4148051"/>
            <a:ext cx="4114800" cy="20289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C6C238C-5E15-4CD9-BEFE-192040655418}"/>
              </a:ext>
            </a:extLst>
          </p:cNvPr>
          <p:cNvCxnSpPr/>
          <p:nvPr/>
        </p:nvCxnSpPr>
        <p:spPr>
          <a:xfrm flipV="1">
            <a:off x="4038600" y="4148051"/>
            <a:ext cx="0" cy="202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7CEA9D-DCC6-472A-9F4A-DA8BE04FC227}"/>
              </a:ext>
            </a:extLst>
          </p:cNvPr>
          <p:cNvCxnSpPr/>
          <p:nvPr/>
        </p:nvCxnSpPr>
        <p:spPr>
          <a:xfrm>
            <a:off x="4038600" y="6176963"/>
            <a:ext cx="411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006BD95-D4A6-49BF-9140-41DE7C04D926}"/>
              </a:ext>
            </a:extLst>
          </p:cNvPr>
          <p:cNvCxnSpPr/>
          <p:nvPr/>
        </p:nvCxnSpPr>
        <p:spPr>
          <a:xfrm>
            <a:off x="4038600" y="4405745"/>
            <a:ext cx="3717175" cy="17712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40730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12A71A53-AA80-4F73-BE1C-D6B9F3F86F5D}"/>
              </a:ext>
            </a:extLst>
          </p:cNvPr>
          <p:cNvSpPr/>
          <p:nvPr/>
        </p:nvSpPr>
        <p:spPr>
          <a:xfrm>
            <a:off x="4033520" y="4135120"/>
            <a:ext cx="4119880" cy="2026920"/>
          </a:xfrm>
          <a:custGeom>
            <a:avLst/>
            <a:gdLst>
              <a:gd name="connsiteX0" fmla="*/ 5080 w 4119880"/>
              <a:gd name="connsiteY0" fmla="*/ 274320 h 2026920"/>
              <a:gd name="connsiteX1" fmla="*/ 0 w 4119880"/>
              <a:gd name="connsiteY1" fmla="*/ 5080 h 2026920"/>
              <a:gd name="connsiteX2" fmla="*/ 4114800 w 4119880"/>
              <a:gd name="connsiteY2" fmla="*/ 0 h 2026920"/>
              <a:gd name="connsiteX3" fmla="*/ 4119880 w 4119880"/>
              <a:gd name="connsiteY3" fmla="*/ 2026920 h 2026920"/>
              <a:gd name="connsiteX4" fmla="*/ 3718560 w 4119880"/>
              <a:gd name="connsiteY4" fmla="*/ 2026920 h 2026920"/>
              <a:gd name="connsiteX5" fmla="*/ 5080 w 4119880"/>
              <a:gd name="connsiteY5" fmla="*/ 274320 h 202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880" h="2026920">
                <a:moveTo>
                  <a:pt x="5080" y="274320"/>
                </a:moveTo>
                <a:cubicBezTo>
                  <a:pt x="3387" y="184573"/>
                  <a:pt x="1693" y="94827"/>
                  <a:pt x="0" y="5080"/>
                </a:cubicBezTo>
                <a:lnTo>
                  <a:pt x="4114800" y="0"/>
                </a:lnTo>
                <a:cubicBezTo>
                  <a:pt x="4116493" y="675640"/>
                  <a:pt x="4118187" y="1351280"/>
                  <a:pt x="4119880" y="2026920"/>
                </a:cubicBezTo>
                <a:lnTo>
                  <a:pt x="3718560" y="2026920"/>
                </a:lnTo>
                <a:lnTo>
                  <a:pt x="5080" y="27432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3C0B1D-9847-4CB3-9A19-08B78A89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Hyperplane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57D074F-3117-495A-9F20-B0B88CB82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dirty="0"/>
                  <a:t>In </a:t>
                </a:r>
                <a:r>
                  <a:rPr lang="de-DE" dirty="0" err="1"/>
                  <a:t>general</a:t>
                </a:r>
                <a:r>
                  <a:rPr lang="de-DE" dirty="0"/>
                  <a:t>,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b="1" dirty="0" err="1"/>
                  <a:t>solution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 </a:t>
                </a:r>
                <a:r>
                  <a:rPr lang="de-DE" dirty="0" err="1"/>
                  <a:t>single</a:t>
                </a:r>
                <a:r>
                  <a:rPr lang="de-DE" dirty="0"/>
                  <a:t> </a:t>
                </a:r>
                <a:r>
                  <a:rPr lang="de-DE" b="1" dirty="0"/>
                  <a:t>linear </a:t>
                </a:r>
                <a:r>
                  <a:rPr lang="de-DE" b="1" dirty="0" err="1"/>
                  <a:t>equation</a:t>
                </a:r>
                <a:endParaRPr lang="de-DE" b="1" dirty="0"/>
              </a:p>
              <a:p>
                <a:pPr marL="0" indent="0" algn="ctr">
                  <a:buNone/>
                </a:pPr>
                <a:endParaRPr lang="de-DE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57D074F-3117-495A-9F20-B0B88CB82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9DDA00-98DB-47D0-9B7F-005E3738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C72BE8-6ED3-44C2-B3A7-40133E1A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A529C4-8FFF-4A06-A587-4420CF5CE231}"/>
              </a:ext>
            </a:extLst>
          </p:cNvPr>
          <p:cNvSpPr/>
          <p:nvPr/>
        </p:nvSpPr>
        <p:spPr>
          <a:xfrm>
            <a:off x="4038601" y="4148051"/>
            <a:ext cx="4114800" cy="20289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C6C238C-5E15-4CD9-BEFE-192040655418}"/>
              </a:ext>
            </a:extLst>
          </p:cNvPr>
          <p:cNvCxnSpPr/>
          <p:nvPr/>
        </p:nvCxnSpPr>
        <p:spPr>
          <a:xfrm flipV="1">
            <a:off x="4038600" y="4148051"/>
            <a:ext cx="0" cy="202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7CEA9D-DCC6-472A-9F4A-DA8BE04FC227}"/>
              </a:ext>
            </a:extLst>
          </p:cNvPr>
          <p:cNvCxnSpPr/>
          <p:nvPr/>
        </p:nvCxnSpPr>
        <p:spPr>
          <a:xfrm>
            <a:off x="4038600" y="6176963"/>
            <a:ext cx="411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006BD95-D4A6-49BF-9140-41DE7C04D926}"/>
              </a:ext>
            </a:extLst>
          </p:cNvPr>
          <p:cNvCxnSpPr/>
          <p:nvPr/>
        </p:nvCxnSpPr>
        <p:spPr>
          <a:xfrm>
            <a:off x="4038600" y="4405745"/>
            <a:ext cx="3717175" cy="17712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76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C0B1D-9847-4CB3-9A19-08B78A89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Hyperplane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57D074F-3117-495A-9F20-B0B88CB82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dirty="0"/>
                  <a:t>In </a:t>
                </a:r>
                <a:r>
                  <a:rPr lang="de-DE" dirty="0" err="1"/>
                  <a:t>general</a:t>
                </a:r>
                <a:r>
                  <a:rPr lang="de-DE" dirty="0"/>
                  <a:t>,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b="1" dirty="0" err="1"/>
                  <a:t>solution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 </a:t>
                </a:r>
                <a:r>
                  <a:rPr lang="de-DE" dirty="0" err="1"/>
                  <a:t>single</a:t>
                </a:r>
                <a:r>
                  <a:rPr lang="de-DE" dirty="0"/>
                  <a:t> </a:t>
                </a:r>
                <a:r>
                  <a:rPr lang="de-DE" b="1" dirty="0"/>
                  <a:t>linear </a:t>
                </a:r>
                <a:r>
                  <a:rPr lang="de-DE" b="1" dirty="0" err="1"/>
                  <a:t>equation</a:t>
                </a:r>
                <a:endParaRPr lang="de-DE" b="1" dirty="0"/>
              </a:p>
              <a:p>
                <a:pPr marL="0" indent="0" algn="ctr">
                  <a:buNone/>
                </a:pPr>
                <a:endParaRPr lang="de-DE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57D074F-3117-495A-9F20-B0B88CB82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1FA77857-F8BD-46A0-8304-9DAE204A981F}"/>
              </a:ext>
            </a:extLst>
          </p:cNvPr>
          <p:cNvSpPr/>
          <p:nvPr/>
        </p:nvSpPr>
        <p:spPr>
          <a:xfrm>
            <a:off x="4035425" y="4413250"/>
            <a:ext cx="3689350" cy="1758950"/>
          </a:xfrm>
          <a:custGeom>
            <a:avLst/>
            <a:gdLst>
              <a:gd name="connsiteX0" fmla="*/ 0 w 3689350"/>
              <a:gd name="connsiteY0" fmla="*/ 0 h 1758950"/>
              <a:gd name="connsiteX1" fmla="*/ 3689350 w 3689350"/>
              <a:gd name="connsiteY1" fmla="*/ 1752600 h 1758950"/>
              <a:gd name="connsiteX2" fmla="*/ 6350 w 3689350"/>
              <a:gd name="connsiteY2" fmla="*/ 1758950 h 1758950"/>
              <a:gd name="connsiteX3" fmla="*/ 0 w 3689350"/>
              <a:gd name="connsiteY3" fmla="*/ 0 h 175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9350" h="1758950">
                <a:moveTo>
                  <a:pt x="0" y="0"/>
                </a:moveTo>
                <a:lnTo>
                  <a:pt x="3689350" y="1752600"/>
                </a:lnTo>
                <a:lnTo>
                  <a:pt x="6350" y="1758950"/>
                </a:lnTo>
                <a:cubicBezTo>
                  <a:pt x="5292" y="1169458"/>
                  <a:pt x="4233" y="579967"/>
                  <a:pt x="0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9DDA00-98DB-47D0-9B7F-005E3738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C72BE8-6ED3-44C2-B3A7-40133E1A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A529C4-8FFF-4A06-A587-4420CF5CE231}"/>
              </a:ext>
            </a:extLst>
          </p:cNvPr>
          <p:cNvSpPr/>
          <p:nvPr/>
        </p:nvSpPr>
        <p:spPr>
          <a:xfrm>
            <a:off x="4038601" y="4148051"/>
            <a:ext cx="4114800" cy="20289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C6C238C-5E15-4CD9-BEFE-192040655418}"/>
              </a:ext>
            </a:extLst>
          </p:cNvPr>
          <p:cNvCxnSpPr/>
          <p:nvPr/>
        </p:nvCxnSpPr>
        <p:spPr>
          <a:xfrm flipV="1">
            <a:off x="4038600" y="4148051"/>
            <a:ext cx="0" cy="202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7CEA9D-DCC6-472A-9F4A-DA8BE04FC227}"/>
              </a:ext>
            </a:extLst>
          </p:cNvPr>
          <p:cNvCxnSpPr/>
          <p:nvPr/>
        </p:nvCxnSpPr>
        <p:spPr>
          <a:xfrm>
            <a:off x="4038600" y="6176963"/>
            <a:ext cx="411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006BD95-D4A6-49BF-9140-41DE7C04D926}"/>
              </a:ext>
            </a:extLst>
          </p:cNvPr>
          <p:cNvCxnSpPr/>
          <p:nvPr/>
        </p:nvCxnSpPr>
        <p:spPr>
          <a:xfrm>
            <a:off x="4038600" y="4405745"/>
            <a:ext cx="3717175" cy="17712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99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C0B1D-9847-4CB3-9A19-08B78A89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Separating</a:t>
            </a:r>
            <a:r>
              <a:rPr lang="de-DE" dirty="0"/>
              <a:t> Hyperplane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7D074F-3117-495A-9F20-B0B88CB82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 </a:t>
            </a:r>
            <a:endParaRPr lang="de-DE" b="1" dirty="0"/>
          </a:p>
          <a:p>
            <a:pPr marL="0" indent="0" algn="ctr">
              <a:buNone/>
            </a:pPr>
            <a:endParaRPr lang="de-DE" b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9DDA00-98DB-47D0-9B7F-005E3738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C72BE8-6ED3-44C2-B3A7-40133E1A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A529C4-8FFF-4A06-A587-4420CF5CE231}"/>
              </a:ext>
            </a:extLst>
          </p:cNvPr>
          <p:cNvSpPr/>
          <p:nvPr/>
        </p:nvSpPr>
        <p:spPr>
          <a:xfrm>
            <a:off x="4038601" y="4148051"/>
            <a:ext cx="4114800" cy="20289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C6C238C-5E15-4CD9-BEFE-192040655418}"/>
              </a:ext>
            </a:extLst>
          </p:cNvPr>
          <p:cNvCxnSpPr/>
          <p:nvPr/>
        </p:nvCxnSpPr>
        <p:spPr>
          <a:xfrm flipV="1">
            <a:off x="4038600" y="4148051"/>
            <a:ext cx="0" cy="202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7CEA9D-DCC6-472A-9F4A-DA8BE04FC227}"/>
              </a:ext>
            </a:extLst>
          </p:cNvPr>
          <p:cNvCxnSpPr/>
          <p:nvPr/>
        </p:nvCxnSpPr>
        <p:spPr>
          <a:xfrm>
            <a:off x="4038600" y="6176963"/>
            <a:ext cx="411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291A0052-8E2D-40A3-8C0E-19D976DB39D6}"/>
              </a:ext>
            </a:extLst>
          </p:cNvPr>
          <p:cNvSpPr/>
          <p:nvPr/>
        </p:nvSpPr>
        <p:spPr>
          <a:xfrm>
            <a:off x="6791960" y="4681912"/>
            <a:ext cx="81279" cy="8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9F4284B-F36F-4875-BEF0-D312C06A8259}"/>
              </a:ext>
            </a:extLst>
          </p:cNvPr>
          <p:cNvSpPr/>
          <p:nvPr/>
        </p:nvSpPr>
        <p:spPr>
          <a:xfrm>
            <a:off x="6664960" y="4405744"/>
            <a:ext cx="81279" cy="8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653A67E-2E4C-4DFD-8D70-188D2B9DFACC}"/>
              </a:ext>
            </a:extLst>
          </p:cNvPr>
          <p:cNvSpPr/>
          <p:nvPr/>
        </p:nvSpPr>
        <p:spPr>
          <a:xfrm>
            <a:off x="6096000" y="5049521"/>
            <a:ext cx="81279" cy="8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5875C2C-CCD2-48E1-A963-473F8604AD12}"/>
              </a:ext>
            </a:extLst>
          </p:cNvPr>
          <p:cNvSpPr/>
          <p:nvPr/>
        </p:nvSpPr>
        <p:spPr>
          <a:xfrm>
            <a:off x="5897187" y="4585393"/>
            <a:ext cx="81279" cy="8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A1B683B-4A32-457D-BB2F-806D1C1346B5}"/>
              </a:ext>
            </a:extLst>
          </p:cNvPr>
          <p:cNvSpPr/>
          <p:nvPr/>
        </p:nvSpPr>
        <p:spPr>
          <a:xfrm>
            <a:off x="7111999" y="4544754"/>
            <a:ext cx="81279" cy="8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AB56824-F73D-40F8-85BC-0F686D604EE7}"/>
              </a:ext>
            </a:extLst>
          </p:cNvPr>
          <p:cNvSpPr/>
          <p:nvPr/>
        </p:nvSpPr>
        <p:spPr>
          <a:xfrm>
            <a:off x="7071360" y="4846322"/>
            <a:ext cx="81279" cy="8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F6ED31D-121C-45F8-94C9-49B52F5DF2E9}"/>
              </a:ext>
            </a:extLst>
          </p:cNvPr>
          <p:cNvSpPr/>
          <p:nvPr/>
        </p:nvSpPr>
        <p:spPr>
          <a:xfrm>
            <a:off x="4212013" y="5106471"/>
            <a:ext cx="81279" cy="812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283DF7D-8262-4233-95CD-4ADB18BF9747}"/>
              </a:ext>
            </a:extLst>
          </p:cNvPr>
          <p:cNvSpPr/>
          <p:nvPr/>
        </p:nvSpPr>
        <p:spPr>
          <a:xfrm>
            <a:off x="4866641" y="5583220"/>
            <a:ext cx="81279" cy="812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28F7307-ED52-4949-A3B1-7F8BBAB92398}"/>
              </a:ext>
            </a:extLst>
          </p:cNvPr>
          <p:cNvSpPr/>
          <p:nvPr/>
        </p:nvSpPr>
        <p:spPr>
          <a:xfrm>
            <a:off x="5003800" y="5746552"/>
            <a:ext cx="81279" cy="812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0B1CF424-F329-4E06-A6EA-EF879819CF9A}"/>
              </a:ext>
            </a:extLst>
          </p:cNvPr>
          <p:cNvSpPr/>
          <p:nvPr/>
        </p:nvSpPr>
        <p:spPr>
          <a:xfrm>
            <a:off x="4115495" y="6005991"/>
            <a:ext cx="81279" cy="812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883A325-7CE0-4761-928A-5293E95FB6E8}"/>
              </a:ext>
            </a:extLst>
          </p:cNvPr>
          <p:cNvSpPr/>
          <p:nvPr/>
        </p:nvSpPr>
        <p:spPr>
          <a:xfrm>
            <a:off x="4963160" y="5142191"/>
            <a:ext cx="81279" cy="812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575465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C0B1D-9847-4CB3-9A19-08B78A89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Separating</a:t>
            </a:r>
            <a:r>
              <a:rPr lang="de-DE" dirty="0"/>
              <a:t> Hyperplane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57D074F-3117-495A-9F20-B0B88CB82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dirty="0"/>
                  <a:t> </a:t>
                </a:r>
                <a:endParaRPr lang="de-DE" b="1" dirty="0"/>
              </a:p>
              <a:p>
                <a:pPr marL="0" indent="0" algn="ctr">
                  <a:buNone/>
                </a:pPr>
                <a:endParaRPr lang="de-DE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57D074F-3117-495A-9F20-B0B88CB82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9DDA00-98DB-47D0-9B7F-005E3738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C72BE8-6ED3-44C2-B3A7-40133E1A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A529C4-8FFF-4A06-A587-4420CF5CE231}"/>
              </a:ext>
            </a:extLst>
          </p:cNvPr>
          <p:cNvSpPr/>
          <p:nvPr/>
        </p:nvSpPr>
        <p:spPr>
          <a:xfrm>
            <a:off x="4038601" y="4148051"/>
            <a:ext cx="4114800" cy="20289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C6C238C-5E15-4CD9-BEFE-192040655418}"/>
              </a:ext>
            </a:extLst>
          </p:cNvPr>
          <p:cNvCxnSpPr/>
          <p:nvPr/>
        </p:nvCxnSpPr>
        <p:spPr>
          <a:xfrm flipV="1">
            <a:off x="4038600" y="4148051"/>
            <a:ext cx="0" cy="202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7CEA9D-DCC6-472A-9F4A-DA8BE04FC227}"/>
              </a:ext>
            </a:extLst>
          </p:cNvPr>
          <p:cNvCxnSpPr/>
          <p:nvPr/>
        </p:nvCxnSpPr>
        <p:spPr>
          <a:xfrm>
            <a:off x="4038600" y="6176963"/>
            <a:ext cx="411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006BD95-D4A6-49BF-9140-41DE7C04D926}"/>
              </a:ext>
            </a:extLst>
          </p:cNvPr>
          <p:cNvCxnSpPr/>
          <p:nvPr/>
        </p:nvCxnSpPr>
        <p:spPr>
          <a:xfrm>
            <a:off x="4038600" y="4405745"/>
            <a:ext cx="3717175" cy="17712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291A0052-8E2D-40A3-8C0E-19D976DB39D6}"/>
              </a:ext>
            </a:extLst>
          </p:cNvPr>
          <p:cNvSpPr/>
          <p:nvPr/>
        </p:nvSpPr>
        <p:spPr>
          <a:xfrm>
            <a:off x="6791960" y="4681912"/>
            <a:ext cx="81279" cy="8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9F4284B-F36F-4875-BEF0-D312C06A8259}"/>
              </a:ext>
            </a:extLst>
          </p:cNvPr>
          <p:cNvSpPr/>
          <p:nvPr/>
        </p:nvSpPr>
        <p:spPr>
          <a:xfrm>
            <a:off x="6664960" y="4405744"/>
            <a:ext cx="81279" cy="8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653A67E-2E4C-4DFD-8D70-188D2B9DFACC}"/>
              </a:ext>
            </a:extLst>
          </p:cNvPr>
          <p:cNvSpPr/>
          <p:nvPr/>
        </p:nvSpPr>
        <p:spPr>
          <a:xfrm>
            <a:off x="6096000" y="5049521"/>
            <a:ext cx="81279" cy="8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5875C2C-CCD2-48E1-A963-473F8604AD12}"/>
              </a:ext>
            </a:extLst>
          </p:cNvPr>
          <p:cNvSpPr/>
          <p:nvPr/>
        </p:nvSpPr>
        <p:spPr>
          <a:xfrm>
            <a:off x="5897187" y="4585393"/>
            <a:ext cx="81279" cy="8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A1B683B-4A32-457D-BB2F-806D1C1346B5}"/>
              </a:ext>
            </a:extLst>
          </p:cNvPr>
          <p:cNvSpPr/>
          <p:nvPr/>
        </p:nvSpPr>
        <p:spPr>
          <a:xfrm>
            <a:off x="7111999" y="4544754"/>
            <a:ext cx="81279" cy="8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AB56824-F73D-40F8-85BC-0F686D604EE7}"/>
              </a:ext>
            </a:extLst>
          </p:cNvPr>
          <p:cNvSpPr/>
          <p:nvPr/>
        </p:nvSpPr>
        <p:spPr>
          <a:xfrm>
            <a:off x="7071360" y="4846322"/>
            <a:ext cx="81279" cy="8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F6ED31D-121C-45F8-94C9-49B52F5DF2E9}"/>
              </a:ext>
            </a:extLst>
          </p:cNvPr>
          <p:cNvSpPr/>
          <p:nvPr/>
        </p:nvSpPr>
        <p:spPr>
          <a:xfrm>
            <a:off x="4212013" y="5106471"/>
            <a:ext cx="81279" cy="812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283DF7D-8262-4233-95CD-4ADB18BF9747}"/>
              </a:ext>
            </a:extLst>
          </p:cNvPr>
          <p:cNvSpPr/>
          <p:nvPr/>
        </p:nvSpPr>
        <p:spPr>
          <a:xfrm>
            <a:off x="4866641" y="5583220"/>
            <a:ext cx="81279" cy="812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28F7307-ED52-4949-A3B1-7F8BBAB92398}"/>
              </a:ext>
            </a:extLst>
          </p:cNvPr>
          <p:cNvSpPr/>
          <p:nvPr/>
        </p:nvSpPr>
        <p:spPr>
          <a:xfrm>
            <a:off x="5003800" y="5746552"/>
            <a:ext cx="81279" cy="812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0B1CF424-F329-4E06-A6EA-EF879819CF9A}"/>
              </a:ext>
            </a:extLst>
          </p:cNvPr>
          <p:cNvSpPr/>
          <p:nvPr/>
        </p:nvSpPr>
        <p:spPr>
          <a:xfrm>
            <a:off x="4115495" y="6005991"/>
            <a:ext cx="81279" cy="812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883A325-7CE0-4761-928A-5293E95FB6E8}"/>
              </a:ext>
            </a:extLst>
          </p:cNvPr>
          <p:cNvSpPr/>
          <p:nvPr/>
        </p:nvSpPr>
        <p:spPr>
          <a:xfrm>
            <a:off x="4963160" y="5142191"/>
            <a:ext cx="81279" cy="812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40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C0B1D-9847-4CB3-9A19-08B78A89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Separating</a:t>
            </a:r>
            <a:r>
              <a:rPr lang="de-DE" dirty="0"/>
              <a:t> Hyperplane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57D074F-3117-495A-9F20-B0B88CB82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dirty="0"/>
                  <a:t> </a:t>
                </a:r>
                <a:endParaRPr lang="de-DE" b="1" dirty="0"/>
              </a:p>
              <a:p>
                <a:pPr marL="0" indent="0" algn="ctr">
                  <a:buNone/>
                </a:pPr>
                <a:endParaRPr lang="de-DE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de-DE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57D074F-3117-495A-9F20-B0B88CB82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9DDA00-98DB-47D0-9B7F-005E3738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C72BE8-6ED3-44C2-B3A7-40133E1A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A529C4-8FFF-4A06-A587-4420CF5CE231}"/>
              </a:ext>
            </a:extLst>
          </p:cNvPr>
          <p:cNvSpPr/>
          <p:nvPr/>
        </p:nvSpPr>
        <p:spPr>
          <a:xfrm>
            <a:off x="4038601" y="4148051"/>
            <a:ext cx="4114800" cy="20289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C6C238C-5E15-4CD9-BEFE-192040655418}"/>
              </a:ext>
            </a:extLst>
          </p:cNvPr>
          <p:cNvCxnSpPr/>
          <p:nvPr/>
        </p:nvCxnSpPr>
        <p:spPr>
          <a:xfrm flipV="1">
            <a:off x="4038600" y="4148051"/>
            <a:ext cx="0" cy="202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7CEA9D-DCC6-472A-9F4A-DA8BE04FC227}"/>
              </a:ext>
            </a:extLst>
          </p:cNvPr>
          <p:cNvCxnSpPr/>
          <p:nvPr/>
        </p:nvCxnSpPr>
        <p:spPr>
          <a:xfrm>
            <a:off x="4038600" y="6176963"/>
            <a:ext cx="411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006BD95-D4A6-49BF-9140-41DE7C04D926}"/>
              </a:ext>
            </a:extLst>
          </p:cNvPr>
          <p:cNvCxnSpPr>
            <a:cxnSpLocks/>
          </p:cNvCxnSpPr>
          <p:nvPr/>
        </p:nvCxnSpPr>
        <p:spPr>
          <a:xfrm>
            <a:off x="4196774" y="4148051"/>
            <a:ext cx="3559001" cy="20289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291A0052-8E2D-40A3-8C0E-19D976DB39D6}"/>
              </a:ext>
            </a:extLst>
          </p:cNvPr>
          <p:cNvSpPr/>
          <p:nvPr/>
        </p:nvSpPr>
        <p:spPr>
          <a:xfrm>
            <a:off x="6791960" y="4681912"/>
            <a:ext cx="81279" cy="8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9F4284B-F36F-4875-BEF0-D312C06A8259}"/>
              </a:ext>
            </a:extLst>
          </p:cNvPr>
          <p:cNvSpPr/>
          <p:nvPr/>
        </p:nvSpPr>
        <p:spPr>
          <a:xfrm>
            <a:off x="6664960" y="4405744"/>
            <a:ext cx="81279" cy="8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653A67E-2E4C-4DFD-8D70-188D2B9DFACC}"/>
              </a:ext>
            </a:extLst>
          </p:cNvPr>
          <p:cNvSpPr/>
          <p:nvPr/>
        </p:nvSpPr>
        <p:spPr>
          <a:xfrm>
            <a:off x="6096000" y="5049521"/>
            <a:ext cx="81279" cy="8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A1B683B-4A32-457D-BB2F-806D1C1346B5}"/>
              </a:ext>
            </a:extLst>
          </p:cNvPr>
          <p:cNvSpPr/>
          <p:nvPr/>
        </p:nvSpPr>
        <p:spPr>
          <a:xfrm>
            <a:off x="7111999" y="4544754"/>
            <a:ext cx="81279" cy="8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AB56824-F73D-40F8-85BC-0F686D604EE7}"/>
              </a:ext>
            </a:extLst>
          </p:cNvPr>
          <p:cNvSpPr/>
          <p:nvPr/>
        </p:nvSpPr>
        <p:spPr>
          <a:xfrm>
            <a:off x="7071360" y="4846322"/>
            <a:ext cx="81279" cy="8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F6ED31D-121C-45F8-94C9-49B52F5DF2E9}"/>
              </a:ext>
            </a:extLst>
          </p:cNvPr>
          <p:cNvSpPr/>
          <p:nvPr/>
        </p:nvSpPr>
        <p:spPr>
          <a:xfrm>
            <a:off x="4212013" y="5106471"/>
            <a:ext cx="81279" cy="812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283DF7D-8262-4233-95CD-4ADB18BF9747}"/>
              </a:ext>
            </a:extLst>
          </p:cNvPr>
          <p:cNvSpPr/>
          <p:nvPr/>
        </p:nvSpPr>
        <p:spPr>
          <a:xfrm>
            <a:off x="4866641" y="5583220"/>
            <a:ext cx="81279" cy="812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28F7307-ED52-4949-A3B1-7F8BBAB92398}"/>
              </a:ext>
            </a:extLst>
          </p:cNvPr>
          <p:cNvSpPr/>
          <p:nvPr/>
        </p:nvSpPr>
        <p:spPr>
          <a:xfrm>
            <a:off x="5003800" y="5746552"/>
            <a:ext cx="81279" cy="812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0B1CF424-F329-4E06-A6EA-EF879819CF9A}"/>
              </a:ext>
            </a:extLst>
          </p:cNvPr>
          <p:cNvSpPr/>
          <p:nvPr/>
        </p:nvSpPr>
        <p:spPr>
          <a:xfrm>
            <a:off x="4115495" y="6005991"/>
            <a:ext cx="81279" cy="812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883A325-7CE0-4761-928A-5293E95FB6E8}"/>
              </a:ext>
            </a:extLst>
          </p:cNvPr>
          <p:cNvSpPr/>
          <p:nvPr/>
        </p:nvSpPr>
        <p:spPr>
          <a:xfrm>
            <a:off x="4963160" y="5142191"/>
            <a:ext cx="81279" cy="812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27FE79EC-4A4A-4BE8-AC30-06D636BF48C7}"/>
              </a:ext>
            </a:extLst>
          </p:cNvPr>
          <p:cNvSpPr/>
          <p:nvPr/>
        </p:nvSpPr>
        <p:spPr>
          <a:xfrm>
            <a:off x="5897187" y="4585393"/>
            <a:ext cx="81279" cy="8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5833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C0B1D-9847-4CB3-9A19-08B78A89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Separating</a:t>
            </a:r>
            <a:r>
              <a:rPr lang="de-DE" dirty="0"/>
              <a:t> Hyperplane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57D074F-3117-495A-9F20-B0B88CB82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dirty="0"/>
                  <a:t> </a:t>
                </a:r>
                <a:endParaRPr lang="de-DE" b="1" dirty="0"/>
              </a:p>
              <a:p>
                <a:pPr marL="0" indent="0" algn="ctr">
                  <a:buNone/>
                </a:pPr>
                <a:endParaRPr lang="de-DE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′′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de-DE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57D074F-3117-495A-9F20-B0B88CB82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9DDA00-98DB-47D0-9B7F-005E3738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C72BE8-6ED3-44C2-B3A7-40133E1A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A529C4-8FFF-4A06-A587-4420CF5CE231}"/>
              </a:ext>
            </a:extLst>
          </p:cNvPr>
          <p:cNvSpPr/>
          <p:nvPr/>
        </p:nvSpPr>
        <p:spPr>
          <a:xfrm>
            <a:off x="4038601" y="4148051"/>
            <a:ext cx="4114800" cy="20289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C6C238C-5E15-4CD9-BEFE-192040655418}"/>
              </a:ext>
            </a:extLst>
          </p:cNvPr>
          <p:cNvCxnSpPr/>
          <p:nvPr/>
        </p:nvCxnSpPr>
        <p:spPr>
          <a:xfrm flipV="1">
            <a:off x="4038600" y="4148051"/>
            <a:ext cx="0" cy="202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7CEA9D-DCC6-472A-9F4A-DA8BE04FC227}"/>
              </a:ext>
            </a:extLst>
          </p:cNvPr>
          <p:cNvCxnSpPr/>
          <p:nvPr/>
        </p:nvCxnSpPr>
        <p:spPr>
          <a:xfrm>
            <a:off x="4038600" y="6176963"/>
            <a:ext cx="411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006BD95-D4A6-49BF-9140-41DE7C04D926}"/>
              </a:ext>
            </a:extLst>
          </p:cNvPr>
          <p:cNvCxnSpPr>
            <a:cxnSpLocks/>
          </p:cNvCxnSpPr>
          <p:nvPr/>
        </p:nvCxnSpPr>
        <p:spPr>
          <a:xfrm>
            <a:off x="4038599" y="4282988"/>
            <a:ext cx="3352801" cy="18939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291A0052-8E2D-40A3-8C0E-19D976DB39D6}"/>
              </a:ext>
            </a:extLst>
          </p:cNvPr>
          <p:cNvSpPr/>
          <p:nvPr/>
        </p:nvSpPr>
        <p:spPr>
          <a:xfrm>
            <a:off x="6791960" y="4681912"/>
            <a:ext cx="81279" cy="8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9F4284B-F36F-4875-BEF0-D312C06A8259}"/>
              </a:ext>
            </a:extLst>
          </p:cNvPr>
          <p:cNvSpPr/>
          <p:nvPr/>
        </p:nvSpPr>
        <p:spPr>
          <a:xfrm>
            <a:off x="6664960" y="4405744"/>
            <a:ext cx="81279" cy="8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653A67E-2E4C-4DFD-8D70-188D2B9DFACC}"/>
              </a:ext>
            </a:extLst>
          </p:cNvPr>
          <p:cNvSpPr/>
          <p:nvPr/>
        </p:nvSpPr>
        <p:spPr>
          <a:xfrm>
            <a:off x="6096000" y="5049521"/>
            <a:ext cx="81279" cy="8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A1B683B-4A32-457D-BB2F-806D1C1346B5}"/>
              </a:ext>
            </a:extLst>
          </p:cNvPr>
          <p:cNvSpPr/>
          <p:nvPr/>
        </p:nvSpPr>
        <p:spPr>
          <a:xfrm>
            <a:off x="7111999" y="4544754"/>
            <a:ext cx="81279" cy="8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AB56824-F73D-40F8-85BC-0F686D604EE7}"/>
              </a:ext>
            </a:extLst>
          </p:cNvPr>
          <p:cNvSpPr/>
          <p:nvPr/>
        </p:nvSpPr>
        <p:spPr>
          <a:xfrm>
            <a:off x="7071360" y="4846322"/>
            <a:ext cx="81279" cy="8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F6ED31D-121C-45F8-94C9-49B52F5DF2E9}"/>
              </a:ext>
            </a:extLst>
          </p:cNvPr>
          <p:cNvSpPr/>
          <p:nvPr/>
        </p:nvSpPr>
        <p:spPr>
          <a:xfrm>
            <a:off x="4212013" y="5106471"/>
            <a:ext cx="81279" cy="812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283DF7D-8262-4233-95CD-4ADB18BF9747}"/>
              </a:ext>
            </a:extLst>
          </p:cNvPr>
          <p:cNvSpPr/>
          <p:nvPr/>
        </p:nvSpPr>
        <p:spPr>
          <a:xfrm>
            <a:off x="4866641" y="5583220"/>
            <a:ext cx="81279" cy="812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28F7307-ED52-4949-A3B1-7F8BBAB92398}"/>
              </a:ext>
            </a:extLst>
          </p:cNvPr>
          <p:cNvSpPr/>
          <p:nvPr/>
        </p:nvSpPr>
        <p:spPr>
          <a:xfrm>
            <a:off x="5003800" y="5746552"/>
            <a:ext cx="81279" cy="812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0B1CF424-F329-4E06-A6EA-EF879819CF9A}"/>
              </a:ext>
            </a:extLst>
          </p:cNvPr>
          <p:cNvSpPr/>
          <p:nvPr/>
        </p:nvSpPr>
        <p:spPr>
          <a:xfrm>
            <a:off x="4115495" y="6005991"/>
            <a:ext cx="81279" cy="812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883A325-7CE0-4761-928A-5293E95FB6E8}"/>
              </a:ext>
            </a:extLst>
          </p:cNvPr>
          <p:cNvSpPr/>
          <p:nvPr/>
        </p:nvSpPr>
        <p:spPr>
          <a:xfrm>
            <a:off x="4963160" y="5142191"/>
            <a:ext cx="81279" cy="812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47E9FABD-8072-4A56-B7CF-F9E99E9DEE17}"/>
              </a:ext>
            </a:extLst>
          </p:cNvPr>
          <p:cNvSpPr/>
          <p:nvPr/>
        </p:nvSpPr>
        <p:spPr>
          <a:xfrm>
            <a:off x="5897187" y="4585393"/>
            <a:ext cx="81279" cy="8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2698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b="1" dirty="0"/>
              <a:t>Classification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Binary Classification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Hyperplanes</a:t>
            </a:r>
          </a:p>
          <a:p>
            <a:pPr lvl="1"/>
            <a:endParaRPr lang="de-DE" dirty="0"/>
          </a:p>
          <a:p>
            <a:pPr marL="571500" indent="-571500">
              <a:buFont typeface="+mj-lt"/>
              <a:buAutoNum type="romanUcPeriod"/>
            </a:pPr>
            <a:r>
              <a:rPr lang="de-DE" b="1" dirty="0"/>
              <a:t>Maximal Margin </a:t>
            </a:r>
            <a:r>
              <a:rPr lang="de-DE" b="1" dirty="0" err="1"/>
              <a:t>Classifier</a:t>
            </a:r>
            <a:endParaRPr lang="de-DE" b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Concept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err="1"/>
              <a:t>Constrained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endParaRPr lang="de-DE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Support </a:t>
            </a:r>
            <a:r>
              <a:rPr lang="de-DE" dirty="0" err="1"/>
              <a:t>Vectors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  <a:p>
            <a:pPr marL="571500" indent="-571500">
              <a:buFont typeface="+mj-lt"/>
              <a:buAutoNum type="romanUcPeriod"/>
            </a:pPr>
            <a:r>
              <a:rPr lang="de-DE" b="1" dirty="0"/>
              <a:t>Support Vector </a:t>
            </a:r>
            <a:r>
              <a:rPr lang="de-DE" b="1" dirty="0" err="1"/>
              <a:t>Classifier</a:t>
            </a:r>
            <a:endParaRPr lang="de-DE" b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Non-separable </a:t>
            </a:r>
            <a:r>
              <a:rPr lang="de-DE" dirty="0" err="1"/>
              <a:t>sets</a:t>
            </a:r>
            <a:endParaRPr lang="de-DE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Soft </a:t>
            </a:r>
            <a:r>
              <a:rPr lang="de-DE" dirty="0" err="1"/>
              <a:t>margin</a:t>
            </a:r>
            <a:endParaRPr lang="de-DE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SVC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516740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C0B1D-9847-4CB3-9A19-08B78A89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Separating</a:t>
            </a:r>
            <a:r>
              <a:rPr lang="de-DE" dirty="0"/>
              <a:t> Hyperplane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57D074F-3117-495A-9F20-B0B88CB82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/>
                  <a:t>Separating hyperplane </a:t>
                </a:r>
                <a:r>
                  <a:rPr lang="de-DE" dirty="0" err="1"/>
                  <a:t>defined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coefficients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de-DE" b="1" dirty="0"/>
              </a:p>
              <a:p>
                <a:pPr marL="0" indent="0" algn="ctr">
                  <a:buNone/>
                </a:pPr>
                <a:endParaRPr lang="de-DE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Not </a:t>
                </a:r>
                <a:r>
                  <a:rPr lang="de-DE" dirty="0" err="1"/>
                  <a:t>unique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57D074F-3117-495A-9F20-B0B88CB82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9DDA00-98DB-47D0-9B7F-005E3738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C72BE8-6ED3-44C2-B3A7-40133E1A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419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8F397-644B-4698-96A8-0B57C24C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Maximal Margin </a:t>
            </a:r>
            <a:r>
              <a:rPr lang="de-DE" dirty="0" err="1"/>
              <a:t>Classifier</a:t>
            </a:r>
            <a:endParaRPr lang="LID4096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B5B3EA-E02F-4DF8-8CD6-AA034FEE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6D6637-64BE-4C46-AF6A-DAB9D64F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21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2BEBFDA-7773-4919-B937-394DF331A099}"/>
                  </a:ext>
                </a:extLst>
              </p:cNvPr>
              <p:cNvSpPr txBox="1"/>
              <p:nvPr/>
            </p:nvSpPr>
            <p:spPr>
              <a:xfrm>
                <a:off x="3048000" y="2989072"/>
                <a:ext cx="6096000" cy="434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2BEBFDA-7773-4919-B937-394DF331A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989072"/>
                <a:ext cx="6096000" cy="434030"/>
              </a:xfrm>
              <a:prstGeom prst="rect">
                <a:avLst/>
              </a:prstGeom>
              <a:blipFill>
                <a:blip r:embed="rId2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04153B51-9E67-4F79-8ADC-B626342AD843}"/>
              </a:ext>
            </a:extLst>
          </p:cNvPr>
          <p:cNvGrpSpPr/>
          <p:nvPr/>
        </p:nvGrpSpPr>
        <p:grpSpPr>
          <a:xfrm>
            <a:off x="4038600" y="4148051"/>
            <a:ext cx="4114801" cy="2028912"/>
            <a:chOff x="4038600" y="4148051"/>
            <a:chExt cx="4114801" cy="2028912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821536B6-D0CC-46FD-82FA-4F7FFF23027E}"/>
                </a:ext>
              </a:extLst>
            </p:cNvPr>
            <p:cNvSpPr/>
            <p:nvPr/>
          </p:nvSpPr>
          <p:spPr>
            <a:xfrm>
              <a:off x="4038601" y="4148051"/>
              <a:ext cx="4114800" cy="202891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AF508C2D-F3E1-48B1-AE1D-DE46E1F1213F}"/>
                </a:ext>
              </a:extLst>
            </p:cNvPr>
            <p:cNvCxnSpPr/>
            <p:nvPr/>
          </p:nvCxnSpPr>
          <p:spPr>
            <a:xfrm flipV="1">
              <a:off x="4038600" y="4148051"/>
              <a:ext cx="0" cy="2028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41D2663D-AF2A-45AC-AD24-7A1265FFA584}"/>
                </a:ext>
              </a:extLst>
            </p:cNvPr>
            <p:cNvCxnSpPr/>
            <p:nvPr/>
          </p:nvCxnSpPr>
          <p:spPr>
            <a:xfrm>
              <a:off x="4038600" y="6176963"/>
              <a:ext cx="411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BF5824C8-53FA-4D4B-BD54-71BCF0F34F36}"/>
                </a:ext>
              </a:extLst>
            </p:cNvPr>
            <p:cNvCxnSpPr/>
            <p:nvPr/>
          </p:nvCxnSpPr>
          <p:spPr>
            <a:xfrm>
              <a:off x="4038600" y="4405745"/>
              <a:ext cx="3717175" cy="17712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A6A8C0D-B0FF-46E3-B511-563F34015D1D}"/>
                </a:ext>
              </a:extLst>
            </p:cNvPr>
            <p:cNvSpPr/>
            <p:nvPr/>
          </p:nvSpPr>
          <p:spPr>
            <a:xfrm>
              <a:off x="6791960" y="4681912"/>
              <a:ext cx="81279" cy="812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F3A767E7-B654-4812-BA42-BB1BAD6F84F1}"/>
                </a:ext>
              </a:extLst>
            </p:cNvPr>
            <p:cNvSpPr/>
            <p:nvPr/>
          </p:nvSpPr>
          <p:spPr>
            <a:xfrm>
              <a:off x="6664960" y="4405744"/>
              <a:ext cx="81279" cy="812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8356323-B836-4D61-A017-24EEB7D7F339}"/>
                </a:ext>
              </a:extLst>
            </p:cNvPr>
            <p:cNvSpPr/>
            <p:nvPr/>
          </p:nvSpPr>
          <p:spPr>
            <a:xfrm>
              <a:off x="6096000" y="5049521"/>
              <a:ext cx="81279" cy="812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F5EFD0CA-A0F0-4849-BCDF-6231E4750B71}"/>
                </a:ext>
              </a:extLst>
            </p:cNvPr>
            <p:cNvSpPr/>
            <p:nvPr/>
          </p:nvSpPr>
          <p:spPr>
            <a:xfrm>
              <a:off x="7111999" y="4544754"/>
              <a:ext cx="81279" cy="812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1AF35D-1B41-46AA-9AEE-A585CFDA3B7C}"/>
                </a:ext>
              </a:extLst>
            </p:cNvPr>
            <p:cNvSpPr/>
            <p:nvPr/>
          </p:nvSpPr>
          <p:spPr>
            <a:xfrm>
              <a:off x="7071360" y="4846322"/>
              <a:ext cx="81279" cy="812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0A2ECDC-59E7-4AAC-AD06-32D895409E8C}"/>
                </a:ext>
              </a:extLst>
            </p:cNvPr>
            <p:cNvSpPr/>
            <p:nvPr/>
          </p:nvSpPr>
          <p:spPr>
            <a:xfrm>
              <a:off x="4212013" y="5106471"/>
              <a:ext cx="81279" cy="8127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D19F6D7-79BF-4375-B7A9-A4764DD2E226}"/>
                </a:ext>
              </a:extLst>
            </p:cNvPr>
            <p:cNvSpPr/>
            <p:nvPr/>
          </p:nvSpPr>
          <p:spPr>
            <a:xfrm>
              <a:off x="4866641" y="5583220"/>
              <a:ext cx="81279" cy="8127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CD79360D-50C8-4BFB-94D3-48D58CCA1D36}"/>
                </a:ext>
              </a:extLst>
            </p:cNvPr>
            <p:cNvSpPr/>
            <p:nvPr/>
          </p:nvSpPr>
          <p:spPr>
            <a:xfrm>
              <a:off x="5003800" y="5746552"/>
              <a:ext cx="81279" cy="8127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83A66986-D8BD-4710-A68E-8DC0AA1C204C}"/>
                </a:ext>
              </a:extLst>
            </p:cNvPr>
            <p:cNvSpPr/>
            <p:nvPr/>
          </p:nvSpPr>
          <p:spPr>
            <a:xfrm>
              <a:off x="4115495" y="6005991"/>
              <a:ext cx="81279" cy="8127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548851E9-060C-475B-BD06-A93723E82FCF}"/>
                </a:ext>
              </a:extLst>
            </p:cNvPr>
            <p:cNvSpPr/>
            <p:nvPr/>
          </p:nvSpPr>
          <p:spPr>
            <a:xfrm>
              <a:off x="4963160" y="5142191"/>
              <a:ext cx="81279" cy="8127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2A70A2C0-9B07-4A3C-B651-19708769FCF4}"/>
                </a:ext>
              </a:extLst>
            </p:cNvPr>
            <p:cNvSpPr/>
            <p:nvPr/>
          </p:nvSpPr>
          <p:spPr>
            <a:xfrm>
              <a:off x="5897187" y="4585393"/>
              <a:ext cx="81279" cy="812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AFB7460E-91A4-480B-8947-7F3643B6934E}"/>
              </a:ext>
            </a:extLst>
          </p:cNvPr>
          <p:cNvSpPr txBox="1"/>
          <p:nvPr/>
        </p:nvSpPr>
        <p:spPr>
          <a:xfrm>
            <a:off x="838200" y="1972733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MU Serif" panose="02000603000000000000"/>
              </a:rPr>
              <a:t>Find an </a:t>
            </a:r>
            <a:r>
              <a:rPr lang="de-DE" sz="2800" b="1" dirty="0">
                <a:latin typeface="CMU Serif" panose="02000603000000000000"/>
              </a:rPr>
              <a:t>optimal</a:t>
            </a:r>
            <a:r>
              <a:rPr lang="de-DE" sz="2800" dirty="0">
                <a:latin typeface="CMU Serif" panose="02000603000000000000"/>
              </a:rPr>
              <a:t> </a:t>
            </a:r>
            <a:r>
              <a:rPr lang="de-DE" sz="2800" dirty="0" err="1">
                <a:latin typeface="CMU Serif" panose="02000603000000000000"/>
              </a:rPr>
              <a:t>separating</a:t>
            </a:r>
            <a:r>
              <a:rPr lang="de-DE" sz="2800" dirty="0">
                <a:latin typeface="CMU Serif" panose="02000603000000000000"/>
              </a:rPr>
              <a:t> hyperplane</a:t>
            </a:r>
            <a:endParaRPr lang="LID4096" sz="2800" dirty="0">
              <a:latin typeface="CMU Serif" panose="020006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191632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221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AEFE8E79-28C6-4944-9C50-37C075100E62}"/>
              </a:ext>
            </a:extLst>
          </p:cNvPr>
          <p:cNvSpPr/>
          <p:nvPr/>
        </p:nvSpPr>
        <p:spPr>
          <a:xfrm>
            <a:off x="2900680" y="2042160"/>
            <a:ext cx="6390640" cy="3149600"/>
          </a:xfrm>
          <a:custGeom>
            <a:avLst/>
            <a:gdLst>
              <a:gd name="connsiteX0" fmla="*/ 0 w 6390640"/>
              <a:gd name="connsiteY0" fmla="*/ 899160 h 3149600"/>
              <a:gd name="connsiteX1" fmla="*/ 0 w 6390640"/>
              <a:gd name="connsiteY1" fmla="*/ 0 h 3149600"/>
              <a:gd name="connsiteX2" fmla="*/ 182880 w 6390640"/>
              <a:gd name="connsiteY2" fmla="*/ 0 h 3149600"/>
              <a:gd name="connsiteX3" fmla="*/ 6390640 w 6390640"/>
              <a:gd name="connsiteY3" fmla="*/ 2966720 h 3149600"/>
              <a:gd name="connsiteX4" fmla="*/ 6380480 w 6390640"/>
              <a:gd name="connsiteY4" fmla="*/ 3149600 h 3149600"/>
              <a:gd name="connsiteX5" fmla="*/ 4739640 w 6390640"/>
              <a:gd name="connsiteY5" fmla="*/ 3149600 h 3149600"/>
              <a:gd name="connsiteX6" fmla="*/ 0 w 6390640"/>
              <a:gd name="connsiteY6" fmla="*/ 899160 h 314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640" h="3149600">
                <a:moveTo>
                  <a:pt x="0" y="899160"/>
                </a:moveTo>
                <a:lnTo>
                  <a:pt x="0" y="0"/>
                </a:lnTo>
                <a:lnTo>
                  <a:pt x="182880" y="0"/>
                </a:lnTo>
                <a:lnTo>
                  <a:pt x="6390640" y="2966720"/>
                </a:lnTo>
                <a:lnTo>
                  <a:pt x="6380480" y="3149600"/>
                </a:lnTo>
                <a:lnTo>
                  <a:pt x="4739640" y="3149600"/>
                </a:lnTo>
                <a:lnTo>
                  <a:pt x="0" y="89916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2A4030-818E-40EB-8E3E-2CE34DD9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Maximal Margin </a:t>
            </a:r>
            <a:r>
              <a:rPr lang="de-DE" dirty="0" err="1"/>
              <a:t>Classifier</a:t>
            </a:r>
            <a:endParaRPr lang="LID4096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0B07CD-FF88-4E60-8E68-667C773F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6872B0-F43E-4C24-9FEA-415DAFAF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AD8D0B0-8251-46F9-A7EC-1A52BEEE3766}"/>
              </a:ext>
            </a:extLst>
          </p:cNvPr>
          <p:cNvSpPr/>
          <p:nvPr/>
        </p:nvSpPr>
        <p:spPr>
          <a:xfrm>
            <a:off x="2901553" y="2048317"/>
            <a:ext cx="6388896" cy="315021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4A8CF73-E12F-4CFE-9396-E0916001121E}"/>
              </a:ext>
            </a:extLst>
          </p:cNvPr>
          <p:cNvCxnSpPr/>
          <p:nvPr/>
        </p:nvCxnSpPr>
        <p:spPr>
          <a:xfrm flipV="1">
            <a:off x="2901551" y="2048317"/>
            <a:ext cx="0" cy="315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4FD462E-0AD5-4C6F-ADBF-EC49BC2EC28E}"/>
              </a:ext>
            </a:extLst>
          </p:cNvPr>
          <p:cNvCxnSpPr/>
          <p:nvPr/>
        </p:nvCxnSpPr>
        <p:spPr>
          <a:xfrm>
            <a:off x="2901551" y="5198533"/>
            <a:ext cx="6388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F406B26-EBC3-4B9E-B93C-67D69A621DD7}"/>
              </a:ext>
            </a:extLst>
          </p:cNvPr>
          <p:cNvCxnSpPr/>
          <p:nvPr/>
        </p:nvCxnSpPr>
        <p:spPr>
          <a:xfrm>
            <a:off x="2901551" y="2448429"/>
            <a:ext cx="5771519" cy="2750104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B98A8996-AEFB-4D8C-95C5-0A8E7CB723C9}"/>
              </a:ext>
            </a:extLst>
          </p:cNvPr>
          <p:cNvSpPr/>
          <p:nvPr/>
        </p:nvSpPr>
        <p:spPr>
          <a:xfrm>
            <a:off x="7176590" y="2877223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98775A-40FA-4283-86F9-50E36148DB99}"/>
              </a:ext>
            </a:extLst>
          </p:cNvPr>
          <p:cNvSpPr/>
          <p:nvPr/>
        </p:nvSpPr>
        <p:spPr>
          <a:xfrm>
            <a:off x="6979402" y="2448427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0C16A21-8090-4E56-A1A4-CA489B6B16BD}"/>
              </a:ext>
            </a:extLst>
          </p:cNvPr>
          <p:cNvSpPr/>
          <p:nvPr/>
        </p:nvSpPr>
        <p:spPr>
          <a:xfrm>
            <a:off x="6095999" y="3447996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ABF6DD1-C13C-444B-8A84-310AB1D217F5}"/>
              </a:ext>
            </a:extLst>
          </p:cNvPr>
          <p:cNvSpPr/>
          <p:nvPr/>
        </p:nvSpPr>
        <p:spPr>
          <a:xfrm>
            <a:off x="7673503" y="2664263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91807FA-FC03-431B-B886-F8E3203F11AA}"/>
              </a:ext>
            </a:extLst>
          </p:cNvPr>
          <p:cNvSpPr/>
          <p:nvPr/>
        </p:nvSpPr>
        <p:spPr>
          <a:xfrm>
            <a:off x="7610404" y="3132496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20B3FDA-C1DF-45CB-BD4E-4BAD34FFAD14}"/>
              </a:ext>
            </a:extLst>
          </p:cNvPr>
          <p:cNvSpPr/>
          <p:nvPr/>
        </p:nvSpPr>
        <p:spPr>
          <a:xfrm>
            <a:off x="3170803" y="3536420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FDBC30F-14FC-4398-B618-FF82B3C4D434}"/>
              </a:ext>
            </a:extLst>
          </p:cNvPr>
          <p:cNvSpPr/>
          <p:nvPr/>
        </p:nvSpPr>
        <p:spPr>
          <a:xfrm>
            <a:off x="4187219" y="4276650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4F947D2-BF06-46DB-B493-4357E9909553}"/>
              </a:ext>
            </a:extLst>
          </p:cNvPr>
          <p:cNvSpPr/>
          <p:nvPr/>
        </p:nvSpPr>
        <p:spPr>
          <a:xfrm>
            <a:off x="4400181" y="4530250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B76B2DD-26F8-41BE-B198-11C51C4E218D}"/>
              </a:ext>
            </a:extLst>
          </p:cNvPr>
          <p:cNvSpPr/>
          <p:nvPr/>
        </p:nvSpPr>
        <p:spPr>
          <a:xfrm>
            <a:off x="3020943" y="4933071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5497872-24EF-4FC0-82D1-80B399F331F3}"/>
              </a:ext>
            </a:extLst>
          </p:cNvPr>
          <p:cNvSpPr/>
          <p:nvPr/>
        </p:nvSpPr>
        <p:spPr>
          <a:xfrm>
            <a:off x="4337081" y="3591881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971C401-4F6F-466B-AFA8-891C95964778}"/>
              </a:ext>
            </a:extLst>
          </p:cNvPr>
          <p:cNvCxnSpPr>
            <a:cxnSpLocks/>
          </p:cNvCxnSpPr>
          <p:nvPr/>
        </p:nvCxnSpPr>
        <p:spPr>
          <a:xfrm>
            <a:off x="2904435" y="2940321"/>
            <a:ext cx="4739207" cy="225821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ED8CDAC-48E6-458D-A2D8-E9DD5691EC53}"/>
              </a:ext>
            </a:extLst>
          </p:cNvPr>
          <p:cNvCxnSpPr>
            <a:cxnSpLocks/>
          </p:cNvCxnSpPr>
          <p:nvPr/>
        </p:nvCxnSpPr>
        <p:spPr>
          <a:xfrm>
            <a:off x="3084042" y="2048655"/>
            <a:ext cx="6203523" cy="295595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39AD7B7F-FEC3-467D-BBFA-874A3CAC685E}"/>
              </a:ext>
            </a:extLst>
          </p:cNvPr>
          <p:cNvSpPr/>
          <p:nvPr/>
        </p:nvSpPr>
        <p:spPr>
          <a:xfrm>
            <a:off x="5895033" y="2877223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C0AAD507-6F23-4119-BA55-0E222DB688B9}"/>
              </a:ext>
            </a:extLst>
          </p:cNvPr>
          <p:cNvGrpSpPr/>
          <p:nvPr/>
        </p:nvGrpSpPr>
        <p:grpSpPr>
          <a:xfrm>
            <a:off x="4881417" y="2790462"/>
            <a:ext cx="818399" cy="1472838"/>
            <a:chOff x="4881417" y="2790462"/>
            <a:chExt cx="818399" cy="1472838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93362192-7B1F-4885-9EC7-0DEC501E7C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1417" y="2790462"/>
              <a:ext cx="721362" cy="14728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Geschweifte Klammer rechts 27">
              <a:extLst>
                <a:ext uri="{FF2B5EF4-FFF2-40B4-BE49-F238E27FC236}">
                  <a16:creationId xmlns:a16="http://schemas.microsoft.com/office/drawing/2014/main" id="{A8938051-2E93-4B50-876D-44537368780E}"/>
                </a:ext>
              </a:extLst>
            </p:cNvPr>
            <p:cNvSpPr/>
            <p:nvPr/>
          </p:nvSpPr>
          <p:spPr>
            <a:xfrm rot="1615594">
              <a:off x="5345059" y="3185979"/>
              <a:ext cx="71437" cy="38189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0CFB8FEE-D088-450A-91B2-1224A29406DE}"/>
                    </a:ext>
                  </a:extLst>
                </p:cNvPr>
                <p:cNvSpPr txBox="1"/>
                <p:nvPr/>
              </p:nvSpPr>
              <p:spPr>
                <a:xfrm rot="1578382">
                  <a:off x="5338808" y="3263330"/>
                  <a:ext cx="3610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dirty="0"/>
                </a:p>
              </p:txBody>
            </p:sp>
          </mc:Choice>
          <mc:Fallback xmlns="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0CFB8FEE-D088-450A-91B2-1224A29406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78382">
                  <a:off x="5338808" y="3263330"/>
                  <a:ext cx="36100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4938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3280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A674FC71-375C-4091-856D-D68F0E2660DE}"/>
              </a:ext>
            </a:extLst>
          </p:cNvPr>
          <p:cNvSpPr/>
          <p:nvPr/>
        </p:nvSpPr>
        <p:spPr>
          <a:xfrm>
            <a:off x="3977640" y="2042160"/>
            <a:ext cx="2733040" cy="3144520"/>
          </a:xfrm>
          <a:custGeom>
            <a:avLst/>
            <a:gdLst>
              <a:gd name="connsiteX0" fmla="*/ 0 w 2733040"/>
              <a:gd name="connsiteY0" fmla="*/ 10160 h 3144520"/>
              <a:gd name="connsiteX1" fmla="*/ 1671320 w 2733040"/>
              <a:gd name="connsiteY1" fmla="*/ 0 h 3144520"/>
              <a:gd name="connsiteX2" fmla="*/ 2733040 w 2733040"/>
              <a:gd name="connsiteY2" fmla="*/ 3144520 h 3144520"/>
              <a:gd name="connsiteX3" fmla="*/ 1071880 w 2733040"/>
              <a:gd name="connsiteY3" fmla="*/ 3144520 h 3144520"/>
              <a:gd name="connsiteX4" fmla="*/ 0 w 2733040"/>
              <a:gd name="connsiteY4" fmla="*/ 10160 h 314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3040" h="3144520">
                <a:moveTo>
                  <a:pt x="0" y="10160"/>
                </a:moveTo>
                <a:lnTo>
                  <a:pt x="1671320" y="0"/>
                </a:lnTo>
                <a:lnTo>
                  <a:pt x="2733040" y="3144520"/>
                </a:lnTo>
                <a:lnTo>
                  <a:pt x="1071880" y="3144520"/>
                </a:lnTo>
                <a:lnTo>
                  <a:pt x="0" y="1016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2A4030-818E-40EB-8E3E-2CE34DD9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Maximal Margin </a:t>
            </a:r>
            <a:r>
              <a:rPr lang="de-DE" dirty="0" err="1"/>
              <a:t>Classifier</a:t>
            </a:r>
            <a:endParaRPr lang="LID4096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0B07CD-FF88-4E60-8E68-667C773F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6872B0-F43E-4C24-9FEA-415DAFAF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AD8D0B0-8251-46F9-A7EC-1A52BEEE3766}"/>
              </a:ext>
            </a:extLst>
          </p:cNvPr>
          <p:cNvSpPr/>
          <p:nvPr/>
        </p:nvSpPr>
        <p:spPr>
          <a:xfrm>
            <a:off x="2901553" y="2048317"/>
            <a:ext cx="6388896" cy="315021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4A8CF73-E12F-4CFE-9396-E0916001121E}"/>
              </a:ext>
            </a:extLst>
          </p:cNvPr>
          <p:cNvCxnSpPr/>
          <p:nvPr/>
        </p:nvCxnSpPr>
        <p:spPr>
          <a:xfrm flipV="1">
            <a:off x="2901551" y="2048317"/>
            <a:ext cx="0" cy="315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4FD462E-0AD5-4C6F-ADBF-EC49BC2EC28E}"/>
              </a:ext>
            </a:extLst>
          </p:cNvPr>
          <p:cNvCxnSpPr/>
          <p:nvPr/>
        </p:nvCxnSpPr>
        <p:spPr>
          <a:xfrm>
            <a:off x="2901551" y="5198533"/>
            <a:ext cx="6388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F406B26-EBC3-4B9E-B93C-67D69A621DD7}"/>
              </a:ext>
            </a:extLst>
          </p:cNvPr>
          <p:cNvCxnSpPr>
            <a:cxnSpLocks/>
          </p:cNvCxnSpPr>
          <p:nvPr/>
        </p:nvCxnSpPr>
        <p:spPr>
          <a:xfrm>
            <a:off x="4793381" y="2048317"/>
            <a:ext cx="1058779" cy="3150216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B98A8996-AEFB-4D8C-95C5-0A8E7CB723C9}"/>
              </a:ext>
            </a:extLst>
          </p:cNvPr>
          <p:cNvSpPr/>
          <p:nvPr/>
        </p:nvSpPr>
        <p:spPr>
          <a:xfrm>
            <a:off x="7176590" y="2877223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98775A-40FA-4283-86F9-50E36148DB99}"/>
              </a:ext>
            </a:extLst>
          </p:cNvPr>
          <p:cNvSpPr/>
          <p:nvPr/>
        </p:nvSpPr>
        <p:spPr>
          <a:xfrm>
            <a:off x="6979402" y="2448427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0C16A21-8090-4E56-A1A4-CA489B6B16BD}"/>
              </a:ext>
            </a:extLst>
          </p:cNvPr>
          <p:cNvSpPr/>
          <p:nvPr/>
        </p:nvSpPr>
        <p:spPr>
          <a:xfrm>
            <a:off x="6095999" y="3447996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DEEE7C0-A1AB-4FDF-BAA0-541FC09B3351}"/>
              </a:ext>
            </a:extLst>
          </p:cNvPr>
          <p:cNvSpPr/>
          <p:nvPr/>
        </p:nvSpPr>
        <p:spPr>
          <a:xfrm>
            <a:off x="5895033" y="2877223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ABF6DD1-C13C-444B-8A84-310AB1D217F5}"/>
              </a:ext>
            </a:extLst>
          </p:cNvPr>
          <p:cNvSpPr/>
          <p:nvPr/>
        </p:nvSpPr>
        <p:spPr>
          <a:xfrm>
            <a:off x="7673503" y="2664263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91807FA-FC03-431B-B886-F8E3203F11AA}"/>
              </a:ext>
            </a:extLst>
          </p:cNvPr>
          <p:cNvSpPr/>
          <p:nvPr/>
        </p:nvSpPr>
        <p:spPr>
          <a:xfrm>
            <a:off x="7610404" y="3132496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20B3FDA-C1DF-45CB-BD4E-4BAD34FFAD14}"/>
              </a:ext>
            </a:extLst>
          </p:cNvPr>
          <p:cNvSpPr/>
          <p:nvPr/>
        </p:nvSpPr>
        <p:spPr>
          <a:xfrm>
            <a:off x="3170803" y="3536420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FDBC30F-14FC-4398-B618-FF82B3C4D434}"/>
              </a:ext>
            </a:extLst>
          </p:cNvPr>
          <p:cNvSpPr/>
          <p:nvPr/>
        </p:nvSpPr>
        <p:spPr>
          <a:xfrm>
            <a:off x="4187219" y="4276650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4F947D2-BF06-46DB-B493-4357E9909553}"/>
              </a:ext>
            </a:extLst>
          </p:cNvPr>
          <p:cNvSpPr/>
          <p:nvPr/>
        </p:nvSpPr>
        <p:spPr>
          <a:xfrm>
            <a:off x="4400181" y="4530250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B76B2DD-26F8-41BE-B198-11C51C4E218D}"/>
              </a:ext>
            </a:extLst>
          </p:cNvPr>
          <p:cNvSpPr/>
          <p:nvPr/>
        </p:nvSpPr>
        <p:spPr>
          <a:xfrm>
            <a:off x="3020943" y="4933071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5497872-24EF-4FC0-82D1-80B399F331F3}"/>
              </a:ext>
            </a:extLst>
          </p:cNvPr>
          <p:cNvSpPr/>
          <p:nvPr/>
        </p:nvSpPr>
        <p:spPr>
          <a:xfrm>
            <a:off x="4337081" y="3591881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C34257A-AD3F-426D-A25D-4D4633B19C3A}"/>
              </a:ext>
            </a:extLst>
          </p:cNvPr>
          <p:cNvCxnSpPr>
            <a:cxnSpLocks/>
          </p:cNvCxnSpPr>
          <p:nvPr/>
        </p:nvCxnSpPr>
        <p:spPr>
          <a:xfrm>
            <a:off x="5653468" y="2048317"/>
            <a:ext cx="1058779" cy="3150216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CDDE1CCE-C625-4E5E-9F5E-E24808354B15}"/>
              </a:ext>
            </a:extLst>
          </p:cNvPr>
          <p:cNvCxnSpPr>
            <a:cxnSpLocks/>
          </p:cNvCxnSpPr>
          <p:nvPr/>
        </p:nvCxnSpPr>
        <p:spPr>
          <a:xfrm>
            <a:off x="3980191" y="2048317"/>
            <a:ext cx="1058779" cy="3150216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8B547BB0-610C-4290-8CC3-68F0E7C36726}"/>
              </a:ext>
            </a:extLst>
          </p:cNvPr>
          <p:cNvGrpSpPr/>
          <p:nvPr/>
        </p:nvGrpSpPr>
        <p:grpSpPr>
          <a:xfrm>
            <a:off x="3977640" y="2368550"/>
            <a:ext cx="2043592" cy="730016"/>
            <a:chOff x="3977640" y="2368550"/>
            <a:chExt cx="2043592" cy="730016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D3CED2A-2D30-47FD-A56C-B54284C45755}"/>
                </a:ext>
              </a:extLst>
            </p:cNvPr>
            <p:cNvCxnSpPr/>
            <p:nvPr/>
          </p:nvCxnSpPr>
          <p:spPr>
            <a:xfrm flipV="1">
              <a:off x="3977640" y="2368550"/>
              <a:ext cx="2043592" cy="6348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Geschweifte Klammer rechts 30">
              <a:extLst>
                <a:ext uri="{FF2B5EF4-FFF2-40B4-BE49-F238E27FC236}">
                  <a16:creationId xmlns:a16="http://schemas.microsoft.com/office/drawing/2014/main" id="{FD47D224-0817-4DA9-B56F-14D08096AEB1}"/>
                </a:ext>
              </a:extLst>
            </p:cNvPr>
            <p:cNvSpPr/>
            <p:nvPr/>
          </p:nvSpPr>
          <p:spPr>
            <a:xfrm rot="4312958">
              <a:off x="5370337" y="2432992"/>
              <a:ext cx="179585" cy="55499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79CE632A-128B-42E8-81DD-00201CED14F9}"/>
                    </a:ext>
                  </a:extLst>
                </p:cNvPr>
                <p:cNvSpPr txBox="1"/>
                <p:nvPr/>
              </p:nvSpPr>
              <p:spPr>
                <a:xfrm rot="20418767">
                  <a:off x="5343703" y="2729234"/>
                  <a:ext cx="3610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dirty="0"/>
                </a:p>
              </p:txBody>
            </p:sp>
          </mc:Choice>
          <mc:Fallback xmlns="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79CE632A-128B-42E8-81DD-00201CED14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18767">
                  <a:off x="5343703" y="2729234"/>
                  <a:ext cx="361008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12987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FE1410A7-C98A-4B57-B6F1-456511E065C9}"/>
                  </a:ext>
                </a:extLst>
              </p:cNvPr>
              <p:cNvSpPr txBox="1"/>
              <p:nvPr/>
            </p:nvSpPr>
            <p:spPr>
              <a:xfrm>
                <a:off x="939800" y="2125133"/>
                <a:ext cx="1837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FE1410A7-C98A-4B57-B6F1-456511E06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0" y="2125133"/>
                <a:ext cx="18373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890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AF7D2F2C-3C09-46C9-BE44-CAF48BEE85EA}"/>
              </a:ext>
            </a:extLst>
          </p:cNvPr>
          <p:cNvSpPr/>
          <p:nvPr/>
        </p:nvSpPr>
        <p:spPr>
          <a:xfrm>
            <a:off x="3865033" y="2040467"/>
            <a:ext cx="2840567" cy="3153833"/>
          </a:xfrm>
          <a:custGeom>
            <a:avLst/>
            <a:gdLst>
              <a:gd name="connsiteX0" fmla="*/ 0 w 2840567"/>
              <a:gd name="connsiteY0" fmla="*/ 12700 h 3153833"/>
              <a:gd name="connsiteX1" fmla="*/ 1786467 w 2840567"/>
              <a:gd name="connsiteY1" fmla="*/ 0 h 3153833"/>
              <a:gd name="connsiteX2" fmla="*/ 2840567 w 2840567"/>
              <a:gd name="connsiteY2" fmla="*/ 3149600 h 3153833"/>
              <a:gd name="connsiteX3" fmla="*/ 1062567 w 2840567"/>
              <a:gd name="connsiteY3" fmla="*/ 3153833 h 3153833"/>
              <a:gd name="connsiteX4" fmla="*/ 0 w 2840567"/>
              <a:gd name="connsiteY4" fmla="*/ 12700 h 315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0567" h="3153833">
                <a:moveTo>
                  <a:pt x="0" y="12700"/>
                </a:moveTo>
                <a:lnTo>
                  <a:pt x="1786467" y="0"/>
                </a:lnTo>
                <a:lnTo>
                  <a:pt x="2840567" y="3149600"/>
                </a:lnTo>
                <a:lnTo>
                  <a:pt x="1062567" y="3153833"/>
                </a:lnTo>
                <a:lnTo>
                  <a:pt x="0" y="127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2A4030-818E-40EB-8E3E-2CE34DD9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Maximal Margin </a:t>
            </a:r>
            <a:r>
              <a:rPr lang="de-DE" dirty="0" err="1"/>
              <a:t>Classifier</a:t>
            </a:r>
            <a:endParaRPr lang="LID4096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0B07CD-FF88-4E60-8E68-667C773F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6872B0-F43E-4C24-9FEA-415DAFAF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AD8D0B0-8251-46F9-A7EC-1A52BEEE3766}"/>
              </a:ext>
            </a:extLst>
          </p:cNvPr>
          <p:cNvSpPr/>
          <p:nvPr/>
        </p:nvSpPr>
        <p:spPr>
          <a:xfrm>
            <a:off x="2901553" y="2048317"/>
            <a:ext cx="6388896" cy="315021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4A8CF73-E12F-4CFE-9396-E0916001121E}"/>
              </a:ext>
            </a:extLst>
          </p:cNvPr>
          <p:cNvCxnSpPr/>
          <p:nvPr/>
        </p:nvCxnSpPr>
        <p:spPr>
          <a:xfrm flipV="1">
            <a:off x="2901551" y="2048317"/>
            <a:ext cx="0" cy="315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4FD462E-0AD5-4C6F-ADBF-EC49BC2EC28E}"/>
              </a:ext>
            </a:extLst>
          </p:cNvPr>
          <p:cNvCxnSpPr/>
          <p:nvPr/>
        </p:nvCxnSpPr>
        <p:spPr>
          <a:xfrm>
            <a:off x="2901551" y="5198533"/>
            <a:ext cx="6388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F406B26-EBC3-4B9E-B93C-67D69A621DD7}"/>
              </a:ext>
            </a:extLst>
          </p:cNvPr>
          <p:cNvCxnSpPr>
            <a:cxnSpLocks/>
          </p:cNvCxnSpPr>
          <p:nvPr/>
        </p:nvCxnSpPr>
        <p:spPr>
          <a:xfrm>
            <a:off x="4755282" y="2048317"/>
            <a:ext cx="1058779" cy="3150216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B98A8996-AEFB-4D8C-95C5-0A8E7CB723C9}"/>
              </a:ext>
            </a:extLst>
          </p:cNvPr>
          <p:cNvSpPr/>
          <p:nvPr/>
        </p:nvSpPr>
        <p:spPr>
          <a:xfrm>
            <a:off x="7176590" y="2877223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98775A-40FA-4283-86F9-50E36148DB99}"/>
              </a:ext>
            </a:extLst>
          </p:cNvPr>
          <p:cNvSpPr/>
          <p:nvPr/>
        </p:nvSpPr>
        <p:spPr>
          <a:xfrm>
            <a:off x="6979402" y="2448427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0C16A21-8090-4E56-A1A4-CA489B6B16BD}"/>
              </a:ext>
            </a:extLst>
          </p:cNvPr>
          <p:cNvSpPr/>
          <p:nvPr/>
        </p:nvSpPr>
        <p:spPr>
          <a:xfrm>
            <a:off x="6095999" y="3447996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DEEE7C0-A1AB-4FDF-BAA0-541FC09B3351}"/>
              </a:ext>
            </a:extLst>
          </p:cNvPr>
          <p:cNvSpPr/>
          <p:nvPr/>
        </p:nvSpPr>
        <p:spPr>
          <a:xfrm>
            <a:off x="5895033" y="2877223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ABF6DD1-C13C-444B-8A84-310AB1D217F5}"/>
              </a:ext>
            </a:extLst>
          </p:cNvPr>
          <p:cNvSpPr/>
          <p:nvPr/>
        </p:nvSpPr>
        <p:spPr>
          <a:xfrm>
            <a:off x="7673503" y="2664263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91807FA-FC03-431B-B886-F8E3203F11AA}"/>
              </a:ext>
            </a:extLst>
          </p:cNvPr>
          <p:cNvSpPr/>
          <p:nvPr/>
        </p:nvSpPr>
        <p:spPr>
          <a:xfrm>
            <a:off x="7610404" y="3132496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20B3FDA-C1DF-45CB-BD4E-4BAD34FFAD14}"/>
              </a:ext>
            </a:extLst>
          </p:cNvPr>
          <p:cNvSpPr/>
          <p:nvPr/>
        </p:nvSpPr>
        <p:spPr>
          <a:xfrm>
            <a:off x="3170803" y="3536420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FDBC30F-14FC-4398-B618-FF82B3C4D434}"/>
              </a:ext>
            </a:extLst>
          </p:cNvPr>
          <p:cNvSpPr/>
          <p:nvPr/>
        </p:nvSpPr>
        <p:spPr>
          <a:xfrm>
            <a:off x="4187219" y="4276650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4F947D2-BF06-46DB-B493-4357E9909553}"/>
              </a:ext>
            </a:extLst>
          </p:cNvPr>
          <p:cNvSpPr/>
          <p:nvPr/>
        </p:nvSpPr>
        <p:spPr>
          <a:xfrm>
            <a:off x="4400181" y="4530250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B76B2DD-26F8-41BE-B198-11C51C4E218D}"/>
              </a:ext>
            </a:extLst>
          </p:cNvPr>
          <p:cNvSpPr/>
          <p:nvPr/>
        </p:nvSpPr>
        <p:spPr>
          <a:xfrm>
            <a:off x="3020943" y="4933071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5497872-24EF-4FC0-82D1-80B399F331F3}"/>
              </a:ext>
            </a:extLst>
          </p:cNvPr>
          <p:cNvSpPr/>
          <p:nvPr/>
        </p:nvSpPr>
        <p:spPr>
          <a:xfrm>
            <a:off x="4337081" y="3591881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C34257A-AD3F-426D-A25D-4D4633B19C3A}"/>
              </a:ext>
            </a:extLst>
          </p:cNvPr>
          <p:cNvCxnSpPr>
            <a:cxnSpLocks/>
          </p:cNvCxnSpPr>
          <p:nvPr/>
        </p:nvCxnSpPr>
        <p:spPr>
          <a:xfrm>
            <a:off x="5653468" y="2048317"/>
            <a:ext cx="1058779" cy="3150216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CDDE1CCE-C625-4E5E-9F5E-E24808354B15}"/>
              </a:ext>
            </a:extLst>
          </p:cNvPr>
          <p:cNvCxnSpPr>
            <a:cxnSpLocks/>
          </p:cNvCxnSpPr>
          <p:nvPr/>
        </p:nvCxnSpPr>
        <p:spPr>
          <a:xfrm>
            <a:off x="3865893" y="2048317"/>
            <a:ext cx="1058779" cy="3150216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8B547BB0-610C-4290-8CC3-68F0E7C36726}"/>
              </a:ext>
            </a:extLst>
          </p:cNvPr>
          <p:cNvGrpSpPr/>
          <p:nvPr/>
        </p:nvGrpSpPr>
        <p:grpSpPr>
          <a:xfrm>
            <a:off x="3977640" y="2368550"/>
            <a:ext cx="2043592" cy="730016"/>
            <a:chOff x="3977640" y="2368550"/>
            <a:chExt cx="2043592" cy="730016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D3CED2A-2D30-47FD-A56C-B54284C45755}"/>
                </a:ext>
              </a:extLst>
            </p:cNvPr>
            <p:cNvCxnSpPr/>
            <p:nvPr/>
          </p:nvCxnSpPr>
          <p:spPr>
            <a:xfrm flipV="1">
              <a:off x="3977640" y="2368550"/>
              <a:ext cx="2043592" cy="6348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Geschweifte Klammer rechts 30">
              <a:extLst>
                <a:ext uri="{FF2B5EF4-FFF2-40B4-BE49-F238E27FC236}">
                  <a16:creationId xmlns:a16="http://schemas.microsoft.com/office/drawing/2014/main" id="{FD47D224-0817-4DA9-B56F-14D08096AEB1}"/>
                </a:ext>
              </a:extLst>
            </p:cNvPr>
            <p:cNvSpPr/>
            <p:nvPr/>
          </p:nvSpPr>
          <p:spPr>
            <a:xfrm rot="4312958">
              <a:off x="5346443" y="2369364"/>
              <a:ext cx="179585" cy="697886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79CE632A-128B-42E8-81DD-00201CED14F9}"/>
                    </a:ext>
                  </a:extLst>
                </p:cNvPr>
                <p:cNvSpPr txBox="1"/>
                <p:nvPr/>
              </p:nvSpPr>
              <p:spPr>
                <a:xfrm rot="20418767">
                  <a:off x="5343703" y="2729234"/>
                  <a:ext cx="3610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LID4096" dirty="0"/>
                </a:p>
              </p:txBody>
            </p:sp>
          </mc:Choice>
          <mc:Fallback xmlns="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79CE632A-128B-42E8-81DD-00201CED14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18767">
                  <a:off x="5343703" y="2729234"/>
                  <a:ext cx="361008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12987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FE1410A7-C98A-4B57-B6F1-456511E065C9}"/>
                  </a:ext>
                </a:extLst>
              </p:cNvPr>
              <p:cNvSpPr txBox="1"/>
              <p:nvPr/>
            </p:nvSpPr>
            <p:spPr>
              <a:xfrm>
                <a:off x="939800" y="2125133"/>
                <a:ext cx="1837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FE1410A7-C98A-4B57-B6F1-456511E06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0" y="2125133"/>
                <a:ext cx="18373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03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14ADD-E862-49F2-AFB4-6AB3A35E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Maximal Margin </a:t>
            </a:r>
            <a:r>
              <a:rPr lang="de-DE" dirty="0" err="1"/>
              <a:t>Classifier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16F5219-66E9-4946-AC6D-81253CE717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dirty="0"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such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maximal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endParaRPr lang="LID4096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16F5219-66E9-4946-AC6D-81253CE71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4711F6-8027-4C51-B221-1AD6EBD4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54B1F5-BAFC-4F3F-BF36-56308353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25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F856741C-987F-4B8F-ADB4-4034C115543E}"/>
                  </a:ext>
                </a:extLst>
              </p:cNvPr>
              <p:cNvSpPr txBox="1"/>
              <p:nvPr/>
            </p:nvSpPr>
            <p:spPr>
              <a:xfrm>
                <a:off x="838200" y="2686697"/>
                <a:ext cx="4114800" cy="3288529"/>
              </a:xfrm>
              <a:prstGeom prst="rect">
                <a:avLst/>
              </a:prstGeom>
              <a:solidFill>
                <a:srgbClr val="00B0F0">
                  <a:alpha val="50196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4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⃑"/>
                                  <m:ctrlPr>
                                    <a:rPr lang="de-DE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lim>
                          </m:limLow>
                        </m:fName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de-DE" sz="2400" dirty="0"/>
              </a:p>
              <a:p>
                <a:endParaRPr lang="de-DE" sz="2400" dirty="0"/>
              </a:p>
              <a:p>
                <a:endParaRPr lang="de-D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de-DE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2400" dirty="0"/>
              </a:p>
              <a:p>
                <a:endParaRPr lang="de-DE" sz="2400" dirty="0"/>
              </a:p>
              <a:p>
                <a:endParaRPr lang="de-D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    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acc>
                            <m:accPr>
                              <m:chr m:val="⃑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 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F856741C-987F-4B8F-ADB4-4034C1155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6697"/>
                <a:ext cx="4114800" cy="3288529"/>
              </a:xfrm>
              <a:prstGeom prst="rect">
                <a:avLst/>
              </a:prstGeom>
              <a:blipFill>
                <a:blip r:embed="rId3"/>
                <a:stretch>
                  <a:fillRect b="-92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1188AA60-07A9-45F5-935B-6F847E20D097}"/>
              </a:ext>
            </a:extLst>
          </p:cNvPr>
          <p:cNvSpPr txBox="1"/>
          <p:nvPr/>
        </p:nvSpPr>
        <p:spPr>
          <a:xfrm>
            <a:off x="5799667" y="3801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LID4096" dirty="0"/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5B81088-8EDF-4B3C-A2D5-B211C693B26C}"/>
              </a:ext>
            </a:extLst>
          </p:cNvPr>
          <p:cNvGrpSpPr/>
          <p:nvPr/>
        </p:nvGrpSpPr>
        <p:grpSpPr>
          <a:xfrm>
            <a:off x="2429933" y="4766733"/>
            <a:ext cx="4876800" cy="804335"/>
            <a:chOff x="2429933" y="4766733"/>
            <a:chExt cx="4876800" cy="804335"/>
          </a:xfrm>
        </p:grpSpPr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C7B0926F-B8E2-4D70-8805-668CC7A036D7}"/>
                </a:ext>
              </a:extLst>
            </p:cNvPr>
            <p:cNvSpPr/>
            <p:nvPr/>
          </p:nvSpPr>
          <p:spPr>
            <a:xfrm>
              <a:off x="2429933" y="4949520"/>
              <a:ext cx="3369734" cy="621548"/>
            </a:xfrm>
            <a:custGeom>
              <a:avLst/>
              <a:gdLst>
                <a:gd name="connsiteX0" fmla="*/ 0 w 3369734"/>
                <a:gd name="connsiteY0" fmla="*/ 621548 h 621548"/>
                <a:gd name="connsiteX1" fmla="*/ 524934 w 3369734"/>
                <a:gd name="connsiteY1" fmla="*/ 249014 h 621548"/>
                <a:gd name="connsiteX2" fmla="*/ 1456267 w 3369734"/>
                <a:gd name="connsiteY2" fmla="*/ 28881 h 621548"/>
                <a:gd name="connsiteX3" fmla="*/ 3369734 w 3369734"/>
                <a:gd name="connsiteY3" fmla="*/ 3481 h 6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9734" h="621548">
                  <a:moveTo>
                    <a:pt x="0" y="621548"/>
                  </a:moveTo>
                  <a:cubicBezTo>
                    <a:pt x="141111" y="484670"/>
                    <a:pt x="282223" y="347792"/>
                    <a:pt x="524934" y="249014"/>
                  </a:cubicBezTo>
                  <a:cubicBezTo>
                    <a:pt x="767645" y="150236"/>
                    <a:pt x="982134" y="69803"/>
                    <a:pt x="1456267" y="28881"/>
                  </a:cubicBezTo>
                  <a:cubicBezTo>
                    <a:pt x="1930400" y="-12041"/>
                    <a:pt x="3063523" y="2070"/>
                    <a:pt x="3369734" y="3481"/>
                  </a:cubicBezTo>
                </a:path>
              </a:pathLst>
            </a:cu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A61D8B46-6837-4C61-97FF-0D6BD2277DBA}"/>
                    </a:ext>
                  </a:extLst>
                </p:cNvPr>
                <p:cNvSpPr txBox="1"/>
                <p:nvPr/>
              </p:nvSpPr>
              <p:spPr>
                <a:xfrm>
                  <a:off x="5892032" y="4766733"/>
                  <a:ext cx="14147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{−1,+1}</m:t>
                        </m:r>
                      </m:oMath>
                    </m:oMathPara>
                  </a14:m>
                  <a:endParaRPr lang="LID4096" dirty="0"/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A61D8B46-6837-4C61-97FF-0D6BD2277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2032" y="4766733"/>
                  <a:ext cx="141470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310" b="-14754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EE9BA12C-C43E-42B5-8766-98615A0EF6F5}"/>
              </a:ext>
            </a:extLst>
          </p:cNvPr>
          <p:cNvGrpSpPr/>
          <p:nvPr/>
        </p:nvGrpSpPr>
        <p:grpSpPr>
          <a:xfrm>
            <a:off x="2827866" y="5136065"/>
            <a:ext cx="4259497" cy="408467"/>
            <a:chOff x="2827866" y="5136065"/>
            <a:chExt cx="4259497" cy="408467"/>
          </a:xfrm>
        </p:grpSpPr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7DF046E3-03A0-4638-9D9B-19979C21D07F}"/>
                </a:ext>
              </a:extLst>
            </p:cNvPr>
            <p:cNvSpPr/>
            <p:nvPr/>
          </p:nvSpPr>
          <p:spPr>
            <a:xfrm>
              <a:off x="2827866" y="5315451"/>
              <a:ext cx="3369734" cy="229081"/>
            </a:xfrm>
            <a:custGeom>
              <a:avLst/>
              <a:gdLst>
                <a:gd name="connsiteX0" fmla="*/ 0 w 3369734"/>
                <a:gd name="connsiteY0" fmla="*/ 621548 h 621548"/>
                <a:gd name="connsiteX1" fmla="*/ 524934 w 3369734"/>
                <a:gd name="connsiteY1" fmla="*/ 249014 h 621548"/>
                <a:gd name="connsiteX2" fmla="*/ 1456267 w 3369734"/>
                <a:gd name="connsiteY2" fmla="*/ 28881 h 621548"/>
                <a:gd name="connsiteX3" fmla="*/ 3369734 w 3369734"/>
                <a:gd name="connsiteY3" fmla="*/ 3481 h 6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9734" h="621548">
                  <a:moveTo>
                    <a:pt x="0" y="621548"/>
                  </a:moveTo>
                  <a:cubicBezTo>
                    <a:pt x="141111" y="484670"/>
                    <a:pt x="282223" y="347792"/>
                    <a:pt x="524934" y="249014"/>
                  </a:cubicBezTo>
                  <a:cubicBezTo>
                    <a:pt x="767645" y="150236"/>
                    <a:pt x="982134" y="69803"/>
                    <a:pt x="1456267" y="28881"/>
                  </a:cubicBezTo>
                  <a:cubicBezTo>
                    <a:pt x="1930400" y="-12041"/>
                    <a:pt x="3063523" y="2070"/>
                    <a:pt x="3369734" y="3481"/>
                  </a:cubicBezTo>
                </a:path>
              </a:pathLst>
            </a:cu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292A8BA6-CACE-4DBB-9B3E-F8881FFA8823}"/>
                    </a:ext>
                  </a:extLst>
                </p:cNvPr>
                <p:cNvSpPr txBox="1"/>
                <p:nvPr/>
              </p:nvSpPr>
              <p:spPr>
                <a:xfrm>
                  <a:off x="6289965" y="5136065"/>
                  <a:ext cx="797398" cy="341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acc>
                            <m:accPr>
                              <m:chr m:val="⃑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sub>
                      </m:sSub>
                    </m:oMath>
                  </a14:m>
                  <a:r>
                    <a:rPr lang="de-DE" dirty="0"/>
                    <a:t>)</a:t>
                  </a:r>
                  <a:endParaRPr lang="LID4096" dirty="0"/>
                </a:p>
              </p:txBody>
            </p:sp>
          </mc:Choice>
          <mc:Fallback xmlns="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292A8BA6-CACE-4DBB-9B3E-F8881FFA8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965" y="5136065"/>
                  <a:ext cx="797398" cy="341888"/>
                </a:xfrm>
                <a:prstGeom prst="rect">
                  <a:avLst/>
                </a:prstGeom>
                <a:blipFill>
                  <a:blip r:embed="rId5"/>
                  <a:stretch>
                    <a:fillRect l="-10687" t="-21429" r="-16794" b="-23214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78D5E569-AE67-4958-8E5E-28AD8DE141AF}"/>
              </a:ext>
            </a:extLst>
          </p:cNvPr>
          <p:cNvGrpSpPr/>
          <p:nvPr/>
        </p:nvGrpSpPr>
        <p:grpSpPr>
          <a:xfrm>
            <a:off x="8910573" y="3801533"/>
            <a:ext cx="1986026" cy="1197336"/>
            <a:chOff x="8910573" y="3801533"/>
            <a:chExt cx="1986026" cy="1197336"/>
          </a:xfrm>
        </p:grpSpPr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84703E7-2842-4459-A5FB-8CAD96DD4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0573" y="4347895"/>
              <a:ext cx="1071627" cy="650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3" name="Grafik 32" descr="Häkchen">
              <a:extLst>
                <a:ext uri="{FF2B5EF4-FFF2-40B4-BE49-F238E27FC236}">
                  <a16:creationId xmlns:a16="http://schemas.microsoft.com/office/drawing/2014/main" id="{A6700E63-E59B-49DE-83D8-BAECA5C08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82199" y="3801533"/>
              <a:ext cx="914400" cy="914400"/>
            </a:xfrm>
            <a:prstGeom prst="rect">
              <a:avLst/>
            </a:prstGeom>
          </p:spPr>
        </p:pic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AA362C2E-D44B-43C1-A857-7D806ACB1F0C}"/>
              </a:ext>
            </a:extLst>
          </p:cNvPr>
          <p:cNvGrpSpPr/>
          <p:nvPr/>
        </p:nvGrpSpPr>
        <p:grpSpPr>
          <a:xfrm>
            <a:off x="8910572" y="5245581"/>
            <a:ext cx="1850506" cy="1098810"/>
            <a:chOff x="8910572" y="5245581"/>
            <a:chExt cx="1850506" cy="1098810"/>
          </a:xfrm>
        </p:grpSpPr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36994977-17E7-425F-BF73-42923546651A}"/>
                </a:ext>
              </a:extLst>
            </p:cNvPr>
            <p:cNvCxnSpPr>
              <a:cxnSpLocks/>
            </p:cNvCxnSpPr>
            <p:nvPr/>
          </p:nvCxnSpPr>
          <p:spPr>
            <a:xfrm>
              <a:off x="8910572" y="5245581"/>
              <a:ext cx="1071627" cy="650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5" name="Grafik 34" descr="Schließen">
              <a:extLst>
                <a:ext uri="{FF2B5EF4-FFF2-40B4-BE49-F238E27FC236}">
                  <a16:creationId xmlns:a16="http://schemas.microsoft.com/office/drawing/2014/main" id="{59013C29-8853-42A2-82A0-9C618FA03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117719" y="5429991"/>
              <a:ext cx="643359" cy="914400"/>
            </a:xfrm>
            <a:prstGeom prst="rect">
              <a:avLst/>
            </a:prstGeom>
          </p:spPr>
        </p:pic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280C200B-F7E1-42EF-88AE-932555C3C910}"/>
              </a:ext>
            </a:extLst>
          </p:cNvPr>
          <p:cNvGrpSpPr/>
          <p:nvPr/>
        </p:nvGrpSpPr>
        <p:grpSpPr>
          <a:xfrm>
            <a:off x="7087363" y="4951399"/>
            <a:ext cx="1936221" cy="355610"/>
            <a:chOff x="7087363" y="4951399"/>
            <a:chExt cx="1936221" cy="355610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C9B07146-E566-4B6D-B0E0-FD8886D4FE27}"/>
                </a:ext>
              </a:extLst>
            </p:cNvPr>
            <p:cNvCxnSpPr>
              <a:cxnSpLocks/>
              <a:stCxn id="16" idx="3"/>
              <a:endCxn id="37" idx="0"/>
            </p:cNvCxnSpPr>
            <p:nvPr/>
          </p:nvCxnSpPr>
          <p:spPr>
            <a:xfrm>
              <a:off x="7306733" y="4951399"/>
              <a:ext cx="499533" cy="758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E6A85358-E3CA-40DE-A8CD-343E1C9128E4}"/>
                </a:ext>
              </a:extLst>
            </p:cNvPr>
            <p:cNvCxnSpPr>
              <a:cxnSpLocks/>
              <a:stCxn id="18" idx="3"/>
              <a:endCxn id="37" idx="2"/>
            </p:cNvCxnSpPr>
            <p:nvPr/>
          </p:nvCxnSpPr>
          <p:spPr>
            <a:xfrm flipV="1">
              <a:off x="7087363" y="5230412"/>
              <a:ext cx="718903" cy="765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FF0613DD-0064-4A15-A758-30902ACF5616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7907866" y="5128812"/>
              <a:ext cx="795868" cy="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8BF0C0ED-01A2-4A21-9FA1-96C78EEC6B1C}"/>
                    </a:ext>
                  </a:extLst>
                </p:cNvPr>
                <p:cNvSpPr txBox="1"/>
                <p:nvPr/>
              </p:nvSpPr>
              <p:spPr>
                <a:xfrm>
                  <a:off x="8797561" y="498193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oMath>
                    </m:oMathPara>
                  </a14:m>
                  <a:endParaRPr lang="LID4096" b="1" dirty="0"/>
                </a:p>
              </p:txBody>
            </p:sp>
          </mc:Choice>
          <mc:Fallback xmlns="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8BF0C0ED-01A2-4A21-9FA1-96C78EEC6B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7561" y="4981935"/>
                  <a:ext cx="226023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7027" r="-27027" b="-15217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7" name="Grafik 36" descr="Marke Kreuz">
              <a:extLst>
                <a:ext uri="{FF2B5EF4-FFF2-40B4-BE49-F238E27FC236}">
                  <a16:creationId xmlns:a16="http://schemas.microsoft.com/office/drawing/2014/main" id="{A683FFBB-9222-4D00-96E3-A0CBDBA09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704666" y="5027212"/>
              <a:ext cx="203200" cy="20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235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14ADD-E862-49F2-AFB4-6AB3A35E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Maximal Margin </a:t>
            </a:r>
            <a:r>
              <a:rPr lang="de-DE" dirty="0" err="1"/>
              <a:t>Classifier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16F5219-66E9-4946-AC6D-81253CE717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dirty="0"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such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maximal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endParaRPr lang="LID4096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16F5219-66E9-4946-AC6D-81253CE71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4711F6-8027-4C51-B221-1AD6EBD4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54B1F5-BAFC-4F3F-BF36-56308353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26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F856741C-987F-4B8F-ADB4-4034C115543E}"/>
                  </a:ext>
                </a:extLst>
              </p:cNvPr>
              <p:cNvSpPr txBox="1"/>
              <p:nvPr/>
            </p:nvSpPr>
            <p:spPr>
              <a:xfrm>
                <a:off x="838200" y="2686697"/>
                <a:ext cx="4114800" cy="3288529"/>
              </a:xfrm>
              <a:prstGeom prst="rect">
                <a:avLst/>
              </a:prstGeom>
              <a:solidFill>
                <a:srgbClr val="00B0F0">
                  <a:alpha val="50196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4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⃑"/>
                                  <m:ctrlPr>
                                    <a:rPr lang="de-DE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lim>
                          </m:limLow>
                        </m:fName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de-DE" sz="2400" dirty="0"/>
              </a:p>
              <a:p>
                <a:endParaRPr lang="de-DE" sz="2400" dirty="0"/>
              </a:p>
              <a:p>
                <a:endParaRPr lang="de-D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de-DE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2400" dirty="0"/>
              </a:p>
              <a:p>
                <a:endParaRPr lang="de-DE" sz="2400" dirty="0"/>
              </a:p>
              <a:p>
                <a:endParaRPr lang="de-D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    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acc>
                            <m:accPr>
                              <m:chr m:val="⃑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 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F856741C-987F-4B8F-ADB4-4034C1155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6697"/>
                <a:ext cx="4114800" cy="3288529"/>
              </a:xfrm>
              <a:prstGeom prst="rect">
                <a:avLst/>
              </a:prstGeom>
              <a:blipFill>
                <a:blip r:embed="rId3"/>
                <a:stretch>
                  <a:fillRect b="-92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1188AA60-07A9-45F5-935B-6F847E20D097}"/>
              </a:ext>
            </a:extLst>
          </p:cNvPr>
          <p:cNvSpPr txBox="1"/>
          <p:nvPr/>
        </p:nvSpPr>
        <p:spPr>
          <a:xfrm>
            <a:off x="5799667" y="3801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LID4096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B690A5C-3186-4FEB-834A-A519831FF59D}"/>
              </a:ext>
            </a:extLst>
          </p:cNvPr>
          <p:cNvGrpSpPr/>
          <p:nvPr/>
        </p:nvGrpSpPr>
        <p:grpSpPr>
          <a:xfrm>
            <a:off x="2429933" y="3801533"/>
            <a:ext cx="8466666" cy="2542858"/>
            <a:chOff x="2429933" y="3801533"/>
            <a:chExt cx="8466666" cy="2542858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B5B81088-8EDF-4B3C-A2D5-B211C693B26C}"/>
                </a:ext>
              </a:extLst>
            </p:cNvPr>
            <p:cNvGrpSpPr/>
            <p:nvPr/>
          </p:nvGrpSpPr>
          <p:grpSpPr>
            <a:xfrm>
              <a:off x="2429933" y="4766733"/>
              <a:ext cx="4876800" cy="804335"/>
              <a:chOff x="2429933" y="4766733"/>
              <a:chExt cx="4876800" cy="804335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C7B0926F-B8E2-4D70-8805-668CC7A036D7}"/>
                  </a:ext>
                </a:extLst>
              </p:cNvPr>
              <p:cNvSpPr/>
              <p:nvPr/>
            </p:nvSpPr>
            <p:spPr>
              <a:xfrm>
                <a:off x="2429933" y="4949520"/>
                <a:ext cx="3369734" cy="621548"/>
              </a:xfrm>
              <a:custGeom>
                <a:avLst/>
                <a:gdLst>
                  <a:gd name="connsiteX0" fmla="*/ 0 w 3369734"/>
                  <a:gd name="connsiteY0" fmla="*/ 621548 h 621548"/>
                  <a:gd name="connsiteX1" fmla="*/ 524934 w 3369734"/>
                  <a:gd name="connsiteY1" fmla="*/ 249014 h 621548"/>
                  <a:gd name="connsiteX2" fmla="*/ 1456267 w 3369734"/>
                  <a:gd name="connsiteY2" fmla="*/ 28881 h 621548"/>
                  <a:gd name="connsiteX3" fmla="*/ 3369734 w 3369734"/>
                  <a:gd name="connsiteY3" fmla="*/ 3481 h 62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69734" h="621548">
                    <a:moveTo>
                      <a:pt x="0" y="621548"/>
                    </a:moveTo>
                    <a:cubicBezTo>
                      <a:pt x="141111" y="484670"/>
                      <a:pt x="282223" y="347792"/>
                      <a:pt x="524934" y="249014"/>
                    </a:cubicBezTo>
                    <a:cubicBezTo>
                      <a:pt x="767645" y="150236"/>
                      <a:pt x="982134" y="69803"/>
                      <a:pt x="1456267" y="28881"/>
                    </a:cubicBezTo>
                    <a:cubicBezTo>
                      <a:pt x="1930400" y="-12041"/>
                      <a:pt x="3063523" y="2070"/>
                      <a:pt x="3369734" y="3481"/>
                    </a:cubicBezTo>
                  </a:path>
                </a:pathLst>
              </a:custGeom>
              <a:ln w="127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feld 15">
                    <a:extLst>
                      <a:ext uri="{FF2B5EF4-FFF2-40B4-BE49-F238E27FC236}">
                        <a16:creationId xmlns:a16="http://schemas.microsoft.com/office/drawing/2014/main" id="{A61D8B46-6837-4C61-97FF-0D6BD2277DBA}"/>
                      </a:ext>
                    </a:extLst>
                  </p:cNvPr>
                  <p:cNvSpPr txBox="1"/>
                  <p:nvPr/>
                </p:nvSpPr>
                <p:spPr>
                  <a:xfrm>
                    <a:off x="5892032" y="4766733"/>
                    <a:ext cx="141470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{−1,+1}</m:t>
                          </m:r>
                        </m:oMath>
                      </m:oMathPara>
                    </a14:m>
                    <a:endParaRPr lang="LID4096" dirty="0"/>
                  </a:p>
                </p:txBody>
              </p:sp>
            </mc:Choice>
            <mc:Fallback xmlns="">
              <p:sp>
                <p:nvSpPr>
                  <p:cNvPr id="16" name="Textfeld 15">
                    <a:extLst>
                      <a:ext uri="{FF2B5EF4-FFF2-40B4-BE49-F238E27FC236}">
                        <a16:creationId xmlns:a16="http://schemas.microsoft.com/office/drawing/2014/main" id="{A61D8B46-6837-4C61-97FF-0D6BD2277D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2032" y="4766733"/>
                    <a:ext cx="141470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4310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EE9BA12C-C43E-42B5-8766-98615A0EF6F5}"/>
                </a:ext>
              </a:extLst>
            </p:cNvPr>
            <p:cNvGrpSpPr/>
            <p:nvPr/>
          </p:nvGrpSpPr>
          <p:grpSpPr>
            <a:xfrm>
              <a:off x="2827866" y="5136065"/>
              <a:ext cx="4259497" cy="408467"/>
              <a:chOff x="2827866" y="5136065"/>
              <a:chExt cx="4259497" cy="408467"/>
            </a:xfrm>
          </p:grpSpPr>
          <p:sp>
            <p:nvSpPr>
              <p:cNvPr id="17" name="Freihandform: Form 16">
                <a:extLst>
                  <a:ext uri="{FF2B5EF4-FFF2-40B4-BE49-F238E27FC236}">
                    <a16:creationId xmlns:a16="http://schemas.microsoft.com/office/drawing/2014/main" id="{7DF046E3-03A0-4638-9D9B-19979C21D07F}"/>
                  </a:ext>
                </a:extLst>
              </p:cNvPr>
              <p:cNvSpPr/>
              <p:nvPr/>
            </p:nvSpPr>
            <p:spPr>
              <a:xfrm>
                <a:off x="2827866" y="5315451"/>
                <a:ext cx="3369734" cy="229081"/>
              </a:xfrm>
              <a:custGeom>
                <a:avLst/>
                <a:gdLst>
                  <a:gd name="connsiteX0" fmla="*/ 0 w 3369734"/>
                  <a:gd name="connsiteY0" fmla="*/ 621548 h 621548"/>
                  <a:gd name="connsiteX1" fmla="*/ 524934 w 3369734"/>
                  <a:gd name="connsiteY1" fmla="*/ 249014 h 621548"/>
                  <a:gd name="connsiteX2" fmla="*/ 1456267 w 3369734"/>
                  <a:gd name="connsiteY2" fmla="*/ 28881 h 621548"/>
                  <a:gd name="connsiteX3" fmla="*/ 3369734 w 3369734"/>
                  <a:gd name="connsiteY3" fmla="*/ 3481 h 62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69734" h="621548">
                    <a:moveTo>
                      <a:pt x="0" y="621548"/>
                    </a:moveTo>
                    <a:cubicBezTo>
                      <a:pt x="141111" y="484670"/>
                      <a:pt x="282223" y="347792"/>
                      <a:pt x="524934" y="249014"/>
                    </a:cubicBezTo>
                    <a:cubicBezTo>
                      <a:pt x="767645" y="150236"/>
                      <a:pt x="982134" y="69803"/>
                      <a:pt x="1456267" y="28881"/>
                    </a:cubicBezTo>
                    <a:cubicBezTo>
                      <a:pt x="1930400" y="-12041"/>
                      <a:pt x="3063523" y="2070"/>
                      <a:pt x="3369734" y="3481"/>
                    </a:cubicBezTo>
                  </a:path>
                </a:pathLst>
              </a:custGeom>
              <a:ln w="127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feld 17">
                    <a:extLst>
                      <a:ext uri="{FF2B5EF4-FFF2-40B4-BE49-F238E27FC236}">
                        <a16:creationId xmlns:a16="http://schemas.microsoft.com/office/drawing/2014/main" id="{292A8BA6-CACE-4DBB-9B3E-F8881FFA8823}"/>
                      </a:ext>
                    </a:extLst>
                  </p:cNvPr>
                  <p:cNvSpPr txBox="1"/>
                  <p:nvPr/>
                </p:nvSpPr>
                <p:spPr>
                  <a:xfrm>
                    <a:off x="6289965" y="5136065"/>
                    <a:ext cx="797398" cy="341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𝑠𝑔𝑛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acc>
                              <m:accPr>
                                <m:chr m:val="⃑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sub>
                        </m:sSub>
                      </m:oMath>
                    </a14:m>
                    <a:r>
                      <a:rPr lang="de-DE" dirty="0"/>
                      <a:t>)</a:t>
                    </a:r>
                    <a:endParaRPr lang="LID4096" dirty="0"/>
                  </a:p>
                </p:txBody>
              </p:sp>
            </mc:Choice>
            <mc:Fallback xmlns="">
              <p:sp>
                <p:nvSpPr>
                  <p:cNvPr id="18" name="Textfeld 17">
                    <a:extLst>
                      <a:ext uri="{FF2B5EF4-FFF2-40B4-BE49-F238E27FC236}">
                        <a16:creationId xmlns:a16="http://schemas.microsoft.com/office/drawing/2014/main" id="{292A8BA6-CACE-4DBB-9B3E-F8881FFA88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9965" y="5136065"/>
                    <a:ext cx="797398" cy="34188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687" t="-21429" r="-16794" b="-23214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78D5E569-AE67-4958-8E5E-28AD8DE141AF}"/>
                </a:ext>
              </a:extLst>
            </p:cNvPr>
            <p:cNvGrpSpPr/>
            <p:nvPr/>
          </p:nvGrpSpPr>
          <p:grpSpPr>
            <a:xfrm>
              <a:off x="8910573" y="3801533"/>
              <a:ext cx="1986026" cy="1197336"/>
              <a:chOff x="8910573" y="3801533"/>
              <a:chExt cx="1986026" cy="1197336"/>
            </a:xfrm>
          </p:grpSpPr>
          <p:cxnSp>
            <p:nvCxnSpPr>
              <p:cNvPr id="28" name="Gerade Verbindung mit Pfeil 27">
                <a:extLst>
                  <a:ext uri="{FF2B5EF4-FFF2-40B4-BE49-F238E27FC236}">
                    <a16:creationId xmlns:a16="http://schemas.microsoft.com/office/drawing/2014/main" id="{F84703E7-2842-4459-A5FB-8CAD96DD4C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10573" y="4347895"/>
                <a:ext cx="1071627" cy="650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3" name="Grafik 32" descr="Häkchen">
                <a:extLst>
                  <a:ext uri="{FF2B5EF4-FFF2-40B4-BE49-F238E27FC236}">
                    <a16:creationId xmlns:a16="http://schemas.microsoft.com/office/drawing/2014/main" id="{A6700E63-E59B-49DE-83D8-BAECA5C08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982199" y="3801533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AA362C2E-D44B-43C1-A857-7D806ACB1F0C}"/>
                </a:ext>
              </a:extLst>
            </p:cNvPr>
            <p:cNvGrpSpPr/>
            <p:nvPr/>
          </p:nvGrpSpPr>
          <p:grpSpPr>
            <a:xfrm>
              <a:off x="8910572" y="5245581"/>
              <a:ext cx="1850506" cy="1098810"/>
              <a:chOff x="8910572" y="5245581"/>
              <a:chExt cx="1850506" cy="1098810"/>
            </a:xfrm>
          </p:grpSpPr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36994977-17E7-425F-BF73-4292354665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0572" y="5245581"/>
                <a:ext cx="1071627" cy="650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5" name="Grafik 34" descr="Schließen">
                <a:extLst>
                  <a:ext uri="{FF2B5EF4-FFF2-40B4-BE49-F238E27FC236}">
                    <a16:creationId xmlns:a16="http://schemas.microsoft.com/office/drawing/2014/main" id="{59013C29-8853-42A2-82A0-9C618FA03F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117719" y="5429991"/>
                <a:ext cx="643359" cy="914400"/>
              </a:xfrm>
              <a:prstGeom prst="rect">
                <a:avLst/>
              </a:prstGeom>
            </p:spPr>
          </p:pic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280C200B-F7E1-42EF-88AE-932555C3C910}"/>
                </a:ext>
              </a:extLst>
            </p:cNvPr>
            <p:cNvGrpSpPr/>
            <p:nvPr/>
          </p:nvGrpSpPr>
          <p:grpSpPr>
            <a:xfrm>
              <a:off x="7087363" y="4951399"/>
              <a:ext cx="1936221" cy="355610"/>
              <a:chOff x="7087363" y="4951399"/>
              <a:chExt cx="1936221" cy="355610"/>
            </a:xfrm>
          </p:grpSpPr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C9B07146-E566-4B6D-B0E0-FD8886D4FE27}"/>
                  </a:ext>
                </a:extLst>
              </p:cNvPr>
              <p:cNvCxnSpPr>
                <a:cxnSpLocks/>
                <a:stCxn id="16" idx="3"/>
                <a:endCxn id="37" idx="0"/>
              </p:cNvCxnSpPr>
              <p:nvPr/>
            </p:nvCxnSpPr>
            <p:spPr>
              <a:xfrm>
                <a:off x="7306733" y="4951399"/>
                <a:ext cx="499533" cy="758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E6A85358-E3CA-40DE-A8CD-343E1C9128E4}"/>
                  </a:ext>
                </a:extLst>
              </p:cNvPr>
              <p:cNvCxnSpPr>
                <a:cxnSpLocks/>
                <a:stCxn id="18" idx="3"/>
                <a:endCxn id="37" idx="2"/>
              </p:cNvCxnSpPr>
              <p:nvPr/>
            </p:nvCxnSpPr>
            <p:spPr>
              <a:xfrm flipV="1">
                <a:off x="7087363" y="5230412"/>
                <a:ext cx="718903" cy="765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>
                <a:extLst>
                  <a:ext uri="{FF2B5EF4-FFF2-40B4-BE49-F238E27FC236}">
                    <a16:creationId xmlns:a16="http://schemas.microsoft.com/office/drawing/2014/main" id="{FF0613DD-0064-4A15-A758-30902ACF5616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>
                <a:off x="7907866" y="5128812"/>
                <a:ext cx="795868" cy="1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feld 25">
                    <a:extLst>
                      <a:ext uri="{FF2B5EF4-FFF2-40B4-BE49-F238E27FC236}">
                        <a16:creationId xmlns:a16="http://schemas.microsoft.com/office/drawing/2014/main" id="{8BF0C0ED-01A2-4A21-9FA1-96C78EEC6B1C}"/>
                      </a:ext>
                    </a:extLst>
                  </p:cNvPr>
                  <p:cNvSpPr txBox="1"/>
                  <p:nvPr/>
                </p:nvSpPr>
                <p:spPr>
                  <a:xfrm>
                    <a:off x="8797561" y="498193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</m:oMath>
                      </m:oMathPara>
                    </a14:m>
                    <a:endParaRPr lang="LID4096" b="1" dirty="0"/>
                  </a:p>
                </p:txBody>
              </p:sp>
            </mc:Choice>
            <mc:Fallback xmlns="">
              <p:sp>
                <p:nvSpPr>
                  <p:cNvPr id="26" name="Textfeld 25">
                    <a:extLst>
                      <a:ext uri="{FF2B5EF4-FFF2-40B4-BE49-F238E27FC236}">
                        <a16:creationId xmlns:a16="http://schemas.microsoft.com/office/drawing/2014/main" id="{8BF0C0ED-01A2-4A21-9FA1-96C78EEC6B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7561" y="4981935"/>
                    <a:ext cx="22602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7027" r="-2702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7" name="Grafik 36" descr="Marke Kreuz">
                <a:extLst>
                  <a:ext uri="{FF2B5EF4-FFF2-40B4-BE49-F238E27FC236}">
                    <a16:creationId xmlns:a16="http://schemas.microsoft.com/office/drawing/2014/main" id="{A683FFBB-9222-4D00-96E3-A0CBDBA098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704666" y="5027212"/>
                <a:ext cx="203200" cy="203200"/>
              </a:xfrm>
              <a:prstGeom prst="rect">
                <a:avLst/>
              </a:prstGeom>
            </p:spPr>
          </p:pic>
        </p:grp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99527B8-8770-485A-B185-36B35353516A}"/>
              </a:ext>
            </a:extLst>
          </p:cNvPr>
          <p:cNvGrpSpPr/>
          <p:nvPr/>
        </p:nvGrpSpPr>
        <p:grpSpPr>
          <a:xfrm>
            <a:off x="3172537" y="3415941"/>
            <a:ext cx="6809661" cy="867395"/>
            <a:chOff x="2429933" y="4766733"/>
            <a:chExt cx="7991699" cy="867395"/>
          </a:xfrm>
        </p:grpSpPr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C539EA34-0314-460B-A052-ECE3F501FB53}"/>
                </a:ext>
              </a:extLst>
            </p:cNvPr>
            <p:cNvSpPr/>
            <p:nvPr/>
          </p:nvSpPr>
          <p:spPr>
            <a:xfrm>
              <a:off x="2429933" y="5012580"/>
              <a:ext cx="3369734" cy="621548"/>
            </a:xfrm>
            <a:custGeom>
              <a:avLst/>
              <a:gdLst>
                <a:gd name="connsiteX0" fmla="*/ 0 w 3369734"/>
                <a:gd name="connsiteY0" fmla="*/ 621548 h 621548"/>
                <a:gd name="connsiteX1" fmla="*/ 524934 w 3369734"/>
                <a:gd name="connsiteY1" fmla="*/ 249014 h 621548"/>
                <a:gd name="connsiteX2" fmla="*/ 1456267 w 3369734"/>
                <a:gd name="connsiteY2" fmla="*/ 28881 h 621548"/>
                <a:gd name="connsiteX3" fmla="*/ 3369734 w 3369734"/>
                <a:gd name="connsiteY3" fmla="*/ 3481 h 6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9734" h="621548">
                  <a:moveTo>
                    <a:pt x="0" y="621548"/>
                  </a:moveTo>
                  <a:cubicBezTo>
                    <a:pt x="141111" y="484670"/>
                    <a:pt x="282223" y="347792"/>
                    <a:pt x="524934" y="249014"/>
                  </a:cubicBezTo>
                  <a:cubicBezTo>
                    <a:pt x="767645" y="150236"/>
                    <a:pt x="982134" y="69803"/>
                    <a:pt x="1456267" y="28881"/>
                  </a:cubicBezTo>
                  <a:cubicBezTo>
                    <a:pt x="1930400" y="-12041"/>
                    <a:pt x="3063523" y="2070"/>
                    <a:pt x="3369734" y="3481"/>
                  </a:cubicBezTo>
                </a:path>
              </a:pathLst>
            </a:cu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7473F459-28B8-4BF7-917C-D4833CCF08C3}"/>
                    </a:ext>
                  </a:extLst>
                </p:cNvPr>
                <p:cNvSpPr txBox="1"/>
                <p:nvPr/>
              </p:nvSpPr>
              <p:spPr>
                <a:xfrm>
                  <a:off x="5892032" y="4766733"/>
                  <a:ext cx="4529600" cy="5048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ym typeface="Wingdings" panose="05000000000000000000" pitchFamily="2" charset="2"/>
                    </a:rPr>
                    <a:t> </a:t>
                  </a:r>
                  <a14:m>
                    <m:oMath xmlns:m="http://schemas.openxmlformats.org/officeDocument/2006/math">
                      <m:r>
                        <a:rPr lang="de-DE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acc>
                                <m:accPr>
                                  <m:chr m:val="⃑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sub>
                          </m:sSub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distance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⊥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𝐻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a14:m>
                  <a:endParaRPr lang="LID4096" dirty="0"/>
                </a:p>
              </p:txBody>
            </p:sp>
          </mc:Choice>
          <mc:Fallback xmlns=""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7473F459-28B8-4BF7-917C-D4833CCF08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2032" y="4766733"/>
                  <a:ext cx="4529600" cy="504818"/>
                </a:xfrm>
                <a:prstGeom prst="rect">
                  <a:avLst/>
                </a:prstGeom>
                <a:blipFill>
                  <a:blip r:embed="rId13"/>
                  <a:stretch>
                    <a:fillRect l="-1264" b="-6024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190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14ADD-E862-49F2-AFB4-6AB3A35E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Maximal Margin </a:t>
            </a:r>
            <a:r>
              <a:rPr lang="de-DE" dirty="0" err="1"/>
              <a:t>Classifier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16F5219-66E9-4946-AC6D-81253CE717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dirty="0"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such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maximal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16F5219-66E9-4946-AC6D-81253CE71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4711F6-8027-4C51-B221-1AD6EBD4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54B1F5-BAFC-4F3F-BF36-56308353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188AA60-07A9-45F5-935B-6F847E20D097}"/>
              </a:ext>
            </a:extLst>
          </p:cNvPr>
          <p:cNvSpPr txBox="1"/>
          <p:nvPr/>
        </p:nvSpPr>
        <p:spPr>
          <a:xfrm>
            <a:off x="5799667" y="3801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46CB0463-FF7F-4512-9382-BBD19DBF899A}"/>
                  </a:ext>
                </a:extLst>
              </p:cNvPr>
              <p:cNvSpPr/>
              <p:nvPr/>
            </p:nvSpPr>
            <p:spPr>
              <a:xfrm>
                <a:off x="846667" y="2686697"/>
                <a:ext cx="4106333" cy="3288529"/>
              </a:xfrm>
              <a:prstGeom prst="rect">
                <a:avLst/>
              </a:prstGeom>
              <a:solidFill>
                <a:srgbClr val="7FD7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4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⃑"/>
                                  <m:ctrlPr>
                                    <a:rPr lang="de-DE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lim>
                          </m:limLow>
                        </m:fName>
                        <m:e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  <a:p>
                <a:endParaRPr lang="de-DE" sz="2400" dirty="0">
                  <a:solidFill>
                    <a:schemeClr val="tx1"/>
                  </a:solidFill>
                </a:endParaRPr>
              </a:p>
              <a:p>
                <a:endParaRPr lang="de-DE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de-DE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  <a:p>
                <a:endParaRPr lang="de-DE" sz="2400" dirty="0">
                  <a:solidFill>
                    <a:schemeClr val="tx1"/>
                  </a:solidFill>
                </a:endParaRPr>
              </a:p>
              <a:p>
                <a:endParaRPr lang="de-DE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    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acc>
                            <m:accPr>
                              <m:chr m:val="⃑"/>
                              <m:ctrlPr>
                                <a:rPr lang="de-DE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de-DE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DE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  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46CB0463-FF7F-4512-9382-BBD19DBF89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67" y="2686697"/>
                <a:ext cx="4106333" cy="3288529"/>
              </a:xfrm>
              <a:prstGeom prst="rect">
                <a:avLst/>
              </a:prstGeom>
              <a:blipFill>
                <a:blip r:embed="rId3"/>
                <a:stretch>
                  <a:fillRect b="-110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86C2DFB-A696-4F97-9681-48C9F99870BE}"/>
              </a:ext>
            </a:extLst>
          </p:cNvPr>
          <p:cNvGrpSpPr/>
          <p:nvPr/>
        </p:nvGrpSpPr>
        <p:grpSpPr>
          <a:xfrm>
            <a:off x="5317994" y="2686696"/>
            <a:ext cx="3292606" cy="3579961"/>
            <a:chOff x="5317994" y="2686696"/>
            <a:chExt cx="3292606" cy="3579961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A190F810-9B43-4F85-BE9F-58D46F0F09B5}"/>
                </a:ext>
              </a:extLst>
            </p:cNvPr>
            <p:cNvSpPr/>
            <p:nvPr/>
          </p:nvSpPr>
          <p:spPr>
            <a:xfrm>
              <a:off x="5317994" y="2686696"/>
              <a:ext cx="3292606" cy="328852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2400" dirty="0">
                  <a:solidFill>
                    <a:schemeClr val="tx1"/>
                  </a:solidFill>
                  <a:latin typeface="CMU Serif" panose="02000603000000000000"/>
                </a:rPr>
                <a:t>QP Solver</a:t>
              </a:r>
              <a:endParaRPr lang="LID4096" sz="2400" dirty="0">
                <a:solidFill>
                  <a:schemeClr val="tx1"/>
                </a:solidFill>
                <a:latin typeface="CMU Serif" panose="02000603000000000000"/>
              </a:endParaRPr>
            </a:p>
          </p:txBody>
        </p: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ED58417E-E484-4D47-916D-7F54FC719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4232" y="3986527"/>
              <a:ext cx="2280130" cy="2280130"/>
            </a:xfrm>
            <a:prstGeom prst="rect">
              <a:avLst/>
            </a:prstGeom>
          </p:spPr>
        </p:pic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A062C10E-EE59-47C9-99D3-D71818A113BD}"/>
              </a:ext>
            </a:extLst>
          </p:cNvPr>
          <p:cNvGrpSpPr/>
          <p:nvPr/>
        </p:nvGrpSpPr>
        <p:grpSpPr>
          <a:xfrm>
            <a:off x="3172537" y="3415941"/>
            <a:ext cx="6809661" cy="867395"/>
            <a:chOff x="2429933" y="4766733"/>
            <a:chExt cx="7991699" cy="867395"/>
          </a:xfrm>
        </p:grpSpPr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9B4D5D18-8712-4235-A3AF-AFEEEB0784A8}"/>
                </a:ext>
              </a:extLst>
            </p:cNvPr>
            <p:cNvSpPr/>
            <p:nvPr/>
          </p:nvSpPr>
          <p:spPr>
            <a:xfrm>
              <a:off x="2429933" y="5012580"/>
              <a:ext cx="3369734" cy="621548"/>
            </a:xfrm>
            <a:custGeom>
              <a:avLst/>
              <a:gdLst>
                <a:gd name="connsiteX0" fmla="*/ 0 w 3369734"/>
                <a:gd name="connsiteY0" fmla="*/ 621548 h 621548"/>
                <a:gd name="connsiteX1" fmla="*/ 524934 w 3369734"/>
                <a:gd name="connsiteY1" fmla="*/ 249014 h 621548"/>
                <a:gd name="connsiteX2" fmla="*/ 1456267 w 3369734"/>
                <a:gd name="connsiteY2" fmla="*/ 28881 h 621548"/>
                <a:gd name="connsiteX3" fmla="*/ 3369734 w 3369734"/>
                <a:gd name="connsiteY3" fmla="*/ 3481 h 6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9734" h="621548">
                  <a:moveTo>
                    <a:pt x="0" y="621548"/>
                  </a:moveTo>
                  <a:cubicBezTo>
                    <a:pt x="141111" y="484670"/>
                    <a:pt x="282223" y="347792"/>
                    <a:pt x="524934" y="249014"/>
                  </a:cubicBezTo>
                  <a:cubicBezTo>
                    <a:pt x="767645" y="150236"/>
                    <a:pt x="982134" y="69803"/>
                    <a:pt x="1456267" y="28881"/>
                  </a:cubicBezTo>
                  <a:cubicBezTo>
                    <a:pt x="1930400" y="-12041"/>
                    <a:pt x="3063523" y="2070"/>
                    <a:pt x="3369734" y="3481"/>
                  </a:cubicBezTo>
                </a:path>
              </a:pathLst>
            </a:cu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BB46ED0E-2464-4F78-B823-7D777CDD7E47}"/>
                    </a:ext>
                  </a:extLst>
                </p:cNvPr>
                <p:cNvSpPr txBox="1"/>
                <p:nvPr/>
              </p:nvSpPr>
              <p:spPr>
                <a:xfrm>
                  <a:off x="5892032" y="4766733"/>
                  <a:ext cx="4529600" cy="5048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ym typeface="Wingdings" panose="05000000000000000000" pitchFamily="2" charset="2"/>
                    </a:rPr>
                    <a:t> </a:t>
                  </a:r>
                  <a14:m>
                    <m:oMath xmlns:m="http://schemas.openxmlformats.org/officeDocument/2006/math">
                      <m:r>
                        <a:rPr lang="de-DE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acc>
                                <m:accPr>
                                  <m:chr m:val="⃑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sub>
                          </m:sSub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distance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⊥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𝐻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a14:m>
                  <a:endParaRPr lang="LID4096" dirty="0"/>
                </a:p>
              </p:txBody>
            </p:sp>
          </mc:Choice>
          <mc:Fallback xmlns="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BB46ED0E-2464-4F78-B823-7D777CDD7E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2032" y="4766733"/>
                  <a:ext cx="4529600" cy="504818"/>
                </a:xfrm>
                <a:prstGeom prst="rect">
                  <a:avLst/>
                </a:prstGeom>
                <a:blipFill>
                  <a:blip r:embed="rId5"/>
                  <a:stretch>
                    <a:fillRect l="-1264" b="-6024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19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14ADD-E862-49F2-AFB4-6AB3A35E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Maximal Margin </a:t>
            </a:r>
            <a:r>
              <a:rPr lang="de-DE" dirty="0" err="1"/>
              <a:t>Classifier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16F5219-66E9-4946-AC6D-81253CE717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>
                    <a:solidFill>
                      <a:srgbClr val="FFC000"/>
                    </a:solidFill>
                  </a:rPr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de-DE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de-DE" b="1" dirty="0">
                    <a:solidFill>
                      <a:srgbClr val="FFC000"/>
                    </a:solidFill>
                  </a:rPr>
                  <a:t> </a:t>
                </a:r>
                <a:r>
                  <a:rPr lang="de-DE" dirty="0"/>
                  <a:t>such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maximal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16F5219-66E9-4946-AC6D-81253CE71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4711F6-8027-4C51-B221-1AD6EBD4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54B1F5-BAFC-4F3F-BF36-56308353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188AA60-07A9-45F5-935B-6F847E20D097}"/>
              </a:ext>
            </a:extLst>
          </p:cNvPr>
          <p:cNvSpPr txBox="1"/>
          <p:nvPr/>
        </p:nvSpPr>
        <p:spPr>
          <a:xfrm>
            <a:off x="5799667" y="3801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46CB0463-FF7F-4512-9382-BBD19DBF899A}"/>
                  </a:ext>
                </a:extLst>
              </p:cNvPr>
              <p:cNvSpPr/>
              <p:nvPr/>
            </p:nvSpPr>
            <p:spPr>
              <a:xfrm>
                <a:off x="1986742" y="2686695"/>
                <a:ext cx="2051858" cy="3288529"/>
              </a:xfrm>
              <a:prstGeom prst="rect">
                <a:avLst/>
              </a:prstGeom>
              <a:solidFill>
                <a:srgbClr val="7FD7F7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⃑"/>
                                  <m:ctrlPr>
                                    <a:rPr lang="de-DE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lim>
                          </m:limLow>
                        </m:fName>
                        <m:e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  <a:p>
                <a:endParaRPr lang="de-DE" sz="1000" dirty="0">
                  <a:solidFill>
                    <a:schemeClr val="tx1"/>
                  </a:solidFill>
                </a:endParaRPr>
              </a:p>
              <a:p>
                <a:endParaRPr lang="de-DE" sz="1000" dirty="0">
                  <a:solidFill>
                    <a:schemeClr val="tx1"/>
                  </a:solidFill>
                </a:endParaRPr>
              </a:p>
              <a:p>
                <a:endParaRPr lang="de-DE" sz="1000" dirty="0">
                  <a:solidFill>
                    <a:schemeClr val="tx1"/>
                  </a:solidFill>
                </a:endParaRPr>
              </a:p>
              <a:p>
                <a:endParaRPr lang="de-DE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de-DE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  <a:p>
                <a:endParaRPr lang="de-DE" sz="1000" dirty="0">
                  <a:solidFill>
                    <a:schemeClr val="tx1"/>
                  </a:solidFill>
                </a:endParaRPr>
              </a:p>
              <a:p>
                <a:endParaRPr lang="de-DE" sz="1000" dirty="0">
                  <a:solidFill>
                    <a:schemeClr val="tx1"/>
                  </a:solidFill>
                </a:endParaRPr>
              </a:p>
              <a:p>
                <a:endParaRPr lang="de-DE" sz="1000" dirty="0">
                  <a:solidFill>
                    <a:schemeClr val="tx1"/>
                  </a:solidFill>
                </a:endParaRPr>
              </a:p>
              <a:p>
                <a:endParaRPr lang="de-DE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    </m:t>
                      </m:r>
                      <m:sSub>
                        <m:sSub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acc>
                            <m:accPr>
                              <m:chr m:val="⃑"/>
                              <m:ctrlPr>
                                <a:rPr lang="de-DE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de-DE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de-DE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DE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  </m:t>
                      </m:r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46CB0463-FF7F-4512-9382-BBD19DBF89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742" y="2686695"/>
                <a:ext cx="2051858" cy="3288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86C2DFB-A696-4F97-9681-48C9F99870BE}"/>
              </a:ext>
            </a:extLst>
          </p:cNvPr>
          <p:cNvGrpSpPr/>
          <p:nvPr/>
        </p:nvGrpSpPr>
        <p:grpSpPr>
          <a:xfrm>
            <a:off x="5317994" y="2686696"/>
            <a:ext cx="3292606" cy="3579961"/>
            <a:chOff x="5317994" y="2686696"/>
            <a:chExt cx="3292606" cy="3579961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A190F810-9B43-4F85-BE9F-58D46F0F09B5}"/>
                </a:ext>
              </a:extLst>
            </p:cNvPr>
            <p:cNvSpPr/>
            <p:nvPr/>
          </p:nvSpPr>
          <p:spPr>
            <a:xfrm>
              <a:off x="5317994" y="2686696"/>
              <a:ext cx="3292606" cy="328852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2400" dirty="0">
                  <a:solidFill>
                    <a:schemeClr val="tx1"/>
                  </a:solidFill>
                  <a:latin typeface="CMU Serif" panose="02000603000000000000"/>
                </a:rPr>
                <a:t>QP Solver</a:t>
              </a:r>
            </a:p>
          </p:txBody>
        </p: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ED58417E-E484-4D47-916D-7F54FC719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4232" y="3986527"/>
              <a:ext cx="2280130" cy="2280130"/>
            </a:xfrm>
            <a:prstGeom prst="rect">
              <a:avLst/>
            </a:prstGeom>
          </p:spPr>
        </p:pic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61F1B651-1077-4D3F-87A6-BEACF95A6C89}"/>
              </a:ext>
            </a:extLst>
          </p:cNvPr>
          <p:cNvSpPr txBox="1"/>
          <p:nvPr/>
        </p:nvSpPr>
        <p:spPr>
          <a:xfrm>
            <a:off x="5708839" y="3293701"/>
            <a:ext cx="29017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2000" dirty="0" err="1">
                <a:latin typeface="CMU Serif" panose="02000603000000000000"/>
              </a:rPr>
              <a:t>Conjugate</a:t>
            </a:r>
            <a:r>
              <a:rPr lang="de-DE" sz="2000" dirty="0">
                <a:latin typeface="CMU Serif" panose="02000603000000000000"/>
              </a:rPr>
              <a:t> </a:t>
            </a:r>
            <a:r>
              <a:rPr lang="de-DE" sz="2000" dirty="0" err="1">
                <a:latin typeface="CMU Serif" panose="02000603000000000000"/>
              </a:rPr>
              <a:t>gradient</a:t>
            </a:r>
            <a:r>
              <a:rPr lang="de-DE" sz="2000" dirty="0">
                <a:latin typeface="CMU Serif" panose="02000603000000000000"/>
              </a:rPr>
              <a:t> </a:t>
            </a:r>
            <a:r>
              <a:rPr lang="de-DE" sz="2000" dirty="0" err="1">
                <a:latin typeface="CMU Serif" panose="02000603000000000000"/>
              </a:rPr>
              <a:t>method</a:t>
            </a:r>
            <a:r>
              <a:rPr lang="de-DE" sz="2000" dirty="0">
                <a:latin typeface="CMU Serif" panose="02000603000000000000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de-DE" sz="2000" dirty="0" err="1">
                <a:solidFill>
                  <a:schemeClr val="tx1"/>
                </a:solidFill>
                <a:latin typeface="CMU Serif" panose="02000603000000000000"/>
              </a:rPr>
              <a:t>Lagrangian</a:t>
            </a:r>
            <a:r>
              <a:rPr lang="de-DE" sz="2000" dirty="0">
                <a:solidFill>
                  <a:schemeClr val="tx1"/>
                </a:solidFill>
                <a:latin typeface="CMU Serif" panose="02000603000000000000"/>
              </a:rPr>
              <a:t> Multipliers</a:t>
            </a:r>
            <a:endParaRPr lang="LID4096" sz="2000" dirty="0">
              <a:solidFill>
                <a:schemeClr val="tx1"/>
              </a:solidFill>
              <a:latin typeface="CMU Serif" panose="02000603000000000000"/>
            </a:endParaRPr>
          </a:p>
          <a:p>
            <a:endParaRPr lang="LID4096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7EB4F8BD-6240-42F5-8D84-61FE4E60D471}"/>
                  </a:ext>
                </a:extLst>
              </p:cNvPr>
              <p:cNvSpPr/>
              <p:nvPr/>
            </p:nvSpPr>
            <p:spPr>
              <a:xfrm>
                <a:off x="9889994" y="3540865"/>
                <a:ext cx="1260000" cy="1260000"/>
              </a:xfrm>
              <a:prstGeom prst="rect">
                <a:avLst/>
              </a:prstGeom>
              <a:solidFill>
                <a:srgbClr val="7FD7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acc>
                        <m:accPr>
                          <m:chr m:val="⃑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LID4096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7EB4F8BD-6240-42F5-8D84-61FE4E60D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994" y="3540865"/>
                <a:ext cx="1260000" cy="12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80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0.27382 0.0027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8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29 -1.85185E-6 L -6.25E-7 -1.85185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6" grpId="0" build="p"/>
      <p:bldP spid="8" grpId="0" animBg="1"/>
      <p:bldP spid="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81C7B-75D8-4478-A284-F10BC7B8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</a:t>
            </a:r>
            <a:r>
              <a:rPr lang="de-DE" dirty="0" err="1"/>
              <a:t>Vectors</a:t>
            </a:r>
            <a:endParaRPr lang="LID4096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C86E07-6DAB-4686-A628-F93F80B4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AD7848-4B66-48E5-B808-28A09559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CCD8C15-7AE9-47BC-9AC7-B66ADDAF6C10}"/>
              </a:ext>
            </a:extLst>
          </p:cNvPr>
          <p:cNvSpPr/>
          <p:nvPr/>
        </p:nvSpPr>
        <p:spPr>
          <a:xfrm>
            <a:off x="2901553" y="2048317"/>
            <a:ext cx="6388896" cy="315021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3A2903-6B40-4AFE-B99E-9CC5C4141E7A}"/>
              </a:ext>
            </a:extLst>
          </p:cNvPr>
          <p:cNvCxnSpPr/>
          <p:nvPr/>
        </p:nvCxnSpPr>
        <p:spPr>
          <a:xfrm flipV="1">
            <a:off x="2901551" y="2048317"/>
            <a:ext cx="0" cy="315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94DD706-1E32-430A-BAE4-1CC947977A7A}"/>
              </a:ext>
            </a:extLst>
          </p:cNvPr>
          <p:cNvCxnSpPr/>
          <p:nvPr/>
        </p:nvCxnSpPr>
        <p:spPr>
          <a:xfrm>
            <a:off x="2901551" y="5198533"/>
            <a:ext cx="6388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E3845C6-26B2-4470-9390-F8E64B3D00A2}"/>
              </a:ext>
            </a:extLst>
          </p:cNvPr>
          <p:cNvCxnSpPr>
            <a:cxnSpLocks/>
          </p:cNvCxnSpPr>
          <p:nvPr/>
        </p:nvCxnSpPr>
        <p:spPr>
          <a:xfrm>
            <a:off x="4755282" y="2048317"/>
            <a:ext cx="1058779" cy="3150216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6F1A28EB-90F1-433C-96BF-213B04EEBA94}"/>
              </a:ext>
            </a:extLst>
          </p:cNvPr>
          <p:cNvSpPr/>
          <p:nvPr/>
        </p:nvSpPr>
        <p:spPr>
          <a:xfrm>
            <a:off x="7176590" y="2877223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4233102-C01C-42AC-B7F4-0DE81C268EE0}"/>
              </a:ext>
            </a:extLst>
          </p:cNvPr>
          <p:cNvSpPr/>
          <p:nvPr/>
        </p:nvSpPr>
        <p:spPr>
          <a:xfrm>
            <a:off x="6979402" y="2448427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DBBBFAC-619D-4E65-8014-6F200DC82E92}"/>
              </a:ext>
            </a:extLst>
          </p:cNvPr>
          <p:cNvSpPr/>
          <p:nvPr/>
        </p:nvSpPr>
        <p:spPr>
          <a:xfrm>
            <a:off x="6095999" y="3447996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BD13C40-D0EB-4AE6-A4D2-6C99E8DB868D}"/>
              </a:ext>
            </a:extLst>
          </p:cNvPr>
          <p:cNvSpPr/>
          <p:nvPr/>
        </p:nvSpPr>
        <p:spPr>
          <a:xfrm>
            <a:off x="5895033" y="2877223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6B9E075-4012-41A8-847E-CF45292774AD}"/>
              </a:ext>
            </a:extLst>
          </p:cNvPr>
          <p:cNvSpPr/>
          <p:nvPr/>
        </p:nvSpPr>
        <p:spPr>
          <a:xfrm>
            <a:off x="7673503" y="2664263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1AA014C-6B2F-48A3-B9B0-87568F247574}"/>
              </a:ext>
            </a:extLst>
          </p:cNvPr>
          <p:cNvSpPr/>
          <p:nvPr/>
        </p:nvSpPr>
        <p:spPr>
          <a:xfrm>
            <a:off x="7610404" y="3132496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FEB1813-0A13-4335-94F7-6BB48E47B10B}"/>
              </a:ext>
            </a:extLst>
          </p:cNvPr>
          <p:cNvSpPr/>
          <p:nvPr/>
        </p:nvSpPr>
        <p:spPr>
          <a:xfrm>
            <a:off x="3170803" y="3536420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17837B1-447F-497A-9207-E568D52E8029}"/>
              </a:ext>
            </a:extLst>
          </p:cNvPr>
          <p:cNvSpPr/>
          <p:nvPr/>
        </p:nvSpPr>
        <p:spPr>
          <a:xfrm>
            <a:off x="4187219" y="4276650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509E18D-0A41-4C31-B7D1-48AAD7CE6987}"/>
              </a:ext>
            </a:extLst>
          </p:cNvPr>
          <p:cNvSpPr/>
          <p:nvPr/>
        </p:nvSpPr>
        <p:spPr>
          <a:xfrm>
            <a:off x="4400181" y="4530250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3D734EF-10E7-4CFC-93CA-1BCE8E64C1C1}"/>
              </a:ext>
            </a:extLst>
          </p:cNvPr>
          <p:cNvSpPr/>
          <p:nvPr/>
        </p:nvSpPr>
        <p:spPr>
          <a:xfrm>
            <a:off x="3020943" y="4933071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95FF545-B57F-4A56-923C-B4CA0DC4255A}"/>
              </a:ext>
            </a:extLst>
          </p:cNvPr>
          <p:cNvSpPr/>
          <p:nvPr/>
        </p:nvSpPr>
        <p:spPr>
          <a:xfrm>
            <a:off x="4337081" y="3591881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9F5F0793-EEA9-4F95-AAA4-5F27C7583AD1}"/>
              </a:ext>
            </a:extLst>
          </p:cNvPr>
          <p:cNvCxnSpPr>
            <a:cxnSpLocks/>
          </p:cNvCxnSpPr>
          <p:nvPr/>
        </p:nvCxnSpPr>
        <p:spPr>
          <a:xfrm>
            <a:off x="5653468" y="2048317"/>
            <a:ext cx="1058779" cy="3150216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3D5682B-1DDF-4670-B215-9366B14FA16C}"/>
              </a:ext>
            </a:extLst>
          </p:cNvPr>
          <p:cNvCxnSpPr>
            <a:cxnSpLocks/>
          </p:cNvCxnSpPr>
          <p:nvPr/>
        </p:nvCxnSpPr>
        <p:spPr>
          <a:xfrm>
            <a:off x="3865893" y="2048317"/>
            <a:ext cx="1058779" cy="3150216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150FDAA5-5E5B-4E82-88ED-35DAD2C07DC8}"/>
              </a:ext>
            </a:extLst>
          </p:cNvPr>
          <p:cNvGrpSpPr/>
          <p:nvPr/>
        </p:nvGrpSpPr>
        <p:grpSpPr>
          <a:xfrm>
            <a:off x="4444799" y="2984941"/>
            <a:ext cx="4745691" cy="1376043"/>
            <a:chOff x="4444799" y="2984941"/>
            <a:chExt cx="4745691" cy="1376043"/>
          </a:xfrm>
        </p:grpSpPr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8CA61282-5FC5-4CD0-B53C-B74919C29580}"/>
                </a:ext>
              </a:extLst>
            </p:cNvPr>
            <p:cNvSpPr txBox="1"/>
            <p:nvPr/>
          </p:nvSpPr>
          <p:spPr>
            <a:xfrm>
              <a:off x="6726739" y="3837764"/>
              <a:ext cx="2463751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de-DE" sz="2800" dirty="0">
                  <a:latin typeface="CMU Serif" panose="02000603000000000000"/>
                </a:rPr>
                <a:t>support </a:t>
              </a:r>
              <a:r>
                <a:rPr lang="de-DE" sz="2800" dirty="0" err="1">
                  <a:latin typeface="CMU Serif" panose="02000603000000000000"/>
                </a:rPr>
                <a:t>vectors</a:t>
              </a:r>
              <a:endParaRPr lang="LID4096" sz="2800" dirty="0">
                <a:latin typeface="CMU Serif" panose="02000603000000000000"/>
              </a:endParaRPr>
            </a:p>
          </p:txBody>
        </p: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FF24E171-F773-4AF0-AB72-710713F016A9}"/>
                </a:ext>
              </a:extLst>
            </p:cNvPr>
            <p:cNvCxnSpPr>
              <a:stCxn id="30" idx="1"/>
              <a:endCxn id="14" idx="6"/>
            </p:cNvCxnSpPr>
            <p:nvPr/>
          </p:nvCxnSpPr>
          <p:spPr>
            <a:xfrm flipH="1" flipV="1">
              <a:off x="6222198" y="3511096"/>
              <a:ext cx="504541" cy="5882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50834607-7E66-4612-A137-793842D8D780}"/>
                </a:ext>
              </a:extLst>
            </p:cNvPr>
            <p:cNvCxnSpPr>
              <a:stCxn id="30" idx="1"/>
              <a:endCxn id="15" idx="5"/>
            </p:cNvCxnSpPr>
            <p:nvPr/>
          </p:nvCxnSpPr>
          <p:spPr>
            <a:xfrm flipH="1" flipV="1">
              <a:off x="6002751" y="2984941"/>
              <a:ext cx="723988" cy="1114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4D95AE2E-459B-4CAE-A148-77B065CDA821}"/>
                </a:ext>
              </a:extLst>
            </p:cNvPr>
            <p:cNvCxnSpPr>
              <a:stCxn id="30" idx="1"/>
              <a:endCxn id="22" idx="5"/>
            </p:cNvCxnSpPr>
            <p:nvPr/>
          </p:nvCxnSpPr>
          <p:spPr>
            <a:xfrm flipH="1" flipV="1">
              <a:off x="4444799" y="3699599"/>
              <a:ext cx="2281940" cy="3997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4296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Binary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13" name="Inhaltsplatzhalt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3405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088695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81C7B-75D8-4478-A284-F10BC7B8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</a:t>
            </a:r>
            <a:r>
              <a:rPr lang="de-DE" dirty="0" err="1"/>
              <a:t>Vectors</a:t>
            </a:r>
            <a:endParaRPr lang="LID4096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C86E07-6DAB-4686-A628-F93F80B4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AD7848-4B66-48E5-B808-28A09559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CCD8C15-7AE9-47BC-9AC7-B66ADDAF6C10}"/>
              </a:ext>
            </a:extLst>
          </p:cNvPr>
          <p:cNvSpPr/>
          <p:nvPr/>
        </p:nvSpPr>
        <p:spPr>
          <a:xfrm>
            <a:off x="2901553" y="2048317"/>
            <a:ext cx="6388896" cy="315021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3A2903-6B40-4AFE-B99E-9CC5C4141E7A}"/>
              </a:ext>
            </a:extLst>
          </p:cNvPr>
          <p:cNvCxnSpPr/>
          <p:nvPr/>
        </p:nvCxnSpPr>
        <p:spPr>
          <a:xfrm flipV="1">
            <a:off x="2901551" y="2048317"/>
            <a:ext cx="0" cy="315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94DD706-1E32-430A-BAE4-1CC947977A7A}"/>
              </a:ext>
            </a:extLst>
          </p:cNvPr>
          <p:cNvCxnSpPr/>
          <p:nvPr/>
        </p:nvCxnSpPr>
        <p:spPr>
          <a:xfrm>
            <a:off x="2901551" y="5198533"/>
            <a:ext cx="6388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E3845C6-26B2-4470-9390-F8E64B3D00A2}"/>
              </a:ext>
            </a:extLst>
          </p:cNvPr>
          <p:cNvCxnSpPr>
            <a:cxnSpLocks/>
          </p:cNvCxnSpPr>
          <p:nvPr/>
        </p:nvCxnSpPr>
        <p:spPr>
          <a:xfrm>
            <a:off x="4755282" y="2048317"/>
            <a:ext cx="1058779" cy="3150216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6F1A28EB-90F1-433C-96BF-213B04EEBA94}"/>
              </a:ext>
            </a:extLst>
          </p:cNvPr>
          <p:cNvSpPr/>
          <p:nvPr/>
        </p:nvSpPr>
        <p:spPr>
          <a:xfrm>
            <a:off x="7176590" y="3462282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4233102-C01C-42AC-B7F4-0DE81C268EE0}"/>
              </a:ext>
            </a:extLst>
          </p:cNvPr>
          <p:cNvSpPr/>
          <p:nvPr/>
        </p:nvSpPr>
        <p:spPr>
          <a:xfrm>
            <a:off x="6200040" y="2448427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DBBBFAC-619D-4E65-8014-6F200DC82E92}"/>
              </a:ext>
            </a:extLst>
          </p:cNvPr>
          <p:cNvSpPr/>
          <p:nvPr/>
        </p:nvSpPr>
        <p:spPr>
          <a:xfrm>
            <a:off x="6095999" y="3447996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BD13C40-D0EB-4AE6-A4D2-6C99E8DB868D}"/>
              </a:ext>
            </a:extLst>
          </p:cNvPr>
          <p:cNvSpPr/>
          <p:nvPr/>
        </p:nvSpPr>
        <p:spPr>
          <a:xfrm>
            <a:off x="5895033" y="2877223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6B9E075-4012-41A8-847E-CF45292774AD}"/>
              </a:ext>
            </a:extLst>
          </p:cNvPr>
          <p:cNvSpPr/>
          <p:nvPr/>
        </p:nvSpPr>
        <p:spPr>
          <a:xfrm>
            <a:off x="7673503" y="2664263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1AA014C-6B2F-48A3-B9B0-87568F247574}"/>
              </a:ext>
            </a:extLst>
          </p:cNvPr>
          <p:cNvSpPr/>
          <p:nvPr/>
        </p:nvSpPr>
        <p:spPr>
          <a:xfrm>
            <a:off x="7610404" y="3132496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FEB1813-0A13-4335-94F7-6BB48E47B10B}"/>
              </a:ext>
            </a:extLst>
          </p:cNvPr>
          <p:cNvSpPr/>
          <p:nvPr/>
        </p:nvSpPr>
        <p:spPr>
          <a:xfrm>
            <a:off x="3170803" y="3536420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17837B1-447F-497A-9207-E568D52E8029}"/>
              </a:ext>
            </a:extLst>
          </p:cNvPr>
          <p:cNvSpPr/>
          <p:nvPr/>
        </p:nvSpPr>
        <p:spPr>
          <a:xfrm>
            <a:off x="4187219" y="4276650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509E18D-0A41-4C31-B7D1-48AAD7CE6987}"/>
              </a:ext>
            </a:extLst>
          </p:cNvPr>
          <p:cNvSpPr/>
          <p:nvPr/>
        </p:nvSpPr>
        <p:spPr>
          <a:xfrm>
            <a:off x="4400181" y="4530250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3D734EF-10E7-4CFC-93CA-1BCE8E64C1C1}"/>
              </a:ext>
            </a:extLst>
          </p:cNvPr>
          <p:cNvSpPr/>
          <p:nvPr/>
        </p:nvSpPr>
        <p:spPr>
          <a:xfrm>
            <a:off x="3020943" y="4933071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95FF545-B57F-4A56-923C-B4CA0DC4255A}"/>
              </a:ext>
            </a:extLst>
          </p:cNvPr>
          <p:cNvSpPr/>
          <p:nvPr/>
        </p:nvSpPr>
        <p:spPr>
          <a:xfrm>
            <a:off x="4337081" y="3591881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9F5F0793-EEA9-4F95-AAA4-5F27C7583AD1}"/>
              </a:ext>
            </a:extLst>
          </p:cNvPr>
          <p:cNvCxnSpPr>
            <a:cxnSpLocks/>
          </p:cNvCxnSpPr>
          <p:nvPr/>
        </p:nvCxnSpPr>
        <p:spPr>
          <a:xfrm>
            <a:off x="5653468" y="2048317"/>
            <a:ext cx="1058779" cy="3150216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3D5682B-1DDF-4670-B215-9366B14FA16C}"/>
              </a:ext>
            </a:extLst>
          </p:cNvPr>
          <p:cNvCxnSpPr>
            <a:cxnSpLocks/>
          </p:cNvCxnSpPr>
          <p:nvPr/>
        </p:nvCxnSpPr>
        <p:spPr>
          <a:xfrm>
            <a:off x="3865893" y="2048317"/>
            <a:ext cx="1058779" cy="3150216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28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B35A1AE-3010-4714-97DC-2F66701ED25B}"/>
              </a:ext>
            </a:extLst>
          </p:cNvPr>
          <p:cNvGrpSpPr/>
          <p:nvPr/>
        </p:nvGrpSpPr>
        <p:grpSpPr>
          <a:xfrm>
            <a:off x="3579128" y="2388689"/>
            <a:ext cx="2516779" cy="614733"/>
            <a:chOff x="3579128" y="2388689"/>
            <a:chExt cx="2516779" cy="614733"/>
          </a:xfrm>
        </p:grpSpPr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CD453CB8-41C8-44F2-A87B-AF87647C4C0E}"/>
                </a:ext>
              </a:extLst>
            </p:cNvPr>
            <p:cNvSpPr txBox="1"/>
            <p:nvPr/>
          </p:nvSpPr>
          <p:spPr>
            <a:xfrm rot="20688405">
              <a:off x="3579128" y="2388689"/>
              <a:ext cx="2516779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de-DE" sz="2800" dirty="0">
                  <a:latin typeface="CMU Serif" panose="02000603000000000000"/>
                </a:rPr>
                <a:t>maximal </a:t>
              </a:r>
              <a:r>
                <a:rPr lang="de-DE" sz="2800" dirty="0" err="1">
                  <a:latin typeface="CMU Serif" panose="02000603000000000000"/>
                </a:rPr>
                <a:t>margin</a:t>
              </a:r>
              <a:endParaRPr lang="LID4096" sz="2800" dirty="0">
                <a:latin typeface="CMU Serif" panose="02000603000000000000"/>
              </a:endParaRPr>
            </a:p>
          </p:txBody>
        </p: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AA67C462-9636-49F8-9671-BCB5BFC1D5DF}"/>
                </a:ext>
              </a:extLst>
            </p:cNvPr>
            <p:cNvCxnSpPr/>
            <p:nvPr/>
          </p:nvCxnSpPr>
          <p:spPr>
            <a:xfrm flipV="1">
              <a:off x="4229100" y="2625725"/>
              <a:ext cx="1409700" cy="3776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9381C7B-75D8-4478-A284-F10BC7B8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</a:t>
            </a:r>
            <a:r>
              <a:rPr lang="de-DE" dirty="0" err="1"/>
              <a:t>Vectors</a:t>
            </a:r>
            <a:endParaRPr lang="LID4096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C86E07-6DAB-4686-A628-F93F80B4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AD7848-4B66-48E5-B808-28A09559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CCD8C15-7AE9-47BC-9AC7-B66ADDAF6C10}"/>
              </a:ext>
            </a:extLst>
          </p:cNvPr>
          <p:cNvSpPr/>
          <p:nvPr/>
        </p:nvSpPr>
        <p:spPr>
          <a:xfrm>
            <a:off x="2901553" y="2048317"/>
            <a:ext cx="6388896" cy="315021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3A2903-6B40-4AFE-B99E-9CC5C4141E7A}"/>
              </a:ext>
            </a:extLst>
          </p:cNvPr>
          <p:cNvCxnSpPr/>
          <p:nvPr/>
        </p:nvCxnSpPr>
        <p:spPr>
          <a:xfrm flipV="1">
            <a:off x="2901551" y="2048317"/>
            <a:ext cx="0" cy="315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94DD706-1E32-430A-BAE4-1CC947977A7A}"/>
              </a:ext>
            </a:extLst>
          </p:cNvPr>
          <p:cNvCxnSpPr/>
          <p:nvPr/>
        </p:nvCxnSpPr>
        <p:spPr>
          <a:xfrm>
            <a:off x="2901551" y="5198533"/>
            <a:ext cx="6388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E3845C6-26B2-4470-9390-F8E64B3D00A2}"/>
              </a:ext>
            </a:extLst>
          </p:cNvPr>
          <p:cNvCxnSpPr>
            <a:cxnSpLocks/>
          </p:cNvCxnSpPr>
          <p:nvPr/>
        </p:nvCxnSpPr>
        <p:spPr>
          <a:xfrm>
            <a:off x="4724400" y="2048316"/>
            <a:ext cx="863600" cy="3150216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6F1A28EB-90F1-433C-96BF-213B04EEBA94}"/>
              </a:ext>
            </a:extLst>
          </p:cNvPr>
          <p:cNvSpPr/>
          <p:nvPr/>
        </p:nvSpPr>
        <p:spPr>
          <a:xfrm>
            <a:off x="7176590" y="3462282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4233102-C01C-42AC-B7F4-0DE81C268EE0}"/>
              </a:ext>
            </a:extLst>
          </p:cNvPr>
          <p:cNvSpPr/>
          <p:nvPr/>
        </p:nvSpPr>
        <p:spPr>
          <a:xfrm>
            <a:off x="6200040" y="2448427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DBBBFAC-619D-4E65-8014-6F200DC82E92}"/>
              </a:ext>
            </a:extLst>
          </p:cNvPr>
          <p:cNvSpPr/>
          <p:nvPr/>
        </p:nvSpPr>
        <p:spPr>
          <a:xfrm>
            <a:off x="5817752" y="3447996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BD13C40-D0EB-4AE6-A4D2-6C99E8DB868D}"/>
              </a:ext>
            </a:extLst>
          </p:cNvPr>
          <p:cNvSpPr/>
          <p:nvPr/>
        </p:nvSpPr>
        <p:spPr>
          <a:xfrm>
            <a:off x="5895033" y="2877223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6B9E075-4012-41A8-847E-CF45292774AD}"/>
              </a:ext>
            </a:extLst>
          </p:cNvPr>
          <p:cNvSpPr/>
          <p:nvPr/>
        </p:nvSpPr>
        <p:spPr>
          <a:xfrm>
            <a:off x="7673503" y="2664263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1AA014C-6B2F-48A3-B9B0-87568F247574}"/>
              </a:ext>
            </a:extLst>
          </p:cNvPr>
          <p:cNvSpPr/>
          <p:nvPr/>
        </p:nvSpPr>
        <p:spPr>
          <a:xfrm>
            <a:off x="7610404" y="3132496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FEB1813-0A13-4335-94F7-6BB48E47B10B}"/>
              </a:ext>
            </a:extLst>
          </p:cNvPr>
          <p:cNvSpPr/>
          <p:nvPr/>
        </p:nvSpPr>
        <p:spPr>
          <a:xfrm>
            <a:off x="3170803" y="3536420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17837B1-447F-497A-9207-E568D52E8029}"/>
              </a:ext>
            </a:extLst>
          </p:cNvPr>
          <p:cNvSpPr/>
          <p:nvPr/>
        </p:nvSpPr>
        <p:spPr>
          <a:xfrm>
            <a:off x="4187219" y="4276650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509E18D-0A41-4C31-B7D1-48AAD7CE6987}"/>
              </a:ext>
            </a:extLst>
          </p:cNvPr>
          <p:cNvSpPr/>
          <p:nvPr/>
        </p:nvSpPr>
        <p:spPr>
          <a:xfrm>
            <a:off x="4400181" y="4530250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3D734EF-10E7-4CFC-93CA-1BCE8E64C1C1}"/>
              </a:ext>
            </a:extLst>
          </p:cNvPr>
          <p:cNvSpPr/>
          <p:nvPr/>
        </p:nvSpPr>
        <p:spPr>
          <a:xfrm>
            <a:off x="3020943" y="4933071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95FF545-B57F-4A56-923C-B4CA0DC4255A}"/>
              </a:ext>
            </a:extLst>
          </p:cNvPr>
          <p:cNvSpPr/>
          <p:nvPr/>
        </p:nvSpPr>
        <p:spPr>
          <a:xfrm>
            <a:off x="4337081" y="3591881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9F5F0793-EEA9-4F95-AAA4-5F27C7583AD1}"/>
              </a:ext>
            </a:extLst>
          </p:cNvPr>
          <p:cNvCxnSpPr>
            <a:cxnSpLocks/>
          </p:cNvCxnSpPr>
          <p:nvPr/>
        </p:nvCxnSpPr>
        <p:spPr>
          <a:xfrm>
            <a:off x="5486400" y="2048316"/>
            <a:ext cx="839839" cy="3150216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3D5682B-1DDF-4670-B215-9366B14FA16C}"/>
              </a:ext>
            </a:extLst>
          </p:cNvPr>
          <p:cNvCxnSpPr>
            <a:cxnSpLocks/>
          </p:cNvCxnSpPr>
          <p:nvPr/>
        </p:nvCxnSpPr>
        <p:spPr>
          <a:xfrm>
            <a:off x="3953933" y="2048316"/>
            <a:ext cx="880534" cy="3150216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03A669A3-B4A5-41D8-B4FF-A66E825E949E}"/>
              </a:ext>
            </a:extLst>
          </p:cNvPr>
          <p:cNvGrpSpPr/>
          <p:nvPr/>
        </p:nvGrpSpPr>
        <p:grpSpPr>
          <a:xfrm>
            <a:off x="4444799" y="3555714"/>
            <a:ext cx="4745691" cy="805270"/>
            <a:chOff x="4444799" y="3555714"/>
            <a:chExt cx="4745691" cy="805270"/>
          </a:xfrm>
        </p:grpSpPr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9E179143-FB97-4D0A-B0A9-91FF5814EBEE}"/>
                </a:ext>
              </a:extLst>
            </p:cNvPr>
            <p:cNvSpPr txBox="1"/>
            <p:nvPr/>
          </p:nvSpPr>
          <p:spPr>
            <a:xfrm>
              <a:off x="6726739" y="3837764"/>
              <a:ext cx="2463751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de-DE" sz="2800" dirty="0">
                  <a:latin typeface="CMU Serif" panose="02000603000000000000"/>
                </a:rPr>
                <a:t>support </a:t>
              </a:r>
              <a:r>
                <a:rPr lang="de-DE" sz="2800" dirty="0" err="1">
                  <a:latin typeface="CMU Serif" panose="02000603000000000000"/>
                </a:rPr>
                <a:t>vectors</a:t>
              </a:r>
              <a:endParaRPr lang="LID4096" sz="2800" dirty="0">
                <a:latin typeface="CMU Serif" panose="02000603000000000000"/>
              </a:endParaRPr>
            </a:p>
          </p:txBody>
        </p: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D1523674-3135-4764-A563-9EAFB89F547B}"/>
                </a:ext>
              </a:extLst>
            </p:cNvPr>
            <p:cNvCxnSpPr>
              <a:cxnSpLocks/>
              <a:stCxn id="31" idx="1"/>
              <a:endCxn id="14" idx="5"/>
            </p:cNvCxnSpPr>
            <p:nvPr/>
          </p:nvCxnSpPr>
          <p:spPr>
            <a:xfrm flipH="1" flipV="1">
              <a:off x="5925470" y="3555714"/>
              <a:ext cx="801269" cy="5436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DB46C5BB-A94C-4B4A-9611-B5016EFD46D9}"/>
                </a:ext>
              </a:extLst>
            </p:cNvPr>
            <p:cNvCxnSpPr>
              <a:stCxn id="31" idx="1"/>
            </p:cNvCxnSpPr>
            <p:nvPr/>
          </p:nvCxnSpPr>
          <p:spPr>
            <a:xfrm flipH="1" flipV="1">
              <a:off x="4444799" y="3699600"/>
              <a:ext cx="2281940" cy="3997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A3A22B14-A6D4-4104-848D-D26182C69EF3}"/>
              </a:ext>
            </a:extLst>
          </p:cNvPr>
          <p:cNvGrpSpPr/>
          <p:nvPr/>
        </p:nvGrpSpPr>
        <p:grpSpPr>
          <a:xfrm>
            <a:off x="4038600" y="5059270"/>
            <a:ext cx="4638065" cy="915880"/>
            <a:chOff x="4038600" y="5059270"/>
            <a:chExt cx="4638065" cy="915880"/>
          </a:xfrm>
        </p:grpSpPr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594F52D4-5EF7-4F25-AE15-9A2D666D187A}"/>
                </a:ext>
              </a:extLst>
            </p:cNvPr>
            <p:cNvSpPr txBox="1"/>
            <p:nvPr/>
          </p:nvSpPr>
          <p:spPr>
            <a:xfrm>
              <a:off x="4038600" y="5451930"/>
              <a:ext cx="4638065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de-DE" sz="2800" dirty="0">
                  <a:latin typeface="CMU Serif" panose="02000603000000000000"/>
                </a:rPr>
                <a:t>optimal </a:t>
              </a:r>
              <a:r>
                <a:rPr lang="de-DE" sz="2800" dirty="0" err="1">
                  <a:latin typeface="CMU Serif" panose="02000603000000000000"/>
                </a:rPr>
                <a:t>separating</a:t>
              </a:r>
              <a:r>
                <a:rPr lang="de-DE" sz="2800" dirty="0">
                  <a:latin typeface="CMU Serif" panose="02000603000000000000"/>
                </a:rPr>
                <a:t> hyperplane</a:t>
              </a:r>
              <a:endParaRPr lang="LID4096" sz="2800" dirty="0">
                <a:latin typeface="CMU Serif" panose="02000603000000000000"/>
              </a:endParaRP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A6F9C8B9-056C-40E1-8B6E-F1F312312015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H="1" flipV="1">
              <a:off x="5586827" y="5059270"/>
              <a:ext cx="770806" cy="3926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6524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81C7B-75D8-4478-A284-F10BC7B8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Non-</a:t>
            </a:r>
            <a:r>
              <a:rPr lang="de-DE" dirty="0" err="1"/>
              <a:t>seaparable</a:t>
            </a:r>
            <a:r>
              <a:rPr lang="de-DE" dirty="0"/>
              <a:t> </a:t>
            </a:r>
            <a:r>
              <a:rPr lang="de-DE" dirty="0" err="1"/>
              <a:t>sets</a:t>
            </a:r>
            <a:endParaRPr lang="LID4096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C86E07-6DAB-4686-A628-F93F80B4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AD7848-4B66-48E5-B808-28A09559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96D797F-2943-45C4-B7CE-2F0594D10BEB}"/>
              </a:ext>
            </a:extLst>
          </p:cNvPr>
          <p:cNvSpPr/>
          <p:nvPr/>
        </p:nvSpPr>
        <p:spPr>
          <a:xfrm>
            <a:off x="2901553" y="2048317"/>
            <a:ext cx="6388896" cy="315021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3F09113-0854-4ED8-A734-96F70C6E77FB}"/>
              </a:ext>
            </a:extLst>
          </p:cNvPr>
          <p:cNvCxnSpPr/>
          <p:nvPr/>
        </p:nvCxnSpPr>
        <p:spPr>
          <a:xfrm flipV="1">
            <a:off x="2901551" y="2048317"/>
            <a:ext cx="0" cy="315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A5B2AD1F-4F2E-49F4-8CF9-61F15899444B}"/>
              </a:ext>
            </a:extLst>
          </p:cNvPr>
          <p:cNvCxnSpPr/>
          <p:nvPr/>
        </p:nvCxnSpPr>
        <p:spPr>
          <a:xfrm>
            <a:off x="2901551" y="5198533"/>
            <a:ext cx="6388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5048AE10-5D5C-4E6C-A05F-2C72E6EAE737}"/>
              </a:ext>
            </a:extLst>
          </p:cNvPr>
          <p:cNvSpPr/>
          <p:nvPr/>
        </p:nvSpPr>
        <p:spPr>
          <a:xfrm>
            <a:off x="5569220" y="4736373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2A1718A-0777-4D24-9708-B05AEFD8A01C}"/>
              </a:ext>
            </a:extLst>
          </p:cNvPr>
          <p:cNvSpPr/>
          <p:nvPr/>
        </p:nvSpPr>
        <p:spPr>
          <a:xfrm>
            <a:off x="4582332" y="4394338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F63EF53-4B49-48CB-8F8D-C3F8B9CAFB44}"/>
              </a:ext>
            </a:extLst>
          </p:cNvPr>
          <p:cNvSpPr/>
          <p:nvPr/>
        </p:nvSpPr>
        <p:spPr>
          <a:xfrm>
            <a:off x="6186703" y="3704798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B1CE1406-D1A5-4A38-8AA6-05CFD8164FB6}"/>
              </a:ext>
            </a:extLst>
          </p:cNvPr>
          <p:cNvSpPr/>
          <p:nvPr/>
        </p:nvSpPr>
        <p:spPr>
          <a:xfrm>
            <a:off x="4582331" y="4880284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FAFDFB8B-CD47-44B2-B38B-C32FB70E3952}"/>
              </a:ext>
            </a:extLst>
          </p:cNvPr>
          <p:cNvSpPr/>
          <p:nvPr/>
        </p:nvSpPr>
        <p:spPr>
          <a:xfrm>
            <a:off x="4981603" y="4696935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9B383718-82B5-495A-87B5-1853AAB531E2}"/>
              </a:ext>
            </a:extLst>
          </p:cNvPr>
          <p:cNvSpPr/>
          <p:nvPr/>
        </p:nvSpPr>
        <p:spPr>
          <a:xfrm>
            <a:off x="5227605" y="4268139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04748E31-8ABA-466A-BFE7-18D6908AE814}"/>
              </a:ext>
            </a:extLst>
          </p:cNvPr>
          <p:cNvSpPr/>
          <p:nvPr/>
        </p:nvSpPr>
        <p:spPr>
          <a:xfrm>
            <a:off x="3903569" y="2959810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4F8FF71D-9A0D-4E19-91E9-BA367C49D2D1}"/>
              </a:ext>
            </a:extLst>
          </p:cNvPr>
          <p:cNvSpPr/>
          <p:nvPr/>
        </p:nvSpPr>
        <p:spPr>
          <a:xfrm>
            <a:off x="5079834" y="2382136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101EFCE2-750F-4FB7-AE70-74FA22658656}"/>
              </a:ext>
            </a:extLst>
          </p:cNvPr>
          <p:cNvSpPr/>
          <p:nvPr/>
        </p:nvSpPr>
        <p:spPr>
          <a:xfrm>
            <a:off x="6263138" y="4377694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682F2577-7F91-45D2-A6F5-509AF661916E}"/>
              </a:ext>
            </a:extLst>
          </p:cNvPr>
          <p:cNvSpPr/>
          <p:nvPr/>
        </p:nvSpPr>
        <p:spPr>
          <a:xfrm>
            <a:off x="4175768" y="2511526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4415D8F-0056-4AD2-9EA6-7CF6F7F406A7}"/>
              </a:ext>
            </a:extLst>
          </p:cNvPr>
          <p:cNvSpPr/>
          <p:nvPr/>
        </p:nvSpPr>
        <p:spPr>
          <a:xfrm>
            <a:off x="5016734" y="3568059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4ACA7A3-4E9A-4215-8797-FA73E723F855}"/>
              </a:ext>
            </a:extLst>
          </p:cNvPr>
          <p:cNvSpPr/>
          <p:nvPr/>
        </p:nvSpPr>
        <p:spPr>
          <a:xfrm>
            <a:off x="6222198" y="2327473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4D8F2D24-4FAC-4065-A9E3-13B1723D2B29}"/>
              </a:ext>
            </a:extLst>
          </p:cNvPr>
          <p:cNvSpPr/>
          <p:nvPr/>
        </p:nvSpPr>
        <p:spPr>
          <a:xfrm>
            <a:off x="5338768" y="2855219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4CB7B7C4-D98A-4642-A7BA-2438A4645B54}"/>
              </a:ext>
            </a:extLst>
          </p:cNvPr>
          <p:cNvSpPr/>
          <p:nvPr/>
        </p:nvSpPr>
        <p:spPr>
          <a:xfrm>
            <a:off x="4909624" y="3108041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F4204D26-F8E1-49F0-9993-9DBEFF024805}"/>
              </a:ext>
            </a:extLst>
          </p:cNvPr>
          <p:cNvSpPr/>
          <p:nvPr/>
        </p:nvSpPr>
        <p:spPr>
          <a:xfrm>
            <a:off x="4603138" y="2790462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BBF29A45-7A33-43DB-B47E-599909961E1C}"/>
              </a:ext>
            </a:extLst>
          </p:cNvPr>
          <p:cNvSpPr/>
          <p:nvPr/>
        </p:nvSpPr>
        <p:spPr>
          <a:xfrm>
            <a:off x="7634468" y="4127285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98931EB9-E47F-4CB8-AD72-2A1FCFA35EA3}"/>
              </a:ext>
            </a:extLst>
          </p:cNvPr>
          <p:cNvSpPr/>
          <p:nvPr/>
        </p:nvSpPr>
        <p:spPr>
          <a:xfrm>
            <a:off x="6060504" y="4350977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5F0CE65-6F43-40BC-8183-CE2F79FA19FB}"/>
              </a:ext>
            </a:extLst>
          </p:cNvPr>
          <p:cNvSpPr/>
          <p:nvPr/>
        </p:nvSpPr>
        <p:spPr>
          <a:xfrm>
            <a:off x="4924363" y="4204209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D649F3EF-179F-46B3-891A-63EA541F5EB6}"/>
              </a:ext>
            </a:extLst>
          </p:cNvPr>
          <p:cNvSpPr/>
          <p:nvPr/>
        </p:nvSpPr>
        <p:spPr>
          <a:xfrm>
            <a:off x="5604274" y="3426975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05F99925-E8EA-4EE4-A215-FC121E844E97}"/>
              </a:ext>
            </a:extLst>
          </p:cNvPr>
          <p:cNvSpPr/>
          <p:nvPr/>
        </p:nvSpPr>
        <p:spPr>
          <a:xfrm>
            <a:off x="5934305" y="3336083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F70EAAE0-C499-4D3B-B747-ED335AF479CC}"/>
              </a:ext>
            </a:extLst>
          </p:cNvPr>
          <p:cNvSpPr/>
          <p:nvPr/>
        </p:nvSpPr>
        <p:spPr>
          <a:xfrm>
            <a:off x="5604275" y="4040825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2C6A291A-472C-416A-8EF6-3C7DA05A859C}"/>
              </a:ext>
            </a:extLst>
          </p:cNvPr>
          <p:cNvSpPr/>
          <p:nvPr/>
        </p:nvSpPr>
        <p:spPr>
          <a:xfrm>
            <a:off x="4210882" y="2790462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DD760A0-D9DF-46CF-BED5-3A10F4433D25}"/>
              </a:ext>
            </a:extLst>
          </p:cNvPr>
          <p:cNvSpPr/>
          <p:nvPr/>
        </p:nvSpPr>
        <p:spPr>
          <a:xfrm>
            <a:off x="3857157" y="2301075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54782883-E78F-4081-A018-69F71FCD74A7}"/>
              </a:ext>
            </a:extLst>
          </p:cNvPr>
          <p:cNvSpPr/>
          <p:nvPr/>
        </p:nvSpPr>
        <p:spPr>
          <a:xfrm>
            <a:off x="4709398" y="4066462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0F94CAAE-CA4F-45F0-96F1-99DDD164B9BC}"/>
              </a:ext>
            </a:extLst>
          </p:cNvPr>
          <p:cNvSpPr/>
          <p:nvPr/>
        </p:nvSpPr>
        <p:spPr>
          <a:xfrm>
            <a:off x="4337081" y="3924023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ECB9A4ED-7662-420E-B826-A3D4B7A81FB4}"/>
              </a:ext>
            </a:extLst>
          </p:cNvPr>
          <p:cNvSpPr/>
          <p:nvPr/>
        </p:nvSpPr>
        <p:spPr>
          <a:xfrm>
            <a:off x="3975500" y="4151081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BA47B9FC-47E6-4E45-A159-D0CDC27D6B4B}"/>
              </a:ext>
            </a:extLst>
          </p:cNvPr>
          <p:cNvSpPr/>
          <p:nvPr/>
        </p:nvSpPr>
        <p:spPr>
          <a:xfrm>
            <a:off x="4359243" y="4231964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FD16AA87-C68A-4EC7-8A25-3071EBCC6694}"/>
              </a:ext>
            </a:extLst>
          </p:cNvPr>
          <p:cNvSpPr/>
          <p:nvPr/>
        </p:nvSpPr>
        <p:spPr>
          <a:xfrm>
            <a:off x="3489557" y="4489536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4A60033B-28B7-44C2-9A46-55E4867D59D6}"/>
              </a:ext>
            </a:extLst>
          </p:cNvPr>
          <p:cNvSpPr/>
          <p:nvPr/>
        </p:nvSpPr>
        <p:spPr>
          <a:xfrm>
            <a:off x="3943801" y="4722954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77C25731-3CFC-4E62-A28C-8C7B8616E706}"/>
              </a:ext>
            </a:extLst>
          </p:cNvPr>
          <p:cNvSpPr/>
          <p:nvPr/>
        </p:nvSpPr>
        <p:spPr>
          <a:xfrm>
            <a:off x="6945275" y="4754085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513658B2-3DAF-4CE3-96E1-950535527CE4}"/>
              </a:ext>
            </a:extLst>
          </p:cNvPr>
          <p:cNvSpPr/>
          <p:nvPr/>
        </p:nvSpPr>
        <p:spPr>
          <a:xfrm>
            <a:off x="6782214" y="3188827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544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81C7B-75D8-4478-A284-F10BC7B8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 Margin</a:t>
            </a:r>
            <a:endParaRPr lang="LID4096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C86E07-6DAB-4686-A628-F93F80B4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AD7848-4B66-48E5-B808-28A09559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CCD8C15-7AE9-47BC-9AC7-B66ADDAF6C10}"/>
              </a:ext>
            </a:extLst>
          </p:cNvPr>
          <p:cNvSpPr/>
          <p:nvPr/>
        </p:nvSpPr>
        <p:spPr>
          <a:xfrm>
            <a:off x="2901553" y="2048317"/>
            <a:ext cx="6388896" cy="315021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3A2903-6B40-4AFE-B99E-9CC5C4141E7A}"/>
              </a:ext>
            </a:extLst>
          </p:cNvPr>
          <p:cNvCxnSpPr/>
          <p:nvPr/>
        </p:nvCxnSpPr>
        <p:spPr>
          <a:xfrm flipV="1">
            <a:off x="2901551" y="2048317"/>
            <a:ext cx="0" cy="315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94DD706-1E32-430A-BAE4-1CC947977A7A}"/>
              </a:ext>
            </a:extLst>
          </p:cNvPr>
          <p:cNvCxnSpPr/>
          <p:nvPr/>
        </p:nvCxnSpPr>
        <p:spPr>
          <a:xfrm>
            <a:off x="2901551" y="5198533"/>
            <a:ext cx="6388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6F1A28EB-90F1-433C-96BF-213B04EEBA94}"/>
              </a:ext>
            </a:extLst>
          </p:cNvPr>
          <p:cNvSpPr/>
          <p:nvPr/>
        </p:nvSpPr>
        <p:spPr>
          <a:xfrm>
            <a:off x="5569220" y="4736373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4233102-C01C-42AC-B7F4-0DE81C268EE0}"/>
              </a:ext>
            </a:extLst>
          </p:cNvPr>
          <p:cNvSpPr/>
          <p:nvPr/>
        </p:nvSpPr>
        <p:spPr>
          <a:xfrm>
            <a:off x="4582332" y="4394338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BD13C40-D0EB-4AE6-A4D2-6C99E8DB868D}"/>
              </a:ext>
            </a:extLst>
          </p:cNvPr>
          <p:cNvSpPr/>
          <p:nvPr/>
        </p:nvSpPr>
        <p:spPr>
          <a:xfrm>
            <a:off x="4582331" y="4880284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6B9E075-4012-41A8-847E-CF45292774AD}"/>
              </a:ext>
            </a:extLst>
          </p:cNvPr>
          <p:cNvSpPr/>
          <p:nvPr/>
        </p:nvSpPr>
        <p:spPr>
          <a:xfrm>
            <a:off x="4981603" y="4696935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1AA014C-6B2F-48A3-B9B0-87568F247574}"/>
              </a:ext>
            </a:extLst>
          </p:cNvPr>
          <p:cNvSpPr/>
          <p:nvPr/>
        </p:nvSpPr>
        <p:spPr>
          <a:xfrm>
            <a:off x="5227605" y="4268139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FEB1813-0A13-4335-94F7-6BB48E47B10B}"/>
              </a:ext>
            </a:extLst>
          </p:cNvPr>
          <p:cNvSpPr/>
          <p:nvPr/>
        </p:nvSpPr>
        <p:spPr>
          <a:xfrm>
            <a:off x="3903569" y="2959810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17837B1-447F-497A-9207-E568D52E8029}"/>
              </a:ext>
            </a:extLst>
          </p:cNvPr>
          <p:cNvSpPr/>
          <p:nvPr/>
        </p:nvSpPr>
        <p:spPr>
          <a:xfrm>
            <a:off x="5079834" y="2382136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3D734EF-10E7-4CFC-93CA-1BCE8E64C1C1}"/>
              </a:ext>
            </a:extLst>
          </p:cNvPr>
          <p:cNvSpPr/>
          <p:nvPr/>
        </p:nvSpPr>
        <p:spPr>
          <a:xfrm>
            <a:off x="4175768" y="2511526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55E284A-E2D5-4103-919C-5FFB7A1CE769}"/>
              </a:ext>
            </a:extLst>
          </p:cNvPr>
          <p:cNvSpPr/>
          <p:nvPr/>
        </p:nvSpPr>
        <p:spPr>
          <a:xfrm>
            <a:off x="6222198" y="2327473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756F2396-84CD-4716-97D7-03E66A29A0E6}"/>
              </a:ext>
            </a:extLst>
          </p:cNvPr>
          <p:cNvSpPr/>
          <p:nvPr/>
        </p:nvSpPr>
        <p:spPr>
          <a:xfrm>
            <a:off x="5338768" y="2855219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4DAB4167-6F84-46C6-A61F-5FA2529CB7FB}"/>
              </a:ext>
            </a:extLst>
          </p:cNvPr>
          <p:cNvSpPr/>
          <p:nvPr/>
        </p:nvSpPr>
        <p:spPr>
          <a:xfrm>
            <a:off x="4909624" y="3108041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F848E03A-3949-4FD1-B425-11D32EFADFB6}"/>
              </a:ext>
            </a:extLst>
          </p:cNvPr>
          <p:cNvSpPr/>
          <p:nvPr/>
        </p:nvSpPr>
        <p:spPr>
          <a:xfrm>
            <a:off x="4603138" y="2790462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87881CB4-D61C-42E3-8DE3-BCF2C076178D}"/>
              </a:ext>
            </a:extLst>
          </p:cNvPr>
          <p:cNvSpPr/>
          <p:nvPr/>
        </p:nvSpPr>
        <p:spPr>
          <a:xfrm>
            <a:off x="6060504" y="4350977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A9613DA-522B-439E-8CFF-EAD4D2BA4D1C}"/>
              </a:ext>
            </a:extLst>
          </p:cNvPr>
          <p:cNvSpPr/>
          <p:nvPr/>
        </p:nvSpPr>
        <p:spPr>
          <a:xfrm>
            <a:off x="4924363" y="4204209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6F8038B-E22E-4E57-A073-54CD40D5EA09}"/>
              </a:ext>
            </a:extLst>
          </p:cNvPr>
          <p:cNvSpPr/>
          <p:nvPr/>
        </p:nvSpPr>
        <p:spPr>
          <a:xfrm>
            <a:off x="5604274" y="3426975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20B776-8382-4785-B6F9-14B2A7BD24F3}"/>
              </a:ext>
            </a:extLst>
          </p:cNvPr>
          <p:cNvSpPr/>
          <p:nvPr/>
        </p:nvSpPr>
        <p:spPr>
          <a:xfrm>
            <a:off x="5934305" y="3336083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052ACA94-7B51-40B2-9AC2-06B05C21443B}"/>
              </a:ext>
            </a:extLst>
          </p:cNvPr>
          <p:cNvSpPr/>
          <p:nvPr/>
        </p:nvSpPr>
        <p:spPr>
          <a:xfrm>
            <a:off x="4210882" y="2790462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71629C47-F236-4253-9F75-D429D050FE85}"/>
              </a:ext>
            </a:extLst>
          </p:cNvPr>
          <p:cNvSpPr/>
          <p:nvPr/>
        </p:nvSpPr>
        <p:spPr>
          <a:xfrm>
            <a:off x="3857157" y="2301075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579664B7-CC61-4245-BBD1-8B90CAF7146F}"/>
              </a:ext>
            </a:extLst>
          </p:cNvPr>
          <p:cNvSpPr/>
          <p:nvPr/>
        </p:nvSpPr>
        <p:spPr>
          <a:xfrm>
            <a:off x="4709398" y="4066462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940C962-676E-4F4F-B672-0257DD564902}"/>
              </a:ext>
            </a:extLst>
          </p:cNvPr>
          <p:cNvGrpSpPr/>
          <p:nvPr/>
        </p:nvGrpSpPr>
        <p:grpSpPr>
          <a:xfrm>
            <a:off x="4337081" y="3568059"/>
            <a:ext cx="3423586" cy="685425"/>
            <a:chOff x="4337081" y="3568059"/>
            <a:chExt cx="3423586" cy="685425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E95FF545-B57F-4A56-923C-B4CA0DC4255A}"/>
                </a:ext>
              </a:extLst>
            </p:cNvPr>
            <p:cNvSpPr/>
            <p:nvPr/>
          </p:nvSpPr>
          <p:spPr>
            <a:xfrm>
              <a:off x="5016734" y="3568059"/>
              <a:ext cx="126199" cy="1261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2E56A9C8-737A-4576-9567-D69FE6A8E9E7}"/>
                </a:ext>
              </a:extLst>
            </p:cNvPr>
            <p:cNvSpPr/>
            <p:nvPr/>
          </p:nvSpPr>
          <p:spPr>
            <a:xfrm>
              <a:off x="7634468" y="4127285"/>
              <a:ext cx="126199" cy="126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98F17A99-6C1B-42BD-8BA4-251A318B1E8C}"/>
                </a:ext>
              </a:extLst>
            </p:cNvPr>
            <p:cNvSpPr/>
            <p:nvPr/>
          </p:nvSpPr>
          <p:spPr>
            <a:xfrm>
              <a:off x="4337081" y="3924023"/>
              <a:ext cx="126199" cy="126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39" name="Ellipse 38">
            <a:extLst>
              <a:ext uri="{FF2B5EF4-FFF2-40B4-BE49-F238E27FC236}">
                <a16:creationId xmlns:a16="http://schemas.microsoft.com/office/drawing/2014/main" id="{C3857751-0415-4427-AD32-36CCECC7A2FC}"/>
              </a:ext>
            </a:extLst>
          </p:cNvPr>
          <p:cNvSpPr/>
          <p:nvPr/>
        </p:nvSpPr>
        <p:spPr>
          <a:xfrm>
            <a:off x="3975500" y="4151081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797D343-9CC0-4C93-80C8-4DCA0F4B4E71}"/>
              </a:ext>
            </a:extLst>
          </p:cNvPr>
          <p:cNvSpPr/>
          <p:nvPr/>
        </p:nvSpPr>
        <p:spPr>
          <a:xfrm>
            <a:off x="4359243" y="4231964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3CD491A-2AE4-464D-AED5-28F1AE3ACA31}"/>
              </a:ext>
            </a:extLst>
          </p:cNvPr>
          <p:cNvSpPr/>
          <p:nvPr/>
        </p:nvSpPr>
        <p:spPr>
          <a:xfrm>
            <a:off x="3489557" y="4489536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B5A8EF2E-6154-492D-A896-392F3355DEAD}"/>
              </a:ext>
            </a:extLst>
          </p:cNvPr>
          <p:cNvSpPr/>
          <p:nvPr/>
        </p:nvSpPr>
        <p:spPr>
          <a:xfrm>
            <a:off x="3943801" y="4722954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9A21D32-3C7A-4789-9690-3538FF854360}"/>
              </a:ext>
            </a:extLst>
          </p:cNvPr>
          <p:cNvSpPr/>
          <p:nvPr/>
        </p:nvSpPr>
        <p:spPr>
          <a:xfrm>
            <a:off x="6945275" y="4754085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41B1AAAD-7E79-472B-9B8F-2C4E339803E7}"/>
              </a:ext>
            </a:extLst>
          </p:cNvPr>
          <p:cNvGrpSpPr/>
          <p:nvPr/>
        </p:nvGrpSpPr>
        <p:grpSpPr>
          <a:xfrm>
            <a:off x="5604275" y="3188827"/>
            <a:ext cx="1304138" cy="1315066"/>
            <a:chOff x="5604275" y="3188827"/>
            <a:chExt cx="1304138" cy="1315066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FDBBBFAC-619D-4E65-8014-6F200DC82E92}"/>
                </a:ext>
              </a:extLst>
            </p:cNvPr>
            <p:cNvSpPr/>
            <p:nvPr/>
          </p:nvSpPr>
          <p:spPr>
            <a:xfrm>
              <a:off x="6186703" y="3704798"/>
              <a:ext cx="126199" cy="126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F509E18D-0A41-4C31-B7D1-48AAD7CE6987}"/>
                </a:ext>
              </a:extLst>
            </p:cNvPr>
            <p:cNvSpPr/>
            <p:nvPr/>
          </p:nvSpPr>
          <p:spPr>
            <a:xfrm>
              <a:off x="6263138" y="4377694"/>
              <a:ext cx="126199" cy="1261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F65E5B23-FA55-4CE1-B866-330F2F6DDFDD}"/>
                </a:ext>
              </a:extLst>
            </p:cNvPr>
            <p:cNvSpPr/>
            <p:nvPr/>
          </p:nvSpPr>
          <p:spPr>
            <a:xfrm>
              <a:off x="5604275" y="4040825"/>
              <a:ext cx="126199" cy="1261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30CE703B-E867-459A-86E1-4314649AC441}"/>
                </a:ext>
              </a:extLst>
            </p:cNvPr>
            <p:cNvSpPr/>
            <p:nvPr/>
          </p:nvSpPr>
          <p:spPr>
            <a:xfrm>
              <a:off x="6782214" y="3188827"/>
              <a:ext cx="126199" cy="126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0D05354-FD9E-4D3C-9129-63CC56EF98EE}"/>
              </a:ext>
            </a:extLst>
          </p:cNvPr>
          <p:cNvGrpSpPr/>
          <p:nvPr/>
        </p:nvGrpSpPr>
        <p:grpSpPr>
          <a:xfrm>
            <a:off x="2896537" y="3251972"/>
            <a:ext cx="6393910" cy="1296292"/>
            <a:chOff x="2896537" y="3251972"/>
            <a:chExt cx="6393910" cy="1296292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3967E7B-3208-41ED-A1A7-57D7BCE0EFFD}"/>
                </a:ext>
              </a:extLst>
            </p:cNvPr>
            <p:cNvCxnSpPr>
              <a:stCxn id="8" idx="1"/>
            </p:cNvCxnSpPr>
            <p:nvPr/>
          </p:nvCxnSpPr>
          <p:spPr>
            <a:xfrm>
              <a:off x="2901553" y="3623425"/>
              <a:ext cx="6388894" cy="58078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6B819D8A-2B8F-404B-BBCD-EDC8C67E92DE}"/>
                </a:ext>
              </a:extLst>
            </p:cNvPr>
            <p:cNvCxnSpPr/>
            <p:nvPr/>
          </p:nvCxnSpPr>
          <p:spPr>
            <a:xfrm>
              <a:off x="2901553" y="3251972"/>
              <a:ext cx="6388894" cy="58078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EBD45BE0-2EFA-4B05-98C3-937FD11BE6E6}"/>
                </a:ext>
              </a:extLst>
            </p:cNvPr>
            <p:cNvCxnSpPr/>
            <p:nvPr/>
          </p:nvCxnSpPr>
          <p:spPr>
            <a:xfrm>
              <a:off x="2896537" y="3967480"/>
              <a:ext cx="6388894" cy="58078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903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00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81C7B-75D8-4478-A284-F10BC7B8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 Margin</a:t>
            </a:r>
            <a:endParaRPr lang="LID4096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C86E07-6DAB-4686-A628-F93F80B4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AD7848-4B66-48E5-B808-28A09559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34</a:t>
            </a:fld>
            <a:endParaRPr lang="de-DE" dirty="0"/>
          </a:p>
        </p:txBody>
      </p: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CE8E7F51-B98D-42CA-A7EA-6482F2076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056475"/>
              </p:ext>
            </p:extLst>
          </p:nvPr>
        </p:nvGraphicFramePr>
        <p:xfrm>
          <a:off x="838199" y="2316480"/>
          <a:ext cx="10515600" cy="3108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523299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36426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latin typeface="CMU Serif" panose="02000603000000000000"/>
                        </a:rPr>
                        <a:t>Hard Margin</a:t>
                      </a:r>
                      <a:endParaRPr lang="LID4096" sz="2800" dirty="0">
                        <a:latin typeface="CMU Serif" panose="02000603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latin typeface="CMU Serif" panose="02000603000000000000"/>
                        </a:rPr>
                        <a:t>Soft Margin</a:t>
                      </a:r>
                      <a:endParaRPr lang="LID4096" sz="2800" dirty="0">
                        <a:latin typeface="CMU Serif" panose="02000603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81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err="1">
                          <a:latin typeface="CMU Serif" panose="02000603000000000000"/>
                        </a:rPr>
                        <a:t>sets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must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be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separable</a:t>
                      </a:r>
                      <a:endParaRPr lang="LID4096" sz="2800" dirty="0">
                        <a:latin typeface="CMU Serif" panose="02000603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err="1">
                          <a:latin typeface="CMU Serif" panose="02000603000000000000"/>
                        </a:rPr>
                        <a:t>works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with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non-separable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sets</a:t>
                      </a:r>
                      <a:endParaRPr lang="LID4096" sz="2800" dirty="0">
                        <a:latin typeface="CMU Serif" panose="02000603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246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err="1">
                          <a:latin typeface="CMU Serif" panose="02000603000000000000"/>
                        </a:rPr>
                        <a:t>easily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overfits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data</a:t>
                      </a:r>
                      <a:endParaRPr lang="LID4096" sz="2800" dirty="0">
                        <a:latin typeface="CMU Serif" panose="02000603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800" dirty="0">
                        <a:latin typeface="CMU Serif" panose="02000603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59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err="1">
                          <a:latin typeface="CMU Serif" panose="02000603000000000000"/>
                        </a:rPr>
                        <a:t>margin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can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be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very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small</a:t>
                      </a:r>
                      <a:endParaRPr lang="LID4096" sz="2800" dirty="0">
                        <a:latin typeface="CMU Serif" panose="02000603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800" dirty="0">
                        <a:latin typeface="CMU Serif" panose="02000603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00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LID4096" sz="2800">
                        <a:latin typeface="CMU Serif" panose="02000603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800">
                        <a:latin typeface="CMU Serif" panose="02000603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00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LID4096" sz="2800">
                        <a:latin typeface="CMU Serif" panose="02000603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800" dirty="0">
                        <a:latin typeface="CMU Serif" panose="02000603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5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051097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14ADD-E862-49F2-AFB4-6AB3A35E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Vector </a:t>
            </a:r>
            <a:r>
              <a:rPr lang="de-DE" dirty="0" err="1"/>
              <a:t>Classifier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16F5219-66E9-4946-AC6D-81253CE717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de-DE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de-DE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de-DE" dirty="0"/>
                  <a:t> </a:t>
                </a:r>
                <a:r>
                  <a:rPr lang="de-DE" u="sng" dirty="0" err="1"/>
                  <a:t>observations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b="1" dirty="0"/>
                  <a:t>p-dimensional</a:t>
                </a:r>
                <a:r>
                  <a:rPr lang="de-DE" dirty="0"/>
                  <a:t> </a:t>
                </a:r>
                <a:r>
                  <a:rPr lang="de-DE" dirty="0" err="1"/>
                  <a:t>space</a:t>
                </a:r>
                <a:r>
                  <a:rPr lang="de-DE" dirty="0"/>
                  <a:t>:    	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de-DE" i="1">
                        <a:latin typeface="Cambria Math" panose="02040503050406030204" pitchFamily="18" charset="0"/>
                      </a:rPr>
                      <m:t>  ,  …  ,   </m:t>
                    </m:r>
                    <m:acc>
                      <m:accPr>
                        <m:chr m:val="⃑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de-DE" dirty="0"/>
                  <a:t> </a:t>
                </a:r>
                <a:r>
                  <a:rPr lang="de-DE" u="sng" dirty="0" err="1"/>
                  <a:t>indicators</a:t>
                </a:r>
                <a:r>
                  <a:rPr lang="de-DE" dirty="0"/>
                  <a:t> from a </a:t>
                </a:r>
                <a:r>
                  <a:rPr lang="de-DE" b="1" dirty="0" err="1"/>
                  <a:t>binary</a:t>
                </a:r>
                <a:r>
                  <a:rPr lang="de-DE" b="1" dirty="0"/>
                  <a:t> </a:t>
                </a:r>
                <a:r>
                  <a:rPr lang="de-DE" b="1" dirty="0" err="1"/>
                  <a:t>domain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dirty="0"/>
                  <a:t>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 ,  …  , 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de-DE" dirty="0"/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u="sng" dirty="0" err="1">
                    <a:sym typeface="Wingdings" panose="05000000000000000000" pitchFamily="2" charset="2"/>
                  </a:rPr>
                  <a:t>slack</a:t>
                </a:r>
                <a:r>
                  <a:rPr lang="de-DE" u="sng" dirty="0">
                    <a:sym typeface="Wingdings" panose="05000000000000000000" pitchFamily="2" charset="2"/>
                  </a:rPr>
                  <a:t> variables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allowing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for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b="1" dirty="0" err="1">
                    <a:sym typeface="Wingdings" panose="05000000000000000000" pitchFamily="2" charset="2"/>
                  </a:rPr>
                  <a:t>pertubations</a:t>
                </a:r>
                <a:r>
                  <a:rPr lang="de-DE" dirty="0">
                    <a:sym typeface="Wingdings" panose="05000000000000000000" pitchFamily="2" charset="2"/>
                  </a:rPr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 ,  …  , 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de-DE" dirty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endParaRPr lang="LID4096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16F5219-66E9-4946-AC6D-81253CE71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4711F6-8027-4C51-B221-1AD6EBD4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54B1F5-BAFC-4F3F-BF36-56308353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0899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14ADD-E862-49F2-AFB4-6AB3A35E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Vector </a:t>
            </a:r>
            <a:r>
              <a:rPr lang="de-DE" dirty="0" err="1"/>
              <a:t>Classifier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6F5219-66E9-4946-AC6D-81253CE71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Hard Margin Classification </a:t>
            </a:r>
            <a:r>
              <a:rPr lang="de-DE" dirty="0">
                <a:sym typeface="Wingdings" panose="05000000000000000000" pitchFamily="2" charset="2"/>
              </a:rPr>
              <a:t> Soft Margin Classification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LID4096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4711F6-8027-4C51-B221-1AD6EBD4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54B1F5-BAFC-4F3F-BF36-56308353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36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C0D65CE3-A18B-4AED-BD07-F95E00E2D1CD}"/>
                  </a:ext>
                </a:extLst>
              </p:cNvPr>
              <p:cNvSpPr txBox="1"/>
              <p:nvPr/>
            </p:nvSpPr>
            <p:spPr>
              <a:xfrm>
                <a:off x="838200" y="2686697"/>
                <a:ext cx="4114800" cy="3288529"/>
              </a:xfrm>
              <a:prstGeom prst="rect">
                <a:avLst/>
              </a:prstGeom>
              <a:solidFill>
                <a:srgbClr val="00B0F0">
                  <a:alpha val="50196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4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⃑"/>
                                  <m:ctrlPr>
                                    <a:rPr lang="de-DE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lim>
                          </m:limLow>
                        </m:fName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de-DE" sz="2400" dirty="0"/>
              </a:p>
              <a:p>
                <a:endParaRPr lang="de-DE" sz="2400" dirty="0"/>
              </a:p>
              <a:p>
                <a:endParaRPr lang="de-D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de-DE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2400" dirty="0"/>
              </a:p>
              <a:p>
                <a:endParaRPr lang="de-DE" sz="2400" dirty="0"/>
              </a:p>
              <a:p>
                <a:endParaRPr lang="de-D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    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acc>
                            <m:accPr>
                              <m:chr m:val="⃑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 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C0D65CE3-A18B-4AED-BD07-F95E00E2D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6697"/>
                <a:ext cx="4114800" cy="3288529"/>
              </a:xfrm>
              <a:prstGeom prst="rect">
                <a:avLst/>
              </a:prstGeom>
              <a:blipFill>
                <a:blip r:embed="rId2"/>
                <a:stretch>
                  <a:fillRect b="-92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44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48148E-6 L 0.52461 -0.0016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2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14ADD-E862-49F2-AFB4-6AB3A35E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Vector </a:t>
            </a:r>
            <a:r>
              <a:rPr lang="de-DE" dirty="0" err="1"/>
              <a:t>Classifier</a:t>
            </a:r>
            <a:endParaRPr lang="LID4096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4711F6-8027-4C51-B221-1AD6EBD4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54B1F5-BAFC-4F3F-BF36-56308353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37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C0D65CE3-A18B-4AED-BD07-F95E00E2D1CD}"/>
                  </a:ext>
                </a:extLst>
              </p:cNvPr>
              <p:cNvSpPr txBox="1"/>
              <p:nvPr/>
            </p:nvSpPr>
            <p:spPr>
              <a:xfrm>
                <a:off x="7239000" y="1685892"/>
                <a:ext cx="4114800" cy="3657861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4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⃑"/>
                                  <m:ctrlPr>
                                    <a:rPr lang="de-DE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⃑"/>
                                  <m:ctrlPr>
                                    <a:rPr lang="de-DE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</m:acc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lim>
                          </m:limLow>
                        </m:fName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de-DE" sz="2400" dirty="0"/>
              </a:p>
              <a:p>
                <a:endParaRPr lang="de-DE" sz="2400" dirty="0"/>
              </a:p>
              <a:p>
                <a:endParaRPr lang="de-D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de-DE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2400" dirty="0"/>
              </a:p>
              <a:p>
                <a:endParaRPr lang="de-DE" sz="2400" dirty="0"/>
              </a:p>
              <a:p>
                <a:endParaRPr lang="de-DE" sz="2400" dirty="0"/>
              </a:p>
              <a:p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sz="24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sz="2400" dirty="0"/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    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acc>
                            <m:accPr>
                              <m:chr m:val="⃑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 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de-DE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C0D65CE3-A18B-4AED-BD07-F95E00E2D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1685892"/>
                <a:ext cx="4114800" cy="3657861"/>
              </a:xfrm>
              <a:prstGeom prst="rect">
                <a:avLst/>
              </a:prstGeom>
              <a:blipFill>
                <a:blip r:embed="rId2"/>
                <a:stretch>
                  <a:fillRect l="-148" r="-444" b="-66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3C184A9-7776-4D84-9DBE-67945A06793B}"/>
              </a:ext>
            </a:extLst>
          </p:cNvPr>
          <p:cNvGrpSpPr/>
          <p:nvPr/>
        </p:nvGrpSpPr>
        <p:grpSpPr>
          <a:xfrm flipH="1">
            <a:off x="2701318" y="2458520"/>
            <a:ext cx="8218930" cy="2446708"/>
            <a:chOff x="2396705" y="3099361"/>
            <a:chExt cx="8035202" cy="2451364"/>
          </a:xfrm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3D508B8-6CF3-459D-8164-D3DB32B47CAC}"/>
                </a:ext>
              </a:extLst>
            </p:cNvPr>
            <p:cNvSpPr/>
            <p:nvPr/>
          </p:nvSpPr>
          <p:spPr>
            <a:xfrm>
              <a:off x="2396705" y="3285963"/>
              <a:ext cx="4562829" cy="2264762"/>
            </a:xfrm>
            <a:custGeom>
              <a:avLst/>
              <a:gdLst>
                <a:gd name="connsiteX0" fmla="*/ 0 w 3369734"/>
                <a:gd name="connsiteY0" fmla="*/ 621548 h 621548"/>
                <a:gd name="connsiteX1" fmla="*/ 524934 w 3369734"/>
                <a:gd name="connsiteY1" fmla="*/ 249014 h 621548"/>
                <a:gd name="connsiteX2" fmla="*/ 1456267 w 3369734"/>
                <a:gd name="connsiteY2" fmla="*/ 28881 h 621548"/>
                <a:gd name="connsiteX3" fmla="*/ 3369734 w 3369734"/>
                <a:gd name="connsiteY3" fmla="*/ 3481 h 6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9734" h="621548">
                  <a:moveTo>
                    <a:pt x="0" y="621548"/>
                  </a:moveTo>
                  <a:cubicBezTo>
                    <a:pt x="141111" y="484670"/>
                    <a:pt x="282223" y="347792"/>
                    <a:pt x="524934" y="249014"/>
                  </a:cubicBezTo>
                  <a:cubicBezTo>
                    <a:pt x="767645" y="150236"/>
                    <a:pt x="982134" y="69803"/>
                    <a:pt x="1456267" y="28881"/>
                  </a:cubicBezTo>
                  <a:cubicBezTo>
                    <a:pt x="1930400" y="-12041"/>
                    <a:pt x="3063523" y="2070"/>
                    <a:pt x="3369734" y="3481"/>
                  </a:cubicBezTo>
                </a:path>
              </a:pathLst>
            </a:cu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AC71133-BDF0-4CAD-915B-2A6B32BA21FA}"/>
                </a:ext>
              </a:extLst>
            </p:cNvPr>
            <p:cNvSpPr txBox="1"/>
            <p:nvPr/>
          </p:nvSpPr>
          <p:spPr>
            <a:xfrm>
              <a:off x="6969809" y="3099361"/>
              <a:ext cx="3462098" cy="44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u="sng" dirty="0" err="1"/>
                <a:t>slack</a:t>
              </a:r>
              <a:r>
                <a:rPr lang="de-DE" u="sng" dirty="0"/>
                <a:t> variables</a:t>
              </a:r>
              <a:endParaRPr lang="LID4096" u="sng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C5A1A3D1-7D54-4377-B587-5A0DB7086159}"/>
                  </a:ext>
                </a:extLst>
              </p:cNvPr>
              <p:cNvSpPr txBox="1"/>
              <p:nvPr/>
            </p:nvSpPr>
            <p:spPr>
              <a:xfrm>
                <a:off x="4552465" y="2866714"/>
                <a:ext cx="2592116" cy="1696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de-DE" sz="2400" b="0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LID4096" sz="2400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de-DE" sz="2400" b="0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LID4096" sz="2400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de-DE" sz="2400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1&lt;</m:t>
                    </m:r>
                  </m:oMath>
                </a14:m>
                <a:r>
                  <a:rPr lang="de-DE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LID4096" sz="2400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C5A1A3D1-7D54-4377-B587-5A0DB7086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465" y="2866714"/>
                <a:ext cx="2592116" cy="1696105"/>
              </a:xfrm>
              <a:prstGeom prst="rect">
                <a:avLst/>
              </a:prstGeom>
              <a:blipFill>
                <a:blip r:embed="rId3"/>
                <a:stretch>
                  <a:fillRect l="-3294" b="-61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hteck 9">
            <a:extLst>
              <a:ext uri="{FF2B5EF4-FFF2-40B4-BE49-F238E27FC236}">
                <a16:creationId xmlns:a16="http://schemas.microsoft.com/office/drawing/2014/main" id="{9BA7A6BD-53B0-4955-902B-8B1B785942A9}"/>
              </a:ext>
            </a:extLst>
          </p:cNvPr>
          <p:cNvSpPr/>
          <p:nvPr/>
        </p:nvSpPr>
        <p:spPr>
          <a:xfrm>
            <a:off x="1851307" y="3015328"/>
            <a:ext cx="270115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respect</a:t>
            </a:r>
            <a:r>
              <a:rPr lang="de-DE" dirty="0"/>
              <a:t> </a:t>
            </a:r>
            <a:r>
              <a:rPr lang="de-DE" dirty="0" err="1"/>
              <a:t>margin</a:t>
            </a:r>
            <a:endParaRPr lang="LID4096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9982D75-7088-438E-AC1D-3545502DEE40}"/>
              </a:ext>
            </a:extLst>
          </p:cNvPr>
          <p:cNvSpPr/>
          <p:nvPr/>
        </p:nvSpPr>
        <p:spPr>
          <a:xfrm>
            <a:off x="1851307" y="3564731"/>
            <a:ext cx="270115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margin</a:t>
            </a:r>
            <a:r>
              <a:rPr lang="de-DE" dirty="0"/>
              <a:t> </a:t>
            </a:r>
            <a:r>
              <a:rPr lang="de-DE" dirty="0" err="1"/>
              <a:t>pertubation</a:t>
            </a:r>
            <a:endParaRPr lang="LID4096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45A1D98-C861-4569-A502-F03CC40786E8}"/>
              </a:ext>
            </a:extLst>
          </p:cNvPr>
          <p:cNvSpPr/>
          <p:nvPr/>
        </p:nvSpPr>
        <p:spPr>
          <a:xfrm>
            <a:off x="1851307" y="4114134"/>
            <a:ext cx="270115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hyperplane </a:t>
            </a:r>
            <a:r>
              <a:rPr lang="de-DE" dirty="0" err="1"/>
              <a:t>crossing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6698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14ADD-E862-49F2-AFB4-6AB3A35E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Vector </a:t>
            </a:r>
            <a:r>
              <a:rPr lang="de-DE" dirty="0" err="1"/>
              <a:t>Classifier</a:t>
            </a:r>
            <a:endParaRPr lang="LID4096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4711F6-8027-4C51-B221-1AD6EBD4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54B1F5-BAFC-4F3F-BF36-56308353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E33B811-96B3-4C61-A17B-5879C2A36F25}"/>
              </a:ext>
            </a:extLst>
          </p:cNvPr>
          <p:cNvSpPr txBox="1"/>
          <p:nvPr/>
        </p:nvSpPr>
        <p:spPr>
          <a:xfrm>
            <a:off x="838201" y="2795752"/>
            <a:ext cx="5930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latin typeface="CMU Serif" panose="02000603000000000000"/>
              </a:rPr>
              <a:t>Constrain</a:t>
            </a:r>
            <a:r>
              <a:rPr lang="de-DE" sz="2800" dirty="0">
                <a:latin typeface="CMU Serif" panose="02000603000000000000"/>
              </a:rPr>
              <a:t> </a:t>
            </a:r>
            <a:r>
              <a:rPr lang="de-DE" sz="2800" dirty="0" err="1">
                <a:latin typeface="CMU Serif" panose="02000603000000000000"/>
              </a:rPr>
              <a:t>amount</a:t>
            </a:r>
            <a:r>
              <a:rPr lang="de-DE" sz="2800" dirty="0">
                <a:latin typeface="CMU Serif" panose="02000603000000000000"/>
              </a:rPr>
              <a:t> </a:t>
            </a:r>
            <a:r>
              <a:rPr lang="de-DE" sz="2800" dirty="0" err="1">
                <a:latin typeface="CMU Serif" panose="02000603000000000000"/>
              </a:rPr>
              <a:t>of</a:t>
            </a:r>
            <a:r>
              <a:rPr lang="de-DE" sz="2800" dirty="0">
                <a:latin typeface="CMU Serif" panose="02000603000000000000"/>
              </a:rPr>
              <a:t> </a:t>
            </a:r>
            <a:br>
              <a:rPr lang="de-DE" sz="2800" dirty="0">
                <a:latin typeface="CMU Serif" panose="02000603000000000000"/>
              </a:rPr>
            </a:br>
            <a:r>
              <a:rPr lang="de-DE" sz="2800" dirty="0" err="1">
                <a:latin typeface="CMU Serif" panose="02000603000000000000"/>
              </a:rPr>
              <a:t>margin</a:t>
            </a:r>
            <a:r>
              <a:rPr lang="de-DE" sz="2800" dirty="0">
                <a:latin typeface="CMU Serif" panose="02000603000000000000"/>
              </a:rPr>
              <a:t>- and hyperplane-</a:t>
            </a:r>
            <a:r>
              <a:rPr lang="de-DE" sz="2800" dirty="0" err="1">
                <a:latin typeface="CMU Serif" panose="02000603000000000000"/>
              </a:rPr>
              <a:t>violations</a:t>
            </a:r>
            <a:endParaRPr lang="LID4096" sz="2800" dirty="0">
              <a:latin typeface="CMU Serif" panose="0200060300000000000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6115B001-A645-48B6-9F7E-CE799BF60D8A}"/>
                  </a:ext>
                </a:extLst>
              </p:cNvPr>
              <p:cNvSpPr txBox="1"/>
              <p:nvPr/>
            </p:nvSpPr>
            <p:spPr>
              <a:xfrm>
                <a:off x="7238999" y="1690688"/>
                <a:ext cx="4114800" cy="3657861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4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⃑"/>
                                  <m:ctrlPr>
                                    <a:rPr lang="de-DE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⃑"/>
                                  <m:ctrlPr>
                                    <a:rPr lang="de-DE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</m:acc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lim>
                          </m:limLow>
                        </m:fName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de-DE" sz="2400" dirty="0"/>
              </a:p>
              <a:p>
                <a:endParaRPr lang="de-DE" sz="2400" dirty="0"/>
              </a:p>
              <a:p>
                <a:endParaRPr lang="de-D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de-DE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2400" dirty="0"/>
              </a:p>
              <a:p>
                <a:endParaRPr lang="de-DE" sz="2400" dirty="0"/>
              </a:p>
              <a:p>
                <a:endParaRPr lang="de-DE" sz="2400" dirty="0"/>
              </a:p>
              <a:p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sz="24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sz="2400" dirty="0"/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    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acc>
                            <m:accPr>
                              <m:chr m:val="⃑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 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de-DE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6115B001-A645-48B6-9F7E-CE799BF60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999" y="1690688"/>
                <a:ext cx="4114800" cy="3657861"/>
              </a:xfrm>
              <a:prstGeom prst="rect">
                <a:avLst/>
              </a:prstGeom>
              <a:blipFill>
                <a:blip r:embed="rId2"/>
                <a:stretch>
                  <a:fillRect r="-593" b="-66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15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14ADD-E862-49F2-AFB4-6AB3A35E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Vector </a:t>
            </a:r>
            <a:r>
              <a:rPr lang="de-DE" dirty="0" err="1"/>
              <a:t>Classifier</a:t>
            </a:r>
            <a:endParaRPr lang="LID4096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4711F6-8027-4C51-B221-1AD6EBD4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54B1F5-BAFC-4F3F-BF36-56308353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39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E33B811-96B3-4C61-A17B-5879C2A36F25}"/>
                  </a:ext>
                </a:extLst>
              </p:cNvPr>
              <p:cNvSpPr txBox="1"/>
              <p:nvPr/>
            </p:nvSpPr>
            <p:spPr>
              <a:xfrm>
                <a:off x="838201" y="2795752"/>
                <a:ext cx="59304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>
                    <a:latin typeface="CMU Serif" panose="02000603000000000000"/>
                  </a:rPr>
                  <a:t>Constrain </a:t>
                </a:r>
                <a:r>
                  <a:rPr lang="de-DE" sz="2800" dirty="0" err="1">
                    <a:latin typeface="CMU Serif" panose="02000603000000000000"/>
                  </a:rPr>
                  <a:t>amount</a:t>
                </a:r>
                <a:r>
                  <a:rPr lang="de-DE" sz="2800" dirty="0">
                    <a:latin typeface="CMU Serif" panose="02000603000000000000"/>
                  </a:rPr>
                  <a:t> </a:t>
                </a:r>
                <a:r>
                  <a:rPr lang="de-DE" sz="2800" dirty="0" err="1">
                    <a:latin typeface="CMU Serif" panose="02000603000000000000"/>
                  </a:rPr>
                  <a:t>of</a:t>
                </a:r>
                <a:r>
                  <a:rPr lang="de-DE" sz="2800" dirty="0">
                    <a:latin typeface="CMU Serif" panose="02000603000000000000"/>
                  </a:rPr>
                  <a:t> </a:t>
                </a:r>
                <a:br>
                  <a:rPr lang="de-DE" sz="2800" dirty="0">
                    <a:latin typeface="CMU Serif" panose="02000603000000000000"/>
                  </a:rPr>
                </a:br>
                <a:r>
                  <a:rPr lang="de-DE" sz="2800" dirty="0" err="1">
                    <a:latin typeface="CMU Serif" panose="02000603000000000000"/>
                  </a:rPr>
                  <a:t>margin</a:t>
                </a:r>
                <a:r>
                  <a:rPr lang="de-DE" sz="2800" dirty="0">
                    <a:latin typeface="CMU Serif" panose="02000603000000000000"/>
                  </a:rPr>
                  <a:t>- and hyperplane-</a:t>
                </a:r>
                <a:r>
                  <a:rPr lang="de-DE" sz="2800" dirty="0" err="1">
                    <a:latin typeface="CMU Serif" panose="02000603000000000000"/>
                  </a:rPr>
                  <a:t>violations</a:t>
                </a:r>
                <a:endParaRPr lang="de-DE" sz="2800" dirty="0">
                  <a:latin typeface="CMU Serif" panose="02000603000000000000"/>
                </a:endParaRPr>
              </a:p>
              <a:p>
                <a:endParaRPr lang="de-DE" sz="2800" dirty="0">
                  <a:latin typeface="CMU Serif" panose="02000603000000000000"/>
                </a:endParaRPr>
              </a:p>
              <a:p>
                <a:endParaRPr lang="de-DE" sz="2800" dirty="0">
                  <a:latin typeface="CMU Serif" panose="02000603000000000000"/>
                </a:endParaRPr>
              </a:p>
              <a:p>
                <a:endParaRPr lang="de-DE" sz="2800" dirty="0">
                  <a:latin typeface="CMU Serif" panose="02000603000000000000"/>
                </a:endParaRPr>
              </a:p>
              <a:p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sz="2800" dirty="0">
                    <a:latin typeface="CMU Serif" panose="02000603000000000000"/>
                  </a:rPr>
                  <a:t>  </a:t>
                </a:r>
                <a:r>
                  <a:rPr lang="de-DE" sz="2800" dirty="0" err="1">
                    <a:latin typeface="CMU Serif" panose="02000603000000000000"/>
                  </a:rPr>
                  <a:t>corresponds</a:t>
                </a:r>
                <a:r>
                  <a:rPr lang="de-DE" sz="2800" dirty="0">
                    <a:latin typeface="CMU Serif" panose="02000603000000000000"/>
                  </a:rPr>
                  <a:t> </a:t>
                </a:r>
                <a:r>
                  <a:rPr lang="de-DE" sz="2800" dirty="0" err="1">
                    <a:latin typeface="CMU Serif" panose="02000603000000000000"/>
                  </a:rPr>
                  <a:t>to</a:t>
                </a:r>
                <a:r>
                  <a:rPr lang="de-DE" sz="2800" dirty="0">
                    <a:latin typeface="CMU Serif" panose="02000603000000000000"/>
                  </a:rPr>
                  <a:t> a </a:t>
                </a:r>
                <a:r>
                  <a:rPr lang="de-DE" sz="2800" dirty="0" err="1">
                    <a:latin typeface="CMU Serif" panose="02000603000000000000"/>
                  </a:rPr>
                  <a:t>budget</a:t>
                </a:r>
                <a:endParaRPr lang="de-DE" sz="2800" dirty="0">
                  <a:latin typeface="CMU Serif" panose="0200060300000000000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E33B811-96B3-4C61-A17B-5879C2A36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2795752"/>
                <a:ext cx="5930462" cy="2677656"/>
              </a:xfrm>
              <a:prstGeom prst="rect">
                <a:avLst/>
              </a:prstGeom>
              <a:blipFill>
                <a:blip r:embed="rId2"/>
                <a:stretch>
                  <a:fillRect l="-2160" t="-2278" b="-569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B698686-A3B1-44F8-BDA2-6383FABA5DD3}"/>
                  </a:ext>
                </a:extLst>
              </p:cNvPr>
              <p:cNvSpPr txBox="1"/>
              <p:nvPr/>
            </p:nvSpPr>
            <p:spPr>
              <a:xfrm>
                <a:off x="7238999" y="1690688"/>
                <a:ext cx="4114800" cy="5104667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4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⃑"/>
                                  <m:ctrlPr>
                                    <a:rPr lang="de-DE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⃑"/>
                                  <m:ctrlPr>
                                    <a:rPr lang="de-DE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</m:acc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lim>
                          </m:limLow>
                        </m:fName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de-DE" sz="2400" dirty="0"/>
              </a:p>
              <a:p>
                <a:endParaRPr lang="de-DE" sz="2400" dirty="0"/>
              </a:p>
              <a:p>
                <a:endParaRPr lang="de-D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de-DE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2400" dirty="0"/>
              </a:p>
              <a:p>
                <a:endParaRPr lang="de-DE" sz="2400" dirty="0"/>
              </a:p>
              <a:p>
                <a:endParaRPr lang="de-DE" sz="2400" dirty="0"/>
              </a:p>
              <a:p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sz="24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sz="2400" dirty="0"/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    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acc>
                            <m:accPr>
                              <m:chr m:val="⃑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 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de-DE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400" b="1" dirty="0"/>
              </a:p>
              <a:p>
                <a:endParaRPr lang="de-DE" sz="24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de-DE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de-DE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de-DE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nary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B698686-A3B1-44F8-BDA2-6383FABA5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999" y="1690688"/>
                <a:ext cx="4114800" cy="5104667"/>
              </a:xfrm>
              <a:prstGeom prst="rect">
                <a:avLst/>
              </a:prstGeom>
              <a:blipFill>
                <a:blip r:embed="rId3"/>
                <a:stretch>
                  <a:fillRect r="-59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2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Binary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4</a:t>
            </a:fld>
            <a:endParaRPr lang="de-DE" dirty="0"/>
          </a:p>
        </p:txBody>
      </p:sp>
      <p:graphicFrame>
        <p:nvGraphicFramePr>
          <p:cNvPr id="13" name="Inhaltsplatzhalt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5432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5018567" y="4274289"/>
            <a:ext cx="6335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Logistic Regression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k-Nearest Neighbors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Decision Trees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Support Vector Machine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Naive Bayes</a:t>
            </a:r>
          </a:p>
        </p:txBody>
      </p:sp>
    </p:spTree>
    <p:extLst>
      <p:ext uri="{BB962C8B-B14F-4D97-AF65-F5344CB8AC3E}">
        <p14:creationId xmlns:p14="http://schemas.microsoft.com/office/powerpoint/2010/main" val="394453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-0.1337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13" grpId="1">
        <p:bldAsOne/>
      </p:bldGraphic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14ADD-E862-49F2-AFB4-6AB3A35E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Vector </a:t>
            </a:r>
            <a:r>
              <a:rPr lang="de-DE" dirty="0" err="1"/>
              <a:t>Classifier</a:t>
            </a:r>
            <a:endParaRPr lang="LID4096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4711F6-8027-4C51-B221-1AD6EBD4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54B1F5-BAFC-4F3F-BF36-56308353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40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E33B811-96B3-4C61-A17B-5879C2A36F25}"/>
                  </a:ext>
                </a:extLst>
              </p:cNvPr>
              <p:cNvSpPr txBox="1"/>
              <p:nvPr/>
            </p:nvSpPr>
            <p:spPr>
              <a:xfrm>
                <a:off x="838201" y="2795752"/>
                <a:ext cx="59304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>
                    <a:latin typeface="CMU Serif" panose="02000603000000000000"/>
                  </a:rPr>
                  <a:t> </a:t>
                </a:r>
              </a:p>
              <a:p>
                <a:endParaRPr lang="de-DE" sz="2800" dirty="0">
                  <a:latin typeface="CMU Serif" panose="02000603000000000000"/>
                </a:endParaRPr>
              </a:p>
              <a:p>
                <a:endParaRPr lang="de-DE" sz="2800" dirty="0">
                  <a:latin typeface="CMU Serif" panose="02000603000000000000"/>
                </a:endParaRPr>
              </a:p>
              <a:p>
                <a:endParaRPr lang="de-DE" sz="2800" dirty="0">
                  <a:latin typeface="CMU Serif" panose="02000603000000000000"/>
                </a:endParaRPr>
              </a:p>
              <a:p>
                <a:endParaRPr lang="de-DE" sz="2800" dirty="0">
                  <a:latin typeface="CMU Serif" panose="02000603000000000000"/>
                </a:endParaRPr>
              </a:p>
              <a:p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sz="2800" dirty="0">
                    <a:latin typeface="CMU Serif" panose="02000603000000000000"/>
                  </a:rPr>
                  <a:t>  </a:t>
                </a:r>
                <a:r>
                  <a:rPr lang="de-DE" sz="2800" dirty="0" err="1">
                    <a:latin typeface="CMU Serif" panose="02000603000000000000"/>
                  </a:rPr>
                  <a:t>corresponds</a:t>
                </a:r>
                <a:r>
                  <a:rPr lang="de-DE" sz="2800" dirty="0">
                    <a:latin typeface="CMU Serif" panose="02000603000000000000"/>
                  </a:rPr>
                  <a:t> </a:t>
                </a:r>
                <a:r>
                  <a:rPr lang="de-DE" sz="2800" dirty="0" err="1">
                    <a:latin typeface="CMU Serif" panose="02000603000000000000"/>
                  </a:rPr>
                  <a:t>to</a:t>
                </a:r>
                <a:r>
                  <a:rPr lang="de-DE" sz="2800" dirty="0">
                    <a:latin typeface="CMU Serif" panose="02000603000000000000"/>
                  </a:rPr>
                  <a:t> a </a:t>
                </a:r>
                <a:r>
                  <a:rPr lang="de-DE" sz="2800" dirty="0" err="1">
                    <a:latin typeface="CMU Serif" panose="02000603000000000000"/>
                  </a:rPr>
                  <a:t>budget</a:t>
                </a:r>
                <a:endParaRPr lang="de-DE" sz="2800" dirty="0">
                  <a:latin typeface="CMU Serif" panose="0200060300000000000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E33B811-96B3-4C61-A17B-5879C2A36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2795752"/>
                <a:ext cx="5930462" cy="2677656"/>
              </a:xfrm>
              <a:prstGeom prst="rect">
                <a:avLst/>
              </a:prstGeom>
              <a:blipFill>
                <a:blip r:embed="rId2"/>
                <a:stretch>
                  <a:fillRect b="-569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B698686-A3B1-44F8-BDA2-6383FABA5DD3}"/>
                  </a:ext>
                </a:extLst>
              </p:cNvPr>
              <p:cNvSpPr txBox="1"/>
              <p:nvPr/>
            </p:nvSpPr>
            <p:spPr>
              <a:xfrm>
                <a:off x="7238999" y="1690688"/>
                <a:ext cx="4114800" cy="5104667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4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⃑"/>
                                  <m:ctrlPr>
                                    <a:rPr lang="de-DE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⃑"/>
                                  <m:ctrlPr>
                                    <a:rPr lang="de-DE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</m:acc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lim>
                          </m:limLow>
                        </m:fName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de-DE" sz="2400" dirty="0"/>
              </a:p>
              <a:p>
                <a:endParaRPr lang="de-DE" sz="2400" dirty="0"/>
              </a:p>
              <a:p>
                <a:endParaRPr lang="de-D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de-DE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2400" dirty="0"/>
              </a:p>
              <a:p>
                <a:endParaRPr lang="de-DE" sz="2400" dirty="0"/>
              </a:p>
              <a:p>
                <a:endParaRPr lang="de-DE" sz="2400" dirty="0"/>
              </a:p>
              <a:p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sz="24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sz="2400" dirty="0"/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    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acc>
                            <m:accPr>
                              <m:chr m:val="⃑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 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de-DE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400" b="1" dirty="0"/>
              </a:p>
              <a:p>
                <a:endParaRPr lang="de-DE" sz="24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de-DE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de-DE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de-DE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nary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B698686-A3B1-44F8-BDA2-6383FABA5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999" y="1690688"/>
                <a:ext cx="4114800" cy="5104667"/>
              </a:xfrm>
              <a:prstGeom prst="rect">
                <a:avLst/>
              </a:prstGeom>
              <a:blipFill>
                <a:blip r:embed="rId3"/>
                <a:stretch>
                  <a:fillRect r="-59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eck 8">
            <a:extLst>
              <a:ext uri="{FF2B5EF4-FFF2-40B4-BE49-F238E27FC236}">
                <a16:creationId xmlns:a16="http://schemas.microsoft.com/office/drawing/2014/main" id="{3E00A966-ED95-47DE-85CB-66DE63A3026E}"/>
              </a:ext>
            </a:extLst>
          </p:cNvPr>
          <p:cNvSpPr/>
          <p:nvPr/>
        </p:nvSpPr>
        <p:spPr>
          <a:xfrm>
            <a:off x="1851307" y="3015328"/>
            <a:ext cx="270115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respect</a:t>
            </a:r>
            <a:r>
              <a:rPr lang="de-DE" dirty="0"/>
              <a:t> </a:t>
            </a:r>
            <a:r>
              <a:rPr lang="de-DE" dirty="0" err="1"/>
              <a:t>margin</a:t>
            </a:r>
            <a:endParaRPr lang="LID4096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ADDA0A2-0C99-4E8B-9F1D-012BF210CE24}"/>
              </a:ext>
            </a:extLst>
          </p:cNvPr>
          <p:cNvSpPr/>
          <p:nvPr/>
        </p:nvSpPr>
        <p:spPr>
          <a:xfrm>
            <a:off x="1851307" y="3564731"/>
            <a:ext cx="270115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margin</a:t>
            </a:r>
            <a:r>
              <a:rPr lang="de-DE" dirty="0"/>
              <a:t> </a:t>
            </a:r>
            <a:r>
              <a:rPr lang="de-DE" dirty="0" err="1"/>
              <a:t>pertubation</a:t>
            </a:r>
            <a:endParaRPr lang="LID4096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8F6F04F-DA63-4319-979D-3DF513D0BB8C}"/>
              </a:ext>
            </a:extLst>
          </p:cNvPr>
          <p:cNvSpPr/>
          <p:nvPr/>
        </p:nvSpPr>
        <p:spPr>
          <a:xfrm>
            <a:off x="1851307" y="4114134"/>
            <a:ext cx="270115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hyperplane </a:t>
            </a:r>
            <a:r>
              <a:rPr lang="de-DE" dirty="0" err="1"/>
              <a:t>crossing</a:t>
            </a:r>
            <a:endParaRPr lang="LID4096" dirty="0"/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4895F61D-672C-4B0F-8388-169E01C02E82}"/>
              </a:ext>
            </a:extLst>
          </p:cNvPr>
          <p:cNvSpPr/>
          <p:nvPr/>
        </p:nvSpPr>
        <p:spPr>
          <a:xfrm>
            <a:off x="838200" y="3015328"/>
            <a:ext cx="542771" cy="146813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COST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5432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73644B97-6FED-471A-BDB6-F8DB2E57DB59}"/>
              </a:ext>
            </a:extLst>
          </p:cNvPr>
          <p:cNvSpPr/>
          <p:nvPr/>
        </p:nvSpPr>
        <p:spPr>
          <a:xfrm>
            <a:off x="2893872" y="3257550"/>
            <a:ext cx="6396178" cy="1282700"/>
          </a:xfrm>
          <a:custGeom>
            <a:avLst/>
            <a:gdLst>
              <a:gd name="connsiteX0" fmla="*/ 8078 w 6396178"/>
              <a:gd name="connsiteY0" fmla="*/ 0 h 1282700"/>
              <a:gd name="connsiteX1" fmla="*/ 6396178 w 6396178"/>
              <a:gd name="connsiteY1" fmla="*/ 577850 h 1282700"/>
              <a:gd name="connsiteX2" fmla="*/ 6396178 w 6396178"/>
              <a:gd name="connsiteY2" fmla="*/ 1282700 h 1282700"/>
              <a:gd name="connsiteX3" fmla="*/ 1728 w 6396178"/>
              <a:gd name="connsiteY3" fmla="*/ 711200 h 1282700"/>
              <a:gd name="connsiteX4" fmla="*/ 8078 w 6396178"/>
              <a:gd name="connsiteY4" fmla="*/ 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6178" h="1282700">
                <a:moveTo>
                  <a:pt x="8078" y="0"/>
                </a:moveTo>
                <a:lnTo>
                  <a:pt x="6396178" y="577850"/>
                </a:lnTo>
                <a:lnTo>
                  <a:pt x="6396178" y="1282700"/>
                </a:lnTo>
                <a:lnTo>
                  <a:pt x="1728" y="711200"/>
                </a:lnTo>
                <a:cubicBezTo>
                  <a:pt x="-389" y="467783"/>
                  <a:pt x="-2505" y="224367"/>
                  <a:pt x="8078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381C7B-75D8-4478-A284-F10BC7B8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Vector </a:t>
            </a:r>
            <a:r>
              <a:rPr lang="de-DE" dirty="0" err="1"/>
              <a:t>Classifier</a:t>
            </a:r>
            <a:endParaRPr lang="LID4096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C86E07-6DAB-4686-A628-F93F80B4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AD7848-4B66-48E5-B808-28A09559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CCD8C15-7AE9-47BC-9AC7-B66ADDAF6C10}"/>
              </a:ext>
            </a:extLst>
          </p:cNvPr>
          <p:cNvSpPr/>
          <p:nvPr/>
        </p:nvSpPr>
        <p:spPr>
          <a:xfrm>
            <a:off x="2901553" y="2048317"/>
            <a:ext cx="6388896" cy="315021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3A2903-6B40-4AFE-B99E-9CC5C4141E7A}"/>
              </a:ext>
            </a:extLst>
          </p:cNvPr>
          <p:cNvCxnSpPr/>
          <p:nvPr/>
        </p:nvCxnSpPr>
        <p:spPr>
          <a:xfrm flipV="1">
            <a:off x="2901551" y="2048317"/>
            <a:ext cx="0" cy="315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94DD706-1E32-430A-BAE4-1CC947977A7A}"/>
              </a:ext>
            </a:extLst>
          </p:cNvPr>
          <p:cNvCxnSpPr/>
          <p:nvPr/>
        </p:nvCxnSpPr>
        <p:spPr>
          <a:xfrm>
            <a:off x="2901551" y="5198533"/>
            <a:ext cx="6388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6F1A28EB-90F1-433C-96BF-213B04EEBA94}"/>
              </a:ext>
            </a:extLst>
          </p:cNvPr>
          <p:cNvSpPr/>
          <p:nvPr/>
        </p:nvSpPr>
        <p:spPr>
          <a:xfrm>
            <a:off x="5569220" y="4736373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4233102-C01C-42AC-B7F4-0DE81C268EE0}"/>
              </a:ext>
            </a:extLst>
          </p:cNvPr>
          <p:cNvSpPr/>
          <p:nvPr/>
        </p:nvSpPr>
        <p:spPr>
          <a:xfrm>
            <a:off x="4582332" y="4394338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BD13C40-D0EB-4AE6-A4D2-6C99E8DB868D}"/>
              </a:ext>
            </a:extLst>
          </p:cNvPr>
          <p:cNvSpPr/>
          <p:nvPr/>
        </p:nvSpPr>
        <p:spPr>
          <a:xfrm>
            <a:off x="4582331" y="4880284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6B9E075-4012-41A8-847E-CF45292774AD}"/>
              </a:ext>
            </a:extLst>
          </p:cNvPr>
          <p:cNvSpPr/>
          <p:nvPr/>
        </p:nvSpPr>
        <p:spPr>
          <a:xfrm>
            <a:off x="4981603" y="4696935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1AA014C-6B2F-48A3-B9B0-87568F247574}"/>
              </a:ext>
            </a:extLst>
          </p:cNvPr>
          <p:cNvSpPr/>
          <p:nvPr/>
        </p:nvSpPr>
        <p:spPr>
          <a:xfrm>
            <a:off x="5227605" y="4268139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FEB1813-0A13-4335-94F7-6BB48E47B10B}"/>
              </a:ext>
            </a:extLst>
          </p:cNvPr>
          <p:cNvSpPr/>
          <p:nvPr/>
        </p:nvSpPr>
        <p:spPr>
          <a:xfrm>
            <a:off x="3903569" y="2959810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17837B1-447F-497A-9207-E568D52E8029}"/>
              </a:ext>
            </a:extLst>
          </p:cNvPr>
          <p:cNvSpPr/>
          <p:nvPr/>
        </p:nvSpPr>
        <p:spPr>
          <a:xfrm>
            <a:off x="5079834" y="2382136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3D734EF-10E7-4CFC-93CA-1BCE8E64C1C1}"/>
              </a:ext>
            </a:extLst>
          </p:cNvPr>
          <p:cNvSpPr/>
          <p:nvPr/>
        </p:nvSpPr>
        <p:spPr>
          <a:xfrm>
            <a:off x="4175768" y="2511526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55E284A-E2D5-4103-919C-5FFB7A1CE769}"/>
              </a:ext>
            </a:extLst>
          </p:cNvPr>
          <p:cNvSpPr/>
          <p:nvPr/>
        </p:nvSpPr>
        <p:spPr>
          <a:xfrm>
            <a:off x="6222198" y="2327473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756F2396-84CD-4716-97D7-03E66A29A0E6}"/>
              </a:ext>
            </a:extLst>
          </p:cNvPr>
          <p:cNvSpPr/>
          <p:nvPr/>
        </p:nvSpPr>
        <p:spPr>
          <a:xfrm>
            <a:off x="5338768" y="2855219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4DAB4167-6F84-46C6-A61F-5FA2529CB7FB}"/>
              </a:ext>
            </a:extLst>
          </p:cNvPr>
          <p:cNvSpPr/>
          <p:nvPr/>
        </p:nvSpPr>
        <p:spPr>
          <a:xfrm>
            <a:off x="4909624" y="3108041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F848E03A-3949-4FD1-B425-11D32EFADFB6}"/>
              </a:ext>
            </a:extLst>
          </p:cNvPr>
          <p:cNvSpPr/>
          <p:nvPr/>
        </p:nvSpPr>
        <p:spPr>
          <a:xfrm>
            <a:off x="4603138" y="2790462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87881CB4-D61C-42E3-8DE3-BCF2C076178D}"/>
              </a:ext>
            </a:extLst>
          </p:cNvPr>
          <p:cNvSpPr/>
          <p:nvPr/>
        </p:nvSpPr>
        <p:spPr>
          <a:xfrm>
            <a:off x="6060504" y="4350977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A9613DA-522B-439E-8CFF-EAD4D2BA4D1C}"/>
              </a:ext>
            </a:extLst>
          </p:cNvPr>
          <p:cNvSpPr/>
          <p:nvPr/>
        </p:nvSpPr>
        <p:spPr>
          <a:xfrm>
            <a:off x="4924363" y="4204209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6F8038B-E22E-4E57-A073-54CD40D5EA09}"/>
              </a:ext>
            </a:extLst>
          </p:cNvPr>
          <p:cNvSpPr/>
          <p:nvPr/>
        </p:nvSpPr>
        <p:spPr>
          <a:xfrm>
            <a:off x="5604274" y="3426975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20B776-8382-4785-B6F9-14B2A7BD24F3}"/>
              </a:ext>
            </a:extLst>
          </p:cNvPr>
          <p:cNvSpPr/>
          <p:nvPr/>
        </p:nvSpPr>
        <p:spPr>
          <a:xfrm>
            <a:off x="5934305" y="3336083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052ACA94-7B51-40B2-9AC2-06B05C21443B}"/>
              </a:ext>
            </a:extLst>
          </p:cNvPr>
          <p:cNvSpPr/>
          <p:nvPr/>
        </p:nvSpPr>
        <p:spPr>
          <a:xfrm>
            <a:off x="4210882" y="2790462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71629C47-F236-4253-9F75-D429D050FE85}"/>
              </a:ext>
            </a:extLst>
          </p:cNvPr>
          <p:cNvSpPr/>
          <p:nvPr/>
        </p:nvSpPr>
        <p:spPr>
          <a:xfrm>
            <a:off x="3857157" y="2301075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579664B7-CC61-4245-BBD1-8B90CAF7146F}"/>
              </a:ext>
            </a:extLst>
          </p:cNvPr>
          <p:cNvSpPr/>
          <p:nvPr/>
        </p:nvSpPr>
        <p:spPr>
          <a:xfrm>
            <a:off x="4709398" y="4066462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940C962-676E-4F4F-B672-0257DD564902}"/>
              </a:ext>
            </a:extLst>
          </p:cNvPr>
          <p:cNvGrpSpPr/>
          <p:nvPr/>
        </p:nvGrpSpPr>
        <p:grpSpPr>
          <a:xfrm>
            <a:off x="4337081" y="3568059"/>
            <a:ext cx="3423586" cy="685425"/>
            <a:chOff x="4337081" y="3568059"/>
            <a:chExt cx="3423586" cy="685425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E95FF545-B57F-4A56-923C-B4CA0DC4255A}"/>
                </a:ext>
              </a:extLst>
            </p:cNvPr>
            <p:cNvSpPr/>
            <p:nvPr/>
          </p:nvSpPr>
          <p:spPr>
            <a:xfrm>
              <a:off x="5016734" y="3568059"/>
              <a:ext cx="126199" cy="1261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2E56A9C8-737A-4576-9567-D69FE6A8E9E7}"/>
                </a:ext>
              </a:extLst>
            </p:cNvPr>
            <p:cNvSpPr/>
            <p:nvPr/>
          </p:nvSpPr>
          <p:spPr>
            <a:xfrm>
              <a:off x="7634468" y="4127285"/>
              <a:ext cx="126199" cy="126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98F17A99-6C1B-42BD-8BA4-251A318B1E8C}"/>
                </a:ext>
              </a:extLst>
            </p:cNvPr>
            <p:cNvSpPr/>
            <p:nvPr/>
          </p:nvSpPr>
          <p:spPr>
            <a:xfrm>
              <a:off x="4337081" y="3924023"/>
              <a:ext cx="126199" cy="126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39" name="Ellipse 38">
            <a:extLst>
              <a:ext uri="{FF2B5EF4-FFF2-40B4-BE49-F238E27FC236}">
                <a16:creationId xmlns:a16="http://schemas.microsoft.com/office/drawing/2014/main" id="{C3857751-0415-4427-AD32-36CCECC7A2FC}"/>
              </a:ext>
            </a:extLst>
          </p:cNvPr>
          <p:cNvSpPr/>
          <p:nvPr/>
        </p:nvSpPr>
        <p:spPr>
          <a:xfrm>
            <a:off x="3975500" y="4151081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797D343-9CC0-4C93-80C8-4DCA0F4B4E71}"/>
              </a:ext>
            </a:extLst>
          </p:cNvPr>
          <p:cNvSpPr/>
          <p:nvPr/>
        </p:nvSpPr>
        <p:spPr>
          <a:xfrm>
            <a:off x="4359243" y="4231964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3CD491A-2AE4-464D-AED5-28F1AE3ACA31}"/>
              </a:ext>
            </a:extLst>
          </p:cNvPr>
          <p:cNvSpPr/>
          <p:nvPr/>
        </p:nvSpPr>
        <p:spPr>
          <a:xfrm>
            <a:off x="3489557" y="4489536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B5A8EF2E-6154-492D-A896-392F3355DEAD}"/>
              </a:ext>
            </a:extLst>
          </p:cNvPr>
          <p:cNvSpPr/>
          <p:nvPr/>
        </p:nvSpPr>
        <p:spPr>
          <a:xfrm>
            <a:off x="3943801" y="4722954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9A21D32-3C7A-4789-9690-3538FF854360}"/>
              </a:ext>
            </a:extLst>
          </p:cNvPr>
          <p:cNvSpPr/>
          <p:nvPr/>
        </p:nvSpPr>
        <p:spPr>
          <a:xfrm>
            <a:off x="6945275" y="4754085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41B1AAAD-7E79-472B-9B8F-2C4E339803E7}"/>
              </a:ext>
            </a:extLst>
          </p:cNvPr>
          <p:cNvGrpSpPr/>
          <p:nvPr/>
        </p:nvGrpSpPr>
        <p:grpSpPr>
          <a:xfrm>
            <a:off x="5604275" y="3188827"/>
            <a:ext cx="1304138" cy="1315066"/>
            <a:chOff x="5604275" y="3188827"/>
            <a:chExt cx="1304138" cy="1315066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FDBBBFAC-619D-4E65-8014-6F200DC82E92}"/>
                </a:ext>
              </a:extLst>
            </p:cNvPr>
            <p:cNvSpPr/>
            <p:nvPr/>
          </p:nvSpPr>
          <p:spPr>
            <a:xfrm>
              <a:off x="6186703" y="3704798"/>
              <a:ext cx="126199" cy="126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F509E18D-0A41-4C31-B7D1-48AAD7CE6987}"/>
                </a:ext>
              </a:extLst>
            </p:cNvPr>
            <p:cNvSpPr/>
            <p:nvPr/>
          </p:nvSpPr>
          <p:spPr>
            <a:xfrm>
              <a:off x="6263138" y="4377694"/>
              <a:ext cx="126199" cy="1261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F65E5B23-FA55-4CE1-B866-330F2F6DDFDD}"/>
                </a:ext>
              </a:extLst>
            </p:cNvPr>
            <p:cNvSpPr/>
            <p:nvPr/>
          </p:nvSpPr>
          <p:spPr>
            <a:xfrm>
              <a:off x="5604275" y="4040825"/>
              <a:ext cx="126199" cy="1261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30CE703B-E867-459A-86E1-4314649AC441}"/>
                </a:ext>
              </a:extLst>
            </p:cNvPr>
            <p:cNvSpPr/>
            <p:nvPr/>
          </p:nvSpPr>
          <p:spPr>
            <a:xfrm>
              <a:off x="6782214" y="3188827"/>
              <a:ext cx="126199" cy="126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0D05354-FD9E-4D3C-9129-63CC56EF98EE}"/>
              </a:ext>
            </a:extLst>
          </p:cNvPr>
          <p:cNvGrpSpPr/>
          <p:nvPr/>
        </p:nvGrpSpPr>
        <p:grpSpPr>
          <a:xfrm>
            <a:off x="2896537" y="3251972"/>
            <a:ext cx="6393910" cy="1296292"/>
            <a:chOff x="2896537" y="3251972"/>
            <a:chExt cx="6393910" cy="1296292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3967E7B-3208-41ED-A1A7-57D7BCE0EFFD}"/>
                </a:ext>
              </a:extLst>
            </p:cNvPr>
            <p:cNvCxnSpPr>
              <a:stCxn id="8" idx="1"/>
            </p:cNvCxnSpPr>
            <p:nvPr/>
          </p:nvCxnSpPr>
          <p:spPr>
            <a:xfrm>
              <a:off x="2901553" y="3623425"/>
              <a:ext cx="6388894" cy="58078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6B819D8A-2B8F-404B-BBCD-EDC8C67E92DE}"/>
                </a:ext>
              </a:extLst>
            </p:cNvPr>
            <p:cNvCxnSpPr/>
            <p:nvPr/>
          </p:nvCxnSpPr>
          <p:spPr>
            <a:xfrm>
              <a:off x="2901553" y="3251972"/>
              <a:ext cx="6388894" cy="58078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EBD45BE0-2EFA-4B05-98C3-937FD11BE6E6}"/>
                </a:ext>
              </a:extLst>
            </p:cNvPr>
            <p:cNvCxnSpPr/>
            <p:nvPr/>
          </p:nvCxnSpPr>
          <p:spPr>
            <a:xfrm>
              <a:off x="2896537" y="3967480"/>
              <a:ext cx="6388894" cy="58078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B133D7AD-CF6C-4902-ABC6-5D99F165BAEA}"/>
              </a:ext>
            </a:extLst>
          </p:cNvPr>
          <p:cNvGrpSpPr/>
          <p:nvPr/>
        </p:nvGrpSpPr>
        <p:grpSpPr>
          <a:xfrm>
            <a:off x="4463280" y="2490917"/>
            <a:ext cx="4809451" cy="1905258"/>
            <a:chOff x="4463280" y="2490917"/>
            <a:chExt cx="4809451" cy="1905258"/>
          </a:xfrm>
        </p:grpSpPr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37374DF7-82DE-49C0-ACA1-99838BF4F160}"/>
                </a:ext>
              </a:extLst>
            </p:cNvPr>
            <p:cNvSpPr txBox="1"/>
            <p:nvPr/>
          </p:nvSpPr>
          <p:spPr>
            <a:xfrm>
              <a:off x="6808980" y="2490917"/>
              <a:ext cx="2463751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latin typeface="CMU Serif" panose="02000603000000000000"/>
                </a:rPr>
                <a:t>support </a:t>
              </a:r>
              <a:r>
                <a:rPr lang="de-DE" sz="2800" dirty="0" err="1">
                  <a:latin typeface="CMU Serif" panose="02000603000000000000"/>
                </a:rPr>
                <a:t>vectors</a:t>
              </a:r>
              <a:endParaRPr lang="LID4096" sz="2800" dirty="0">
                <a:latin typeface="CMU Serif" panose="02000603000000000000"/>
              </a:endParaRP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844E48D2-3EA0-488E-B4B3-10CDC04C8CEC}"/>
                </a:ext>
              </a:extLst>
            </p:cNvPr>
            <p:cNvCxnSpPr>
              <a:cxnSpLocks/>
              <a:stCxn id="48" idx="1"/>
              <a:endCxn id="45" idx="1"/>
            </p:cNvCxnSpPr>
            <p:nvPr/>
          </p:nvCxnSpPr>
          <p:spPr>
            <a:xfrm flipH="1">
              <a:off x="6800695" y="2752527"/>
              <a:ext cx="8285" cy="4547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06E65753-EED3-4AB9-B021-73E7DF4D847C}"/>
                </a:ext>
              </a:extLst>
            </p:cNvPr>
            <p:cNvCxnSpPr>
              <a:cxnSpLocks/>
              <a:stCxn id="48" idx="1"/>
              <a:endCxn id="14" idx="0"/>
            </p:cNvCxnSpPr>
            <p:nvPr/>
          </p:nvCxnSpPr>
          <p:spPr>
            <a:xfrm flipH="1">
              <a:off x="6249803" y="2752527"/>
              <a:ext cx="559177" cy="9522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5AC0E38D-7937-470E-9356-6A00A481A56F}"/>
                </a:ext>
              </a:extLst>
            </p:cNvPr>
            <p:cNvCxnSpPr>
              <a:stCxn id="48" idx="1"/>
              <a:endCxn id="32" idx="7"/>
            </p:cNvCxnSpPr>
            <p:nvPr/>
          </p:nvCxnSpPr>
          <p:spPr>
            <a:xfrm flipH="1">
              <a:off x="5711992" y="2752527"/>
              <a:ext cx="1096988" cy="6929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9903DF36-518A-4B54-B337-F8B94CFAD2CA}"/>
                </a:ext>
              </a:extLst>
            </p:cNvPr>
            <p:cNvCxnSpPr>
              <a:stCxn id="48" idx="1"/>
              <a:endCxn id="22" idx="7"/>
            </p:cNvCxnSpPr>
            <p:nvPr/>
          </p:nvCxnSpPr>
          <p:spPr>
            <a:xfrm flipH="1">
              <a:off x="5124452" y="2752527"/>
              <a:ext cx="1684528" cy="8340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751D6A1A-EE02-48FC-8E82-DC46C286DEAB}"/>
                </a:ext>
              </a:extLst>
            </p:cNvPr>
            <p:cNvCxnSpPr>
              <a:stCxn id="48" idx="1"/>
              <a:endCxn id="34" idx="7"/>
            </p:cNvCxnSpPr>
            <p:nvPr/>
          </p:nvCxnSpPr>
          <p:spPr>
            <a:xfrm flipH="1">
              <a:off x="5711993" y="2752527"/>
              <a:ext cx="1096987" cy="13067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2B0EF527-5714-49B1-B382-782A972BC769}"/>
                </a:ext>
              </a:extLst>
            </p:cNvPr>
            <p:cNvCxnSpPr>
              <a:stCxn id="48" idx="1"/>
              <a:endCxn id="20" idx="7"/>
            </p:cNvCxnSpPr>
            <p:nvPr/>
          </p:nvCxnSpPr>
          <p:spPr>
            <a:xfrm flipH="1">
              <a:off x="6370856" y="2752527"/>
              <a:ext cx="438124" cy="16436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71AD46D9-6CAB-4886-91C9-760C4B013DA1}"/>
                </a:ext>
              </a:extLst>
            </p:cNvPr>
            <p:cNvCxnSpPr>
              <a:stCxn id="48" idx="1"/>
              <a:endCxn id="38" idx="6"/>
            </p:cNvCxnSpPr>
            <p:nvPr/>
          </p:nvCxnSpPr>
          <p:spPr>
            <a:xfrm flipH="1">
              <a:off x="4463280" y="2752527"/>
              <a:ext cx="2345700" cy="12345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0A6AA806-ABB2-4149-800B-ED7805D7A5EB}"/>
                </a:ext>
              </a:extLst>
            </p:cNvPr>
            <p:cNvCxnSpPr>
              <a:cxnSpLocks/>
              <a:stCxn id="48" idx="1"/>
              <a:endCxn id="37" idx="7"/>
            </p:cNvCxnSpPr>
            <p:nvPr/>
          </p:nvCxnSpPr>
          <p:spPr>
            <a:xfrm flipH="1">
              <a:off x="4817116" y="2752527"/>
              <a:ext cx="1991864" cy="13324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EAAFEE87-9229-4FE1-B1D8-3F1BE0C0EB1D}"/>
                </a:ext>
              </a:extLst>
            </p:cNvPr>
            <p:cNvCxnSpPr>
              <a:stCxn id="48" idx="1"/>
              <a:endCxn id="29" idx="1"/>
            </p:cNvCxnSpPr>
            <p:nvPr/>
          </p:nvCxnSpPr>
          <p:spPr>
            <a:xfrm>
              <a:off x="6808980" y="2752527"/>
              <a:ext cx="843969" cy="13932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2223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81C7B-75D8-4478-A284-F10BC7B8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Vector </a:t>
            </a:r>
            <a:r>
              <a:rPr lang="de-DE" dirty="0" err="1"/>
              <a:t>Classifier</a:t>
            </a:r>
            <a:endParaRPr lang="LID4096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C86E07-6DAB-4686-A628-F93F80B4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AD7848-4B66-48E5-B808-28A09559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42</a:t>
            </a:fld>
            <a:endParaRPr lang="de-DE" dirty="0"/>
          </a:p>
        </p:txBody>
      </p: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CE8E7F51-B98D-42CA-A7EA-6482F2076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192963"/>
              </p:ext>
            </p:extLst>
          </p:nvPr>
        </p:nvGraphicFramePr>
        <p:xfrm>
          <a:off x="838199" y="2316480"/>
          <a:ext cx="10515600" cy="3108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523299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36426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latin typeface="CMU Serif" panose="02000603000000000000"/>
                        </a:rPr>
                        <a:t>Hard Margin</a:t>
                      </a:r>
                      <a:endParaRPr lang="LID4096" sz="2800" dirty="0">
                        <a:latin typeface="CMU Serif" panose="02000603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latin typeface="CMU Serif" panose="02000603000000000000"/>
                        </a:rPr>
                        <a:t>Soft Margin</a:t>
                      </a:r>
                      <a:endParaRPr lang="LID4096" sz="2800" dirty="0">
                        <a:latin typeface="CMU Serif" panose="02000603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81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err="1">
                          <a:latin typeface="CMU Serif" panose="02000603000000000000"/>
                        </a:rPr>
                        <a:t>sets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must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be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separable</a:t>
                      </a:r>
                      <a:endParaRPr lang="LID4096" sz="2800" dirty="0">
                        <a:latin typeface="CMU Serif" panose="02000603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err="1">
                          <a:latin typeface="CMU Serif" panose="02000603000000000000"/>
                        </a:rPr>
                        <a:t>works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with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non-separable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sets</a:t>
                      </a:r>
                      <a:endParaRPr lang="LID4096" sz="2800" dirty="0">
                        <a:latin typeface="CMU Serif" panose="02000603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246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err="1">
                          <a:latin typeface="CMU Serif" panose="02000603000000000000"/>
                        </a:rPr>
                        <a:t>easily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overfits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data</a:t>
                      </a:r>
                      <a:endParaRPr lang="LID4096" sz="2800" dirty="0">
                        <a:latin typeface="CMU Serif" panose="02000603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err="1">
                          <a:latin typeface="CMU Serif" panose="02000603000000000000"/>
                        </a:rPr>
                        <a:t>less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variance</a:t>
                      </a:r>
                      <a:endParaRPr lang="LID4096" sz="2800" dirty="0">
                        <a:latin typeface="CMU Serif" panose="02000603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59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err="1">
                          <a:latin typeface="CMU Serif" panose="02000603000000000000"/>
                        </a:rPr>
                        <a:t>margin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can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be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very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small</a:t>
                      </a:r>
                      <a:endParaRPr lang="LID4096" sz="2800" dirty="0">
                        <a:latin typeface="CMU Serif" panose="02000603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800" dirty="0">
                        <a:latin typeface="CMU Serif" panose="02000603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00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LID4096" sz="2800">
                        <a:latin typeface="CMU Serif" panose="02000603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800" dirty="0">
                        <a:latin typeface="CMU Serif" panose="02000603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00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LID4096" sz="2800">
                        <a:latin typeface="CMU Serif" panose="02000603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800" dirty="0">
                        <a:latin typeface="CMU Serif" panose="02000603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5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746903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81C7B-75D8-4478-A284-F10BC7B8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Vector </a:t>
            </a:r>
            <a:r>
              <a:rPr lang="de-DE" dirty="0" err="1"/>
              <a:t>Classifier</a:t>
            </a:r>
            <a:endParaRPr lang="LID4096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C86E07-6DAB-4686-A628-F93F80B4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AD7848-4B66-48E5-B808-28A09559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43</a:t>
            </a:fld>
            <a:endParaRPr lang="de-DE" dirty="0"/>
          </a:p>
        </p:txBody>
      </p: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CE8E7F51-B98D-42CA-A7EA-6482F2076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57513"/>
              </p:ext>
            </p:extLst>
          </p:nvPr>
        </p:nvGraphicFramePr>
        <p:xfrm>
          <a:off x="838199" y="2316480"/>
          <a:ext cx="10515600" cy="3108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523299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36426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latin typeface="CMU Serif" panose="02000603000000000000"/>
                        </a:rPr>
                        <a:t>Hard Margin</a:t>
                      </a:r>
                      <a:endParaRPr lang="LID4096" sz="2800" dirty="0">
                        <a:latin typeface="CMU Serif" panose="02000603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latin typeface="CMU Serif" panose="02000603000000000000"/>
                        </a:rPr>
                        <a:t>Soft Margin</a:t>
                      </a:r>
                      <a:endParaRPr lang="LID4096" sz="2800" dirty="0">
                        <a:latin typeface="CMU Serif" panose="02000603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81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err="1">
                          <a:latin typeface="CMU Serif" panose="02000603000000000000"/>
                        </a:rPr>
                        <a:t>sets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must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be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separable</a:t>
                      </a:r>
                      <a:endParaRPr lang="LID4096" sz="2800" dirty="0">
                        <a:latin typeface="CMU Serif" panose="02000603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err="1">
                          <a:latin typeface="CMU Serif" panose="02000603000000000000"/>
                        </a:rPr>
                        <a:t>works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with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non-separable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sets</a:t>
                      </a:r>
                      <a:endParaRPr lang="LID4096" sz="2800" dirty="0">
                        <a:latin typeface="CMU Serif" panose="02000603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246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err="1">
                          <a:latin typeface="CMU Serif" panose="02000603000000000000"/>
                        </a:rPr>
                        <a:t>easily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overfits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data</a:t>
                      </a:r>
                      <a:endParaRPr lang="LID4096" sz="2800" dirty="0">
                        <a:latin typeface="CMU Serif" panose="02000603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err="1">
                          <a:latin typeface="CMU Serif" panose="02000603000000000000"/>
                        </a:rPr>
                        <a:t>less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variance</a:t>
                      </a:r>
                      <a:endParaRPr lang="LID4096" sz="2800" dirty="0">
                        <a:latin typeface="CMU Serif" panose="02000603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59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err="1">
                          <a:latin typeface="CMU Serif" panose="02000603000000000000"/>
                        </a:rPr>
                        <a:t>margin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can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be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very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small</a:t>
                      </a:r>
                      <a:endParaRPr lang="LID4096" sz="2800" dirty="0">
                        <a:latin typeface="CMU Serif" panose="02000603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err="1">
                          <a:latin typeface="CMU Serif" panose="02000603000000000000"/>
                        </a:rPr>
                        <a:t>allows</a:t>
                      </a:r>
                      <a:r>
                        <a:rPr lang="de-DE" sz="2800" dirty="0">
                          <a:latin typeface="CMU Serif" panose="02000603000000000000"/>
                        </a:rPr>
                        <a:t> </a:t>
                      </a:r>
                      <a:r>
                        <a:rPr lang="de-DE" sz="2800" dirty="0" err="1">
                          <a:latin typeface="CMU Serif" panose="02000603000000000000"/>
                        </a:rPr>
                        <a:t>violations</a:t>
                      </a:r>
                      <a:endParaRPr lang="LID4096" sz="2800" dirty="0">
                        <a:latin typeface="CMU Serif" panose="02000603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00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LID4096" sz="2800">
                        <a:latin typeface="CMU Serif" panose="02000603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800" dirty="0">
                        <a:latin typeface="CMU Serif" panose="02000603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00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LID4096" sz="2800">
                        <a:latin typeface="CMU Serif" panose="02000603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800" dirty="0">
                        <a:latin typeface="CMU Serif" panose="02000603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5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94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81C7B-75D8-4478-A284-F10BC7B8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Vector </a:t>
            </a:r>
            <a:r>
              <a:rPr lang="de-DE" dirty="0" err="1"/>
              <a:t>Classifier</a:t>
            </a:r>
            <a:endParaRPr lang="LID4096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C86E07-6DAB-4686-A628-F93F80B4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AD7848-4B66-48E5-B808-28A09559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44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e 5">
                <a:extLst>
                  <a:ext uri="{FF2B5EF4-FFF2-40B4-BE49-F238E27FC236}">
                    <a16:creationId xmlns:a16="http://schemas.microsoft.com/office/drawing/2014/main" id="{CE8E7F51-B98D-42CA-A7EA-6482F20768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2204671"/>
                  </p:ext>
                </p:extLst>
              </p:nvPr>
            </p:nvGraphicFramePr>
            <p:xfrm>
              <a:off x="838199" y="2316480"/>
              <a:ext cx="10515600" cy="31089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952329951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3036426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latin typeface="CMU Serif" panose="02000603000000000000"/>
                            </a:rPr>
                            <a:t>Hard Margin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latin typeface="CMU Serif" panose="02000603000000000000"/>
                            </a:rPr>
                            <a:t>Soft Margin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3816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 err="1">
                              <a:latin typeface="CMU Serif" panose="02000603000000000000"/>
                            </a:rPr>
                            <a:t>sets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must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be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separable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 err="1">
                              <a:latin typeface="CMU Serif" panose="02000603000000000000"/>
                            </a:rPr>
                            <a:t>works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with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non-separable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sets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82461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 err="1">
                              <a:latin typeface="CMU Serif" panose="02000603000000000000"/>
                            </a:rPr>
                            <a:t>easily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overfits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data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 err="1">
                              <a:latin typeface="CMU Serif" panose="02000603000000000000"/>
                            </a:rPr>
                            <a:t>less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variance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8591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 err="1">
                              <a:latin typeface="CMU Serif" panose="02000603000000000000"/>
                            </a:rPr>
                            <a:t>margin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can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be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very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small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 err="1">
                              <a:latin typeface="CMU Serif" panose="02000603000000000000"/>
                            </a:rPr>
                            <a:t>allows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violations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002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LID4096" sz="280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 ~ </m:t>
                              </m:r>
                            </m:oMath>
                          </a14:m>
                          <a:r>
                            <a:rPr lang="de-DE" sz="2800" dirty="0">
                              <a:latin typeface="CMU Serif" panose="02000603000000000000"/>
                            </a:rPr>
                            <a:t>support-vectors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00059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LID4096" sz="280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4785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e 5">
                <a:extLst>
                  <a:ext uri="{FF2B5EF4-FFF2-40B4-BE49-F238E27FC236}">
                    <a16:creationId xmlns:a16="http://schemas.microsoft.com/office/drawing/2014/main" id="{CE8E7F51-B98D-42CA-A7EA-6482F20768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2204671"/>
                  </p:ext>
                </p:extLst>
              </p:nvPr>
            </p:nvGraphicFramePr>
            <p:xfrm>
              <a:off x="838199" y="2316480"/>
              <a:ext cx="10515600" cy="31089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952329951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3036426866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latin typeface="CMU Serif" panose="02000603000000000000"/>
                            </a:rPr>
                            <a:t>Hard Margin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latin typeface="CMU Serif" panose="02000603000000000000"/>
                            </a:rPr>
                            <a:t>Soft Margin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381612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 err="1">
                              <a:latin typeface="CMU Serif" panose="02000603000000000000"/>
                            </a:rPr>
                            <a:t>sets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must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be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separable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 err="1">
                              <a:latin typeface="CMU Serif" panose="02000603000000000000"/>
                            </a:rPr>
                            <a:t>works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with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non-separable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sets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824615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 err="1">
                              <a:latin typeface="CMU Serif" panose="02000603000000000000"/>
                            </a:rPr>
                            <a:t>easily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overfits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data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 err="1">
                              <a:latin typeface="CMU Serif" panose="02000603000000000000"/>
                            </a:rPr>
                            <a:t>less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variance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85918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 err="1">
                              <a:latin typeface="CMU Serif" panose="02000603000000000000"/>
                            </a:rPr>
                            <a:t>margin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can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be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very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small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 err="1">
                              <a:latin typeface="CMU Serif" panose="02000603000000000000"/>
                            </a:rPr>
                            <a:t>allows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violations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00247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LID4096" sz="280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410588" r="-463" b="-1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000598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LID4096" sz="280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47850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3817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81C7B-75D8-4478-A284-F10BC7B8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Vector </a:t>
            </a:r>
            <a:r>
              <a:rPr lang="de-DE" dirty="0" err="1"/>
              <a:t>Classifier</a:t>
            </a:r>
            <a:endParaRPr lang="LID4096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C86E07-6DAB-4686-A628-F93F80B4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AD7848-4B66-48E5-B808-28A09559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45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e 5">
                <a:extLst>
                  <a:ext uri="{FF2B5EF4-FFF2-40B4-BE49-F238E27FC236}">
                    <a16:creationId xmlns:a16="http://schemas.microsoft.com/office/drawing/2014/main" id="{CE8E7F51-B98D-42CA-A7EA-6482F207681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199" y="2316480"/>
              <a:ext cx="10515600" cy="31089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952329951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3036426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latin typeface="CMU Serif" panose="02000603000000000000"/>
                            </a:rPr>
                            <a:t>Hard Margin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latin typeface="CMU Serif" panose="02000603000000000000"/>
                            </a:rPr>
                            <a:t>Soft Margin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3816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 err="1">
                              <a:latin typeface="CMU Serif" panose="02000603000000000000"/>
                            </a:rPr>
                            <a:t>sets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must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be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separable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 err="1">
                              <a:latin typeface="CMU Serif" panose="02000603000000000000"/>
                            </a:rPr>
                            <a:t>works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with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non-separable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sets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82461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 err="1">
                              <a:latin typeface="CMU Serif" panose="02000603000000000000"/>
                            </a:rPr>
                            <a:t>easily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overfits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data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 err="1">
                              <a:latin typeface="CMU Serif" panose="02000603000000000000"/>
                            </a:rPr>
                            <a:t>less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variance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8591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 err="1">
                              <a:latin typeface="CMU Serif" panose="02000603000000000000"/>
                            </a:rPr>
                            <a:t>margin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can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be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very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small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 err="1">
                              <a:latin typeface="CMU Serif" panose="02000603000000000000"/>
                            </a:rPr>
                            <a:t>allows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violations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002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LID4096" sz="280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 ~ </m:t>
                              </m:r>
                            </m:oMath>
                          </a14:m>
                          <a:r>
                            <a:rPr lang="de-DE" sz="2800" dirty="0">
                              <a:latin typeface="CMU Serif" panose="02000603000000000000"/>
                            </a:rPr>
                            <a:t>support-vectors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00059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LID4096" sz="280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 err="1">
                              <a:latin typeface="CMU Serif" panose="02000603000000000000"/>
                            </a:rPr>
                            <a:t>more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bias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4785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e 5">
                <a:extLst>
                  <a:ext uri="{FF2B5EF4-FFF2-40B4-BE49-F238E27FC236}">
                    <a16:creationId xmlns:a16="http://schemas.microsoft.com/office/drawing/2014/main" id="{CE8E7F51-B98D-42CA-A7EA-6482F207681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199" y="2316480"/>
              <a:ext cx="10515600" cy="31089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952329951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3036426866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latin typeface="CMU Serif" panose="02000603000000000000"/>
                            </a:rPr>
                            <a:t>Hard Margin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latin typeface="CMU Serif" panose="02000603000000000000"/>
                            </a:rPr>
                            <a:t>Soft Margin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381612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 err="1">
                              <a:latin typeface="CMU Serif" panose="02000603000000000000"/>
                            </a:rPr>
                            <a:t>sets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must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be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separable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 err="1">
                              <a:latin typeface="CMU Serif" panose="02000603000000000000"/>
                            </a:rPr>
                            <a:t>works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with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non-separable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sets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824615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 err="1">
                              <a:latin typeface="CMU Serif" panose="02000603000000000000"/>
                            </a:rPr>
                            <a:t>easily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overfits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data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 err="1">
                              <a:latin typeface="CMU Serif" panose="02000603000000000000"/>
                            </a:rPr>
                            <a:t>less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variance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85918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 err="1">
                              <a:latin typeface="CMU Serif" panose="02000603000000000000"/>
                            </a:rPr>
                            <a:t>margin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can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be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very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small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 err="1">
                              <a:latin typeface="CMU Serif" panose="02000603000000000000"/>
                            </a:rPr>
                            <a:t>allows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violations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00247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LID4096" sz="280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410588" r="-463" b="-1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000598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LID4096" sz="280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 err="1">
                              <a:latin typeface="CMU Serif" panose="02000603000000000000"/>
                            </a:rPr>
                            <a:t>more</a:t>
                          </a:r>
                          <a:r>
                            <a:rPr lang="de-DE" sz="2800" dirty="0">
                              <a:latin typeface="CMU Serif" panose="02000603000000000000"/>
                            </a:rPr>
                            <a:t> </a:t>
                          </a:r>
                          <a:r>
                            <a:rPr lang="de-DE" sz="2800" dirty="0" err="1">
                              <a:latin typeface="CMU Serif" panose="02000603000000000000"/>
                            </a:rPr>
                            <a:t>bias</a:t>
                          </a:r>
                          <a:endParaRPr lang="LID4096" sz="2800" dirty="0">
                            <a:latin typeface="CMU Serif" panose="0200060300000000000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47850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128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2104F-5FD2-410D-8D77-6B17F707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Non-</a:t>
            </a:r>
            <a:r>
              <a:rPr lang="de-DE" dirty="0" err="1"/>
              <a:t>linearly</a:t>
            </a:r>
            <a:r>
              <a:rPr lang="de-DE" dirty="0"/>
              <a:t> separable </a:t>
            </a:r>
            <a:r>
              <a:rPr lang="de-DE" dirty="0" err="1"/>
              <a:t>sets</a:t>
            </a:r>
            <a:endParaRPr lang="LID4096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C78024-F73E-4B73-80DA-D20D9282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26D75-5630-4061-AC89-0FB9400C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8F7FDF-47B0-47F6-8C59-767865E0A17B}"/>
              </a:ext>
            </a:extLst>
          </p:cNvPr>
          <p:cNvSpPr/>
          <p:nvPr/>
        </p:nvSpPr>
        <p:spPr>
          <a:xfrm>
            <a:off x="2901553" y="2048317"/>
            <a:ext cx="6388896" cy="315021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B3A2BE6-28BA-40C4-8A98-93B1E9DFE81B}"/>
              </a:ext>
            </a:extLst>
          </p:cNvPr>
          <p:cNvCxnSpPr/>
          <p:nvPr/>
        </p:nvCxnSpPr>
        <p:spPr>
          <a:xfrm flipV="1">
            <a:off x="2901551" y="2048317"/>
            <a:ext cx="0" cy="315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C89166F-F130-437A-90FA-35B4E183E422}"/>
              </a:ext>
            </a:extLst>
          </p:cNvPr>
          <p:cNvCxnSpPr/>
          <p:nvPr/>
        </p:nvCxnSpPr>
        <p:spPr>
          <a:xfrm>
            <a:off x="2901551" y="5198533"/>
            <a:ext cx="6388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CC922F18-4D18-4ACA-BDAC-F30BA761AC8C}"/>
              </a:ext>
            </a:extLst>
          </p:cNvPr>
          <p:cNvSpPr/>
          <p:nvPr/>
        </p:nvSpPr>
        <p:spPr>
          <a:xfrm>
            <a:off x="5506536" y="4303848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1324F9E-CEA4-4875-83C2-E33057FD5E3B}"/>
              </a:ext>
            </a:extLst>
          </p:cNvPr>
          <p:cNvSpPr/>
          <p:nvPr/>
        </p:nvSpPr>
        <p:spPr>
          <a:xfrm>
            <a:off x="4582332" y="4394338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D7AA88C-982C-4A19-9C74-4D645A942288}"/>
              </a:ext>
            </a:extLst>
          </p:cNvPr>
          <p:cNvSpPr/>
          <p:nvPr/>
        </p:nvSpPr>
        <p:spPr>
          <a:xfrm>
            <a:off x="5656484" y="4456714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A8994BF-E4AA-48F8-8C58-430E0715C47B}"/>
              </a:ext>
            </a:extLst>
          </p:cNvPr>
          <p:cNvSpPr/>
          <p:nvPr/>
        </p:nvSpPr>
        <p:spPr>
          <a:xfrm>
            <a:off x="4355409" y="3719518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1A2D3E9-12BF-46CE-8349-4019CD4103C3}"/>
              </a:ext>
            </a:extLst>
          </p:cNvPr>
          <p:cNvSpPr/>
          <p:nvPr/>
        </p:nvSpPr>
        <p:spPr>
          <a:xfrm>
            <a:off x="5227605" y="4268139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C95DEF1-A50C-4003-AD51-E5F8122810A0}"/>
              </a:ext>
            </a:extLst>
          </p:cNvPr>
          <p:cNvSpPr/>
          <p:nvPr/>
        </p:nvSpPr>
        <p:spPr>
          <a:xfrm>
            <a:off x="5290704" y="2838999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0F0ACCA-C873-4A09-A4FE-19F74A0CF9D8}"/>
              </a:ext>
            </a:extLst>
          </p:cNvPr>
          <p:cNvSpPr/>
          <p:nvPr/>
        </p:nvSpPr>
        <p:spPr>
          <a:xfrm>
            <a:off x="5536682" y="3043986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A56E205-6E65-44A3-930D-07EFAB3FB147}"/>
              </a:ext>
            </a:extLst>
          </p:cNvPr>
          <p:cNvSpPr/>
          <p:nvPr/>
        </p:nvSpPr>
        <p:spPr>
          <a:xfrm>
            <a:off x="6120670" y="3004239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C0CC6C1-BAF8-4C15-901E-B8355ED5C513}"/>
              </a:ext>
            </a:extLst>
          </p:cNvPr>
          <p:cNvSpPr/>
          <p:nvPr/>
        </p:nvSpPr>
        <p:spPr>
          <a:xfrm>
            <a:off x="6163741" y="3148017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EF652E2-D13C-4E65-B612-193A36DB66B0}"/>
              </a:ext>
            </a:extLst>
          </p:cNvPr>
          <p:cNvSpPr/>
          <p:nvPr/>
        </p:nvSpPr>
        <p:spPr>
          <a:xfrm>
            <a:off x="5808106" y="3035972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4281942-AF89-46D3-9BDD-CF3E5A5FDC68}"/>
              </a:ext>
            </a:extLst>
          </p:cNvPr>
          <p:cNvSpPr/>
          <p:nvPr/>
        </p:nvSpPr>
        <p:spPr>
          <a:xfrm>
            <a:off x="5164505" y="3170185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5BD2780-59DA-4F44-ACF9-28D378406BD7}"/>
              </a:ext>
            </a:extLst>
          </p:cNvPr>
          <p:cNvSpPr/>
          <p:nvPr/>
        </p:nvSpPr>
        <p:spPr>
          <a:xfrm>
            <a:off x="6525071" y="2941139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6A08582-6096-4D84-B98E-3F37A5730A8D}"/>
              </a:ext>
            </a:extLst>
          </p:cNvPr>
          <p:cNvSpPr/>
          <p:nvPr/>
        </p:nvSpPr>
        <p:spPr>
          <a:xfrm>
            <a:off x="5410483" y="4412445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8E7A0EE6-80F2-4617-BA98-23111439498A}"/>
              </a:ext>
            </a:extLst>
          </p:cNvPr>
          <p:cNvSpPr/>
          <p:nvPr/>
        </p:nvSpPr>
        <p:spPr>
          <a:xfrm>
            <a:off x="4924363" y="4204209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4BF320C0-761C-42EA-B24A-8CDA4D6E004E}"/>
              </a:ext>
            </a:extLst>
          </p:cNvPr>
          <p:cNvSpPr/>
          <p:nvPr/>
        </p:nvSpPr>
        <p:spPr>
          <a:xfrm>
            <a:off x="5681907" y="3353159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ED9EB6D-4346-4DAA-A612-DAAEFF9F6F54}"/>
              </a:ext>
            </a:extLst>
          </p:cNvPr>
          <p:cNvSpPr/>
          <p:nvPr/>
        </p:nvSpPr>
        <p:spPr>
          <a:xfrm>
            <a:off x="5934305" y="3336083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FA5075A-E7EC-4733-932E-4147A8EFDECB}"/>
              </a:ext>
            </a:extLst>
          </p:cNvPr>
          <p:cNvSpPr/>
          <p:nvPr/>
        </p:nvSpPr>
        <p:spPr>
          <a:xfrm>
            <a:off x="6170670" y="3349798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B92ABBD-281C-4E50-84B0-AA82E5618168}"/>
              </a:ext>
            </a:extLst>
          </p:cNvPr>
          <p:cNvSpPr/>
          <p:nvPr/>
        </p:nvSpPr>
        <p:spPr>
          <a:xfrm>
            <a:off x="6044471" y="3511154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CD8EDC4-F0DC-442C-BDC9-C5B06D03BB13}"/>
              </a:ext>
            </a:extLst>
          </p:cNvPr>
          <p:cNvSpPr/>
          <p:nvPr/>
        </p:nvSpPr>
        <p:spPr>
          <a:xfrm>
            <a:off x="4709398" y="4066462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9E50754-D7B0-4DC5-A20F-B3428BDF2F9C}"/>
              </a:ext>
            </a:extLst>
          </p:cNvPr>
          <p:cNvSpPr/>
          <p:nvPr/>
        </p:nvSpPr>
        <p:spPr>
          <a:xfrm>
            <a:off x="5016734" y="3568059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D3694C9-8872-44AA-92CB-F186E0A0B467}"/>
              </a:ext>
            </a:extLst>
          </p:cNvPr>
          <p:cNvSpPr/>
          <p:nvPr/>
        </p:nvSpPr>
        <p:spPr>
          <a:xfrm>
            <a:off x="7534414" y="4322448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9FCD295-F4A8-40CB-BE01-22E5A4AAB6B4}"/>
              </a:ext>
            </a:extLst>
          </p:cNvPr>
          <p:cNvSpPr/>
          <p:nvPr/>
        </p:nvSpPr>
        <p:spPr>
          <a:xfrm>
            <a:off x="4337081" y="3924023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07EB3456-BBB3-483B-A818-1E20D971B4BD}"/>
              </a:ext>
            </a:extLst>
          </p:cNvPr>
          <p:cNvSpPr/>
          <p:nvPr/>
        </p:nvSpPr>
        <p:spPr>
          <a:xfrm>
            <a:off x="3975500" y="4151081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79E1AC7-1D3D-4DB1-8B9E-C27BB7C606DB}"/>
              </a:ext>
            </a:extLst>
          </p:cNvPr>
          <p:cNvSpPr/>
          <p:nvPr/>
        </p:nvSpPr>
        <p:spPr>
          <a:xfrm>
            <a:off x="4452686" y="3815612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5F0BCFD7-8F79-4B7F-807E-B9F569C91A01}"/>
              </a:ext>
            </a:extLst>
          </p:cNvPr>
          <p:cNvSpPr/>
          <p:nvPr/>
        </p:nvSpPr>
        <p:spPr>
          <a:xfrm>
            <a:off x="4102432" y="3336082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C462EC2-581F-49B8-97E2-05022A347888}"/>
              </a:ext>
            </a:extLst>
          </p:cNvPr>
          <p:cNvSpPr/>
          <p:nvPr/>
        </p:nvSpPr>
        <p:spPr>
          <a:xfrm>
            <a:off x="4096439" y="4679290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FAD83F47-EEC5-4EB9-A97A-38C22C33821B}"/>
              </a:ext>
            </a:extLst>
          </p:cNvPr>
          <p:cNvSpPr/>
          <p:nvPr/>
        </p:nvSpPr>
        <p:spPr>
          <a:xfrm>
            <a:off x="6945275" y="4754085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4966785-F5F1-4F44-A428-073244496C40}"/>
              </a:ext>
            </a:extLst>
          </p:cNvPr>
          <p:cNvSpPr/>
          <p:nvPr/>
        </p:nvSpPr>
        <p:spPr>
          <a:xfrm>
            <a:off x="5311456" y="4712587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B17D3150-0F81-4945-A599-52482711316B}"/>
              </a:ext>
            </a:extLst>
          </p:cNvPr>
          <p:cNvSpPr/>
          <p:nvPr/>
        </p:nvSpPr>
        <p:spPr>
          <a:xfrm>
            <a:off x="6441173" y="3679948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2CC1685-7F3E-45A0-BB14-9D1D641D917E}"/>
              </a:ext>
            </a:extLst>
          </p:cNvPr>
          <p:cNvSpPr/>
          <p:nvPr/>
        </p:nvSpPr>
        <p:spPr>
          <a:xfrm>
            <a:off x="5869941" y="3634627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4BCF92D3-BDB9-423A-B8FB-127AB96A8835}"/>
              </a:ext>
            </a:extLst>
          </p:cNvPr>
          <p:cNvSpPr/>
          <p:nvPr/>
        </p:nvSpPr>
        <p:spPr>
          <a:xfrm>
            <a:off x="5874370" y="4750048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D797F690-8169-4AFE-9BF0-E1067CBDC174}"/>
              </a:ext>
            </a:extLst>
          </p:cNvPr>
          <p:cNvSpPr/>
          <p:nvPr/>
        </p:nvSpPr>
        <p:spPr>
          <a:xfrm>
            <a:off x="6000709" y="4366642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180F6C8E-EAF3-4797-945D-5D60F6B0B567}"/>
              </a:ext>
            </a:extLst>
          </p:cNvPr>
          <p:cNvSpPr/>
          <p:nvPr/>
        </p:nvSpPr>
        <p:spPr>
          <a:xfrm>
            <a:off x="6233769" y="4303848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5643DEDC-208D-4025-9885-21F5CF87EB79}"/>
              </a:ext>
            </a:extLst>
          </p:cNvPr>
          <p:cNvSpPr/>
          <p:nvPr/>
        </p:nvSpPr>
        <p:spPr>
          <a:xfrm>
            <a:off x="6278054" y="4582913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C89E002D-0685-4CD2-8892-35F908AFBCBB}"/>
              </a:ext>
            </a:extLst>
          </p:cNvPr>
          <p:cNvSpPr/>
          <p:nvPr/>
        </p:nvSpPr>
        <p:spPr>
          <a:xfrm>
            <a:off x="6494882" y="4344471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F71169A1-0FBC-40F5-BCCA-37C1BA1DB749}"/>
              </a:ext>
            </a:extLst>
          </p:cNvPr>
          <p:cNvSpPr/>
          <p:nvPr/>
        </p:nvSpPr>
        <p:spPr>
          <a:xfrm>
            <a:off x="7008374" y="4021638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7CD97E0-42E7-4704-AC23-CCC14B32B580}"/>
              </a:ext>
            </a:extLst>
          </p:cNvPr>
          <p:cNvSpPr/>
          <p:nvPr/>
        </p:nvSpPr>
        <p:spPr>
          <a:xfrm>
            <a:off x="7301354" y="4354844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5303F8FC-4EFF-4010-846A-F558E257E26A}"/>
              </a:ext>
            </a:extLst>
          </p:cNvPr>
          <p:cNvSpPr/>
          <p:nvPr/>
        </p:nvSpPr>
        <p:spPr>
          <a:xfrm>
            <a:off x="7364453" y="3822410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37451A0-7873-40B0-BD5A-15633906285E}"/>
              </a:ext>
            </a:extLst>
          </p:cNvPr>
          <p:cNvSpPr/>
          <p:nvPr/>
        </p:nvSpPr>
        <p:spPr>
          <a:xfrm>
            <a:off x="7508269" y="3855953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AAA598C-5632-4310-916E-E7F6DF18CB89}"/>
              </a:ext>
            </a:extLst>
          </p:cNvPr>
          <p:cNvSpPr/>
          <p:nvPr/>
        </p:nvSpPr>
        <p:spPr>
          <a:xfrm>
            <a:off x="7915082" y="3255312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94BF4656-6308-4A79-9A79-A591716C760B}"/>
              </a:ext>
            </a:extLst>
          </p:cNvPr>
          <p:cNvSpPr/>
          <p:nvPr/>
        </p:nvSpPr>
        <p:spPr>
          <a:xfrm>
            <a:off x="7634490" y="3568059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55403A74-9A79-4862-9D59-2B2AB497EFC5}"/>
              </a:ext>
            </a:extLst>
          </p:cNvPr>
          <p:cNvSpPr/>
          <p:nvPr/>
        </p:nvSpPr>
        <p:spPr>
          <a:xfrm>
            <a:off x="7617012" y="2553459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8ED2CB4B-ED9B-4185-BF8A-C0D26F3381F8}"/>
              </a:ext>
            </a:extLst>
          </p:cNvPr>
          <p:cNvSpPr/>
          <p:nvPr/>
        </p:nvSpPr>
        <p:spPr>
          <a:xfrm>
            <a:off x="7792533" y="2848504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6AAEE26-A5A9-4D63-9BBF-78F2B91B9C00}"/>
              </a:ext>
            </a:extLst>
          </p:cNvPr>
          <p:cNvSpPr/>
          <p:nvPr/>
        </p:nvSpPr>
        <p:spPr>
          <a:xfrm>
            <a:off x="7586957" y="2763085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5294EFE8-69F9-4235-8625-396F56FBA192}"/>
              </a:ext>
            </a:extLst>
          </p:cNvPr>
          <p:cNvSpPr/>
          <p:nvPr/>
        </p:nvSpPr>
        <p:spPr>
          <a:xfrm>
            <a:off x="7238254" y="3162171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8ADE5A45-D3AC-43F4-AA68-C326BBD16ECA}"/>
              </a:ext>
            </a:extLst>
          </p:cNvPr>
          <p:cNvSpPr/>
          <p:nvPr/>
        </p:nvSpPr>
        <p:spPr>
          <a:xfrm>
            <a:off x="7284191" y="2249340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9304207C-3A4E-4522-82DC-597FC8ABE341}"/>
              </a:ext>
            </a:extLst>
          </p:cNvPr>
          <p:cNvSpPr/>
          <p:nvPr/>
        </p:nvSpPr>
        <p:spPr>
          <a:xfrm>
            <a:off x="7660669" y="4008353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D78D43FB-C9C9-4573-B133-6F2B0916BFC8}"/>
              </a:ext>
            </a:extLst>
          </p:cNvPr>
          <p:cNvSpPr/>
          <p:nvPr/>
        </p:nvSpPr>
        <p:spPr>
          <a:xfrm>
            <a:off x="6220336" y="2187856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9B627DD7-3DEF-4592-85BA-E43CAEE74EF6}"/>
              </a:ext>
            </a:extLst>
          </p:cNvPr>
          <p:cNvSpPr/>
          <p:nvPr/>
        </p:nvSpPr>
        <p:spPr>
          <a:xfrm>
            <a:off x="6370284" y="2340722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395BE2D7-8BC6-4251-94EE-61B0774B7020}"/>
              </a:ext>
            </a:extLst>
          </p:cNvPr>
          <p:cNvSpPr/>
          <p:nvPr/>
        </p:nvSpPr>
        <p:spPr>
          <a:xfrm>
            <a:off x="5941405" y="2152147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2FE64827-D32F-42EB-8373-8A876A31D63A}"/>
              </a:ext>
            </a:extLst>
          </p:cNvPr>
          <p:cNvSpPr/>
          <p:nvPr/>
        </p:nvSpPr>
        <p:spPr>
          <a:xfrm>
            <a:off x="6124283" y="2296453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BE30A243-DB91-4DCA-86F8-61B7BD20D718}"/>
              </a:ext>
            </a:extLst>
          </p:cNvPr>
          <p:cNvSpPr/>
          <p:nvPr/>
        </p:nvSpPr>
        <p:spPr>
          <a:xfrm>
            <a:off x="5638163" y="2088217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F9CE3D19-400C-40C8-8000-FBC49F12F0B1}"/>
              </a:ext>
            </a:extLst>
          </p:cNvPr>
          <p:cNvSpPr/>
          <p:nvPr/>
        </p:nvSpPr>
        <p:spPr>
          <a:xfrm>
            <a:off x="5661273" y="2385755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3402CFC-E794-40B2-9F66-9AB6DF9C0AF7}"/>
              </a:ext>
            </a:extLst>
          </p:cNvPr>
          <p:cNvSpPr/>
          <p:nvPr/>
        </p:nvSpPr>
        <p:spPr>
          <a:xfrm>
            <a:off x="5227604" y="2098802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82593D5E-A333-4F6C-AE47-FE0D83E266F0}"/>
              </a:ext>
            </a:extLst>
          </p:cNvPr>
          <p:cNvSpPr/>
          <p:nvPr/>
        </p:nvSpPr>
        <p:spPr>
          <a:xfrm>
            <a:off x="6714509" y="2250650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E0706B7A-1CAA-4AFB-A843-F410A8F22E3F}"/>
              </a:ext>
            </a:extLst>
          </p:cNvPr>
          <p:cNvSpPr/>
          <p:nvPr/>
        </p:nvSpPr>
        <p:spPr>
          <a:xfrm flipH="1">
            <a:off x="4722690" y="2399696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490FA31E-B5A3-43FB-A9CA-A0CD371203A7}"/>
              </a:ext>
            </a:extLst>
          </p:cNvPr>
          <p:cNvSpPr/>
          <p:nvPr/>
        </p:nvSpPr>
        <p:spPr>
          <a:xfrm flipH="1">
            <a:off x="4379720" y="2596595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CA28D86B-9344-470A-944C-9034AA354ABC}"/>
              </a:ext>
            </a:extLst>
          </p:cNvPr>
          <p:cNvSpPr/>
          <p:nvPr/>
        </p:nvSpPr>
        <p:spPr>
          <a:xfrm flipH="1">
            <a:off x="4342781" y="2831259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3BFCD79C-534D-4A40-AD03-E0A6267BC9E8}"/>
              </a:ext>
            </a:extLst>
          </p:cNvPr>
          <p:cNvSpPr/>
          <p:nvPr/>
        </p:nvSpPr>
        <p:spPr>
          <a:xfrm flipH="1">
            <a:off x="4159538" y="2630975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B3F1985-6EDE-4ECA-A0D7-56577E722C3C}"/>
              </a:ext>
            </a:extLst>
          </p:cNvPr>
          <p:cNvSpPr/>
          <p:nvPr/>
        </p:nvSpPr>
        <p:spPr>
          <a:xfrm flipH="1">
            <a:off x="4739944" y="2204587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799D456-0C2E-4F27-A912-22CAA3C51664}"/>
              </a:ext>
            </a:extLst>
          </p:cNvPr>
          <p:cNvSpPr/>
          <p:nvPr/>
        </p:nvSpPr>
        <p:spPr>
          <a:xfrm flipH="1">
            <a:off x="5011772" y="2212025"/>
            <a:ext cx="126199" cy="12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3D66AB1C-5981-4408-994F-EA512A590E9B}"/>
              </a:ext>
            </a:extLst>
          </p:cNvPr>
          <p:cNvSpPr/>
          <p:nvPr/>
        </p:nvSpPr>
        <p:spPr>
          <a:xfrm>
            <a:off x="6389150" y="3245939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55FEC86A-0763-48BC-BEE3-50A562073033}"/>
              </a:ext>
            </a:extLst>
          </p:cNvPr>
          <p:cNvSpPr/>
          <p:nvPr/>
        </p:nvSpPr>
        <p:spPr>
          <a:xfrm>
            <a:off x="5407345" y="3236075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669835A5-9870-47DB-AFBB-A819CE05AC4E}"/>
              </a:ext>
            </a:extLst>
          </p:cNvPr>
          <p:cNvSpPr/>
          <p:nvPr/>
        </p:nvSpPr>
        <p:spPr>
          <a:xfrm>
            <a:off x="5545463" y="3728748"/>
            <a:ext cx="126199" cy="1261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9584471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Binary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86"/>
          <a:stretch/>
        </p:blipFill>
        <p:spPr>
          <a:xfrm>
            <a:off x="838201" y="1840033"/>
            <a:ext cx="4616302" cy="3869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7208874" y="2413591"/>
                <a:ext cx="3576620" cy="126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Class A:		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</m:t>
                    </m:r>
                    <m:acc>
                      <m:accPr>
                        <m:chr m:val="⃑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Class B:		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</m:t>
                    </m:r>
                    <m:acc>
                      <m:accPr>
                        <m:chr m:val="⃑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874" y="2413591"/>
                <a:ext cx="3576620" cy="1263551"/>
              </a:xfrm>
              <a:prstGeom prst="rect">
                <a:avLst/>
              </a:prstGeom>
              <a:blipFill>
                <a:blip r:embed="rId3"/>
                <a:stretch>
                  <a:fillRect l="-1536" t="-28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8391986" y="4400045"/>
                <a:ext cx="12103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986" y="4400045"/>
                <a:ext cx="1210396" cy="276999"/>
              </a:xfrm>
              <a:prstGeom prst="rect">
                <a:avLst/>
              </a:prstGeom>
              <a:blipFill>
                <a:blip r:embed="rId4"/>
                <a:stretch>
                  <a:fillRect l="-4545" r="-4040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8923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Binary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3" t="31077" r="38830" b="10867"/>
          <a:stretch/>
        </p:blipFill>
        <p:spPr>
          <a:xfrm>
            <a:off x="838200" y="1903229"/>
            <a:ext cx="4731488" cy="38552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7208874" y="2413591"/>
                <a:ext cx="3576620" cy="126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Class A:		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</m:t>
                    </m:r>
                    <m:acc>
                      <m:accPr>
                        <m:chr m:val="⃑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Class B:		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</m:t>
                    </m:r>
                    <m:acc>
                      <m:accPr>
                        <m:chr m:val="⃑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874" y="2413591"/>
                <a:ext cx="3576620" cy="1263551"/>
              </a:xfrm>
              <a:prstGeom prst="rect">
                <a:avLst/>
              </a:prstGeom>
              <a:blipFill>
                <a:blip r:embed="rId3"/>
                <a:stretch>
                  <a:fillRect l="-1536" t="-28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8391986" y="4400045"/>
                <a:ext cx="10821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3</a:t>
                </a: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986" y="4400045"/>
                <a:ext cx="1082156" cy="276999"/>
              </a:xfrm>
              <a:prstGeom prst="rect">
                <a:avLst/>
              </a:prstGeom>
              <a:blipFill>
                <a:blip r:embed="rId4"/>
                <a:stretch>
                  <a:fillRect l="-7910" t="-28889" r="-12429" b="-5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19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Binary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7208874" y="2413591"/>
                <a:ext cx="3576620" cy="126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Class A:		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</m:t>
                    </m:r>
                    <m:acc>
                      <m:accPr>
                        <m:chr m:val="⃑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Class B:		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</m:t>
                    </m:r>
                    <m:acc>
                      <m:accPr>
                        <m:chr m:val="⃑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874" y="2413591"/>
                <a:ext cx="3576620" cy="1263551"/>
              </a:xfrm>
              <a:prstGeom prst="rect">
                <a:avLst/>
              </a:prstGeom>
              <a:blipFill>
                <a:blip r:embed="rId2"/>
                <a:stretch>
                  <a:fillRect l="-1536" t="-28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8391986" y="4400045"/>
                <a:ext cx="12392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986" y="4400045"/>
                <a:ext cx="1239250" cy="276999"/>
              </a:xfrm>
              <a:prstGeom prst="rect">
                <a:avLst/>
              </a:prstGeom>
              <a:blipFill>
                <a:blip r:embed="rId3"/>
                <a:stretch>
                  <a:fillRect l="-4433" r="-3941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unDaHD: Function-driven Data Learning in High Dimension | Simula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94719"/>
            <a:ext cx="39338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61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Binary </a:t>
            </a:r>
            <a:r>
              <a:rPr lang="de-DE" dirty="0" err="1"/>
              <a:t>Classification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de-DE" dirty="0"/>
                  <a:t> </a:t>
                </a:r>
                <a:r>
                  <a:rPr lang="de-DE" u="sng" dirty="0" err="1"/>
                  <a:t>observations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b="1" dirty="0"/>
                  <a:t>p-dimensional</a:t>
                </a:r>
                <a:r>
                  <a:rPr lang="de-DE" dirty="0"/>
                  <a:t> </a:t>
                </a:r>
                <a:r>
                  <a:rPr lang="de-DE" dirty="0" err="1"/>
                  <a:t>space</a:t>
                </a:r>
                <a:r>
                  <a:rPr lang="de-DE" dirty="0"/>
                  <a:t>:    	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  ,  …  ,   </m:t>
                    </m:r>
                    <m:acc>
                      <m:accPr>
                        <m:chr m:val="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de-DE" dirty="0"/>
                  <a:t> </a:t>
                </a:r>
                <a:r>
                  <a:rPr lang="de-DE" u="sng" dirty="0" err="1"/>
                  <a:t>indicators</a:t>
                </a:r>
                <a:r>
                  <a:rPr lang="de-DE" dirty="0"/>
                  <a:t> from a </a:t>
                </a:r>
                <a:r>
                  <a:rPr lang="de-DE" b="1" dirty="0" err="1"/>
                  <a:t>binary</a:t>
                </a:r>
                <a:r>
                  <a:rPr lang="de-DE" b="1" dirty="0"/>
                  <a:t> </a:t>
                </a:r>
                <a:r>
                  <a:rPr lang="de-DE" b="1" dirty="0" err="1"/>
                  <a:t>domain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dirty="0"/>
                  <a:t>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 ,  …  ,  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de-DE" b="0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Separating Hyperplane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de-DE" b="1" i="1" dirty="0"/>
              </a:p>
              <a:p>
                <a:endParaRPr lang="de-DE" b="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7577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   In a </a:t>
                </a:r>
                <a:r>
                  <a:rPr lang="de-DE" dirty="0" err="1"/>
                  <a:t>vector</a:t>
                </a:r>
                <a:r>
                  <a:rPr lang="de-DE" dirty="0"/>
                  <a:t> </a:t>
                </a:r>
                <a:r>
                  <a:rPr lang="de-DE" dirty="0" err="1"/>
                  <a:t>space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: 		  linear </a:t>
                </a:r>
                <a:r>
                  <a:rPr lang="de-DE" b="1" dirty="0" err="1"/>
                  <a:t>subspace</a:t>
                </a:r>
                <a:r>
                  <a:rPr lang="de-DE" b="1" dirty="0"/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codimension</a:t>
                </a:r>
                <a:r>
                  <a:rPr lang="de-DE" dirty="0"/>
                  <a:t> 1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E9C6-2B46-4A99-9B23-9EEC7A9FC7E8}" type="slidenum">
              <a:rPr lang="de-DE" smtClean="0"/>
              <a:pPr/>
              <a:t>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4A364F70-4668-4AAC-AEF9-98332BD7C6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5907052"/>
                  </p:ext>
                </p:extLst>
              </p:nvPr>
            </p:nvGraphicFramePr>
            <p:xfrm>
              <a:off x="838200" y="2734887"/>
              <a:ext cx="10515600" cy="3374968"/>
            </p:xfrm>
            <a:graphic>
              <a:graphicData uri="http://schemas.openxmlformats.org/drawingml/2006/table">
                <a:tbl>
                  <a:tblPr firstRow="1" bandRow="1">
                    <a:tableStyleId>{1E171933-4619-4E11-9A3F-F7608DF75F80}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79593101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38571113"/>
                        </a:ext>
                      </a:extLst>
                    </a:gridCol>
                  </a:tblGrid>
                  <a:tr h="8437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𝒅𝒊𝒎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3569197"/>
                      </a:ext>
                    </a:extLst>
                  </a:tr>
                  <a:tr h="8437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Point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695917"/>
                      </a:ext>
                    </a:extLst>
                  </a:tr>
                  <a:tr h="8437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Line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311041"/>
                      </a:ext>
                    </a:extLst>
                  </a:tr>
                  <a:tr h="8437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Plane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6618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4A364F70-4668-4AAC-AEF9-98332BD7C6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5907052"/>
                  </p:ext>
                </p:extLst>
              </p:nvPr>
            </p:nvGraphicFramePr>
            <p:xfrm>
              <a:off x="838200" y="2734887"/>
              <a:ext cx="10515600" cy="3374968"/>
            </p:xfrm>
            <a:graphic>
              <a:graphicData uri="http://schemas.openxmlformats.org/drawingml/2006/table">
                <a:tbl>
                  <a:tblPr firstRow="1" bandRow="1">
                    <a:tableStyleId>{1E171933-4619-4E11-9A3F-F7608DF75F80}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79593101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38571113"/>
                        </a:ext>
                      </a:extLst>
                    </a:gridCol>
                  </a:tblGrid>
                  <a:tr h="843742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3"/>
                          <a:stretch>
                            <a:fillRect l="-116" t="-719" r="-100232" b="-3007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719" r="-232" b="-3007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3569197"/>
                      </a:ext>
                    </a:extLst>
                  </a:tr>
                  <a:tr h="8437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Point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695917"/>
                      </a:ext>
                    </a:extLst>
                  </a:tr>
                  <a:tr h="8437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Line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311041"/>
                      </a:ext>
                    </a:extLst>
                  </a:tr>
                  <a:tr h="8437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Plane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6618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5307253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1001</Words>
  <Application>Microsoft Office PowerPoint</Application>
  <PresentationFormat>Breitbild</PresentationFormat>
  <Paragraphs>360</Paragraphs>
  <Slides>46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CMU Serif</vt:lpstr>
      <vt:lpstr>Wingdings</vt:lpstr>
      <vt:lpstr>Office</vt:lpstr>
      <vt:lpstr>Support Vector Machines</vt:lpstr>
      <vt:lpstr>Contents</vt:lpstr>
      <vt:lpstr>Binary Classification</vt:lpstr>
      <vt:lpstr>Binary Classification</vt:lpstr>
      <vt:lpstr>Binary Classification</vt:lpstr>
      <vt:lpstr>Binary Classification</vt:lpstr>
      <vt:lpstr>Binary Classification</vt:lpstr>
      <vt:lpstr>Binary Classification</vt:lpstr>
      <vt:lpstr>Hyperplane</vt:lpstr>
      <vt:lpstr>Hyperplane</vt:lpstr>
      <vt:lpstr>Hyperplane</vt:lpstr>
      <vt:lpstr>Hyperplane</vt:lpstr>
      <vt:lpstr>Hyperplane</vt:lpstr>
      <vt:lpstr>Hyperplane</vt:lpstr>
      <vt:lpstr>Hyperplane</vt:lpstr>
      <vt:lpstr>Separating Hyperplane</vt:lpstr>
      <vt:lpstr>Separating Hyperplane</vt:lpstr>
      <vt:lpstr>Separating Hyperplane</vt:lpstr>
      <vt:lpstr>Separating Hyperplane</vt:lpstr>
      <vt:lpstr>Separating Hyperplane</vt:lpstr>
      <vt:lpstr>Maximal Margin Classifier</vt:lpstr>
      <vt:lpstr>Maximal Margin Classifier</vt:lpstr>
      <vt:lpstr>Maximal Margin Classifier</vt:lpstr>
      <vt:lpstr>Maximal Margin Classifier</vt:lpstr>
      <vt:lpstr>Maximal Margin Classifier</vt:lpstr>
      <vt:lpstr>Maximal Margin Classifier</vt:lpstr>
      <vt:lpstr>Maximal Margin Classifier</vt:lpstr>
      <vt:lpstr>Maximal Margin Classifier</vt:lpstr>
      <vt:lpstr>Support Vectors</vt:lpstr>
      <vt:lpstr>Support Vectors</vt:lpstr>
      <vt:lpstr>Support Vectors</vt:lpstr>
      <vt:lpstr>Non-seaparable sets</vt:lpstr>
      <vt:lpstr>Soft Margin</vt:lpstr>
      <vt:lpstr>Soft Margin</vt:lpstr>
      <vt:lpstr>Support Vector Classifier</vt:lpstr>
      <vt:lpstr>Support Vector Classifier</vt:lpstr>
      <vt:lpstr>Support Vector Classifier</vt:lpstr>
      <vt:lpstr>Support Vector Classifier</vt:lpstr>
      <vt:lpstr>Support Vector Classifier</vt:lpstr>
      <vt:lpstr>Support Vector Classifier</vt:lpstr>
      <vt:lpstr>Support Vector Classifier</vt:lpstr>
      <vt:lpstr>Support Vector Classifier</vt:lpstr>
      <vt:lpstr>Support Vector Classifier</vt:lpstr>
      <vt:lpstr>Support Vector Classifier</vt:lpstr>
      <vt:lpstr>Support Vector Classifier</vt:lpstr>
      <vt:lpstr>Non-linearly separable sets</vt:lpstr>
    </vt:vector>
  </TitlesOfParts>
  <Company>IMBEI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Hadidi, Lars</dc:creator>
  <cp:lastModifiedBy>Lars Hadidi</cp:lastModifiedBy>
  <cp:revision>13</cp:revision>
  <dcterms:created xsi:type="dcterms:W3CDTF">2020-06-23T12:37:02Z</dcterms:created>
  <dcterms:modified xsi:type="dcterms:W3CDTF">2020-06-28T12:14:01Z</dcterms:modified>
</cp:coreProperties>
</file>