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3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207" autoAdjust="0"/>
    <p:restoredTop sz="94632"/>
  </p:normalViewPr>
  <p:slideViewPr>
    <p:cSldViewPr snapToGrid="0" snapToObjects="1">
      <p:cViewPr>
        <p:scale>
          <a:sx n="100" d="100"/>
          <a:sy n="100" d="100"/>
        </p:scale>
        <p:origin x="54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Spiritual Jumper</a:t>
            </a:r>
            <a:b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</a:b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N.L.E. presents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6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45" y="122711"/>
            <a:ext cx="10131425" cy="1456267"/>
          </a:xfrm>
        </p:spPr>
        <p:txBody>
          <a:bodyPr/>
          <a:lstStyle/>
          <a:p>
            <a:r>
              <a:rPr lang="en-US" dirty="0" smtClean="0"/>
              <a:t>EASY, BUT ADDICTING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45" y="1431966"/>
            <a:ext cx="5548744" cy="489263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Spiritual Jumper is a 2D infinite vertical runner game.  Players compete with friends for infinite high score.  The character in game will encounter </a:t>
            </a:r>
            <a:r>
              <a:rPr lang="en-US" sz="2800" dirty="0"/>
              <a:t>aliens </a:t>
            </a:r>
            <a:r>
              <a:rPr lang="en-US" sz="2800" dirty="0" smtClean="0"/>
              <a:t>and stairs traps.  The player need to make strategy to choose the safe route.</a:t>
            </a:r>
          </a:p>
          <a:p>
            <a:r>
              <a:rPr lang="en-US" sz="2800" dirty="0" smtClean="0"/>
              <a:t>The game will provide intense fun while not draining your battery fast like other current games, thanks to the concise structure.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64" y="491011"/>
            <a:ext cx="4413831" cy="5731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6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ages, all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2806"/>
            <a:ext cx="6795654" cy="48881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Spiritual Jumper is a space-themed game that have little explicit content.  It fits all types of audiences.</a:t>
            </a:r>
          </a:p>
          <a:p>
            <a:r>
              <a:rPr lang="en-US" sz="2800" dirty="0" smtClean="0"/>
              <a:t>It takes little practice to play the game while players can have widely different play styles as they develop.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4" y="348004"/>
            <a:ext cx="4495800" cy="5836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0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1" y="1621367"/>
            <a:ext cx="81787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character will automatically move up, the users only control horizontal movement.</a:t>
            </a:r>
          </a:p>
          <a:p>
            <a:pPr marL="0" indent="0">
              <a:buNone/>
            </a:pPr>
            <a:r>
              <a:rPr lang="en-US" sz="2800" dirty="0" smtClean="0"/>
              <a:t>Avoid or shoot the alien</a:t>
            </a:r>
          </a:p>
          <a:p>
            <a:pPr marL="0" indent="0">
              <a:buNone/>
            </a:pPr>
            <a:r>
              <a:rPr lang="en-US" sz="2800" dirty="0" smtClean="0"/>
              <a:t>Use the items </a:t>
            </a:r>
          </a:p>
          <a:p>
            <a:pPr marL="0" indent="0">
              <a:buNone/>
            </a:pPr>
            <a:r>
              <a:rPr lang="en-US" sz="2800" dirty="0" smtClean="0"/>
              <a:t>Input: Arrow key to move horizontally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Space to shoot (On PC)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944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– Game Manual Testing: Tested aspects of the game by comparing occurrences within the game with expected output. </a:t>
            </a:r>
          </a:p>
          <a:p>
            <a:endParaRPr lang="en-CA" dirty="0" smtClean="0"/>
          </a:p>
          <a:p>
            <a:r>
              <a:rPr lang="en-CA" dirty="0" smtClean="0"/>
              <a:t>Unit Testing: Testing the leader board function.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137" y="79388"/>
            <a:ext cx="7104412" cy="1456267"/>
          </a:xfrm>
        </p:spPr>
        <p:txBody>
          <a:bodyPr/>
          <a:lstStyle/>
          <a:p>
            <a:r>
              <a:rPr lang="en-US" dirty="0" smtClean="0"/>
              <a:t>Popularity and hype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980" y="427512"/>
            <a:ext cx="6427517" cy="2850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infinite jumper/runner is a hot trend in mobile games, famous games such as :” Temple Run” , “Subway Surfers”, “Flappy Bird”, “Jetpack Joyride”. 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07" y="2365299"/>
            <a:ext cx="2231862" cy="3967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28" y="2365299"/>
            <a:ext cx="2783610" cy="3716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97" y="2365299"/>
            <a:ext cx="2900791" cy="4061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62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2167"/>
            <a:ext cx="10131425" cy="36491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As </a:t>
            </a:r>
            <a:r>
              <a:rPr lang="en-US" dirty="0"/>
              <a:t>people are spending more and more time on cell phone entertainment,  it is important to develop a fun, simple game fit all types of </a:t>
            </a:r>
            <a:r>
              <a:rPr lang="en-US" dirty="0" smtClean="0"/>
              <a:t>audiences.  A </a:t>
            </a:r>
            <a:r>
              <a:rPr lang="en-US" dirty="0"/>
              <a:t>lot of existing game sometimes are overly complicated.  It will drain your battery much faster than a simple game </a:t>
            </a:r>
            <a:r>
              <a:rPr lang="en-US" dirty="0" smtClean="0"/>
              <a:t>with concise structure.  There are some </a:t>
            </a:r>
            <a:r>
              <a:rPr lang="en-US" dirty="0"/>
              <a:t>games </a:t>
            </a:r>
            <a:r>
              <a:rPr lang="en-US" dirty="0" smtClean="0"/>
              <a:t>just have way too many </a:t>
            </a:r>
            <a:r>
              <a:rPr lang="en-US" dirty="0"/>
              <a:t>buttons to </a:t>
            </a:r>
            <a:r>
              <a:rPr lang="en-US" dirty="0" smtClean="0"/>
              <a:t>have fun.  </a:t>
            </a:r>
            <a:r>
              <a:rPr lang="en-US" dirty="0"/>
              <a:t>It becomes especially difficult to play for users with smaller cell phone </a:t>
            </a:r>
            <a:r>
              <a:rPr lang="en-US" dirty="0" smtClean="0"/>
              <a:t>screens.  Spiritual Jumper is </a:t>
            </a:r>
            <a:r>
              <a:rPr lang="en-US" dirty="0"/>
              <a:t>a game that take little time to develop skill but you won’t get tired with it soon by keep challenging yourself for higher </a:t>
            </a:r>
            <a:r>
              <a:rPr lang="en-US" dirty="0" smtClean="0"/>
              <a:t>score.  </a:t>
            </a:r>
            <a:r>
              <a:rPr lang="en-US" dirty="0"/>
              <a:t>W</a:t>
            </a:r>
            <a:r>
              <a:rPr lang="en-US" dirty="0" smtClean="0"/>
              <a:t>e created space </a:t>
            </a:r>
            <a:r>
              <a:rPr lang="en-US" dirty="0"/>
              <a:t>theme in the game </a:t>
            </a:r>
            <a:r>
              <a:rPr lang="en-US" dirty="0" smtClean="0"/>
              <a:t>so </a:t>
            </a:r>
            <a:r>
              <a:rPr lang="en-US" dirty="0"/>
              <a:t>the users will better immerse </a:t>
            </a:r>
            <a:r>
              <a:rPr lang="en-US" dirty="0" smtClean="0"/>
              <a:t>themselves in the space adventure.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92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 for your time!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piritual Jumper&amp;#x0D;&amp;#x0A;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EASY, BUT ADDICTING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All ages, all platform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eASY CONTROL&amp;quot;&quot;/&gt;&lt;property id=&quot;20307&quot; value=&quot;261&quot;/&gt;&lt;/object&gt;&lt;object type=&quot;3&quot; unique_id=&quot;10008&quot;&gt;&lt;property id=&quot;20148&quot; value=&quot;5&quot;/&gt;&lt;property id=&quot;20300&quot; value=&quot;Slide 6 - &amp;quot;Popularity and hype&amp;quot;&quot;/&gt;&lt;property id=&quot;20307&quot; value=&quot;259&quot;/&gt;&lt;/object&gt;&lt;object type=&quot;3&quot; unique_id=&quot;10009&quot;&gt;&lt;property id=&quot;20148&quot; value=&quot;5&quot;/&gt;&lt;property id=&quot;20300&quot; value=&quot;Slide 7 - &amp;quot;conclusion&amp;quot;&quot;/&gt;&lt;property id=&quot;20307&quot; value=&quot;260&quot;/&gt;&lt;/object&gt;&lt;object type=&quot;3&quot; unique_id=&quot;10010&quot;&gt;&lt;property id=&quot;20148&quot; value=&quot;5&quot;/&gt;&lt;property id=&quot;20300&quot; value=&quot;Slide 8 - &amp;quot;Questions? &amp;quot;&quot;/&gt;&lt;property id=&quot;20307&quot; value=&quot;263&quot;/&gt;&lt;/object&gt;&lt;object type=&quot;3&quot; unique_id=&quot;10011&quot;&gt;&lt;property id=&quot;20148&quot; value=&quot;5&quot;/&gt;&lt;property id=&quot;20300&quot; value=&quot;Slide 9 - &amp;quot;Thank you for your time!&amp;quot;&quot;/&gt;&lt;property id=&quot;20307&quot; value=&quot;262&quot;/&gt;&lt;/object&gt;&lt;object type=&quot;3&quot; unique_id=&quot;10062&quot;&gt;&lt;property id=&quot;20148&quot; value=&quot;5&quot;/&gt;&lt;property id=&quot;20300&quot; value=&quot;Slide 5 - &amp;quot;Testing&amp;quot;&quot;/&gt;&lt;property id=&quot;20307&quot; value=&quot;26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813</TotalTime>
  <Words>353</Words>
  <Application>Microsoft Macintosh PowerPoint</Application>
  <PresentationFormat>Custom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Spiritual Jumper </vt:lpstr>
      <vt:lpstr>EASY, BUT ADDICTING</vt:lpstr>
      <vt:lpstr>All ages, all platforms</vt:lpstr>
      <vt:lpstr>eASY CONTROL</vt:lpstr>
      <vt:lpstr>Testing</vt:lpstr>
      <vt:lpstr>Popularity and hype</vt:lpstr>
      <vt:lpstr>conclusion</vt:lpstr>
      <vt:lpstr>Questions? </vt:lpstr>
      <vt:lpstr>Thank you for your time!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Spiritual Jumper</dc:title>
  <dc:creator>Zihao Chen</dc:creator>
  <cp:lastModifiedBy>Gundeep</cp:lastModifiedBy>
  <cp:revision>17</cp:revision>
  <dcterms:created xsi:type="dcterms:W3CDTF">2017-11-27T22:02:09Z</dcterms:created>
  <dcterms:modified xsi:type="dcterms:W3CDTF">2017-12-06T22:08:35Z</dcterms:modified>
</cp:coreProperties>
</file>