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9" r:id="rId3"/>
    <p:sldId id="260" r:id="rId4"/>
    <p:sldId id="273" r:id="rId5"/>
    <p:sldId id="274" r:id="rId6"/>
    <p:sldId id="265" r:id="rId7"/>
    <p:sldId id="275" r:id="rId8"/>
    <p:sldId id="264" r:id="rId9"/>
    <p:sldId id="276" r:id="rId10"/>
    <p:sldId id="267" r:id="rId11"/>
    <p:sldId id="300" r:id="rId12"/>
    <p:sldId id="277" r:id="rId13"/>
    <p:sldId id="271" r:id="rId14"/>
    <p:sldId id="299" r:id="rId15"/>
    <p:sldId id="272" r:id="rId16"/>
    <p:sldId id="278" r:id="rId17"/>
    <p:sldId id="287" r:id="rId18"/>
    <p:sldId id="280" r:id="rId19"/>
    <p:sldId id="282" r:id="rId20"/>
    <p:sldId id="286" r:id="rId21"/>
    <p:sldId id="289" r:id="rId22"/>
    <p:sldId id="290" r:id="rId23"/>
    <p:sldId id="279" r:id="rId24"/>
    <p:sldId id="284" r:id="rId25"/>
    <p:sldId id="285" r:id="rId26"/>
    <p:sldId id="288" r:id="rId27"/>
    <p:sldId id="283" r:id="rId28"/>
    <p:sldId id="291" r:id="rId29"/>
    <p:sldId id="292" r:id="rId30"/>
    <p:sldId id="293" r:id="rId31"/>
    <p:sldId id="294" r:id="rId32"/>
    <p:sldId id="295" r:id="rId33"/>
    <p:sldId id="296" r:id="rId34"/>
    <p:sldId id="29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34256-470F-70D0-8E5C-6941B4ABCEDC}" v="4" dt="2020-08-29T12:25:39.095"/>
    <p1510:client id="{086F076E-107D-6119-996C-4A8A45C31871}" v="8" dt="2020-08-27T05:45:30.881"/>
    <p1510:client id="{1073C53C-1426-0422-8860-00ADE6EA8F59}" v="86" dt="2020-08-26T13:13:27.119"/>
    <p1510:client id="{69328746-0C01-9C3B-6FEB-315971DC7454}" v="2893" dt="2020-08-29T08:57:12.692"/>
    <p1510:client id="{935BF249-670A-9AD8-080B-272254BBBB4D}" v="12" dt="2020-08-28T12:22:19.802"/>
    <p1510:client id="{98658EA4-C825-DD20-F61F-667F24F2F58C}" v="2164" dt="2020-08-27T22:51:14.371"/>
    <p1510:client id="{B23D8BCD-81C1-4F1F-FB34-337DD787B947}" v="1451" dt="2020-08-27T15:18:23.042"/>
    <p1510:client id="{BEAE4C7E-7F53-4B48-E0A3-97D325471033}" v="5" dt="2020-08-27T10:44:23.848"/>
    <p1510:client id="{D23326A1-BC8F-4C49-5DE5-82C26351F3AB}" v="114" dt="2020-08-27T15:03:21.314"/>
    <p1510:client id="{F75B0586-A660-B996-6146-1CE3ECD10D8B}" v="3063" dt="2020-08-27T10:35:08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7540 14711 16383 0 0,'0'26'0'0'0,"0"-1"0"0"0,0 1 0 0 0,0 0 0 0 0,0 0 0 0 0,0 0 0 0 0,0 0 0 0 0,0-1 0 0 0,0 1 0 0 0,-26-26 0 0 0,26 26 0 0 0,0 0 0 0 0,0 0 0 0 0,0-1 0 0 0,0 1 0 0 0,0 0 0 0 0,0 0 0 0 0,0 0 0 0 0,0-1 0 0 0,0 1 0 0 0,0 0 0 0 0,0 0 0 0 0,0 0 0 0 0,0 0 0 0 0,0-1 0 0 0,0 1 0 0 0,0 0 0 0 0,0 0 0 0 0,0 0 0 0 0,0-1 0 0 0,0 27 0 0 0,0 0 0 0 0,0-27 0 0 0,0 1 0 0 0,0 0 0 0 0,0 0 0 0 0,0 0 0 0 0,0 0 0 0 0,0-1 0 0 0,0 1 0 0 0,0 0 0 0 0,0 26 0 0 0,0-27 0 0 0,0 1 0 0 0,0 0 0 0 0,0 0 0 0 0,0 0 0 0 0,0-1 0 0 0,0 1 0 0 0,0 0 0 0 0,0 0 0 0 0,0 0 0 0 0,0 0 0 0 0,0-1 0 0 0,0 1 0 0 0,0 0 0 0 0,0 0 0 0 0,0 0 0 0 0,0-1 0 0 0,0 1 0 0 0,0 0 0 0 0,0 0 0 0 0,0 0 0 0 0,0-1 0 0 0,0 1 0 0 0,0 0 0 0 0,0 0 0 0 0,0 0 0 0 0,0 0 0 0 0,0-1 0 0 0,0-25-16383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18045 13600 16383 0 0,'0'25'0'0'0,"0"1"0"0"0,0 0 0 0 0,0 0 0 0 0,0 0 0 0 0,0-1 0 0 0,0 1 0 0 0,0 0 0 0 0,0 0 0 0 0,0 0 0 0 0,0 0 0 0 0,0-1 0 0 0,0 1 0 0 0,0 0 0 0 0,25-26 0 0 0,-25 26 0 0 0,0 0 0 0 0,0-1 0 0 0,0 1 0 0 0,0 0 0 0 0,0 0 0 0 0,0 0 0 0 0,0-1 0 0 0,0 1 0 0 0,0 0 0 0 0,0 0 0 0 0,0 0 0 0 0,0 0 0 0 0,0-1 0 0 0,0 1 0 0 0,26-26 0 0 0,-26 26 0 0 0,0 0 0 0 0,0 0 0 0 0,0-1 0 0 0,0 1 0 0 0,0 0 0 0 0,0 0 0 0 0,0 0 0 0 0,0-1 0 0 0,26-25 0 0 0,-26 26 0 0 0,0 0 0 0 0,0 0 0 0 0,0 0 0 0 0,0-26-16383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18415 13809 16383 0 0,'0'26'0'0'0,"0"0"0"0"0,0 0 0 0 0,26-26 0 0 0,-26 26 0 0 0,0-1 0 0 0,26-25 0 0 0,-26 26 0 0 0,25-26 0 0 0,-25 26 0 0 0,26 0 0 0 0,0-26 0 0 0,-26 26 0 0 0,26-26 0 0 0,0 0 0 0 0,-26 25 0 0 0,26-25 0 0 0,-26 26 0 0 0,25-26 0 0 0,1 0 0 0 0,-26 26 0 0 0,26-26 0 0 0,0 0 0 0 0,0 0 0 0 0,-1 0 0 0 0,1 0 0 0 0,0 0 0 0 0,0 0 0 0 0,0 0 0 0 0,-1 0 0 0 0,1 0 0 0 0,0 0 0 0 0,0 0 0 0 0,0-26 0 0 0,0 26 0 0 0,-26-26 0 0 0,25 26 0 0 0,-25-25 0 0 0,26 25 0 0 0,-26-26 0 0 0,26 26 0 0 0,-26-26 0 0 0,0 0 0 0 0,0 0 0 0 0,0 1 0 0 0,26 25 0 0 0,-26-26 0 0 0,0 0 0 0 0,0 0 0 0 0,0 0 0 0 0,0 1 0 0 0,-26 25 0 0 0,26-26 0 0 0,0 0 0 0 0,-26 26 0 0 0,0 0 0 0 0,1 0 0 0 0,-1 0 0 0 0,0 0 0 0 0,0 0 0 0 0,0 0 0 0 0,0 0 0 0 0,26 26 0 0 0,0 0 0 0 0,0-1 0 0 0,0 1 0 0 0,-25-26 0 0 0,25 26 0 0 0,0 0 0 0 0,0 0 0 0 0,0-1 0 0 0,0 1 0 0 0,0 0 0 0 0,0 0 0 0 0,0 0 0 0 0,0-1 0 0 0,0 1 0 0 0,25-26 0 0 0,-25 26 0 0 0,0 0 0 0 0,0 0 0 0 0,0 0 0 0 0,0-1 0 0 0,0 1 0 0 0,0 0 0 0 0,0 0 0 0 0,0 0 0 0 0,0-1 0 0 0,0 1 0 0 0,0 0 0 0 0,0 0 0 0 0,0 0 0 0 0,0-1 0 0 0,0 1 0 0 0,0 0 0 0 0,0 0 0 0 0,0 0 0 0 0,0 0 0 0 0,0-52 0 0 0,0 26-16383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19262 13600 16383 0 0,'25'0'0'0'0,"1"0"0"0"0,0 0 0 0 0,-26 25 0 0 0,26-25 0 0 0,-26 26 0 0 0,26-26 0 0 0,0 0 0 0 0,-26 26 0 0 0,0 0 0 0 0,25-26 0 0 0,1 26 0 0 0,-26-1 0 0 0,0 1 0 0 0,26-26 0 0 0,0 26 0 0 0,0 0 0 0 0,-1 0 0 0 0,1-26 0 0 0,-26 26 0 0 0,26-26 0 0 0,0 0 0 0 0,-26 25 0 0 0,0 1 0 0 0,26-26 0 0 0,-1 0 0 0 0,-25 26 0 0 0,0 0 0 0 0,26-26 0 0 0,0 0 0 0 0,-26 26 0 0 0,0-1 0 0 0,26-25 0 0 0,-26 26 0 0 0,0 0 0 0 0,0 0 0 0 0,0 0 0 0 0,-26-1 0 0 0,26 1 0 0 0,-26-26 0 0 0,26 26 0 0 0,0 0 0 0 0,-26-26 0 0 0,26 26 0 0 0,-25-26 0 0 0,25 26 0 0 0,-26-26 0 0 0,26 25 0 0 0,-26 1 0 0 0,26 0 0 0 0,-26-26 0 0 0,26 26 0 0 0,0 0 0 0 0,-26-26 0 0 0,26 25 0 0 0,-25-25 0 0 0,25 26 0 0 0,-26 0 0 0 0,0 0 0 0 0,26 0 0 0 0,0-1 0 0 0,-26-25 0 0 0,26 26 0 0 0,0 0 0 0 0,-26-26 0 0 0,1 0 0 0 0,25 26 0 0 0,0 0 0 0 0,-26-26 0 0 0,0 0 0 0 0,26 26 0 0 0,0-26-16383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21828 13811 16383 0 0,'26'0'0'0'0,"0"0"0"0"0,0 0 0 0 0,-26 26 0 0 0,25-26 0 0 0,1 0 0 0 0,0 0 0 0 0,0 0 0 0 0,0 0 0 0 0,-1 0 0 0 0,1 0 0 0 0,0 0 0 0 0,0 0 0 0 0,0 0 0 0 0,0 0 0 0 0,-1 0 0 0 0,1 0 0 0 0,0 0 0 0 0,-26 0-16383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21855 14155 16383 0 0,'25'0'0'0'0,"1"0"0"0"0,0 0 0 0 0,0 0 0 0 0,0 0 0 0 0,-1 0 0 0 0,1 0 0 0 0,0 0 0 0 0,0 0 0 0 0,0 0 0 0 0,0 0 0 0 0,-1 0 0 0 0,1 0 0 0 0,0 0 0 0 0,0 0 0 0 0,0 0 0 0 0,-1 0 0 0 0,1 0 0 0 0,0 0 0 0 0,0 0 0 0 0,0 0 0 0 0,-26 0-16383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22886 13467 16383 0 0,'0'26'0'0'0,"0"0"0"0"0,0 0 0 0 0,0 0 0 0 0,0-1 0 0 0,0 1 0 0 0,0 0 0 0 0,0 0 0 0 0,0 0 0 0 0,0-1 0 0 0,26-25 0 0 0,-26 26 0 0 0,0 0 0 0 0,0 0 0 0 0,0 0 0 0 0,0-1 0 0 0,0 1 0 0 0,0 0 0 0 0,0 0 0 0 0,0 0 0 0 0,0 0 0 0 0,0-1 0 0 0,0 1 0 0 0,0 0 0 0 0,0 0 0 0 0,0 0 0 0 0,0-1 0 0 0,0 1 0 0 0,0 0 0 0 0,0 0 0 0 0,0 0 0 0 0,0-1 0 0 0,0 1 0 0 0,0 0 0 0 0,0 0 0 0 0,0 0 0 0 0,0 0 0 0 0,0-1 0 0 0,0 1 0 0 0,0 0 0 0 0,0 0 0 0 0,0 0 0 0 0,0-1 0 0 0,0 1 0 0 0,0 0 0 0 0,0 0 0 0 0,0 0 0 0 0,0 0 0 0 0,0-1 0 0 0,0 1 0 0 0,0 0 0 0 0,0 0 0 0 0,0 0 0 0 0,0-1 0 0 0,0 1 0 0 0,0-26-16383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23389 13726 16383 0 0,'26'0'0'0'0,"0"0"0"0"0,0 0 0 0 0,-1 0 0 0 0,-25-26 0 0 0,0 0 0 0 0,26 26 0 0 0,0 0 0 0 0,0 0 0 0 0,-26-25 0 0 0,0-1 0 0 0,26 26 0 0 0,-26-26 0 0 0,25 26 0 0 0,-25-26 0 0 0,0 0 0 0 0,26 26 0 0 0,-26-25 0 0 0,0-1 0 0 0,0 52 0 0 0,0-1 0 0 0,26 1 0 0 0,-26 0 0 0 0,0 0 0 0 0,26 0 0 0 0,-26-1 0 0 0,0 1 0 0 0,0 0 0 0 0,0 0 0 0 0,0 0 0 0 0,0 0 0 0 0,0-1 0 0 0,26-25 0 0 0,-26 26 0 0 0,0 0 0 0 0,0 0 0 0 0,0 0 0 0 0,0-1 0 0 0,0 1 0 0 0,0 0 0 0 0,0 0 0 0 0,0 0 0 0 0,0-1 0 0 0,0 1 0 0 0,0 0 0 0 0,0 0 0 0 0,0 0 0 0 0,0 0 0 0 0,0-1 0 0 0,0 1 0 0 0,0 0 0 0 0,26-26 0 0 0,-26 26 0 0 0,0 0 0 0 0,0-1 0 0 0,0 1 0 0 0,25-26 0 0 0,-25 26 0 0 0,0 0 0 0 0,0 0 0 0 0,-25-26 0 0 0,-1 0 0 0 0,0 0 0 0 0,0 0 0 0 0,0 0 0 0 0,0 0 0 0 0,1 0 0 0 0,50 0 0 0 0,1 0 0 0 0,0 0 0 0 0,0 0 0 0 0,0 0 0 0 0,0 0 0 0 0,-1 0 0 0 0,1 0 0 0 0,0 0 0 0 0,0 0 0 0 0,0 0 0 0 0,-1 0 0 0 0,1 0 0 0 0,0 0 0 0 0,-26 0-16383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23945 13441 16383 0 0,'26'0'0'0'0,"-1"0"0"0"0,1 0 0 0 0,0 0 0 0 0,-26 26 0 0 0,0-1 0 0 0,26-25 0 0 0,0 0 0 0 0,-26 26 0 0 0,25-26 0 0 0,-25 26 0 0 0,26-26 0 0 0,-26 26 0 0 0,26-26 0 0 0,0 26 0 0 0,-26 0 0 0 0,26-26 0 0 0,0 0 0 0 0,-26 25 0 0 0,0 1 0 0 0,25-26 0 0 0,-25 26 0 0 0,26-26 0 0 0,-26 26 0 0 0,26-26 0 0 0,-26 26 0 0 0,26-26 0 0 0,-26 25 0 0 0,0 1 0 0 0,26-26 0 0 0,-1 0 0 0 0,-25 26 0 0 0,0 0 0 0 0,26-26 0 0 0,-26 26 0 0 0,26-26 0 0 0,-26 25 0 0 0,26-25 0 0 0,-26 26 0 0 0,0 0 0 0 0,26 0 0 0 0,-1-26 0 0 0,-25 26 0 0 0,0 0 0 0 0,26-26 0 0 0,0 0 0 0 0,-26 25 0 0 0,0 1 0 0 0,26-26 0 0 0,-26 26 0 0 0,-26-26 0 0 0,26 26 0 0 0,0 0 0 0 0,0-1 0 0 0,-26-25 0 0 0,26 26 0 0 0,-26-26 0 0 0,26 26 0 0 0,0 0 0 0 0,-25-26 0 0 0,25 26 0 0 0,0-1 0 0 0,-26-25 0 0 0,26 26 0 0 0,0 0 0 0 0,-26-26 0 0 0,26 26 0 0 0,0 0 0 0 0,-26-26 0 0 0,26 26 0 0 0,0-1 0 0 0,-26-25 0 0 0,26 26 0 0 0,0 0 0 0 0,-25-26 0 0 0,25 26 0 0 0,-26-26 0 0 0,26 26 0 0 0,-26-1 0 0 0,26 1 0 0 0,-26 0 0 0 0,26 0 0 0 0,0 0 0 0 0,-26-26 0 0 0,26 25 0 0 0,0 1 0 0 0,-25-26 0 0 0,25 26 0 0 0,-26-26 0 0 0,26 26 0 0 0,0 0 0 0 0,-26-26 0 0 0,26 26 0 0 0,-26-1 0 0 0,26 1 0 0 0,-26-26 0 0 0,26 26 0 0 0,0 0 0 0 0,-26-26 0 0 0,26 26 0 0 0,-25-26 0 0 0,25 25 0 0 0,0 1 0 0 0,0-26-16383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8334 9049 16383 0 0,'0'26'0'0'0,"26"-26"0"0"0,-26 25 0 0 0,0 1 0 0 0,0 0 0 0 0,0 0 0 0 0,0 0 0 0 0,0-1 0 0 0,0 1 0 0 0,0 0 0 0 0,0 0 0 0 0,0 0 0 0 0,0 0 0 0 0,0-1 0 0 0,0 1 0 0 0,0 0 0 0 0,0 0 0 0 0,0 0 0 0 0,0-1 0 0 0,0 1 0 0 0,0 0 0 0 0,0 0 0 0 0,0 0 0 0 0,0-1 0 0 0,0 1 0 0 0,0 0 0 0 0,0 0 0 0 0,0 0 0 0 0,0 0 0 0 0,0 25 0 0 0,0-25 0 0 0,0 0 0 0 0,0 0 0 0 0,0-1 0 0 0,0 1 0 0 0,0 0 0 0 0,0 0 0 0 0,0 0 0 0 0,0-1 0 0 0,0 27 0 0 0,0 0 0 0 0,0-26 0 0 0,0-1 0 0 0,0 1 0 0 0,0 0 0 0 0,0 0 0 0 0,0 0 0 0 0,0-1 0 0 0,0 1 0 0 0,0 0 0 0 0,0 0 0 0 0,0 25 0 0 0,0-25 0 0 0,0 0 0 0 0,0 0 0 0 0,0 26 0 0 0,0-27 0 0 0,0 1 0 0 0,0 0 0 0 0,0 0 0 0 0,0 0 0 0 0,0-1 0 0 0,0 1 0 0 0,0 0 0 0 0,0 0 0 0 0,0 25 0 0 0,0 1 0 0 0,0-26 0 0 0,0 0 0 0 0,0 0 0 0 0,0-1 0 0 0,0 1 0 0 0,0 0 0 0 0,0 0 0 0 0,0 25 0 0 0,0-25 0 0 0,0 0 0 0 0,0 0 0 0 0,0 0 0 0 0,0-1 0 0 0,0 1 0 0 0,0 0 0 0 0,0 0 0 0 0,0 0 0 0 0,0 0 0 0 0,0-1 0 0 0,0 1 0 0 0,0 0 0 0 0,0 0 0 0 0,0 0 0 0 0,0-1 0 0 0,0 1 0 0 0,0 0 0 0 0,0 0 0 0 0,0 0 0 0 0,0-1 0 0 0,0 1 0 0 0,0 0 0 0 0,0 0 0 0 0,0 0 0 0 0,0 0 0 0 0,26-1 0 0 0,-26 1 0 0 0,0 0 0 0 0,0 0 0 0 0,0 0 0 0 0,0-1 0 0 0,0 1 0 0 0,0 0 0 0 0,0 0 0 0 0,0 0 0 0 0,0-1 0 0 0,0 1 0 0 0,0 0 0 0 0,0 0 0 0 0,0 0 0 0 0,0 0 0 0 0,0-1 0 0 0,0 1 0 0 0,0 0 0 0 0,0 0 0 0 0,0 0 0 0 0,0-1 0 0 0,0 1 0 0 0,0 0 0 0 0,0 0 0 0 0,0 0 0 0 0,0 0 0 0 0,0-1 0 0 0,0 1 0 0 0,0 0 0 0 0,0 0 0 0 0,0 0 0 0 0,0-1 0 0 0,0 1 0 0 0,0 0 0 0 0,0 0 0 0 0,0 0 0 0 0,0-1 0 0 0,0 1 0 0 0,0 0 0 0 0,0 0 0 0 0,0 0 0 0 0,0 0 0 0 0,0-1 0 0 0,0 1 0 0 0,0 0 0 0 0,26-26 0 0 0,-26 26 0 0 0,0 0 0 0 0,0-1 0 0 0,0 1 0 0 0,0 0 0 0 0,0 0 0 0 0,0 0 0 0 0,0-1 0 0 0,0 1 0 0 0,0 0 0 0 0,0 0 0 0 0,0 0 0 0 0,0 0 0 0 0,0-1 0 0 0,0 1 0 0 0,0 0 0 0 0,0 0 0 0 0,0 0 0 0 0,0-1 0 0 0,0 1 0 0 0,0 0 0 0 0,0 0 0 0 0,0 0 0 0 0,0-1 0 0 0,0 1 0 0 0,0 0 0 0 0,-26-26 0 0 0,26 26 0 0 0,0 0 0 0 0,0 0 0 0 0,0-1 0 0 0,0-25-16383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8017 13703 16383 0 0,'26'0'0'0'0,"0"0"0"0"0,-1 0 0 0 0,1 0 0 0 0,-26 26 0 0 0,0 0 0 0 0,26-26 0 0 0,-26 26 0 0 0,26-26 0 0 0,-26 26 0 0 0,26-26 0 0 0,-26 26 0 0 0,0-1 0 0 0,25-25 0 0 0,-25 26 0 0 0,26-26 0 0 0,-26 26 0 0 0,26-26 0 0 0,0 0 0 0 0,0 0 0 0 0,-26 26 0 0 0,25-26 0 0 0,1 0 0 0 0,0 0 0 0 0,-26-26 0 0 0,26 26 0 0 0,0 0 0 0 0,0-26 0 0 0,-26 0 0 0 0,25 26 0 0 0,-25-25 0 0 0,26 25 0 0 0,-26-26 0 0 0,26 26 0 0 0,-26-26 0 0 0,26 26 0 0 0,0 0 0 0 0,-26-26 0 0 0,25 26 0 0 0,1-26 0 0 0,-26 0 0 0 0,26 26 0 0 0,0 0 0 0 0,-26-25 0 0 0,26 25 0 0 0,-26-26 0 0 0,25 26 0 0 0,-25-26 0 0 0,26 26 0 0 0,-26 0-16383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7805 15107 16383 0 0,'0'26'0'0'0,"0"0"0"0"0,0 0 0 0 0,0-1 0 0 0,26 1 0 0 0,-26 0 0 0 0,0 0 0 0 0,0 0 0 0 0,26-26 0 0 0,-26 25 0 0 0,0 1 0 0 0,0 0 0 0 0,26 0 0 0 0,-26 0 0 0 0,0-1 0 0 0,25 1 0 0 0,-25 0 0 0 0,0 0 0 0 0,26-26 0 0 0,0 0 0 0 0,-26 26 0 0 0,26 0 0 0 0,-26-1 0 0 0,26-25 0 0 0,-26 26 0 0 0,26-26 0 0 0,-1 0 0 0 0,1 0 0 0 0,-26 26 0 0 0,26-26 0 0 0,0 0 0 0 0,0 0 0 0 0,-1 0 0 0 0,1 0 0 0 0,-26 26 0 0 0,26-26 0 0 0,0 0 0 0 0,0 0 0 0 0,-1 0 0 0 0,1 0 0 0 0,0 0 0 0 0,0 0 0 0 0,0 0 0 0 0,0 0 0 0 0,-1-26 0 0 0,1 26 0 0 0,0 0 0 0 0,-26-26 0 0 0,26 26 0 0 0,0 0 0 0 0,-26-26 0 0 0,25 26 0 0 0,-25-25 0 0 0,0-1 0 0 0,26 26 0 0 0,0-26 0 0 0,-26 0 0 0 0,26 26 0 0 0,-26-26 0 0 0,26 26 0 0 0,-26-26 0 0 0,0 1 0 0 0,25 25 0 0 0,-25-26 0 0 0,0 0 0 0 0,26 26 0 0 0,-26-26 0 0 0,0 0 0 0 0,0 1 0 0 0,0-1 0 0 0,0 0 0 0 0,0 0 0 0 0,0 0 0 0 0,-26 26 0 0 0,26-25 0 0 0,0-1 0 0 0,-25 26 0 0 0,-1 0 0 0 0,26-26 0 0 0,-26 26 0 0 0,0 0 0 0 0,0 0 0 0 0,26-26 0 0 0,0 0 0 0 0,-25 26 0 0 0,-1 0 0 0 0,0 0 0 0 0,0 0 0 0 0,0 0 0 0 0,1 0 0 0 0,-1 0 0 0 0,0 0 0 0 0,26 26 0 0 0,-26-26 0 0 0,26 26 0 0 0,-26-26 0 0 0,26 26 0 0 0,0 0 0 0 0,-26-26 0 0 0,26 25 0 0 0,0 1 0 0 0,-25 0 0 0 0,25 0 0 0 0,0 0 0 0 0,0-1 0 0 0,0 1 0 0 0,0 0 0 0 0,-26 0 0 0 0,26 0 0 0 0,0-1 0 0 0,0 1 0 0 0,0 0 0 0 0,0 0 0 0 0,0 0 0 0 0,0 0 0 0 0,0-1 0 0 0,0 1 0 0 0,0 0 0 0 0,0 0 0 0 0,0 0 0 0 0,0-1 0 0 0,0 1 0 0 0,0 0 0 0 0,0 0 0 0 0,0 0 0 0 0,0-1 0 0 0,0 1 0 0 0,0 0 0 0 0,0 0 0 0 0,0 0 0 0 0,0 0 0 0 0,0-1 0 0 0,0 1 0 0 0,0 0 0 0 0,0 0 0 0 0,0 0 0 0 0,0-1 0 0 0,0 1 0 0 0,0 0 0 0 0,0 0 0 0 0,0 0 0 0 0,0-1 0 0 0,0 1 0 0 0,0 0 0 0 0,0 0 0 0 0,0 0 0 0 0,0 0 0 0 0,0-1 0 0 0,0-25-16383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19685 14815 16383 0 0,'0'26'0'0'0,"26"-26"0"0"0,-26 26 0 0 0,0 0 0 0 0,0 0 0 0 0,0-1 0 0 0,0 1 0 0 0,0 0 0 0 0,0 0 0 0 0,0 0 0 0 0,0 0 0 0 0,0-1 0 0 0,0 1 0 0 0,0 0 0 0 0,0 0 0 0 0,0-52 0 0 0,0 0 0 0 0,0 0 0 0 0,0 1 0 0 0,0-1 0 0 0,0 0 0 0 0,0 0 0 0 0,0 0 0 0 0,0 0 0 0 0,26 26 0 0 0,-26-25 0 0 0,0-1 0 0 0,0 0 0 0 0,0 0 0 0 0,25 26 0 0 0,-25-26 0 0 0,0 1 0 0 0,26 25 0 0 0,0 0 0 0 0,-26-26 0 0 0,26 26 0 0 0,0 0 0 0 0,0 0 0 0 0,-1 0 0 0 0,1 0 0 0 0,-26 26 0 0 0,26-26 0 0 0,0 0 0 0 0,-26 25 0 0 0,0 1 0 0 0,0 0 0 0 0,0 0 0 0 0,0 0 0 0 0,0-1 0 0 0,0 1 0 0 0,0 0 0 0 0,0 0 0 0 0,0 0 0 0 0,0 0 0 0 0,26-26 0 0 0,-26 25 0 0 0,0 1 0 0 0,0-26-16383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20343 14919 16383 0 0,'26'0'0'0'0,"0"0"0"0"0,0 0 0 0 0,-1 0 0 0 0,1 0 0 0 0,0 0 0 0 0,-26-26 0 0 0,0 0 0 0 0,0 0 0 0 0,0 0 0 0 0,0 1 0 0 0,-26 25 0 0 0,0 0 0 0 0,26-26 0 0 0,-25 26 0 0 0,-1 0 0 0 0,0 0 0 0 0,0 0 0 0 0,0 0 0 0 0,1 0 0 0 0,-1 0 0 0 0,26 26 0 0 0,-26-26 0 0 0,26 25 0 0 0,0 1 0 0 0,-26-26 0 0 0,26 26 0 0 0,0 0 0 0 0,0 0 0 0 0,0-1 0 0 0,0 1 0 0 0,0 0 0 0 0,0 0 0 0 0,0 0 0 0 0,26-26 0 0 0,-26 26 0 0 0,0-1 0 0 0,26-25 0 0 0,0 0 0 0 0,-1 26 0 0 0,1-26 0 0 0,0 0 0 0 0,-26 26 0 0 0,26-26 0 0 0,0 0 0 0 0,-1 0 0 0 0,1 0 0 0 0,0 0 0 0 0,-26 0-16383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20638 14788 16383 0 0,'25'0'0'0'0,"-25"25"0"0"0,0 1 0 0 0,0 0 0 0 0,26 0 0 0 0,-26 0 0 0 0,26-26 0 0 0,-26 26 0 0 0,0-1 0 0 0,26 1 0 0 0,-26 0 0 0 0,26-26 0 0 0,-26 26 0 0 0,0 0 0 0 0,0-1 0 0 0,25-25 0 0 0,-25 26 0 0 0,26-26 0 0 0,-26-26 0 0 0,26 26 0 0 0,-26-25 0 0 0,26 25 0 0 0,-26-26 0 0 0,26 26 0 0 0,-26-26 0 0 0,25 0 0 0 0,-25 0 0 0 0,0 1 0 0 0,0-1 0 0 0,26 26 0 0 0,-26 26 0 0 0,26-26 0 0 0,0 0 0 0 0,0 0 0 0 0,-26 25 0 0 0,26-25 0 0 0,-26 26 0 0 0,0 0 0 0 0,25-26 0 0 0,1 0 0 0 0,-26 26 0 0 0,0 0 0 0 0,26-26 0 0 0,-26-26 0 0 0,0 0 0 0 0,0 0 0 0 0,0 0 0 0 0,0 1 0 0 0,0-1 0 0 0,0 0 0 0 0,0 0 0 0 0,0 0 0 0 0,0 0 0 0 0,0 1 0 0 0,0-1 0 0 0,0 0 0 0 0,0 0 0 0 0,0 0 0 0 0,0 26-16383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8T10:42:47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20055 10954 16383 0 0,'0'-25'0'0'0,"25"25"0"0"0,-25-25 0 0 0,25 25 0 0 0,-25-25 0 0 0,25 25 0 0 0,0 0 0 0 0,-25-25 0 0 0,0 0 0 0 0,25 25 0 0 0,0 0 0 0 0,0 0 0 0 0,-25-25 0 0 0,25 25 0 0 0,0 0 0 0 0,-1-25 0 0 0,-24 1 0 0 0,25 24 0 0 0,0 0 0 0 0,0 0 0 0 0,-25-25 0 0 0,25 0 0 0 0,0 25 0 0 0,-25-25 0 0 0,25 25 0 0 0,0 0 0 0 0,-25-25 0 0 0,25 25 0 0 0,0 0 0 0 0,-1-25 0 0 0,1 25 0 0 0,0-25 0 0 0,0 25 0 0 0,-25-25 0 0 0,25 25 0 0 0,0 0 0 0 0,0 0 0 0 0,-25-25 0 0 0,25 25 0 0 0,0 0 0 0 0,0-25 0 0 0,-1 25 0 0 0,1 0 0 0 0,0-24 0 0 0,0 24 0 0 0,0 0 0 0 0,0-25 0 0 0,0 25 0 0 0,0 0 0 0 0,0 0 0 0 0,-25-25 0 0 0,25 25 0 0 0,-1 0 0 0 0,1-25 0 0 0,0 25 0 0 0,0 0 0 0 0,-25-25 0 0 0,25 25 0 0 0,0 0 0 0 0,0 0 0 0 0,0-25 0 0 0,0 25 0 0 0,0 0 0 0 0,24-25 0 0 0,-24 25 0 0 0,0 0 0 0 0,-25-25 0 0 0,25 25 0 0 0,0 0 0 0 0,0 0 0 0 0,0 0 0 0 0,-25-25 0 0 0,25 25 0 0 0,0 0 0 0 0,0 0 0 0 0,-1-25 0 0 0,1 25 0 0 0,0 0 0 0 0,0-25 0 0 0,0 25 0 0 0,-25-24 0 0 0,25 24 0 0 0,0 0 0 0 0,0 0 0 0 0,0 0 0 0 0,-25-25 0 0 0,25 25 0 0 0,-1 0 0 0 0,1 0 0 0 0,25-25 0 0 0,-25 25 0 0 0,25 0 0 0 0,-50-25 0 0 0,25 25 0 0 0,0 0 0 0 0,0 0 0 0 0,-1-25 0 0 0,1 25 0 0 0,0 0 0 0 0,0 0 0 0 0,25-50 0 0 0,-25 50 0 0 0,0 0 0 0 0,0 0 0 0 0,0 0 0 0 0,-1-25 0 0 0,1 25 0 0 0,0-25 0 0 0,0 25 0 0 0,25-25 0 0 0,-25 25 0 0 0,0 0 0 0 0,0 0 0 0 0,0 0 0 0 0,0-24 0 0 0,24-1 0 0 0,-24 25 0 0 0,0 0 0 0 0,0 0 0 0 0,0 0 0 0 0,25-25 0 0 0,-25 25 0 0 0,0 0 0 0 0,-1 0 0 0 0,26 0 0 0 0,-25 0 0 0 0,25-25 0 0 0,-25 25 0 0 0,0-25 0 0 0,0 25 0 0 0,0 0 0 0 0,-1 0 0 0 0,1 0 0 0 0,0 0 0 0 0,0-25 0 0 0,0 25 0 0 0,0 0 0 0 0,0 0 0 0 0,-25-25 0 0 0,50 25 0 0 0,-1 0 0 0 0,-24 0 0 0 0,0 0 0 0 0,0 0 0 0 0,0-25 0 0 0,0 25 0 0 0,0 0 0 0 0,0 0 0 0 0,0 0 0 0 0,0 0 0 0 0,-1 0 0 0 0,1-25 0 0 0,0 25 0 0 0,0 0 0 0 0,0 0 0 0 0,0 0 0 0 0,0 0 0 0 0,0 0 0 0 0,0 0 0 0 0,0 0 0 0 0,0 0 0 0 0,-1 0 0 0 0,1 0 0 0 0,0 0 0 0 0,-25-25 0 0 0,25 25 0 0 0,0 0 0 0 0,0 0 0 0 0,0 0 0 0 0,0 0 0 0 0,0 0 0 0 0,0 0 0 0 0,-25-24 0 0 0,24 24 0 0 0,1 0 0 0 0,0 0 0 0 0,0 0 0 0 0,0 0 0 0 0,25 0 0 0 0,-25 0 0 0 0,0 0 0 0 0,0 0 0 0 0,24 0 0 0 0,-49-25 0 0 0,25 25 0 0 0,0 0 0 0 0,0 0 0 0 0,0 0 0 0 0,0 0 0 0 0,25 0 0 0 0,-25 0 0 0 0,-1 0 0 0 0,1 0 0 0 0,0 0 0 0 0,0 0 0 0 0,0 0 0 0 0,0 0 0 0 0,0 0 0 0 0,0 0 0 0 0,0 0 0 0 0,0 0 0 0 0,-1 0 0 0 0,1 0 0 0 0,-25-25 0 0 0,25 25 0 0 0,0 0 0 0 0,0 0 0 0 0,-25 0-16383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8T10:42:47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20052 10636 16383 0 0,'0'25'0'0'0,"0"0"0"0"0,0 0 0 0 0,0 0 0 0 0,-25-25 0 0 0,25 25 0 0 0,0 0 0 0 0,0 0 0 0 0,0-1 0 0 0,-24-24 0 0 0,24 25 0 0 0,0 0 0 0 0,0 0 0 0 0,0 0 0 0 0,0 0 0 0 0,0 0 0 0 0,0 0 0 0 0,24-25 0 0 0,1 0 0 0 0,0 0 0 0 0,0 0 0 0 0,0 0 0 0 0,-25-25 0 0 0,25 25 0 0 0,0 0 0 0 0,0 0 0 0 0,0 0 0 0 0,0 0 0 0 0,-1 0 0 0 0,1 0 0 0 0,0 0 0 0 0,0 0 0 0 0,0 0 0 0 0,0 0 0 0 0,0 0 0 0 0,0 0 0 0 0,0 0 0 0 0,0 0 0 0 0,-1 0 0 0 0,1 25 0 0 0,0-25 0 0 0,0 0 0 0 0,-25 0-16383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8T10:42:47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23901 13467 16383 0 0,'-25'0'0'0'0,"0"0"0"0"0,1 0 0 0 0,-1 0 0 0 0,0 0 0 0 0,0 0 0 0 0,0 0 0 0 0,0 0 0 0 0,0 0 0 0 0,0 0 0 0 0,0 0 0 0 0,0 0 0 0 0,0 0 0 0 0,1 0 0 0 0,-1 0 0 0 0,0 0 0 0 0,0 0 0 0 0,0 0 0 0 0,0 0 0 0 0,0 0 0 0 0,0 0 0 0 0,0 0 0 0 0,0 0 0 0 0,1 0 0 0 0,-1 0 0 0 0,0 0 0 0 0,0 0 0 0 0,0 0 0 0 0,0 0 0 0 0,0 0 0 0 0,0 0 0 0 0,0 0 0 0 0,0 25 0 0 0,1-25 0 0 0,-1 0 0 0 0,0 0 0 0 0,0 0 0 0 0,0 0 0 0 0,0 0 0 0 0,0 0 0 0 0,0 0 0 0 0,0 0 0 0 0,0 0 0 0 0,1 25 0 0 0,-1-25 0 0 0,0 0 0 0 0,0 0 0 0 0,0 0 0 0 0,0 0 0 0 0,0 0 0 0 0,0 0 0 0 0,0 0 0 0 0,0 25 0 0 0,1-25 0 0 0,-1 0 0 0 0,0 0 0 0 0,0 0 0 0 0,0 0 0 0 0,0 0 0 0 0,0 0 0 0 0,0 0 0 0 0,0 0 0 0 0,25 25 0 0 0,-25-25 0 0 0,0 0 0 0 0,1 0 0 0 0,-1 0 0 0 0,0 0 0 0 0,0 0 0 0 0,0 0 0 0 0,0 0 0 0 0,0 0 0 0 0,25 25 0 0 0,-50-25 0 0 0,1 0 0 0 0,24 0 0 0 0,0 0 0 0 0,0 25 0 0 0,-25-25 0 0 0,25 0 0 0 0,0 25 0 0 0,0-25 0 0 0,0 0 0 0 0,1 0 0 0 0,-1 0 0 0 0,0 0 0 0 0,0 0 0 0 0,0 25 0 0 0,0-25 0 0 0,0 0 0 0 0,25 24 0 0 0,-25-24 0 0 0,0 0 0 0 0,0 25 0 0 0,1-25 0 0 0,-1 0 0 0 0,0 0 0 0 0,0 0 0 0 0,0 25 0 0 0,0-25 0 0 0,0 0 0 0 0,0 0 0 0 0,0 25 0 0 0,0-25 0 0 0,1 0 0 0 0,-1 0 0 0 0,25 25 0 0 0,-25-25 0 0 0,0 0 0 0 0,0 0 0 0 0,0 0 0 0 0,25 25 0 0 0,-25-25 0 0 0,0 0 0 0 0,25 25 0 0 0,-25-25 0 0 0,0 0 0 0 0,0 0 0 0 0,1 25 0 0 0,-1-25 0 0 0,0 0 0 0 0,0 25 0 0 0,0-25 0 0 0,0 25 0 0 0,0-25 0 0 0,0 0 0 0 0,25 24 0 0 0,-25-24 0 0 0,0 0 0 0 0,25 25 0 0 0,-24-25 0 0 0,-1 0 0 0 0,0 0 0 0 0,25 25 0 0 0,-25-25 0 0 0,0 0 0 0 0,25 0-16383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8T10:42:47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20756 13653 16383 0 0,'0'24'0'0'0,"-25"1"0"0"0,0-25 0 0 0,25 25 0 0 0,-25-25 0 0 0,25 25 0 0 0,0 0 0 0 0,-25-25 0 0 0,25 25 0 0 0,-25-25 0 0 0,25 25 0 0 0,0 0 0 0 0,-25-25 0 0 0,25 25 0 0 0,0 0 0 0 0,-25-25 0 0 0,25 24 0 0 0,-24-24 0 0 0,24 25 0 0 0,0 0 0 0 0,-25-25 0 0 0,25 25 0 0 0,0 0 0 0 0,0 0 0 0 0,25-25 0 0 0,-1 0 0 0 0,1 0 0 0 0,0 0 0 0 0,0 0 0 0 0,0 0 0 0 0,0 0 0 0 0,0 0 0 0 0,0 0 0 0 0,0 0 0 0 0,0 0 0 0 0,-1 0 0 0 0,1 0 0 0 0,-25 25 0 0 0,25-25 0 0 0,0 0 0 0 0,0 0 0 0 0,0 0 0 0 0,-25 25 0 0 0,25-25 0 0 0,-25 25 0 0 0,25-25 0 0 0,0 25 0 0 0,0-25 0 0 0,-25 24 0 0 0,25-24 0 0 0,-25 0-16383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8T10:42:49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11721 13237 16383 0 0,'0'-25'0'0'0,"25"25"0"0"0,0 0 0 0 0,0 0 0 0 0,0 0 0 0 0,-25-25 0 0 0,25 25 0 0 0,-1 0 0 0 0,1 0 0 0 0,0 0 0 0 0,0 0 0 0 0,0 0 0 0 0,0 0 0 0 0,0-25 0 0 0,0 25 0 0 0,0 0 0 0 0,0 0 0 0 0,-1-25 0 0 0,1 25 0 0 0,0 0 0 0 0,0 0 0 0 0,0 0 0 0 0,0 0 0 0 0,0 0 0 0 0,0 0 0 0 0,0 0 0 0 0,0 0 0 0 0,-1 0 0 0 0,1 0 0 0 0,0 0 0 0 0,0 0 0 0 0,0 0 0 0 0,0 0 0 0 0,25 0 0 0 0,-25 0 0 0 0,0 0 0 0 0,0 0 0 0 0,-1 0 0 0 0,1 0 0 0 0,0 0 0 0 0,25 0 0 0 0,-25 0 0 0 0,0 0 0 0 0,0-25 0 0 0,0 25 0 0 0,0 0 0 0 0,-1 0 0 0 0,1 0 0 0 0,0 0 0 0 0,0 0 0 0 0,0 0 0 0 0,0 0 0 0 0,25 0 0 0 0,-25 0 0 0 0,0 0 0 0 0,-1 0 0 0 0,1 0 0 0 0,0-24 0 0 0,0 24 0 0 0,0 0 0 0 0,25 0 0 0 0,-25-25 0 0 0,0 25 0 0 0,0 0 0 0 0,-1 0 0 0 0,26 0 0 0 0,-25 0 0 0 0,25 0 0 0 0,-25 0 0 0 0,25 0 0 0 0,-25 0 0 0 0,-1 0 0 0 0,1 0 0 0 0,0 0 0 0 0,0 0 0 0 0,25 0 0 0 0,0 0 0 0 0,-25 0 0 0 0,25 0 0 0 0,-26 0 0 0 0,1 0 0 0 0,25 0 0 0 0,-25 0 0 0 0,25 0 0 0 0,-25 0 0 0 0,0 0 0 0 0,24 0 0 0 0,-24 0 0 0 0,0 0 0 0 0,25 0 0 0 0,0 0 0 0 0,-25 0 0 0 0,0 0 0 0 0,24 0 0 0 0,1 0 0 0 0,0 0 0 0 0,-25 0 0 0 0,0 0 0 0 0,25 0 0 0 0,-25 0 0 0 0,-1 0 0 0 0,1 0 0 0 0,0 0 0 0 0,0 0 0 0 0,25 0 0 0 0,-25 0 0 0 0,25 0 0 0 0,-1 0 0 0 0,-24 0 0 0 0,25 0 0 0 0,-25-25 0 0 0,25 25 0 0 0,0 0 0 0 0,0 0 0 0 0,-26 0 0 0 0,26-25 0 0 0,-25 25 0 0 0,25 0 0 0 0,-25 0 0 0 0,25 0 0 0 0,-25 0 0 0 0,24 0 0 0 0,1 0 0 0 0,-25 0 0 0 0,0 0 0 0 0,0 0 0 0 0,0 0 0 0 0,0 0 0 0 0,0 0 0 0 0,-1 0 0 0 0,26 0 0 0 0,-25 0 0 0 0,0 0 0 0 0,0 0 0 0 0,25-25 0 0 0,-25 25 0 0 0,0 0 0 0 0,24 0 0 0 0,-24 0 0 0 0,25 0 0 0 0,0 0 0 0 0,0 0 0 0 0,-1 0 0 0 0,1 0 0 0 0,-25 0 0 0 0,25-25 0 0 0,-25 25 0 0 0,0 0 0 0 0,0 0 0 0 0,0 0 0 0 0,0 0 0 0 0,-1 0 0 0 0,1 0 0 0 0,0 0 0 0 0,0 0 0 0 0,0 0 0 0 0,0 0 0 0 0,0 0 0 0 0,0 0 0 0 0,0 0 0 0 0,0 0 0 0 0,-1 0 0 0 0,26 0 0 0 0,0 0 0 0 0,0 0 0 0 0,-25 0 0 0 0,0 0 0 0 0,0 0 0 0 0,-1 0 0 0 0,26 0 0 0 0,-25 0 0 0 0,0 0 0 0 0,0 0 0 0 0,0 0 0 0 0,25 0 0 0 0,-1 0 0 0 0,-24 0 0 0 0,0 0 0 0 0,0 0 0 0 0,0 0 0 0 0,0 0 0 0 0,0 0 0 0 0,0 0 0 0 0,0-25 0 0 0,0 25 0 0 0,-1 0 0 0 0,1 0 0 0 0,0 0 0 0 0,0 0 0 0 0,0 0 0 0 0,0 0 0 0 0,0 0 0 0 0,25 0 0 0 0,-25 0 0 0 0,0 0 0 0 0,-1 0 0 0 0,1 0 0 0 0,0 0 0 0 0,0 0 0 0 0,0 0 0 0 0,0 0 0 0 0,0 0 0 0 0,0 0 0 0 0,0 0 0 0 0,0 0 0 0 0,-1 0 0 0 0,1 0 0 0 0,0 0 0 0 0,0 0 0 0 0,0 0 0 0 0,0 0 0 0 0,0 0 0 0 0,-25 0-16383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8T10:42:49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12065 12938 16383 0 0,'-25'0'0'0'0,"0"0"0"0"0,25 25 0 0 0,-25 0 0 0 0,0 0 0 0 0,0-25 0 0 0,1 0 0 0 0,24 25 0 0 0,-25-25 0 0 0,25 25 0 0 0,0 0 0 0 0,-25-25 0 0 0,0 0 0 0 0,25 24 0 0 0,-25-24 0 0 0,0 0 0 0 0,25 25 0 0 0,-25-25 0 0 0,25 25 0 0 0,-25 0 0 0 0,0-25 0 0 0,25 25 0 0 0,-25-25 0 0 0,25 25 0 0 0,-24-25 0 0 0,24 25 0 0 0,-25-25 0 0 0,25 25 0 0 0,25-25 0 0 0,-25 25 0 0 0,24-25 0 0 0,1 0 0 0 0,0 0 0 0 0,0 0 0 0 0,-25 25 0 0 0,25-25 0 0 0,0 0 0 0 0,0 0 0 0 0,-25 24 0 0 0,25-24 0 0 0,0 0 0 0 0,0 0 0 0 0,-25 25 0 0 0,24-25 0 0 0,1 0 0 0 0,0 0 0 0 0,-25 25 0 0 0,25-25 0 0 0,0 0 0 0 0,-25 25 0 0 0,0-25-16383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8T10:42:49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11668 15312 16383 0 0,'25'0'0'0'0,"0"0"0"0"0,0 0 0 0 0,0 0 0 0 0,0 0 0 0 0,0 0 0 0 0,-1 0 0 0 0,1 0 0 0 0,0-25 0 0 0,0 25 0 0 0,0 0 0 0 0,0 0 0 0 0,0 0 0 0 0,0-25 0 0 0,0 25 0 0 0,0 0 0 0 0,-1-25 0 0 0,1 25 0 0 0,0 0 0 0 0,0 0 0 0 0,0 0 0 0 0,0-25 0 0 0,0 25 0 0 0,0 0 0 0 0,0 0 0 0 0,0 0 0 0 0,-1-25 0 0 0,1 25 0 0 0,0 0 0 0 0,0 0 0 0 0,0 0 0 0 0,0 0 0 0 0,-25-25 0 0 0,25 25 0 0 0,0 0 0 0 0,0 0 0 0 0,24 0 0 0 0,-24 0 0 0 0,0-25 0 0 0,0 25 0 0 0,0 0 0 0 0,0 0 0 0 0,0 0 0 0 0,0 0 0 0 0,0 0 0 0 0,0 0 0 0 0,0 0 0 0 0,-1 0 0 0 0,26 0 0 0 0,-50-25 0 0 0,50 25 0 0 0,-25 0 0 0 0,0 0 0 0 0,0 0 0 0 0,0 0 0 0 0,0 0 0 0 0,-1 0 0 0 0,26 0 0 0 0,-25 0 0 0 0,25 0 0 0 0,-25 0 0 0 0,0 0 0 0 0,0 0 0 0 0,0 0 0 0 0,-1 0 0 0 0,1 0 0 0 0,0 0 0 0 0,0 0 0 0 0,25 0 0 0 0,-25 0 0 0 0,0 0 0 0 0,0 0 0 0 0,24-25 0 0 0,1 25 0 0 0,-25 0 0 0 0,0 0 0 0 0,0 0 0 0 0,0 0 0 0 0,0 0 0 0 0,25 0 0 0 0,-26 0 0 0 0,26 0 0 0 0,0 0 0 0 0,-25 0 0 0 0,0 0 0 0 0,0 0 0 0 0,0 0 0 0 0,0 0 0 0 0,0 0 0 0 0,-1 0 0 0 0,1 0 0 0 0,0 0 0 0 0,25 0 0 0 0,-25 0 0 0 0,-25-24 0 0 0,50 24 0 0 0,-25 0 0 0 0,0 0 0 0 0,24 0 0 0 0,-24 0 0 0 0,25-25 0 0 0,-25 25 0 0 0,0 0 0 0 0,0 0 0 0 0,0 0 0 0 0,0 0 0 0 0,-1 0 0 0 0,1 0 0 0 0,25 0 0 0 0,-25 0 0 0 0,25 0 0 0 0,-25 0 0 0 0,25 0 0 0 0,-26 0 0 0 0,1 0 0 0 0,0 0 0 0 0,25-25 0 0 0,-25 25 0 0 0,0-25 0 0 0,0 25 0 0 0,25 0 0 0 0,-1 0 0 0 0,-24 0 0 0 0,0 0 0 0 0,0 0 0 0 0,25 0 0 0 0,-25-25 0 0 0,25 25 0 0 0,-25 0 0 0 0,24 0 0 0 0,-24 0 0 0 0,0 0 0 0 0,25 0 0 0 0,0-25 0 0 0,-25 25 0 0 0,0 0 0 0 0,-1 0 0 0 0,1 0 0 0 0,0 0 0 0 0,0 0 0 0 0,0 0 0 0 0,0 0 0 0 0,0 0 0 0 0,0 0 0 0 0,0 0 0 0 0,0-25 0 0 0,-1 25 0 0 0,1 0 0 0 0,0 0 0 0 0,0 0 0 0 0,25 0 0 0 0,-25 0 0 0 0,0 0 0 0 0,0 0 0 0 0,0 0 0 0 0,24 0 0 0 0,-24 0 0 0 0,0 0 0 0 0,0 0 0 0 0,0 0 0 0 0,25 0 0 0 0,-25 0 0 0 0,24 0 0 0 0,-24 0 0 0 0,0 0 0 0 0,25 0 0 0 0,0 0 0 0 0,-25 0 0 0 0,0 0 0 0 0,0 0 0 0 0,0 0 0 0 0,-1 0 0 0 0,1 0 0 0 0,0 0 0 0 0,0-25 0 0 0,0 25 0 0 0,0 0 0 0 0,0 0 0 0 0,0 0 0 0 0,0 0 0 0 0,0 0 0 0 0,-1 0 0 0 0,1 0 0 0 0,0 0 0 0 0,0 0 0 0 0,0 0 0 0 0,0 0 0 0 0,0 0 0 0 0,0 0 0 0 0,0 0 0 0 0,0-25 0 0 0,-1 25 0 0 0,1 0 0 0 0,0 0 0 0 0,0 0 0 0 0,0 0 0 0 0,0 0 0 0 0,0-25 0 0 0,0 25 0 0 0,0 0 0 0 0,0 0 0 0 0,-1 0 0 0 0,1 0 0 0 0,0 0 0 0 0,0 0 0 0 0,-25-24 0 0 0,25 24 0 0 0,0 0 0 0 0,0 0 0 0 0,0 0 0 0 0,0 0 0 0 0,0 0 0 0 0,-1 0 0 0 0,1 0 0 0 0,0 0 0 0 0,0 0 0 0 0,0 0 0 0 0,0 0 0 0 0,0 0 0 0 0,0 0 0 0 0,0 0 0 0 0,0 0 0 0 0,0 0 0 0 0,-1 0 0 0 0,1 0 0 0 0,0 0 0 0 0,0 0 0 0 0,0 0 0 0 0,0 0 0 0 0,0 0 0 0 0,0 0 0 0 0,0 0 0 0 0,0 0 0 0 0,-1 0 0 0 0,1 0 0 0 0,0 0 0 0 0,0-25 0 0 0,0 25 0 0 0,0 0 0 0 0,0 0 0 0 0,0 0 0 0 0,0 0 0 0 0,0 0 0 0 0,-1 0 0 0 0,1 0 0 0 0,0-25 0 0 0,0 25 0 0 0,0 0 0 0 0,-50 0 0 0 0,0 0 0 0 0,25 0-16383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8890 14869 16383 0 0,'26'-26'0'0'0,"0"26"0"0"0,-26 26 0 0 0,25-26 0 0 0,1 0 0 0 0,-26 26 0 0 0,0 0 0 0 0,26-26 0 0 0,0 25 0 0 0,-26 1 0 0 0,26-26 0 0 0,-26 26 0 0 0,0 0 0 0 0,0 0 0 0 0,26-26 0 0 0,-26 25 0 0 0,25-25 0 0 0,-25 26 0 0 0,0 0 0 0 0,26-26 0 0 0,-26 26 0 0 0,26-26 0 0 0,-26 26 0 0 0,0 0 0 0 0,26-26 0 0 0,-26 25 0 0 0,26-25 0 0 0,-26 26 0 0 0,0 0 0 0 0,25-26 0 0 0,1 0 0 0 0,-26 26 0 0 0,0 0 0 0 0,26-26 0 0 0,-26 25 0 0 0,26-25 0 0 0,-26 26 0 0 0,26-26 0 0 0,-26 26 0 0 0,0 0 0 0 0,25-26 0 0 0,-25 26 0 0 0,26-26 0 0 0,-26 25 0 0 0,0 1 0 0 0,0 0 0 0 0,0 0 0 0 0,0 0 0 0 0,0 0 0 0 0,0-1 0 0 0,-26-25 0 0 0,26 26 0 0 0,0 0 0 0 0,-25-26 0 0 0,25 26 0 0 0,0 0 0 0 0,0-1 0 0 0,0 1 0 0 0,-26 0 0 0 0,26 0 0 0 0,0 0 0 0 0,0-1 0 0 0,-26 1 0 0 0,26 0 0 0 0,-26 0 0 0 0,26 0 0 0 0,-26 0 0 0 0,26-1 0 0 0,0 1 0 0 0,-25 0 0 0 0,25 0 0 0 0,-26-26 0 0 0,26 26 0 0 0,0-1 0 0 0,-26-25 0 0 0,26 26 0 0 0,0 0 0 0 0,0 0 0 0 0,-26-26 0 0 0,0 26 0 0 0,26-1 0 0 0,0 1 0 0 0,-25-26 0 0 0,-1 0 0 0 0,26 26 0 0 0,0 0 0 0 0,-26 0 0 0 0,26 0 0 0 0,-26-1 0 0 0,26 1 0 0 0,0 0 0 0 0,-26-26 0 0 0,26 26 0 0 0,-26-26 0 0 0,26 26 0 0 0,0-1 0 0 0,0-50 0 0 0,0-1 0 0 0,0 26-16383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8T10:42:49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11936 15081 16383 0 0,'-25'0'0'0'0,"0"0"0"0"0,25 25 0 0 0,-25-25 0 0 0,0 25 0 0 0,0-25 0 0 0,0 0 0 0 0,1 0 0 0 0,-1 0 0 0 0,25 25 0 0 0,-25-25 0 0 0,0 0 0 0 0,0 0 0 0 0,25 25 0 0 0,-25-25 0 0 0,25 25 0 0 0,-25-25 0 0 0,0 0 0 0 0,25 25 0 0 0,-25-25 0 0 0,25 25 0 0 0,0-1 0 0 0,25-24 0 0 0,0 0 0 0 0,-25 25 0 0 0,25-25 0 0 0,0 0 0 0 0,0 0 0 0 0,-25 25 0 0 0,25-25 0 0 0,-25 25 0 0 0,25-25 0 0 0,-25 25 0 0 0,25-25 0 0 0,-1 0 0 0 0,-24 0-16383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8T10:42:49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11906 17434 16383 0 0,'25'0'0'0'0,"0"0"0"0"0,0 0 0 0 0,-25-24 0 0 0,25 24 0 0 0,0 0 0 0 0,0 0 0 0 0,0-25 0 0 0,-1 25 0 0 0,1 0 0 0 0,0-25 0 0 0,0 25 0 0 0,0 0 0 0 0,0 0 0 0 0,0-25 0 0 0,25 25 0 0 0,-25 0 0 0 0,-1 0 0 0 0,1 0 0 0 0,0-25 0 0 0,25 25 0 0 0,-25 0 0 0 0,0 0 0 0 0,0 0 0 0 0,0-25 0 0 0,0 25 0 0 0,24 0 0 0 0,-24 0 0 0 0,25 0 0 0 0,-25 0 0 0 0,0-25 0 0 0,0 25 0 0 0,0 0 0 0 0,0 0 0 0 0,0 0 0 0 0,-1 0 0 0 0,1 0 0 0 0,0 0 0 0 0,25 0 0 0 0,-25 0 0 0 0,25 0 0 0 0,-25-25 0 0 0,24 25 0 0 0,-24 0 0 0 0,0 0 0 0 0,25-25 0 0 0,0 25 0 0 0,0 0 0 0 0,-25 0 0 0 0,-1 0 0 0 0,1-25 0 0 0,25 25 0 0 0,-25 0 0 0 0,25 0 0 0 0,0-24 0 0 0,-25 24 0 0 0,24-25 0 0 0,-24 25 0 0 0,0 0 0 0 0,0 0 0 0 0,0 0 0 0 0,0 0 0 0 0,0 0 0 0 0,0 0 0 0 0,0 0 0 0 0,0-25 0 0 0,-1 25 0 0 0,26 0 0 0 0,-25 0 0 0 0,0 0 0 0 0,25 0 0 0 0,-25-25 0 0 0,0 25 0 0 0,0 0 0 0 0,-1 0 0 0 0,26 0 0 0 0,-25 0 0 0 0,0 0 0 0 0,25-25 0 0 0,-25 25 0 0 0,0 0 0 0 0,0 0 0 0 0,-1 0 0 0 0,1 0 0 0 0,25 0 0 0 0,-25 0 0 0 0,0 0 0 0 0,0 0 0 0 0,25 0 0 0 0,-25 0 0 0 0,-1 0 0 0 0,26 0 0 0 0,-25 0 0 0 0,0-25 0 0 0,0 25 0 0 0,0 0 0 0 0,25 0 0 0 0,-25 0 0 0 0,-1 0 0 0 0,1 0 0 0 0,25 0 0 0 0,-25 0 0 0 0,0 0 0 0 0,25-25 0 0 0,0 25 0 0 0,-25 0 0 0 0,-1 0 0 0 0,1 0 0 0 0,25 0 0 0 0,-25 0 0 0 0,0 0 0 0 0,0 0 0 0 0,25 0 0 0 0,-25 0 0 0 0,24 0 0 0 0,1 0 0 0 0,-25 0 0 0 0,25 0 0 0 0,-25 0 0 0 0,0 0 0 0 0,24 0 0 0 0,-24 0 0 0 0,25 0 0 0 0,-25 0 0 0 0,25 0 0 0 0,0 0 0 0 0,-25 0 0 0 0,24 0 0 0 0,-24 0 0 0 0,0 0 0 0 0,25 0 0 0 0,0-25 0 0 0,-25 25 0 0 0,0 0 0 0 0,-1 0 0 0 0,1 0 0 0 0,0 0 0 0 0,25 0 0 0 0,0 0 0 0 0,-25 0 0 0 0,25 0 0 0 0,24 0 0 0 0,-49 0 0 0 0,50 0 0 0 0,-50 0 0 0 0,50 0 0 0 0,-51 0 0 0 0,26 0 0 0 0,25 0 0 0 0,-50 0 0 0 0,25 0 0 0 0,-1 0 0 0 0,1 0 0 0 0,0 0 0 0 0,0 0 0 0 0,0 0 0 0 0,-1 0 0 0 0,1 0 0 0 0,0 0 0 0 0,-25 0 0 0 0,25 0 0 0 0,0 0 0 0 0,-1 0 0 0 0,-24 0 0 0 0,25 0 0 0 0,0 0 0 0 0,-25 0 0 0 0,25 0 0 0 0,-1 0 0 0 0,1 0 0 0 0,-25 25 0 0 0,25-25 0 0 0,-25 0 0 0 0,0 0 0 0 0,0 0 0 0 0,24 0 0 0 0,-24 0 0 0 0,0 0 0 0 0,0 0 0 0 0,0 0 0 0 0,0 0 0 0 0,0 0 0 0 0,0 0 0 0 0,0 0 0 0 0,0 0 0 0 0,-1 0 0 0 0,1 0 0 0 0,0 0 0 0 0,0 0 0 0 0,0 0 0 0 0,0 0 0 0 0,0 0 0 0 0,0 0 0 0 0,0 0 0 0 0,0 0 0 0 0,-1 0 0 0 0,1 0 0 0 0,0 0 0 0 0,0 0 0 0 0,0 0 0 0 0,0 0 0 0 0,0 0 0 0 0,0 0 0 0 0,0 0 0 0 0,0 0 0 0 0,-1 0 0 0 0,1 0 0 0 0,0-25 0 0 0,0 25 0 0 0,0 0 0 0 0,0 0 0 0 0,0 0 0 0 0,0 0 0 0 0,0 0 0 0 0,0 0 0 0 0,-50 0 0 0 0,25 0-16383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8T10:42:49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12126 17171 16383 0 0,'-25'0'0'0'0,"25"25"0"0"0,-25-25 0 0 0,25 25 0 0 0,-25-25 0 0 0,0 0 0 0 0,25 25 0 0 0,-25-25 0 0 0,25 25 0 0 0,-25-25 0 0 0,25 25 0 0 0,-25-25 0 0 0,0 0 0 0 0,25 25 0 0 0,0 0 0 0 0,-24-25 0 0 0,24 25 0 0 0,-25 0 0 0 0,0-25 0 0 0,25 24 0 0 0,-25-24 0 0 0,25 25 0 0 0,25-25 0 0 0,0 0 0 0 0,0 0 0 0 0,-1 0 0 0 0,1 0 0 0 0,0 0 0 0 0,0 0 0 0 0,0 25 0 0 0,0 0 0 0 0,0-25 0 0 0,0 0 0 0 0,-25 25 0 0 0,25-25 0 0 0,0 0 0 0 0,-25 25 0 0 0,25-25 0 0 0,-1 0 0 0 0,1 0 0 0 0,-25 25 0 0 0,25-25 0 0 0,-25 0-16383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9816 15504 16383 0 0,'26'0'0'0'0,"0"0"0"0"0,-1 0 0 0 0,1 0 0 0 0,0 0 0 0 0,0 0 0 0 0,0 0 0 0 0,0 0 0 0 0,-1 0 0 0 0,1 0 0 0 0,0 0 0 0 0,-26-26 0 0 0,26 26 0 0 0,0 0 0 0 0,-1 0 0 0 0,1 0 0 0 0,0 0 0 0 0,0 0 0 0 0,0 0 0 0 0,-1 0 0 0 0,1 0 0 0 0,0 0 0 0 0,0 0 0 0 0,0 0 0 0 0,0 0 0 0 0,-1 0 0 0 0,1 0 0 0 0,0 0 0 0 0,-26 0-16383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9790 15928 16383 0 0,'25'0'0'0'0,"1"0"0"0"0,0 0 0 0 0,0 0 0 0 0,0 0 0 0 0,-1 0 0 0 0,1 0 0 0 0,0 0 0 0 0,0 0 0 0 0,0 0 0 0 0,0 0 0 0 0,-1 0 0 0 0,1 0 0 0 0,0 0 0 0 0,0 0 0 0 0,0 0 0 0 0,-1 0 0 0 0,1 0 0 0 0,0 0 0 0 0,0 0 0 0 0,0 0 0 0 0,-1 0 0 0 0,1 0 0 0 0,0 0 0 0 0,0 0 0 0 0,0 0 0 0 0,0 0 0 0 0,-1 0 0 0 0,1 0 0 0 0,0 0 0 0 0,0 0 0 0 0,-26 26 0 0 0,26-26 0 0 0,-1 0 0 0 0,-25 0-16383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11403 14896 16383 0 0,'0'26'0'0'0,"0"0"0"0"0,0-1 0 0 0,0 1 0 0 0,0 0 0 0 0,0 0 0 0 0,0 0 0 0 0,0 0 0 0 0,0-1 0 0 0,0 1 0 0 0,0 0 0 0 0,0 0 0 0 0,0 0 0 0 0,0-1 0 0 0,0 1 0 0 0,0 0 0 0 0,0 0 0 0 0,-26 0 0 0 0,26-1 0 0 0,0 1 0 0 0,0 0 0 0 0,0 0 0 0 0,0 0 0 0 0,0 0 0 0 0,0-1 0 0 0,0 1 0 0 0,0 0 0 0 0,0 0 0 0 0,0 0 0 0 0,0-1 0 0 0,0 1 0 0 0,0 0 0 0 0,0 0 0 0 0,0 0 0 0 0,0-1 0 0 0,0 1 0 0 0,0 0 0 0 0,0 0 0 0 0,0 0 0 0 0,0 0 0 0 0,0-1 0 0 0,0 1 0 0 0,0 0 0 0 0,0 0 0 0 0,0 0 0 0 0,0-1 0 0 0,0 1 0 0 0,0 0 0 0 0,0 26 0 0 0,0-26 0 0 0,0-1 0 0 0,0 1 0 0 0,0 0 0 0 0,0 0 0 0 0,0 0 0 0 0,0-1 0 0 0,0 1 0 0 0,0 0 0 0 0,0 0 0 0 0,0 0 0 0 0,0-1 0 0 0,0 1 0 0 0,0 0 0 0 0,0 0 0 0 0,0 0 0 0 0,0 0 0 0 0,0-1 0 0 0,0 1 0 0 0,0 0 0 0 0,0 0 0 0 0,0-52 0 0 0,0 26-16383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12472 15266 16383 0 0,'-26'0'0'0'0,"26"-26"0"0"0,-26 26 0 0 0,0 0 0 0 0,0 0 0 0 0,0 0 0 0 0,1 0 0 0 0,-1 0 0 0 0,0 0 0 0 0,0 0 0 0 0,0 0 0 0 0,1 0 0 0 0,-1 0 0 0 0,0 0 0 0 0,26 26 0 0 0,-26-26 0 0 0,0 0 0 0 0,1 26 0 0 0,-1-26 0 0 0,0 25 0 0 0,0 1 0 0 0,0-26 0 0 0,26 26 0 0 0,-26-26 0 0 0,26 26 0 0 0,-25-26 0 0 0,25 26 0 0 0,-26 0 0 0 0,26-1 0 0 0,-26-25 0 0 0,26 26 0 0 0,0 0 0 0 0,-26-26 0 0 0,26 26 0 0 0,0 0 0 0 0,-26-1 0 0 0,26 1 0 0 0,0 0 0 0 0,0 0 0 0 0,0 0 0 0 0,0-1 0 0 0,0 1 0 0 0,0 0 0 0 0,0 0 0 0 0,0 0 0 0 0,0 0 0 0 0,0-1 0 0 0,0 1 0 0 0,0 0 0 0 0,0 0 0 0 0,0 0 0 0 0,26-1 0 0 0,-26 1 0 0 0,0 0 0 0 0,26-26 0 0 0,0 0 0 0 0,-26 26 0 0 0,26-26 0 0 0,-1 0 0 0 0,-25 26 0 0 0,26-26 0 0 0,0 0 0 0 0,-26 25 0 0 0,26-25 0 0 0,0 0 0 0 0,-26 26 0 0 0,26-26 0 0 0,-1 0 0 0 0,1 26 0 0 0,0-26 0 0 0,0 0 0 0 0,0 0 0 0 0,-1 0 0 0 0,1 0 0 0 0,0 0 0 0 0,0 0 0 0 0,0 0 0 0 0,-1 0 0 0 0,1 0 0 0 0,-26-26 0 0 0,26 0 0 0 0,0 1 0 0 0,0 25 0 0 0,-26-26 0 0 0,0 0 0 0 0,26 26 0 0 0,-26-26 0 0 0,0 0 0 0 0,25 26 0 0 0,-25-25 0 0 0,26 25 0 0 0,-26-26 0 0 0,26 0 0 0 0,-26 0 0 0 0,26 26 0 0 0,-26-26 0 0 0,26 26 0 0 0,-26-25 0 0 0,0-1 0 0 0,0 0 0 0 0,0 0 0 0 0,25 26 0 0 0,-25-26 0 0 0,26 26 0 0 0,-26-26 0 0 0,0 1 0 0 0,0-1 0 0 0,0 0 0 0 0,0 0 0 0 0,0 0 0 0 0,0 1 0 0 0,0-1 0 0 0,0 0 0 0 0,0 0 0 0 0,0 0 0 0 0,0 1 0 0 0,0-1 0 0 0,-26 26 0 0 0,26-26 0 0 0,-25 26 0 0 0,25-26 0 0 0,0 0 0 0 0,-26 26 0 0 0,0 0 0 0 0,26-26 0 0 0,0 1 0 0 0,-26 25 0 0 0,0 0 0 0 0,1 0 0 0 0,25-26 0 0 0,-26 26 0 0 0,0 0 0 0 0,0 0 0 0 0,0 0 0 0 0,0 0 0 0 0,1 0 0 0 0,25 0-16383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12669 14896 16383 0 0,'26'0'0'0'0,"0"0"0"0"0,-1 26 0 0 0,-25 0 0 0 0,26-26 0 0 0,-26 25 0 0 0,26-25 0 0 0,0 26 0 0 0,-26 0 0 0 0,26-26 0 0 0,-26 26 0 0 0,26-26 0 0 0,-26 26 0 0 0,25-26 0 0 0,1 26 0 0 0,0-26 0 0 0,-26 25 0 0 0,26-25 0 0 0,-26 26 0 0 0,0 0 0 0 0,26-26 0 0 0,-26 26 0 0 0,0 0 0 0 0,25-26 0 0 0,1 25 0 0 0,0-25 0 0 0,-26 26 0 0 0,26-26 0 0 0,0 26 0 0 0,-26 0 0 0 0,0 0 0 0 0,25-26 0 0 0,1 0 0 0 0,-26 25 0 0 0,0 1 0 0 0,26-26 0 0 0,0 0 0 0 0,-26 26 0 0 0,26 0 0 0 0,0-26 0 0 0,-26 26 0 0 0,0 0 0 0 0,0-1 0 0 0,25-25 0 0 0,1 0 0 0 0,-26 26 0 0 0,0 0 0 0 0,0 0 0 0 0,26-26 0 0 0,0 0 0 0 0,-26 26 0 0 0,0-1 0 0 0,0 1 0 0 0,-26-26 0 0 0,0 0 0 0 0,26 26 0 0 0,0 0 0 0 0,-26 0 0 0 0,26-1 0 0 0,-25-25 0 0 0,25 26 0 0 0,-26-26 0 0 0,26 26 0 0 0,0 0 0 0 0,-26-26 0 0 0,26 26 0 0 0,0 0 0 0 0,-26-26 0 0 0,0 0 0 0 0,26 25 0 0 0,0 1 0 0 0,0 0 0 0 0,-26-26 0 0 0,26 26 0 0 0,-25-26 0 0 0,25 26 0 0 0,-26-26 0 0 0,26 25 0 0 0,-26 1 0 0 0,0-26 0 0 0,26 26 0 0 0,-26-26 0 0 0,26 26 0 0 0,-25-26 0 0 0,-1 0 0 0 0,26 26 0 0 0,-26-26 0 0 0,26 26 0 0 0,0-1 0 0 0,-26-25 0 0 0,26 26 0 0 0,-26-26 0 0 0,26 26 0 0 0,-25-26 0 0 0,25 26 0 0 0,-26 0 0 0 0,0-26 0 0 0,26 25 0 0 0,0 1 0 0 0,-26-26 0 0 0,0 26 0 0 0,26 0 0 0 0,-26-26 0 0 0,26 26 0 0 0,0-1 0 0 0,-25-25 0 0 0,25 26 0 0 0,0 0 0 0 0,-26-26 0 0 0,0 26 0 0 0,0 0 0 0 0,0-26 0 0 0,26 26 0 0 0,-25-26 0 0 0,25 25 0 0 0,-26-25 0 0 0,26 26 0 0 0,-26-26 0 0 0,26 26 0 0 0,-26-26 0 0 0,26 26 0 0 0,-26-26 0 0 0,26 0-16383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7T22:18:39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14658 9022 16383 0 0,'0'26'0'0'0,"0"0"0"0"0,0 0 0 0 0,0 0 0 0 0,0-1 0 0 0,0 1 0 0 0,0 0 0 0 0,0 0 0 0 0,0 0 0 0 0,0-1 0 0 0,0 1 0 0 0,0 0 0 0 0,0 0 0 0 0,0 0 0 0 0,0-1 0 0 0,0 1 0 0 0,0 0 0 0 0,0 0 0 0 0,0 0 0 0 0,0 0 0 0 0,0-1 0 0 0,0 1 0 0 0,0 0 0 0 0,0 0 0 0 0,0 0 0 0 0,0-1 0 0 0,0 1 0 0 0,0 0 0 0 0,0 0 0 0 0,0 0 0 0 0,0-1 0 0 0,0 1 0 0 0,0 0 0 0 0,0 0 0 0 0,0 0 0 0 0,0 0 0 0 0,0-1 0 0 0,0 1 0 0 0,0 0 0 0 0,0 0 0 0 0,0 0 0 0 0,0-1 0 0 0,26 1 0 0 0,-26 0 0 0 0,0 0 0 0 0,0 0 0 0 0,0 0 0 0 0,0-1 0 0 0,0 1 0 0 0,0 0 0 0 0,0 0 0 0 0,0 0 0 0 0,0-1 0 0 0,0 1 0 0 0,0 0 0 0 0,0 0 0 0 0,0 0 0 0 0,0-1 0 0 0,0 1 0 0 0,0 0 0 0 0,0 0 0 0 0,0 0 0 0 0,0 0 0 0 0,0-1 0 0 0,0 1 0 0 0,0 0 0 0 0,0 0 0 0 0,0 0 0 0 0,0-1 0 0 0,0 1 0 0 0,0 0 0 0 0,0 0 0 0 0,0 0 0 0 0,0-1 0 0 0,0 1 0 0 0,0 0 0 0 0,0 0 0 0 0,0 0 0 0 0,26-26 0 0 0,-1 0 0 0 0,1 0 0 0 0,0 0 0 0 0,0 0 0 0 0,0 0 0 0 0,-1 0 0 0 0,1 0 0 0 0,0 0 0 0 0,0 0 0 0 0,0 0 0 0 0,-1 0 0 0 0,1 0 0 0 0,0 0 0 0 0,0 0 0 0 0,0 0 0 0 0,0 0 0 0 0,-1 0 0 0 0,1 0 0 0 0,0 0 0 0 0,0 0 0 0 0,0-26 0 0 0,-1 26 0 0 0,1 0 0 0 0,0 0 0 0 0,0 0 0 0 0,0 0 0 0 0,-1 0 0 0 0,1 0 0 0 0,0 0 0 0 0,0 0 0 0 0,0 0 0 0 0,0 0 0 0 0,-1 0 0 0 0,1 0 0 0 0,0 0 0 0 0,0 0 0 0 0,0 0 0 0 0,-1 0 0 0 0,1 0 0 0 0,0 0 0 0 0,0 0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0 0 0 0,-1 0 0 0 0,1 0 0 0 0,0 0 0 0 0,0 0 0 0 0,0 0 0 0 0,0 0 0 0 0,-1-26 0 0 0,1 26 0 0 0,0 0 0 0 0,0 0 0 0 0,0 0 0 0 0,-1 0 0 0 0,1 0 0 0 0,0 0 0 0 0,0 0 0 0 0,0 0 0 0 0,-1 0 0 0 0,1 0 0 0 0,0 0 0 0 0,0 0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0 0 0 0,-1 0 0 0 0,1 0 0 0 0,0 0 0 0 0,0 0 0 0 0,0-26 0 0 0,0 26 0 0 0,-1 0 0 0 0,1 0 0 0 0,0 0 0 0 0,0 0 0 0 0,0 0 0 0 0,-1 0 0 0 0,1 0 0 0 0,0 0 0 0 0,0 0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0 0 0 0,-1 0 0 0 0,1 0 0 0 0,0 0 0 0 0,0 0 0 0 0,0 0 0 0 0,0 0 0 0 0,-1 0 0 0 0,1 0 0 0 0,0 0 0 0 0,0 0 0 0 0,0 0 0 0 0,-1 0 0 0 0,-25 26 0 0 0,0 0 0 0 0,0 0 0 0 0,0 0 0 0 0,0-1 0 0 0,0 1 0 0 0,0 0 0 0 0,0 0 0 0 0,0 0 0 0 0,0-1 0 0 0,0 1 0 0 0,0 0 0 0 0,0 0 0 0 0,0 0 0 0 0,0-1 0 0 0,0 1 0 0 0,0 0 0 0 0,0 0 0 0 0,0 0 0 0 0,0 0 0 0 0,0-1 0 0 0,0 1 0 0 0,0 0 0 0 0,26-26 0 0 0,-26 26 0 0 0,0 0 0 0 0,0-1 0 0 0,0 1 0 0 0,0 0 0 0 0,0 0 0 0 0,0 0 0 0 0,0-1 0 0 0,0 1 0 0 0,0 0 0 0 0,0 0 0 0 0,0 0 0 0 0,0 0 0 0 0,0-1 0 0 0,0 1 0 0 0,0 0 0 0 0,0 0 0 0 0,0 0 0 0 0,0-1 0 0 0,0 1 0 0 0,0 0 0 0 0,0 0 0 0 0,0 0 0 0 0,0-1 0 0 0,0 1 0 0 0,0 0 0 0 0,0 0 0 0 0,0 0 0 0 0,0 0 0 0 0,0-1 0 0 0,0 1 0 0 0,0 0 0 0 0,0 0 0 0 0,0 0 0 0 0,0-1 0 0 0,0 1 0 0 0,0 0 0 0 0,0 0 0 0 0,0 0 0 0 0,0-1 0 0 0,0 1 0 0 0,26-26 0 0 0,-26 26 0 0 0,0 0 0 0 0,0 0 0 0 0,0 0 0 0 0,0-1 0 0 0,0 1 0 0 0,0 0 0 0 0,-26-26 0 0 0,0 0 0 0 0,1 0 0 0 0,-1 0 0 0 0,0 0 0 0 0,0 0 0 0 0,0 0 0 0 0,26-26 0 0 0,0 0 0 0 0,-25 26 0 0 0,-1 0 0 0 0,0 0 0 0 0,26-25 0 0 0,-26 25 0 0 0,26-26 0 0 0,-26 26 0 0 0,0 0 0 0 0,26-26 0 0 0,26 26 0 0 0,0 0 0 0 0,0 0 0 0 0,0 0 0 0 0,-26 26 0 0 0,26-26 0 0 0,-26 26 0 0 0,25-26 0 0 0,1 0 0 0 0,-26 25 0 0 0,26-25 0 0 0,0 0 0 0 0,-26 26 0 0 0,26 0 0 0 0,-1-26 0 0 0,1 0 0 0 0,-26 26 0 0 0,26-26 0 0 0,0 0 0 0 0,0 0 0 0 0,-1 0 0 0 0,-25-26 0 0 0,26 26 0 0 0,0 0 0 0 0,-26-26 0 0 0,0 0 0 0 0,26 26 0 0 0,0-25 0 0 0,0 25 0 0 0,-26-26 0 0 0,25 0 0 0 0,-25 0 0 0 0,26 26 0 0 0,-26-26 0 0 0,26 26 0 0 0,-26-26 0 0 0,26 26 0 0 0,-26-25 0 0 0,0-1 0 0 0,26 26 0 0 0,-26-26 0 0 0,25 26 0 0 0,-25-26 0 0 0,26 26 0 0 0,-26-26 0 0 0,26 26 0 0 0,-26-25 0 0 0,0-1 0 0 0,26 26 0 0 0,-26 26 0 0 0,0-1 0 0 0,0 1 0 0 0,0 0 0 0 0,0-26-16383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65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4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48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62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38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80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07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0317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2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3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1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2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8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9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6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16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NzzGgr2mhk&amp;t=329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jDW9bWSepB0" TargetMode="External"/><Relationship Id="rId5" Type="http://schemas.openxmlformats.org/officeDocument/2006/relationships/hyperlink" Target="https://www.youtube.com/watch?v=QuR969uMICM" TargetMode="External"/><Relationship Id="rId4" Type="http://schemas.openxmlformats.org/officeDocument/2006/relationships/hyperlink" Target="https://www.youtube.com/watch?v=ZuvK-od647c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39.png"/><Relationship Id="rId21" Type="http://schemas.openxmlformats.org/officeDocument/2006/relationships/image" Target="../media/image30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43.pn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6" Type="http://schemas.openxmlformats.org/officeDocument/2006/relationships/customXml" Target="../ink/ink7.xml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38.png"/><Relationship Id="rId40" Type="http://schemas.openxmlformats.org/officeDocument/2006/relationships/customXml" Target="../ink/ink19.xml"/><Relationship Id="rId45" Type="http://schemas.openxmlformats.org/officeDocument/2006/relationships/image" Target="../media/image42.png"/><Relationship Id="rId5" Type="http://schemas.openxmlformats.org/officeDocument/2006/relationships/image" Target="../media/image220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4" Type="http://schemas.openxmlformats.org/officeDocument/2006/relationships/customXml" Target="../ink/ink21.xml"/><Relationship Id="rId4" Type="http://schemas.openxmlformats.org/officeDocument/2006/relationships/customXml" Target="../ink/ink1.xml"/><Relationship Id="rId9" Type="http://schemas.openxmlformats.org/officeDocument/2006/relationships/image" Target="../media/image2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33.png"/><Relationship Id="rId30" Type="http://schemas.openxmlformats.org/officeDocument/2006/relationships/customXml" Target="../ink/ink14.xml"/><Relationship Id="rId35" Type="http://schemas.openxmlformats.org/officeDocument/2006/relationships/image" Target="../media/image37.png"/><Relationship Id="rId43" Type="http://schemas.openxmlformats.org/officeDocument/2006/relationships/image" Target="../media/image41.png"/><Relationship Id="rId8" Type="http://schemas.openxmlformats.org/officeDocument/2006/relationships/customXml" Target="../ink/ink3.xml"/><Relationship Id="rId3" Type="http://schemas.openxmlformats.org/officeDocument/2006/relationships/image" Target="../media/image22.png"/><Relationship Id="rId12" Type="http://schemas.openxmlformats.org/officeDocument/2006/relationships/customXml" Target="../ink/ink5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20" Type="http://schemas.openxmlformats.org/officeDocument/2006/relationships/customXml" Target="../ink/ink9.xml"/><Relationship Id="rId4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47.png"/><Relationship Id="rId7" Type="http://schemas.openxmlformats.org/officeDocument/2006/relationships/image" Target="../media/image460.png"/><Relationship Id="rId12" Type="http://schemas.openxmlformats.org/officeDocument/2006/relationships/image" Target="../media/image4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48.png"/><Relationship Id="rId5" Type="http://schemas.openxmlformats.org/officeDocument/2006/relationships/image" Target="../media/image450.png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4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12" Type="http://schemas.openxmlformats.org/officeDocument/2006/relationships/customXml" Target="../ink/ink31.xml"/><Relationship Id="rId2" Type="http://schemas.openxmlformats.org/officeDocument/2006/relationships/image" Target="../media/image3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57.png"/><Relationship Id="rId5" Type="http://schemas.openxmlformats.org/officeDocument/2006/relationships/image" Target="../media/image54.png"/><Relationship Id="rId15" Type="http://schemas.openxmlformats.org/officeDocument/2006/relationships/image" Target="../media/image59.png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56.png"/><Relationship Id="rId14" Type="http://schemas.openxmlformats.org/officeDocument/2006/relationships/customXml" Target="../ink/ink3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2.png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EFB2F9C2-6374-4D91-ABC7-04CFE1E3DD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13730" b="96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0" name="Picture 14">
            <a:extLst>
              <a:ext uri="{FF2B5EF4-FFF2-40B4-BE49-F238E27FC236}">
                <a16:creationId xmlns:a16="http://schemas.microsoft.com/office/drawing/2014/main" id="{545F67A4-7428-47F3-AE14-8CA43D976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1" name="Freeform 5">
            <a:extLst>
              <a:ext uri="{FF2B5EF4-FFF2-40B4-BE49-F238E27FC236}">
                <a16:creationId xmlns:a16="http://schemas.microsoft.com/office/drawing/2014/main" id="{F4A20210-FA90-4B6D-8D2E-1B90054E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02" name="Freeform 14">
            <a:extLst>
              <a:ext uri="{FF2B5EF4-FFF2-40B4-BE49-F238E27FC236}">
                <a16:creationId xmlns:a16="http://schemas.microsoft.com/office/drawing/2014/main" id="{39213B44-68B7-47E7-B506-5C79FCF80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20">
            <a:extLst>
              <a:ext uri="{FF2B5EF4-FFF2-40B4-BE49-F238E27FC236}">
                <a16:creationId xmlns:a16="http://schemas.microsoft.com/office/drawing/2014/main" id="{39084D60-65A6-45F8-8C17-3529E43F1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04" name="Straight Connector 21">
              <a:extLst>
                <a:ext uri="{FF2B5EF4-FFF2-40B4-BE49-F238E27FC236}">
                  <a16:creationId xmlns:a16="http://schemas.microsoft.com/office/drawing/2014/main" id="{444A2572-2BF1-4C8E-AF59-F3AD411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22">
              <a:extLst>
                <a:ext uri="{FF2B5EF4-FFF2-40B4-BE49-F238E27FC236}">
                  <a16:creationId xmlns:a16="http://schemas.microsoft.com/office/drawing/2014/main" id="{F5DF3485-B455-470C-8FA8-A1BDE08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E9DCD0-EE49-4CB4-89B6-C25F9861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24">
              <a:extLst>
                <a:ext uri="{FF2B5EF4-FFF2-40B4-BE49-F238E27FC236}">
                  <a16:creationId xmlns:a16="http://schemas.microsoft.com/office/drawing/2014/main" id="{A713CF62-C96C-44E9-8C28-E3F2C6E7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06558F-07E9-4D78-A6F3-8BCFA9E7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12D8773-83C0-4D51-9E1F-046DA7DA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880C3FB-3E2E-4054-A6D1-38176D6E2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05591A-6112-4B84-8E9E-923E43C4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29">
              <a:extLst>
                <a:ext uri="{FF2B5EF4-FFF2-40B4-BE49-F238E27FC236}">
                  <a16:creationId xmlns:a16="http://schemas.microsoft.com/office/drawing/2014/main" id="{54884290-8E39-4425-BB4F-48D955C1F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30">
              <a:extLst>
                <a:ext uri="{FF2B5EF4-FFF2-40B4-BE49-F238E27FC236}">
                  <a16:creationId xmlns:a16="http://schemas.microsoft.com/office/drawing/2014/main" id="{00C383A3-6D77-41CE-8121-498BC3BA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31">
              <a:extLst>
                <a:ext uri="{FF2B5EF4-FFF2-40B4-BE49-F238E27FC236}">
                  <a16:creationId xmlns:a16="http://schemas.microsoft.com/office/drawing/2014/main" id="{E120A319-4A10-4542-B48C-5FB2714C4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32">
              <a:extLst>
                <a:ext uri="{FF2B5EF4-FFF2-40B4-BE49-F238E27FC236}">
                  <a16:creationId xmlns:a16="http://schemas.microsoft.com/office/drawing/2014/main" id="{5B15B038-50ED-419D-B142-C96EE418B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33">
              <a:extLst>
                <a:ext uri="{FF2B5EF4-FFF2-40B4-BE49-F238E27FC236}">
                  <a16:creationId xmlns:a16="http://schemas.microsoft.com/office/drawing/2014/main" id="{9BAFF2F4-75B2-4498-8559-BAE80D89B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34">
              <a:extLst>
                <a:ext uri="{FF2B5EF4-FFF2-40B4-BE49-F238E27FC236}">
                  <a16:creationId xmlns:a16="http://schemas.microsoft.com/office/drawing/2014/main" id="{B56AE167-8087-4A4B-B41D-5658EEBA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35">
              <a:extLst>
                <a:ext uri="{FF2B5EF4-FFF2-40B4-BE49-F238E27FC236}">
                  <a16:creationId xmlns:a16="http://schemas.microsoft.com/office/drawing/2014/main" id="{8D353E8A-CBA6-44F9-9C00-D0AD27C96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36">
              <a:extLst>
                <a:ext uri="{FF2B5EF4-FFF2-40B4-BE49-F238E27FC236}">
                  <a16:creationId xmlns:a16="http://schemas.microsoft.com/office/drawing/2014/main" id="{CA2C318A-A79F-4CAD-BA7A-51427BF9E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F2996E3-5E01-4F22-B23C-7CD0CF72C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38">
              <a:extLst>
                <a:ext uri="{FF2B5EF4-FFF2-40B4-BE49-F238E27FC236}">
                  <a16:creationId xmlns:a16="http://schemas.microsoft.com/office/drawing/2014/main" id="{760F6BC4-AB51-4DE7-B83C-E71FE4EC8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F65FC1C-93BF-4ACA-BF17-17372DD1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40">
              <a:extLst>
                <a:ext uri="{FF2B5EF4-FFF2-40B4-BE49-F238E27FC236}">
                  <a16:creationId xmlns:a16="http://schemas.microsoft.com/office/drawing/2014/main" id="{89F9913C-8CCE-4D56-9D2A-0C2D68667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0EDD18C-1AAD-48E5-AAAD-73F4B5643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42">
              <a:extLst>
                <a:ext uri="{FF2B5EF4-FFF2-40B4-BE49-F238E27FC236}">
                  <a16:creationId xmlns:a16="http://schemas.microsoft.com/office/drawing/2014/main" id="{22D7A5C4-18C8-43E9-A50A-F87A362C8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A0C484E-A224-4DB0-8C34-89BE54BD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BB438E-A25F-4A7F-B209-8899B7CEC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F8BA6DC-B1E9-4F32-A5CC-8F61976B6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F6D95B2-1C8D-4156-AB05-523619B4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88409AD-A77F-4304-9E8B-08A4891C7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62AD08A-B385-4D18-B948-8D53B3918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32A413E-FF1A-46B1-BF8B-3C1C408B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CFF4E44-2BEB-4FAE-97C9-BC6E8296D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0486C0A-9B93-46B8-932F-876BE26CE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429BF5D-8D5B-4A48-89EE-8B779826E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DC996EE-5EB1-4943-A1E8-70810CBD6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2F833C8-E3CE-4399-B78B-9DD0EEA6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7C92DB2-78F1-4872-B9C7-C658A7886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F8A2FAA-05E1-448E-A606-FA9D6703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AAB5D1-1672-4825-88A7-D93923475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2CAAFDB-2BA2-4D04-8B8B-1241D5EC0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C381B3C-0009-451B-BCB3-48F7810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0544C-1EAD-47FB-A17E-52C622282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540B37-D854-4525-93F8-410685438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450DFE8-D07F-435C-B5A2-47D126FD9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1A6513-2D5D-458C-B841-D5DD9844B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931CF18-850E-41CD-823E-D311BD5CC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4497A09-1B1C-4EB6-B728-6FC3A1C12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A60DE04-F3E8-437E-A2E4-A8A7BA01C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DBBA541-852C-4AE6-82E8-6BD13AFB4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FC3362F-AD7E-45D7-BE85-7C8DD8134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CD83E0F-C8AF-4D52-94DB-CD949A2B1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0D5F865-890F-483F-B407-516CE6D22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E6A2505-E617-4419-AB05-10B779B5C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DFF0D66-52FC-4F64-B67F-72D9EFEED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CC72040-7945-4051-989C-2B728F6D5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6EB6302-2333-45D4-AE20-B0F6D45CC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ECC1105-D16E-411D-B4B7-80BF039BF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7D2F518-4540-44DE-BC62-7D598EC99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9566BC-880A-4113-A9C4-0017E518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18E7D73-F4E4-4F5D-AFF9-EE491954A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D0988A2-3571-4C16-BDEF-58254F04E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550BAC8-41FE-4300-910B-EE7BBD7A0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8CD175C-18A7-4589-8C46-A61FEF6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6BE3031-FD1C-443C-9889-243CEEAED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E37BF5D-3732-41F2-B9AF-A56C9214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77B6718-917A-4A01-BCF8-5C6E1217B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23AB5B-98FB-43F1-B590-BBA79814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6EEC146-226B-4C83-9C1B-DD5495DE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C24D094-41EF-4CA2-9834-B04793FA1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DA46AD8-674F-46C3-8A22-280F78F9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E9D757B-CD9D-447C-8780-79F2FF87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76B76E9-7342-43BC-B629-9180ABF57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F25F68A-2DCB-4183-86F1-3428326E5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A5FA913-066C-4504-A753-026056454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A6E50AC-CA1E-4DD3-B85F-1720C019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224B2B1-DBD8-4BA8-8CEB-BFAC8A15D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DEFE1E7-69A3-47F5-B8B8-C0898281B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6F1F489-762E-4979-9EBC-50A62330B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27DF22C-20E6-4DED-B405-1B26C5218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36FD8D7-6E0F-468E-B8C4-F4E67071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7368" y="2112682"/>
            <a:ext cx="4513792" cy="2819398"/>
          </a:xfrm>
        </p:spPr>
        <p:txBody>
          <a:bodyPr>
            <a:normAutofit/>
          </a:bodyPr>
          <a:lstStyle/>
          <a:p>
            <a:r>
              <a:rPr lang="en-US">
                <a:ea typeface="Source Sans Pro SemiBold"/>
              </a:rPr>
              <a:t>Day2</a:t>
            </a:r>
            <a:br>
              <a:rPr lang="en-US">
                <a:ea typeface="Source Sans Pro SemiBold"/>
              </a:rPr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6333" y="4851399"/>
            <a:ext cx="4513792" cy="9144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Quantum Computation Community IISER-K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DDC9D-9A41-4FEF-A4B0-DA1786075C9C}"/>
              </a:ext>
            </a:extLst>
          </p:cNvPr>
          <p:cNvSpPr txBox="1"/>
          <p:nvPr/>
        </p:nvSpPr>
        <p:spPr>
          <a:xfrm>
            <a:off x="11064815" y="-5751"/>
            <a:ext cx="1161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29-8-2020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Qubit</a:t>
            </a:r>
            <a:endParaRPr lang="en-US" b="1"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More than the classical bit, qubit can stay in 1 or  0 and even in the combination of the two, aka superposition state.</a:t>
            </a:r>
          </a:p>
          <a:p>
            <a:pPr marL="342900" indent="-342900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What's a superposition state?</a:t>
            </a:r>
          </a:p>
          <a:p>
            <a:pPr marL="342900" indent="-342900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Representation of qubit.</a:t>
            </a:r>
          </a:p>
          <a:p>
            <a:pPr marL="342900" indent="-342900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Classical 0 is mapped to |0&gt; and 1 to |1&gt;</a:t>
            </a:r>
          </a:p>
          <a:p>
            <a:pPr marL="342900" indent="-342900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And the whole set Q is the set of all superposition state of qubit.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07081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Qubit</a:t>
            </a:r>
            <a:endParaRPr lang="en-US" b="1"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Intresting videos on formation and working on qubits.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342900" indent="-342900"/>
            <a:r>
              <a:rPr lang="en-US" sz="2400" dirty="0">
                <a:ea typeface="+mn-lt"/>
                <a:cs typeface="+mn-lt"/>
                <a:hlinkClick r:id="rId3"/>
              </a:rPr>
              <a:t>https://www.youtube.com/watch?v=zNzzGgr2mhk&amp;t=329s</a:t>
            </a:r>
            <a:endParaRPr lang="en-US" sz="2400">
              <a:solidFill>
                <a:srgbClr val="262626"/>
              </a:solidFill>
              <a:ea typeface="+mn-lt"/>
              <a:cs typeface="+mn-lt"/>
            </a:endParaRPr>
          </a:p>
          <a:p>
            <a:pPr marL="342900" indent="-342900"/>
            <a:r>
              <a:rPr lang="en-US" sz="2400" dirty="0">
                <a:ea typeface="+mn-lt"/>
                <a:cs typeface="+mn-lt"/>
                <a:hlinkClick r:id="rId4"/>
              </a:rPr>
              <a:t>https://www.youtube.com/watch?v=ZuvK-od647c</a:t>
            </a:r>
            <a:endParaRPr lang="en-US" sz="2400" dirty="0">
              <a:ea typeface="+mn-lt"/>
              <a:cs typeface="+mn-lt"/>
            </a:endParaRPr>
          </a:p>
          <a:p>
            <a:pPr marL="342900" indent="-342900"/>
            <a:r>
              <a:rPr lang="en-US" sz="2400" dirty="0">
                <a:ea typeface="+mn-lt"/>
                <a:cs typeface="+mn-lt"/>
                <a:hlinkClick r:id="rId5"/>
              </a:rPr>
              <a:t>https://www.youtube.com/watch?v=QuR969uMICM</a:t>
            </a:r>
            <a:endParaRPr lang="en-US" sz="2400" dirty="0">
              <a:ea typeface="+mn-lt"/>
              <a:cs typeface="+mn-lt"/>
            </a:endParaRPr>
          </a:p>
          <a:p>
            <a:pPr marL="342900" indent="-342900"/>
            <a:r>
              <a:rPr lang="en-US" sz="2400" dirty="0">
                <a:ea typeface="+mn-lt"/>
                <a:cs typeface="+mn-lt"/>
                <a:hlinkClick r:id="rId6"/>
              </a:rPr>
              <a:t>https://www.youtube.com/watch?v=jDW9bWSepB0</a:t>
            </a:r>
          </a:p>
        </p:txBody>
      </p:sp>
    </p:spTree>
    <p:extLst>
      <p:ext uri="{BB962C8B-B14F-4D97-AF65-F5344CB8AC3E}">
        <p14:creationId xmlns:p14="http://schemas.microsoft.com/office/powerpoint/2010/main" val="2396721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Qubit</a:t>
            </a:r>
            <a:endParaRPr lang="en-US" b="1"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Visualizing the state vector of qubit.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pic>
        <p:nvPicPr>
          <p:cNvPr id="7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664ED06-363C-4CA0-9650-53547E534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50" y="2630506"/>
            <a:ext cx="5414789" cy="36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7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latin typeface="Calibri"/>
                <a:cs typeface="Calibri Light"/>
              </a:rPr>
              <a:t>Qubit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4699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Points to remember 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If </a:t>
            </a:r>
            <a:r>
              <a:rPr lang="el" sz="2400" b="1" dirty="0">
                <a:cs typeface="Calibri" panose="020F0502020204030204"/>
              </a:rPr>
              <a:t>Ψ</a:t>
            </a:r>
            <a:r>
              <a:rPr lang="el" sz="2400" b="1" dirty="0">
                <a:solidFill>
                  <a:srgbClr val="000000"/>
                </a:solidFill>
                <a:ea typeface="+mn-lt"/>
                <a:cs typeface="+mn-lt"/>
              </a:rPr>
              <a:t>(x)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is the wave function of the quantum state and the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probabity amplitude of the quantum state will be mod(</a:t>
            </a:r>
            <a:r>
              <a:rPr lang="el" sz="2400" b="1">
                <a:ea typeface="+mn-lt"/>
                <a:cs typeface="+mn-lt"/>
              </a:rPr>
              <a:t>Ψ</a:t>
            </a:r>
            <a:r>
              <a:rPr lang="el" sz="2400" b="1">
                <a:solidFill>
                  <a:srgbClr val="000000"/>
                </a:solidFill>
                <a:ea typeface="+mn-lt"/>
                <a:cs typeface="+mn-lt"/>
              </a:rPr>
              <a:t>(x)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) ^2.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Here our |</a:t>
            </a:r>
            <a:r>
              <a:rPr lang="el" sz="2400" b="1">
                <a:ea typeface="+mn-lt"/>
                <a:cs typeface="+mn-lt"/>
              </a:rPr>
              <a:t>Ψ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&gt; is given by: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|</a:t>
            </a:r>
            <a:r>
              <a:rPr lang="el" sz="2400" b="1" dirty="0">
                <a:ea typeface="+mn-lt"/>
                <a:cs typeface="+mn-lt"/>
              </a:rPr>
              <a:t>Ψ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&gt; = x*|0&gt;+y*|1&gt;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So probability amplitude will be 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For |0&gt; </a:t>
            </a:r>
            <a:r>
              <a:rPr lang="el" sz="2400" b="1">
                <a:ea typeface="+mn-lt"/>
                <a:cs typeface="+mn-lt"/>
              </a:rPr>
              <a:t>Ψ</a:t>
            </a:r>
            <a:r>
              <a:rPr lang="el" sz="2400" b="1">
                <a:solidFill>
                  <a:srgbClr val="000000"/>
                </a:solidFill>
                <a:cs typeface="Calibri" panose="020F0502020204030204"/>
              </a:rPr>
              <a:t>(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|0&gt;</a:t>
            </a:r>
            <a:r>
              <a:rPr lang="el" sz="2400" b="1">
                <a:solidFill>
                  <a:srgbClr val="000000"/>
                </a:solidFill>
                <a:cs typeface="Calibri" panose="020F0502020204030204"/>
              </a:rPr>
              <a:t>) 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is x making probability of |0&gt; to be x^2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For |0&gt; </a:t>
            </a:r>
            <a:r>
              <a:rPr lang="el" sz="2400" b="1" dirty="0">
                <a:cs typeface="Calibri" panose="020F0502020204030204"/>
              </a:rPr>
              <a:t>Ψ</a:t>
            </a:r>
            <a:r>
              <a:rPr lang="el" sz="2400" b="1" dirty="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|1&gt;</a:t>
            </a:r>
            <a:r>
              <a:rPr lang="el" sz="2400" b="1" dirty="0">
                <a:solidFill>
                  <a:srgbClr val="000000"/>
                </a:solidFill>
                <a:ea typeface="+mn-lt"/>
                <a:cs typeface="+mn-lt"/>
              </a:rPr>
              <a:t>) 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is y making probability of |1&gt; to be y^2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10423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latin typeface="Calibri"/>
                <a:cs typeface="Calibri Light"/>
              </a:rPr>
              <a:t>Qubit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4699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Points to remember 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If </a:t>
            </a:r>
            <a:r>
              <a:rPr lang="el" sz="2400" b="1" dirty="0">
                <a:cs typeface="Calibri" panose="020F0502020204030204"/>
              </a:rPr>
              <a:t>Ψ</a:t>
            </a:r>
            <a:r>
              <a:rPr lang="el" sz="2400" b="1" dirty="0">
                <a:solidFill>
                  <a:srgbClr val="000000"/>
                </a:solidFill>
                <a:ea typeface="+mn-lt"/>
                <a:cs typeface="+mn-lt"/>
              </a:rPr>
              <a:t>(x)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is the wave function of the quantum state and the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probabity amplitude of the quantum state will be mod(</a:t>
            </a:r>
            <a:r>
              <a:rPr lang="el" sz="2400" b="1">
                <a:ea typeface="+mn-lt"/>
                <a:cs typeface="+mn-lt"/>
              </a:rPr>
              <a:t>Ψ</a:t>
            </a:r>
            <a:r>
              <a:rPr lang="el" sz="2400" b="1">
                <a:solidFill>
                  <a:srgbClr val="000000"/>
                </a:solidFill>
                <a:ea typeface="+mn-lt"/>
                <a:cs typeface="+mn-lt"/>
              </a:rPr>
              <a:t>(x)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) ^2.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Here our |</a:t>
            </a:r>
            <a:r>
              <a:rPr lang="el" sz="2400" b="1">
                <a:ea typeface="+mn-lt"/>
                <a:cs typeface="+mn-lt"/>
              </a:rPr>
              <a:t>Ψ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&gt; is given by: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|</a:t>
            </a:r>
            <a:r>
              <a:rPr lang="el" sz="2400" b="1" dirty="0">
                <a:ea typeface="+mn-lt"/>
                <a:cs typeface="+mn-lt"/>
              </a:rPr>
              <a:t>Ψ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&gt; = x*|0&gt;+y*|1&gt;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So probability amplitude will be 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For </a:t>
            </a:r>
            <a:r>
              <a:rPr lang="el" sz="2400" b="1">
                <a:ea typeface="+mn-lt"/>
                <a:cs typeface="+mn-lt"/>
              </a:rPr>
              <a:t>Ψ</a:t>
            </a:r>
            <a:r>
              <a:rPr lang="el" sz="2400" b="1">
                <a:solidFill>
                  <a:srgbClr val="000000"/>
                </a:solidFill>
                <a:cs typeface="Calibri" panose="020F0502020204030204"/>
              </a:rPr>
              <a:t>(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|0&gt;</a:t>
            </a:r>
            <a:r>
              <a:rPr lang="el" sz="2400" b="1">
                <a:solidFill>
                  <a:srgbClr val="000000"/>
                </a:solidFill>
                <a:cs typeface="Calibri" panose="020F0502020204030204"/>
              </a:rPr>
              <a:t>) 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is x making probability of |0&gt; to be x^2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For </a:t>
            </a:r>
            <a:r>
              <a:rPr lang="el" sz="2400" b="1">
                <a:solidFill>
                  <a:srgbClr val="000000"/>
                </a:solidFill>
                <a:ea typeface="+mn-lt"/>
                <a:cs typeface="+mn-lt"/>
              </a:rPr>
              <a:t>Ψ(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|1&gt;</a:t>
            </a:r>
            <a:r>
              <a:rPr lang="el" sz="2400" b="1">
                <a:solidFill>
                  <a:srgbClr val="000000"/>
                </a:solidFill>
                <a:ea typeface="+mn-lt"/>
                <a:cs typeface="+mn-lt"/>
              </a:rPr>
              <a:t>) 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is y making probability of |1&gt; to be y^2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2912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latin typeface="Calibri"/>
                <a:cs typeface="Calibri Light"/>
              </a:rPr>
              <a:t>Qubit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So qubit can take any state from the set Q but a classical bit has only 2 states to be in. You can clearly see the advantage of working with the qubit. 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In simple words a single qubit compared to classical bit has a huge computational advantage because of that.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Now with a bunch of qubits which can interact together these superposition states can interact in a constructive or destructive manner and we use these for our advantage.</a:t>
            </a:r>
          </a:p>
        </p:txBody>
      </p:sp>
    </p:spTree>
    <p:extLst>
      <p:ext uri="{BB962C8B-B14F-4D97-AF65-F5344CB8AC3E}">
        <p14:creationId xmlns:p14="http://schemas.microsoft.com/office/powerpoint/2010/main" val="1716030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How to </a:t>
            </a:r>
            <a:r>
              <a:rPr lang="en-US" sz="3200" b="1">
                <a:latin typeface="Calibri"/>
                <a:ea typeface="+mj-lt"/>
                <a:cs typeface="+mj-lt"/>
              </a:rPr>
              <a:t>manipulate</a:t>
            </a:r>
            <a:r>
              <a:rPr lang="en-US" sz="3200" b="1">
                <a:latin typeface="Calibri"/>
                <a:cs typeface="Calibri Light"/>
              </a:rPr>
              <a:t> Qubit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We do this using Quantum Gates.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There are bunch of gates for different types of interaction and change of state.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pic>
        <p:nvPicPr>
          <p:cNvPr id="5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AD2B5DB-BA4C-4960-B1F3-FD2DAB21B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74" y="3542674"/>
            <a:ext cx="8095129" cy="725754"/>
          </a:xfrm>
          <a:prstGeom prst="rect">
            <a:avLst/>
          </a:prstGeom>
        </p:spPr>
      </p:pic>
      <p:pic>
        <p:nvPicPr>
          <p:cNvPr id="6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04318A9-C6B1-4F12-8ACE-F50634495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05" y="4790391"/>
            <a:ext cx="9489687" cy="71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55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How to </a:t>
            </a:r>
            <a:r>
              <a:rPr lang="en-US" sz="3200" b="1">
                <a:latin typeface="Calibri"/>
                <a:ea typeface="+mj-lt"/>
                <a:cs typeface="+mj-lt"/>
              </a:rPr>
              <a:t>manipulate</a:t>
            </a:r>
            <a:r>
              <a:rPr lang="en-US" sz="3200" b="1">
                <a:latin typeface="Calibri"/>
                <a:cs typeface="Calibri Light"/>
              </a:rPr>
              <a:t> Qubit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We will start with some simpler ones and then get into the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complex gates. 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342900" indent="-342900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X Gate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342900" indent="-342900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CX Gate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342900" indent="-342900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CCX Gate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Then we will try to replicate classical gates on qubits.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01750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latin typeface="Calibri"/>
                <a:cs typeface="Calibri Light"/>
              </a:rPr>
              <a:t>X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Let's start with the most basic gate : X Gate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Apply the X gate and the qubit state gets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flipped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|1&gt; to |0&gt;  and |0&gt; to |1&gt;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If we start with a state |</a:t>
            </a:r>
            <a:r>
              <a:rPr lang="el" sz="2400" b="1" dirty="0">
                <a:ea typeface="+mn-lt"/>
                <a:cs typeface="+mn-lt"/>
              </a:rPr>
              <a:t>Ψ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&gt; = a*|0&gt; +b*|1&gt; 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Applying X gate will change the state to 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|</a:t>
            </a:r>
            <a:r>
              <a:rPr lang="el" sz="2400" b="1" dirty="0">
                <a:cs typeface="Calibri" panose="020F0502020204030204"/>
              </a:rPr>
              <a:t>Ψ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&gt;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new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 = b*|0&gt; +a*|1&gt;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4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86035E93-EF48-4F2B-B336-478157CC3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548" y="905921"/>
            <a:ext cx="623075" cy="61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39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latin typeface="Calibri"/>
                <a:cs typeface="Calibri Light"/>
              </a:rPr>
              <a:t>X gate</a:t>
            </a:r>
          </a:p>
        </p:txBody>
      </p:sp>
      <p:pic>
        <p:nvPicPr>
          <p:cNvPr id="4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B4CB9D28-DBFE-4E14-99B8-4D5AA7821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45" y="1869943"/>
            <a:ext cx="3788927" cy="221398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5286824-4BB5-4BC5-A69F-DCF32C1F7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946D593-AD5F-4492-A4C6-BD37CF257B39}"/>
                  </a:ext>
                </a:extLst>
              </p14:cNvPr>
              <p14:cNvContentPartPr/>
              <p14:nvPr/>
            </p14:nvContentPartPr>
            <p14:xfrm>
              <a:off x="2518316" y="4971585"/>
              <a:ext cx="9525" cy="66675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946D593-AD5F-4492-A4C6-BD37CF257B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0677" y="4954020"/>
                <a:ext cx="44450" cy="702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754D02A-421D-49AE-AF05-29F3380045E6}"/>
                  </a:ext>
                </a:extLst>
              </p14:cNvPr>
              <p14:cNvContentPartPr/>
              <p14:nvPr/>
            </p14:nvContentPartPr>
            <p14:xfrm>
              <a:off x="2620536" y="5101682"/>
              <a:ext cx="342900" cy="4953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754D02A-421D-49AE-AF05-29F3380045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2602" y="5083592"/>
                <a:ext cx="378410" cy="531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936D1B0-DB14-46B8-9312-2D4C61E9E2EF}"/>
                  </a:ext>
                </a:extLst>
              </p14:cNvPr>
              <p14:cNvContentPartPr/>
              <p14:nvPr/>
            </p14:nvContentPartPr>
            <p14:xfrm>
              <a:off x="3001536" y="5018048"/>
              <a:ext cx="190500" cy="62865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936D1B0-DB14-46B8-9312-2D4C61E9E2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83112" y="5000148"/>
                <a:ext cx="226979" cy="664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81D4A2C-6436-4BB0-AFBA-4109640C5945}"/>
                  </a:ext>
                </a:extLst>
              </p14:cNvPr>
              <p14:cNvContentPartPr/>
              <p14:nvPr/>
            </p14:nvContentPartPr>
            <p14:xfrm>
              <a:off x="3326780" y="5241072"/>
              <a:ext cx="247650" cy="9525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81D4A2C-6436-4BB0-AFBA-4109640C59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09040" y="5223433"/>
                <a:ext cx="282775" cy="44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7D33DB2-5857-4673-8EA0-59618D1EFFEE}"/>
                  </a:ext>
                </a:extLst>
              </p14:cNvPr>
              <p14:cNvContentPartPr/>
              <p14:nvPr/>
            </p14:nvContentPartPr>
            <p14:xfrm>
              <a:off x="3317487" y="5399048"/>
              <a:ext cx="304800" cy="9525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7D33DB2-5857-4673-8EA0-59618D1EFFE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99978" y="5381762"/>
                <a:ext cx="340175" cy="44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6DDB709-CBF1-46BE-8268-B27C96BEA6FD}"/>
                  </a:ext>
                </a:extLst>
              </p14:cNvPr>
              <p14:cNvContentPartPr/>
              <p14:nvPr/>
            </p14:nvContentPartPr>
            <p14:xfrm>
              <a:off x="3875048" y="5036633"/>
              <a:ext cx="9525" cy="657225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6DDB709-CBF1-46BE-8268-B27C96BEA6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57409" y="5018715"/>
                <a:ext cx="44450" cy="692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D977084-F0BC-435A-9A3F-FCF88D6D5C26}"/>
                  </a:ext>
                </a:extLst>
              </p14:cNvPr>
              <p14:cNvContentPartPr/>
              <p14:nvPr/>
            </p14:nvContentPartPr>
            <p14:xfrm>
              <a:off x="4023731" y="5157439"/>
              <a:ext cx="304800" cy="3429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D977084-F0BC-435A-9A3F-FCF88D6D5C2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05865" y="5139505"/>
                <a:ext cx="340175" cy="3784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5DF6FD0-06A5-48A4-9B28-20DFCB070934}"/>
                  </a:ext>
                </a:extLst>
              </p14:cNvPr>
              <p14:cNvContentPartPr/>
              <p14:nvPr/>
            </p14:nvContentPartPr>
            <p14:xfrm>
              <a:off x="4265341" y="5036633"/>
              <a:ext cx="323850" cy="657225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5DF6FD0-06A5-48A4-9B28-20DFCB07093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47429" y="5018715"/>
                <a:ext cx="359316" cy="692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6CE7A75-5374-4270-A53B-BF67B7B13A57}"/>
                  </a:ext>
                </a:extLst>
              </p14:cNvPr>
              <p14:cNvContentPartPr/>
              <p14:nvPr/>
            </p14:nvContentPartPr>
            <p14:xfrm>
              <a:off x="5027340" y="2973658"/>
              <a:ext cx="2238375" cy="1362075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6CE7A75-5374-4270-A53B-BF67B7B13A5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09712" y="2955717"/>
                <a:ext cx="2273990" cy="1397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2092AC4-B22E-4427-B62E-2E3FA02A51B6}"/>
                  </a:ext>
                </a:extLst>
              </p14:cNvPr>
              <p14:cNvContentPartPr/>
              <p14:nvPr/>
            </p14:nvContentPartPr>
            <p14:xfrm>
              <a:off x="6216804" y="4581292"/>
              <a:ext cx="28575" cy="390525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2092AC4-B22E-4427-B62E-2E3FA02A51B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98853" y="4563655"/>
                <a:ext cx="64843" cy="426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FEF455E-9C9D-45B7-AE3D-02B50167BD84}"/>
                  </a:ext>
                </a:extLst>
              </p14:cNvPr>
              <p14:cNvContentPartPr/>
              <p14:nvPr/>
            </p14:nvContentPartPr>
            <p14:xfrm>
              <a:off x="6346901" y="4627755"/>
              <a:ext cx="257175" cy="314325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FEF455E-9C9D-45B7-AE3D-02B50167BD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29140" y="4610233"/>
                <a:ext cx="292341" cy="349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202DC17-317E-4A30-B7C5-4D949962D5A2}"/>
                  </a:ext>
                </a:extLst>
              </p14:cNvPr>
              <p14:cNvContentPartPr/>
              <p14:nvPr/>
            </p14:nvContentPartPr>
            <p14:xfrm>
              <a:off x="6644268" y="4581292"/>
              <a:ext cx="190500" cy="40005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202DC17-317E-4A30-B7C5-4D949962D5A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26213" y="4563648"/>
                <a:ext cx="226979" cy="435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E26B8A4-6567-41C1-8C91-9E079F7AFA99}"/>
                  </a:ext>
                </a:extLst>
              </p14:cNvPr>
              <p14:cNvContentPartPr/>
              <p14:nvPr/>
            </p14:nvContentPartPr>
            <p14:xfrm>
              <a:off x="7545658" y="4655633"/>
              <a:ext cx="161925" cy="9525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E26B8A4-6567-41C1-8C91-9E079F7AFA9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27257" y="4637994"/>
                <a:ext cx="198358" cy="44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AAEE503-3403-4114-A4C3-F6988EA1989C}"/>
                  </a:ext>
                </a:extLst>
              </p14:cNvPr>
              <p14:cNvContentPartPr/>
              <p14:nvPr/>
            </p14:nvContentPartPr>
            <p14:xfrm>
              <a:off x="7554951" y="4776438"/>
              <a:ext cx="190500" cy="9525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AAEE503-3403-4114-A4C3-F6988EA1989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37760" y="4300188"/>
                <a:ext cx="225232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8A0DC7B-D08F-446D-AB02-FF4F9C9AFF7E}"/>
                  </a:ext>
                </a:extLst>
              </p14:cNvPr>
              <p14:cNvContentPartPr/>
              <p14:nvPr/>
            </p14:nvContentPartPr>
            <p14:xfrm>
              <a:off x="7917365" y="4534828"/>
              <a:ext cx="9525" cy="504825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8A0DC7B-D08F-446D-AB02-FF4F9C9AFF7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99726" y="4516734"/>
                <a:ext cx="44450" cy="540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10DED6E-072C-462B-9C51-3F020DDDB77B}"/>
                  </a:ext>
                </a:extLst>
              </p14:cNvPr>
              <p14:cNvContentPartPr/>
              <p14:nvPr/>
            </p14:nvContentPartPr>
            <p14:xfrm>
              <a:off x="8093926" y="4544121"/>
              <a:ext cx="200025" cy="352425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10DED6E-072C-462B-9C51-3F020DDDB7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76349" y="4526536"/>
                <a:ext cx="234827" cy="387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6E6E926-33D6-4265-A158-A104A535CC7D}"/>
                  </a:ext>
                </a:extLst>
              </p14:cNvPr>
              <p14:cNvContentPartPr/>
              <p14:nvPr/>
            </p14:nvContentPartPr>
            <p14:xfrm>
              <a:off x="8289072" y="4525536"/>
              <a:ext cx="238125" cy="5715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6E6E926-33D6-4265-A158-A104A535CC7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271709" y="4508045"/>
                <a:ext cx="273206" cy="606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1954920-1F7A-4EBB-92B5-C036CA285942}"/>
                  </a:ext>
                </a:extLst>
              </p14:cNvPr>
              <p14:cNvContentPartPr/>
              <p14:nvPr/>
            </p14:nvContentPartPr>
            <p14:xfrm>
              <a:off x="2806389" y="2982951"/>
              <a:ext cx="28575" cy="17145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1954920-1F7A-4EBB-92B5-C036CA28594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88072" y="2965268"/>
                <a:ext cx="64843" cy="1750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7CC6E35-99B0-4F7D-94EA-3EBB94B0879E}"/>
                  </a:ext>
                </a:extLst>
              </p14:cNvPr>
              <p14:cNvContentPartPr/>
              <p14:nvPr/>
            </p14:nvContentPartPr>
            <p14:xfrm>
              <a:off x="2694877" y="4590585"/>
              <a:ext cx="276225" cy="1143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7CC6E35-99B0-4F7D-94EA-3EBB94B0879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77412" y="4572209"/>
                <a:ext cx="311511" cy="1506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8DACADE-A487-46DC-8C5C-2C4DA7A1E603}"/>
                  </a:ext>
                </a:extLst>
              </p14:cNvPr>
              <p14:cNvContentPartPr/>
              <p14:nvPr/>
            </p14:nvContentPartPr>
            <p14:xfrm>
              <a:off x="6792950" y="4990170"/>
              <a:ext cx="123825" cy="1524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8DACADE-A487-46DC-8C5C-2C4DA7A1E60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74578" y="4972132"/>
                <a:ext cx="160201" cy="188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7B540E1-BE43-49BF-BC17-878FC437EA55}"/>
                  </a:ext>
                </a:extLst>
              </p14:cNvPr>
              <p14:cNvContentPartPr/>
              <p14:nvPr/>
            </p14:nvContentPartPr>
            <p14:xfrm>
              <a:off x="6978804" y="4990170"/>
              <a:ext cx="104775" cy="142875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7B540E1-BE43-49BF-BC17-878FC437EA5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60422" y="4972127"/>
                <a:ext cx="141171" cy="179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6BBCA7E-FA45-410D-8BF5-070CEC63A324}"/>
                  </a:ext>
                </a:extLst>
              </p14:cNvPr>
              <p14:cNvContentPartPr/>
              <p14:nvPr/>
            </p14:nvContentPartPr>
            <p14:xfrm>
              <a:off x="7127487" y="4962292"/>
              <a:ext cx="180975" cy="161925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6BBCA7E-FA45-410D-8BF5-070CEC63A32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09426" y="4943891"/>
                <a:ext cx="217465" cy="1983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1506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DC55D7-747E-4C86-956B-14E6C661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"/>
              </a:rPr>
              <a:t>Topics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ADF1D-3F5B-4B5E-8F61-F344B9838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Vector Space</a:t>
            </a:r>
          </a:p>
          <a:p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Qubit</a:t>
            </a:r>
          </a:p>
          <a:p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Quantum Gates</a:t>
            </a:r>
          </a:p>
          <a:p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Creating Classical Logical Gates.</a:t>
            </a:r>
          </a:p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201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latin typeface="Calibri"/>
                <a:cs typeface="Calibri Light"/>
              </a:rPr>
              <a:t>Multiple Qubits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4762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How to represent multiple qubit.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We write the qubits together as |q2q1q0&gt;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pic>
        <p:nvPicPr>
          <p:cNvPr id="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634F601-CC66-4D63-AFCC-DD9E15162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587400"/>
            <a:ext cx="6929717" cy="266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14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latin typeface="Calibri"/>
                <a:cs typeface="Calibri Light"/>
              </a:rPr>
              <a:t>Multiple Qubits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4762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How to represent multiple qubit.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                                |q2q1q0&gt; gives us  |101&gt;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pic>
        <p:nvPicPr>
          <p:cNvPr id="4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498E326-CBD5-4205-82ED-8FD83A66D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967" y="2490073"/>
            <a:ext cx="6766931" cy="255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97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latin typeface="Calibri"/>
                <a:cs typeface="Calibri Light"/>
              </a:rPr>
              <a:t>Multiple Qubits</a:t>
            </a:r>
            <a:endParaRPr lang="en-US" b="1">
              <a:latin typeface="Calibri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4762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How to represent multiple qubit.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                                 |q2q1q0&gt; gives us  |011&gt;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343C8F-28BE-4C2A-A734-C3F92D825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368" y="2551774"/>
            <a:ext cx="7250151" cy="26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44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 err="1">
                <a:latin typeface="Calibri"/>
                <a:cs typeface="Calibri Light"/>
              </a:rPr>
              <a:t>Cx</a:t>
            </a:r>
            <a:r>
              <a:rPr lang="en-US" sz="3200" b="1" dirty="0">
                <a:latin typeface="Calibri"/>
                <a:cs typeface="Calibri Light"/>
              </a:rPr>
              <a:t> gate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CX Gate is Controlled X gate. It has a control qubit and a target qubit.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pic>
        <p:nvPicPr>
          <p:cNvPr id="4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DE0E9DD6-85F7-4C20-9003-679BDAA29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120" y="2737487"/>
            <a:ext cx="3353264" cy="30414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7D204C-231E-405C-8E88-ECB9E4A18216}"/>
                  </a:ext>
                </a:extLst>
              </p14:cNvPr>
              <p14:cNvContentPartPr/>
              <p14:nvPr/>
            </p14:nvContentPartPr>
            <p14:xfrm>
              <a:off x="5450540" y="3209364"/>
              <a:ext cx="1762125" cy="457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7D204C-231E-405C-8E88-ECB9E4A182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2585" y="3191738"/>
                <a:ext cx="1797676" cy="492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4A02F69-5B02-4D01-AA69-08B3E3A38293}"/>
                  </a:ext>
                </a:extLst>
              </p14:cNvPr>
              <p14:cNvContentPartPr/>
              <p14:nvPr/>
            </p14:nvContentPartPr>
            <p14:xfrm>
              <a:off x="5432611" y="3532094"/>
              <a:ext cx="219075" cy="13335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4A02F69-5B02-4D01-AA69-08B3E3A382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14690" y="3514314"/>
                <a:ext cx="255283" cy="168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4AEA4C-E95F-419D-BE0F-179C5D022DE6}"/>
                  </a:ext>
                </a:extLst>
              </p14:cNvPr>
              <p14:cNvContentPartPr/>
              <p14:nvPr/>
            </p14:nvContentPartPr>
            <p14:xfrm>
              <a:off x="5656729" y="4491317"/>
              <a:ext cx="1162050" cy="1905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4AEA4C-E95F-419D-BE0F-179C5D022DE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39144" y="4473140"/>
                <a:ext cx="1197579" cy="226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524EE41-DCE8-48EA-87D4-61F5ED2BA3F3}"/>
                  </a:ext>
                </a:extLst>
              </p14:cNvPr>
              <p14:cNvContentPartPr/>
              <p14:nvPr/>
            </p14:nvContentPartPr>
            <p14:xfrm>
              <a:off x="5611905" y="4554070"/>
              <a:ext cx="200025" cy="1905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524EE41-DCE8-48EA-87D4-61F5ED2BA3F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94052" y="4536256"/>
                <a:ext cx="236095" cy="226491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A5BDDED-21F9-4314-8E0D-0ED7DAECA9F6}"/>
              </a:ext>
            </a:extLst>
          </p:cNvPr>
          <p:cNvSpPr txBox="1"/>
          <p:nvPr/>
        </p:nvSpPr>
        <p:spPr>
          <a:xfrm>
            <a:off x="7342094" y="3030070"/>
            <a:ext cx="15419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Control Qubit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41A8E-8DFB-43F1-9B63-D5F6F24F4079}"/>
              </a:ext>
            </a:extLst>
          </p:cNvPr>
          <p:cNvSpPr txBox="1"/>
          <p:nvPr/>
        </p:nvSpPr>
        <p:spPr>
          <a:xfrm>
            <a:off x="6884334" y="42845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Target Qubit</a:t>
            </a:r>
          </a:p>
        </p:txBody>
      </p:sp>
      <p:pic>
        <p:nvPicPr>
          <p:cNvPr id="14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5D64CE-CAD0-44C3-B168-DE47F6467E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6994" y="919976"/>
            <a:ext cx="650721" cy="65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60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 err="1">
                <a:latin typeface="Calibri"/>
                <a:cs typeface="Calibri Light"/>
              </a:rPr>
              <a:t>Cx</a:t>
            </a:r>
            <a:r>
              <a:rPr lang="en-US" sz="3200" b="1" dirty="0">
                <a:latin typeface="Calibri"/>
                <a:cs typeface="Calibri Light"/>
              </a:rPr>
              <a:t> gate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Whenever control qubit is in |1&gt; state it flips the target qubit.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If the control qubit is |0&gt; state,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 then it just leaves the target qubit as it was.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pic>
        <p:nvPicPr>
          <p:cNvPr id="4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EBF26342-D03F-48B6-8C0D-0CFE7FAA3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81" y="3432362"/>
            <a:ext cx="2919132" cy="2646829"/>
          </a:xfrm>
          <a:prstGeom prst="rect">
            <a:avLst/>
          </a:prstGeom>
        </p:spPr>
      </p:pic>
      <p:pic>
        <p:nvPicPr>
          <p:cNvPr id="5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3BE9FCCC-D85D-4209-9E07-01FCC2F7C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688" y="3432430"/>
            <a:ext cx="2919132" cy="264682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DC40D80-A7F1-423A-A715-150518ADA118}"/>
              </a:ext>
            </a:extLst>
          </p:cNvPr>
          <p:cNvSpPr txBox="1"/>
          <p:nvPr/>
        </p:nvSpPr>
        <p:spPr>
          <a:xfrm>
            <a:off x="672353" y="5728447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Target Qubit is not |1&gt; so the control doesn't get activated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D159D7-AD18-4EA2-9572-DC4D94392AA0}"/>
              </a:ext>
            </a:extLst>
          </p:cNvPr>
          <p:cNvSpPr txBox="1"/>
          <p:nvPr/>
        </p:nvSpPr>
        <p:spPr>
          <a:xfrm>
            <a:off x="5853952" y="5728447"/>
            <a:ext cx="305696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Target Qubit is in |1&gt; so the control gets activated </a:t>
            </a:r>
            <a:r>
              <a:rPr lang="en-US"/>
              <a:t>flipping</a:t>
            </a:r>
            <a:r>
              <a:rPr lang="en-US" dirty="0">
                <a:cs typeface="Calibri"/>
              </a:rPr>
              <a:t> the target qubit to |1&gt;</a:t>
            </a:r>
          </a:p>
        </p:txBody>
      </p:sp>
      <p:pic>
        <p:nvPicPr>
          <p:cNvPr id="65" name="Picture 65" descr="A close up of a logo&#10;&#10;Description automatically generated">
            <a:extLst>
              <a:ext uri="{FF2B5EF4-FFF2-40B4-BE49-F238E27FC236}">
                <a16:creationId xmlns:a16="http://schemas.microsoft.com/office/drawing/2014/main" id="{90B26DED-DEC7-436A-841A-AD7027E4A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350" y="5058335"/>
            <a:ext cx="423582" cy="264459"/>
          </a:xfrm>
          <a:prstGeom prst="rect">
            <a:avLst/>
          </a:prstGeom>
        </p:spPr>
      </p:pic>
      <p:pic>
        <p:nvPicPr>
          <p:cNvPr id="66" name="Picture 66">
            <a:extLst>
              <a:ext uri="{FF2B5EF4-FFF2-40B4-BE49-F238E27FC236}">
                <a16:creationId xmlns:a16="http://schemas.microsoft.com/office/drawing/2014/main" id="{A0887B5E-20A3-4188-AEF8-4CF640E482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5886" y="4174192"/>
            <a:ext cx="419100" cy="2667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895BE8C-6E35-4428-9397-63803C4C5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4239" y="4174191"/>
            <a:ext cx="419100" cy="266700"/>
          </a:xfrm>
          <a:prstGeom prst="rect">
            <a:avLst/>
          </a:prstGeom>
        </p:spPr>
      </p:pic>
      <p:pic>
        <p:nvPicPr>
          <p:cNvPr id="68" name="Picture 66">
            <a:extLst>
              <a:ext uri="{FF2B5EF4-FFF2-40B4-BE49-F238E27FC236}">
                <a16:creationId xmlns:a16="http://schemas.microsoft.com/office/drawing/2014/main" id="{62F0FB49-EE78-44AC-A4EA-9B41CC9286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1743" y="5070662"/>
            <a:ext cx="419100" cy="266700"/>
          </a:xfrm>
          <a:prstGeom prst="rect">
            <a:avLst/>
          </a:prstGeom>
        </p:spPr>
      </p:pic>
      <p:pic>
        <p:nvPicPr>
          <p:cNvPr id="69" name="Picture 65" descr="A close up of a logo&#10;&#10;Description automatically generated">
            <a:extLst>
              <a:ext uri="{FF2B5EF4-FFF2-40B4-BE49-F238E27FC236}">
                <a16:creationId xmlns:a16="http://schemas.microsoft.com/office/drawing/2014/main" id="{E28E80D3-317F-469B-B2D1-7B1D7F6FC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350" y="4152899"/>
            <a:ext cx="423582" cy="264459"/>
          </a:xfrm>
          <a:prstGeom prst="rect">
            <a:avLst/>
          </a:prstGeom>
        </p:spPr>
      </p:pic>
      <p:pic>
        <p:nvPicPr>
          <p:cNvPr id="70" name="Picture 65" descr="A close up of a logo&#10;&#10;Description automatically generated">
            <a:extLst>
              <a:ext uri="{FF2B5EF4-FFF2-40B4-BE49-F238E27FC236}">
                <a16:creationId xmlns:a16="http://schemas.microsoft.com/office/drawing/2014/main" id="{F2D97D76-87EF-4548-9D19-1C6719BEE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702" y="4152898"/>
            <a:ext cx="423582" cy="264459"/>
          </a:xfrm>
          <a:prstGeom prst="rect">
            <a:avLst/>
          </a:prstGeom>
        </p:spPr>
      </p:pic>
      <p:pic>
        <p:nvPicPr>
          <p:cNvPr id="71" name="Picture 65" descr="A close up of a logo&#10;&#10;Description automatically generated">
            <a:extLst>
              <a:ext uri="{FF2B5EF4-FFF2-40B4-BE49-F238E27FC236}">
                <a16:creationId xmlns:a16="http://schemas.microsoft.com/office/drawing/2014/main" id="{BD8D3CC7-B7AE-4AE0-9869-5050A1A86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491" y="5067298"/>
            <a:ext cx="423582" cy="264459"/>
          </a:xfrm>
          <a:prstGeom prst="rect">
            <a:avLst/>
          </a:prstGeom>
        </p:spPr>
      </p:pic>
      <p:pic>
        <p:nvPicPr>
          <p:cNvPr id="72" name="Picture 65" descr="A close up of a logo&#10;&#10;Description automatically generated">
            <a:extLst>
              <a:ext uri="{FF2B5EF4-FFF2-40B4-BE49-F238E27FC236}">
                <a16:creationId xmlns:a16="http://schemas.microsoft.com/office/drawing/2014/main" id="{0C563C3F-D5C2-4DD6-BC97-DA8EE3BF2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291" y="5067299"/>
            <a:ext cx="423582" cy="264459"/>
          </a:xfrm>
          <a:prstGeom prst="rect">
            <a:avLst/>
          </a:prstGeom>
        </p:spPr>
      </p:pic>
      <p:pic>
        <p:nvPicPr>
          <p:cNvPr id="73" name="Picture 65" descr="A close up of a logo&#10;&#10;Description automatically generated">
            <a:extLst>
              <a:ext uri="{FF2B5EF4-FFF2-40B4-BE49-F238E27FC236}">
                <a16:creationId xmlns:a16="http://schemas.microsoft.com/office/drawing/2014/main" id="{269973C2-F9E8-4A86-B318-5C6C27319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538" y="4170828"/>
            <a:ext cx="423582" cy="26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15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latin typeface="Calibri"/>
                <a:cs typeface="Calibri Light"/>
              </a:rPr>
              <a:t>CCX gate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CCX is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Controlled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Controlled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 X Gate aka Double Control X Gate.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It has 2 control qubits and 1 target qubit.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When both the control qubits are in |1&gt; state only then it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flipes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 the target qubit.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369D451-85B8-496A-BDEA-E4C77D12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93" y="3770219"/>
            <a:ext cx="2307346" cy="28148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D57CFAD-DEAD-4DC7-AB0D-AD269AF224D9}"/>
                  </a:ext>
                </a:extLst>
              </p14:cNvPr>
              <p14:cNvContentPartPr/>
              <p14:nvPr/>
            </p14:nvContentPartPr>
            <p14:xfrm>
              <a:off x="2626658" y="4312023"/>
              <a:ext cx="2305050" cy="104775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D57CFAD-DEAD-4DC7-AB0D-AD269AF224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8653" y="4294560"/>
                <a:ext cx="2340701" cy="139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D69B4D-7C67-41AD-9DAA-3028E4EE5887}"/>
                  </a:ext>
                </a:extLst>
              </p14:cNvPr>
              <p14:cNvContentPartPr/>
              <p14:nvPr/>
            </p14:nvContentPartPr>
            <p14:xfrm>
              <a:off x="2599764" y="4312023"/>
              <a:ext cx="152400" cy="18097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D69B4D-7C67-41AD-9DAA-3028E4EE58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2152" y="4293889"/>
                <a:ext cx="187984" cy="2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78B9550-2EE1-4A74-9E76-3569F196B1DB}"/>
                  </a:ext>
                </a:extLst>
              </p14:cNvPr>
              <p14:cNvContentPartPr/>
              <p14:nvPr/>
            </p14:nvContentPartPr>
            <p14:xfrm>
              <a:off x="2608729" y="4930587"/>
              <a:ext cx="2476500" cy="200025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78B9550-2EE1-4A74-9E76-3569F196B1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90715" y="4912734"/>
                <a:ext cx="2512167" cy="2360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F5E87C9-C3D4-4140-A2D9-F1E4FAFB2991}"/>
                  </a:ext>
                </a:extLst>
              </p14:cNvPr>
              <p14:cNvContentPartPr/>
              <p14:nvPr/>
            </p14:nvContentPartPr>
            <p14:xfrm>
              <a:off x="2572870" y="5038164"/>
              <a:ext cx="133350" cy="104775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F5E87C9-C3D4-4140-A2D9-F1E4FAFB29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55090" y="5020701"/>
                <a:ext cx="168554" cy="139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FA0E45-D3DE-47DB-B590-5B484BAA4611}"/>
                  </a:ext>
                </a:extLst>
              </p14:cNvPr>
              <p14:cNvContentPartPr/>
              <p14:nvPr/>
            </p14:nvContentPartPr>
            <p14:xfrm>
              <a:off x="2689411" y="5683624"/>
              <a:ext cx="2524125" cy="161924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FA0E45-D3DE-47DB-B590-5B484BAA46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71441" y="5665592"/>
                <a:ext cx="2559706" cy="1976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C7AF3EF-216F-4B3E-B8F6-84EEB56BBC74}"/>
                  </a:ext>
                </a:extLst>
              </p14:cNvPr>
              <p14:cNvContentPartPr/>
              <p14:nvPr/>
            </p14:nvContentPartPr>
            <p14:xfrm>
              <a:off x="2662517" y="5746375"/>
              <a:ext cx="152400" cy="14287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C7AF3EF-216F-4B3E-B8F6-84EEB56BBC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44905" y="5728471"/>
                <a:ext cx="187984" cy="178325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F88CEE7-698D-4B3F-9900-FC1EC1E343A6}"/>
              </a:ext>
            </a:extLst>
          </p:cNvPr>
          <p:cNvSpPr txBox="1"/>
          <p:nvPr/>
        </p:nvSpPr>
        <p:spPr>
          <a:xfrm>
            <a:off x="4966447" y="40341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Control qubit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41CA7-CA56-46A4-B52C-9DC467AEA85A}"/>
              </a:ext>
            </a:extLst>
          </p:cNvPr>
          <p:cNvSpPr txBox="1"/>
          <p:nvPr/>
        </p:nvSpPr>
        <p:spPr>
          <a:xfrm>
            <a:off x="5136776" y="47423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Control qubit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B1CBBD-CE41-40B5-82F3-360158F5F5C2}"/>
              </a:ext>
            </a:extLst>
          </p:cNvPr>
          <p:cNvSpPr txBox="1"/>
          <p:nvPr/>
        </p:nvSpPr>
        <p:spPr>
          <a:xfrm>
            <a:off x="5271246" y="547743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Target qubit</a:t>
            </a:r>
          </a:p>
        </p:txBody>
      </p:sp>
      <p:pic>
        <p:nvPicPr>
          <p:cNvPr id="21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7A2CC6-B4DE-42BD-A667-6F3FB7E8FC9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97190" y="892097"/>
            <a:ext cx="669307" cy="64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49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latin typeface="Calibri"/>
                <a:cs typeface="Calibri Light"/>
              </a:rPr>
              <a:t>CCX gate</a:t>
            </a:r>
            <a:endParaRPr lang="en-US" b="1">
              <a:latin typeface="Calibri"/>
              <a:cs typeface="Calibri"/>
            </a:endParaRPr>
          </a:p>
        </p:txBody>
      </p:sp>
      <p:pic>
        <p:nvPicPr>
          <p:cNvPr id="4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23A2FA4C-2A1E-4176-8B9F-AA9139529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3001" y="1904354"/>
            <a:ext cx="3524250" cy="2724150"/>
          </a:xfrm>
        </p:spPr>
      </p:pic>
      <p:pic>
        <p:nvPicPr>
          <p:cNvPr id="5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C4CCB64E-5F32-41BF-BC7F-5597053A9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595" y="1904156"/>
            <a:ext cx="3533078" cy="272444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5DC4672-9046-4469-9BBE-5F4A39B11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450" y="2422138"/>
            <a:ext cx="419100" cy="266700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06A9CEC1-3339-4BEA-8FCE-008C32C9B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8108" y="3137674"/>
            <a:ext cx="419100" cy="266700"/>
          </a:xfrm>
          <a:prstGeom prst="rect">
            <a:avLst/>
          </a:prstGeom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6E028A48-E8F1-450C-A3CB-C2A9D87C6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742" y="3137674"/>
            <a:ext cx="419100" cy="266700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8106E829-EDA0-4FAE-878F-7072E1586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8108" y="2422137"/>
            <a:ext cx="419100" cy="266700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FFBAE01E-21EE-4DBA-A764-70853556C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8108" y="3843918"/>
            <a:ext cx="419100" cy="266700"/>
          </a:xfrm>
          <a:prstGeom prst="rect">
            <a:avLst/>
          </a:prstGeom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DDAEB87E-7CF3-4240-970A-0309FA031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304" y="2422138"/>
            <a:ext cx="419100" cy="266700"/>
          </a:xfrm>
          <a:prstGeom prst="rect">
            <a:avLst/>
          </a:prstGeom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9F520A60-DC31-49C2-A5AC-4A67E73FB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742" y="2422137"/>
            <a:ext cx="419100" cy="266700"/>
          </a:xfrm>
          <a:prstGeom prst="rect">
            <a:avLst/>
          </a:prstGeom>
        </p:spPr>
      </p:pic>
      <p:pic>
        <p:nvPicPr>
          <p:cNvPr id="9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2D328751-428B-4621-ABA1-A52753E15B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0950" y="3844382"/>
            <a:ext cx="428394" cy="265772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EA5C8D00-F803-4FD3-A886-4C7CB6AC25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4487" y="3138139"/>
            <a:ext cx="419101" cy="265772"/>
          </a:xfrm>
          <a:prstGeom prst="rect">
            <a:avLst/>
          </a:prstGeom>
        </p:spPr>
      </p:pic>
      <p:pic>
        <p:nvPicPr>
          <p:cNvPr id="19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459872A6-1251-446B-92BC-658A225EDB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4096" y="3807212"/>
            <a:ext cx="428394" cy="3029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DDF1A9C-9EB8-45A5-A20E-642EE450737F}"/>
              </a:ext>
            </a:extLst>
          </p:cNvPr>
          <p:cNvSpPr txBox="1"/>
          <p:nvPr/>
        </p:nvSpPr>
        <p:spPr>
          <a:xfrm>
            <a:off x="682083" y="4780156"/>
            <a:ext cx="353307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 this only one control qubit is activated and the other one is not. So the target qubit is not flipped.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started with |001&gt; ended up as |001&gt;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57AFD2-3C00-479F-A0FB-F3C3DBD2B2BD}"/>
              </a:ext>
            </a:extLst>
          </p:cNvPr>
          <p:cNvSpPr txBox="1"/>
          <p:nvPr/>
        </p:nvSpPr>
        <p:spPr>
          <a:xfrm>
            <a:off x="4984595" y="4780155"/>
            <a:ext cx="357024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 this both control qubit has been activated resulting in the flip of the target qubit.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We started with |011&gt; ended up </a:t>
            </a:r>
            <a:r>
              <a:rPr lang="en-US" dirty="0">
                <a:ea typeface="+mn-lt"/>
                <a:cs typeface="+mn-lt"/>
              </a:rPr>
              <a:t>as |111&gt;</a:t>
            </a:r>
          </a:p>
        </p:txBody>
      </p:sp>
    </p:spTree>
    <p:extLst>
      <p:ext uri="{BB962C8B-B14F-4D97-AF65-F5344CB8AC3E}">
        <p14:creationId xmlns:p14="http://schemas.microsoft.com/office/powerpoint/2010/main" val="620941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Logic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NOT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AND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OR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NAND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NOR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XOR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XNOR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pic>
        <p:nvPicPr>
          <p:cNvPr id="4" name="Picture 4" descr="A picture containing clock, light, large, hanging&#10;&#10;Description automatically generated">
            <a:extLst>
              <a:ext uri="{FF2B5EF4-FFF2-40B4-BE49-F238E27FC236}">
                <a16:creationId xmlns:a16="http://schemas.microsoft.com/office/drawing/2014/main" id="{0C344CCD-F1C6-4796-A310-1E9B905C1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738" y="1943654"/>
            <a:ext cx="5836787" cy="316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6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And gate</a:t>
            </a:r>
            <a:endParaRPr lang="en-US" b="1">
              <a:latin typeface="Calibri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If we take q0 and q1 as the input and q3 as out output, we have 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You can simply see that it's just a CCX gate.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98038F-D1E8-4C8B-9807-E72A7FC88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809874"/>
              </p:ext>
            </p:extLst>
          </p:nvPr>
        </p:nvGraphicFramePr>
        <p:xfrm>
          <a:off x="951112" y="2664437"/>
          <a:ext cx="7685120" cy="22151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37024">
                  <a:extLst>
                    <a:ext uri="{9D8B030D-6E8A-4147-A177-3AD203B41FA5}">
                      <a16:colId xmlns:a16="http://schemas.microsoft.com/office/drawing/2014/main" val="55188651"/>
                    </a:ext>
                  </a:extLst>
                </a:gridCol>
                <a:gridCol w="1537024">
                  <a:extLst>
                    <a:ext uri="{9D8B030D-6E8A-4147-A177-3AD203B41FA5}">
                      <a16:colId xmlns:a16="http://schemas.microsoft.com/office/drawing/2014/main" val="1456290687"/>
                    </a:ext>
                  </a:extLst>
                </a:gridCol>
                <a:gridCol w="1537024">
                  <a:extLst>
                    <a:ext uri="{9D8B030D-6E8A-4147-A177-3AD203B41FA5}">
                      <a16:colId xmlns:a16="http://schemas.microsoft.com/office/drawing/2014/main" val="625874580"/>
                    </a:ext>
                  </a:extLst>
                </a:gridCol>
                <a:gridCol w="1537024">
                  <a:extLst>
                    <a:ext uri="{9D8B030D-6E8A-4147-A177-3AD203B41FA5}">
                      <a16:colId xmlns:a16="http://schemas.microsoft.com/office/drawing/2014/main" val="1964952880"/>
                    </a:ext>
                  </a:extLst>
                </a:gridCol>
                <a:gridCol w="1537024">
                  <a:extLst>
                    <a:ext uri="{9D8B030D-6E8A-4147-A177-3AD203B41FA5}">
                      <a16:colId xmlns:a16="http://schemas.microsoft.com/office/drawing/2014/main" val="2297994766"/>
                    </a:ext>
                  </a:extLst>
                </a:gridCol>
              </a:tblGrid>
              <a:tr h="367551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Input_Qubits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Input_State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Output_Qubit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Output_State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180375"/>
                  </a:ext>
                </a:extLst>
              </a:tr>
              <a:tr h="36755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Qubit(0)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Qubit(1)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|q2q1q0&gt;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Qubit(2)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state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099185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|000&gt;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|000&gt;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59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|0&gt;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|010&gt;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|0&gt;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|010&gt;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57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|1&gt;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|001&gt;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|0&gt;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|001&gt;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9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|1&gt;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|011&gt;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|1&gt;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|111&gt;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6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15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And Gate</a:t>
            </a:r>
            <a:endParaRPr lang="en-US" b="1">
              <a:latin typeface="Calibri"/>
              <a:cs typeface="Calibri"/>
            </a:endParaRPr>
          </a:p>
        </p:txBody>
      </p:sp>
      <p:pic>
        <p:nvPicPr>
          <p:cNvPr id="4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215E6BD3-CCA2-4F8B-80CA-822FC4D21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1970" y="2025261"/>
            <a:ext cx="5934075" cy="2962275"/>
          </a:xfrm>
        </p:spPr>
      </p:pic>
    </p:spTree>
    <p:extLst>
      <p:ext uri="{BB962C8B-B14F-4D97-AF65-F5344CB8AC3E}">
        <p14:creationId xmlns:p14="http://schemas.microsoft.com/office/powerpoint/2010/main" val="2611789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Vector Space</a:t>
            </a:r>
            <a:endParaRPr lang="en-US" b="1"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A vector space  is a set that is closed under finite vector addition and scalar multiplication.</a:t>
            </a: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vector addition: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If v, u ∈ V then </a:t>
            </a:r>
            <a:r>
              <a:rPr lang="en-US" sz="2400" err="1">
                <a:ea typeface="+mn-lt"/>
                <a:cs typeface="+mn-lt"/>
              </a:rPr>
              <a:t>v+u</a:t>
            </a:r>
            <a:r>
              <a:rPr lang="en-US" sz="2400">
                <a:ea typeface="+mn-lt"/>
                <a:cs typeface="+mn-lt"/>
              </a:rPr>
              <a:t> ∈ V                where V is Vector Space</a:t>
            </a: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scalar multiplication: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If v ∈ V and c ∈ F then c*v ∈ V</a:t>
            </a: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11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OR gate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Taking q0 and q1 as inputs and q2 as output, we have: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Looks a bit complicated, so let's work on it.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BC14DA-28A8-4418-BFE5-F5D6CA056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8479"/>
              </p:ext>
            </p:extLst>
          </p:nvPr>
        </p:nvGraphicFramePr>
        <p:xfrm>
          <a:off x="951112" y="2664437"/>
          <a:ext cx="7685120" cy="22151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37024">
                  <a:extLst>
                    <a:ext uri="{9D8B030D-6E8A-4147-A177-3AD203B41FA5}">
                      <a16:colId xmlns:a16="http://schemas.microsoft.com/office/drawing/2014/main" val="55188651"/>
                    </a:ext>
                  </a:extLst>
                </a:gridCol>
                <a:gridCol w="1537024">
                  <a:extLst>
                    <a:ext uri="{9D8B030D-6E8A-4147-A177-3AD203B41FA5}">
                      <a16:colId xmlns:a16="http://schemas.microsoft.com/office/drawing/2014/main" val="1456290687"/>
                    </a:ext>
                  </a:extLst>
                </a:gridCol>
                <a:gridCol w="1537024">
                  <a:extLst>
                    <a:ext uri="{9D8B030D-6E8A-4147-A177-3AD203B41FA5}">
                      <a16:colId xmlns:a16="http://schemas.microsoft.com/office/drawing/2014/main" val="625874580"/>
                    </a:ext>
                  </a:extLst>
                </a:gridCol>
                <a:gridCol w="1537024">
                  <a:extLst>
                    <a:ext uri="{9D8B030D-6E8A-4147-A177-3AD203B41FA5}">
                      <a16:colId xmlns:a16="http://schemas.microsoft.com/office/drawing/2014/main" val="1964952880"/>
                    </a:ext>
                  </a:extLst>
                </a:gridCol>
                <a:gridCol w="1537024">
                  <a:extLst>
                    <a:ext uri="{9D8B030D-6E8A-4147-A177-3AD203B41FA5}">
                      <a16:colId xmlns:a16="http://schemas.microsoft.com/office/drawing/2014/main" val="2297994766"/>
                    </a:ext>
                  </a:extLst>
                </a:gridCol>
              </a:tblGrid>
              <a:tr h="367551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Input_Qubits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Input_State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Output_Qubit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Output_State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180375"/>
                  </a:ext>
                </a:extLst>
              </a:tr>
              <a:tr h="36755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Qubit(0)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Qubit(1)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|q2q1q0&gt;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Qubit(2)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state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099185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|000&gt;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|000&gt;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59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|0&gt;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|010&gt;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|1&gt;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|110&gt;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57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|1&gt;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|001&gt;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|1&gt;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|101&gt;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9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|1&gt;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|011&gt;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|1&gt;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|111&gt;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6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337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Or gate</a:t>
            </a:r>
            <a:endParaRPr lang="en-US" b="1">
              <a:latin typeface="Calibri"/>
              <a:cs typeface="Calibri"/>
            </a:endParaRP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4D1FCA2-7F90-46B4-BF22-B01A6FA2D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1766" y="1873409"/>
            <a:ext cx="6181725" cy="32670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DCBD81-5176-445D-92BD-E800B062E5F1}"/>
              </a:ext>
            </a:extLst>
          </p:cNvPr>
          <p:cNvSpPr txBox="1"/>
          <p:nvPr/>
        </p:nvSpPr>
        <p:spPr>
          <a:xfrm>
            <a:off x="932986" y="5412058"/>
            <a:ext cx="874627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There are other circuits that can do the same thing. </a:t>
            </a:r>
          </a:p>
          <a:p>
            <a:pPr algn="ctr"/>
            <a:r>
              <a:rPr lang="en-US" sz="2400">
                <a:cs typeface="Calibri"/>
              </a:rPr>
              <a:t>Let's see if you guys find any.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8437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Or gate</a:t>
            </a:r>
            <a:endParaRPr lang="en-US" b="1">
              <a:latin typeface="Calibri"/>
              <a:cs typeface="Calibri"/>
            </a:endParaRPr>
          </a:p>
        </p:txBody>
      </p:sp>
      <p:pic>
        <p:nvPicPr>
          <p:cNvPr id="4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49DD1F32-D485-454A-93B1-F2DF2D6CA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1236" y="1873408"/>
            <a:ext cx="5810250" cy="3267075"/>
          </a:xfrm>
        </p:spPr>
      </p:pic>
    </p:spTree>
    <p:extLst>
      <p:ext uri="{BB962C8B-B14F-4D97-AF65-F5344CB8AC3E}">
        <p14:creationId xmlns:p14="http://schemas.microsoft.com/office/powerpoint/2010/main" val="2578700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HOmework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Build the rest of the LOGIC GATES.</a:t>
            </a:r>
          </a:p>
          <a:p>
            <a:pPr marL="342900" indent="-342900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NAND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342900" indent="-342900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NOR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342900" indent="-342900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XOR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342900" indent="-342900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XNOR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342900" indent="-342900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6772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EFB2F9C2-6374-4D91-ABC7-04CFE1E3DD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50" b="12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26" name="Picture 128">
            <a:extLst>
              <a:ext uri="{FF2B5EF4-FFF2-40B4-BE49-F238E27FC236}">
                <a16:creationId xmlns:a16="http://schemas.microsoft.com/office/drawing/2014/main" id="{F28C5E77-0080-4457-B42A-3E5420A7C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7" name="Rectangle 130">
            <a:extLst>
              <a:ext uri="{FF2B5EF4-FFF2-40B4-BE49-F238E27FC236}">
                <a16:creationId xmlns:a16="http://schemas.microsoft.com/office/drawing/2014/main" id="{DE6F2CF7-0423-4CC7-90FD-1FEBA0CA5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712912" y="2125133"/>
            <a:ext cx="8736013" cy="2607734"/>
          </a:xfrm>
          <a:prstGeom prst="rect">
            <a:avLst/>
          </a:prstGeom>
          <a:solidFill>
            <a:schemeClr val="bg1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2991" y="2298700"/>
            <a:ext cx="8347076" cy="1595952"/>
          </a:xfrm>
        </p:spPr>
        <p:txBody>
          <a:bodyPr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THANK YOU !</a:t>
            </a:r>
          </a:p>
          <a:p>
            <a:pPr algn="ctr"/>
            <a:endParaRPr lang="en-US" dirty="0">
              <a:ea typeface="Source Sans Pro Semi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8758" y="3894653"/>
            <a:ext cx="8355542" cy="664647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500" dirty="0">
                <a:ea typeface="+mn-lt"/>
                <a:cs typeface="+mn-lt"/>
              </a:rPr>
              <a:t>Let's meet tomorrow with the circuits of the other 4 gates and I will give you new problems to play with. </a:t>
            </a:r>
          </a:p>
          <a:p>
            <a:pPr algn="ctr">
              <a:lnSpc>
                <a:spcPct val="90000"/>
              </a:lnSpc>
            </a:pPr>
            <a:endParaRPr lang="en-US" sz="15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865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Vector Space </a:t>
            </a:r>
            <a:endParaRPr lang="en-US" sz="3200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Let's see for a special vector space V defined as: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CF232EB-87CB-48B0-A771-700AE3BD5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54" y="2547052"/>
            <a:ext cx="3620218" cy="1375708"/>
          </a:xfrm>
          <a:prstGeom prst="rect">
            <a:avLst/>
          </a:prstGeom>
        </p:spPr>
      </p:pic>
      <p:pic>
        <p:nvPicPr>
          <p:cNvPr id="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27ABB9C-2F94-470B-8B87-6B3811B1B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763" y="2918515"/>
            <a:ext cx="1633268" cy="517765"/>
          </a:xfrm>
          <a:prstGeom prst="rect">
            <a:avLst/>
          </a:prstGeom>
        </p:spPr>
      </p:pic>
      <p:pic>
        <p:nvPicPr>
          <p:cNvPr id="6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A930B47-788D-4454-A9C9-49EBFFE65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682" y="4761084"/>
            <a:ext cx="1511085" cy="478241"/>
          </a:xfrm>
          <a:prstGeom prst="rect">
            <a:avLst/>
          </a:prstGeom>
        </p:spPr>
      </p:pic>
      <p:pic>
        <p:nvPicPr>
          <p:cNvPr id="7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4D303CF-F7F5-45CE-A846-16234AA01D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6977" y="4300365"/>
            <a:ext cx="4513694" cy="1399676"/>
          </a:xfrm>
          <a:prstGeom prst="rect">
            <a:avLst/>
          </a:prstGeom>
        </p:spPr>
      </p:pic>
      <p:pic>
        <p:nvPicPr>
          <p:cNvPr id="9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E3A4A05E-9A4F-4EED-9DED-EA06C3278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2059" y="5709452"/>
            <a:ext cx="934178" cy="43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30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Vector Space </a:t>
            </a:r>
            <a:endParaRPr lang="en-US" sz="3200" b="1">
              <a:latin typeface="Calibri"/>
            </a:endParaRP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B048C11-443B-4241-9A46-A0056B68D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440" y="3008693"/>
            <a:ext cx="2330415" cy="1051599"/>
          </a:xfrm>
          <a:prstGeom prst="rect">
            <a:avLst/>
          </a:prstGeom>
        </p:spPr>
      </p:pic>
      <p:pic>
        <p:nvPicPr>
          <p:cNvPr id="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A134EA7-9063-4173-9155-1BB3130BE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572" y="1788090"/>
            <a:ext cx="3040273" cy="976592"/>
          </a:xfrm>
          <a:prstGeom prst="rect">
            <a:avLst/>
          </a:prstGeom>
        </p:spPr>
      </p:pic>
      <p:pic>
        <p:nvPicPr>
          <p:cNvPr id="6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18DDC02-BFED-47EF-BA84-73FEC4237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258" y="4319184"/>
            <a:ext cx="5404396" cy="1050064"/>
          </a:xfrm>
          <a:prstGeom prst="rect">
            <a:avLst/>
          </a:prstGeom>
        </p:spPr>
      </p:pic>
      <p:pic>
        <p:nvPicPr>
          <p:cNvPr id="7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D2C146A-48D9-4563-8C5E-8EB74E0578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4811" y="5624508"/>
            <a:ext cx="3375977" cy="43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84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Vector Space </a:t>
            </a:r>
            <a:endParaRPr lang="en-US" sz="3200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Find the basis set for V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40436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Vector Space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Find the basis set for V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A180A67-23EF-4789-B95D-6B3B951C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95" y="2880344"/>
            <a:ext cx="3697995" cy="890659"/>
          </a:xfrm>
          <a:prstGeom prst="rect">
            <a:avLst/>
          </a:prstGeom>
        </p:spPr>
      </p:pic>
      <p:pic>
        <p:nvPicPr>
          <p:cNvPr id="7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8D1DD298-98D7-4CA5-A739-EE0CCF08C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63" y="4643464"/>
            <a:ext cx="3835706" cy="87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95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Vector Space </a:t>
            </a:r>
            <a:endParaRPr lang="en-US" sz="3200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Let's take a subset of V,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So  Q</a:t>
            </a:r>
            <a:r>
              <a:rPr lang="en-US" sz="2400">
                <a:ea typeface="+mn-lt"/>
                <a:cs typeface="+mn-lt"/>
              </a:rPr>
              <a:t>⊆ V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cs typeface="Calibri" panose="020F0502020204030204"/>
              </a:rPr>
              <a:t>Now, Q is defined as: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cs typeface="Calibri" panose="020F0502020204030204"/>
              </a:rPr>
              <a:t>Q = {q | </a:t>
            </a:r>
            <a:r>
              <a:rPr lang="en-US" sz="2400">
                <a:cs typeface="Calibri" panose="020F0502020204030204"/>
              </a:rPr>
              <a:t>q∈ V , q*q = 1}</a:t>
            </a:r>
          </a:p>
          <a:p>
            <a:pPr marL="0" indent="0">
              <a:buNone/>
            </a:pPr>
            <a:r>
              <a:rPr lang="en-US" sz="2400">
                <a:cs typeface="Calibri" panose="020F0502020204030204"/>
              </a:rPr>
              <a:t>What's its BASIS set?</a:t>
            </a:r>
          </a:p>
          <a:p>
            <a:pPr marL="0" indent="0">
              <a:buNone/>
            </a:pPr>
            <a:r>
              <a:rPr lang="en-US" sz="2400">
                <a:cs typeface="Calibri" panose="020F0502020204030204"/>
              </a:rPr>
              <a:t>Is it the same of something different?</a:t>
            </a: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4098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0AD8-DE61-4821-88E3-04F7B39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Calibri"/>
                <a:cs typeface="Calibri Light"/>
              </a:rPr>
              <a:t>Vector Space </a:t>
            </a:r>
            <a:endParaRPr lang="en-US" sz="3200" b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FC2E-A821-4C70-8679-759F21D4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Basis of Q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Notation: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0F20CA5-7F0B-472E-80C5-25BED8199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09" y="2394766"/>
            <a:ext cx="3854067" cy="1747143"/>
          </a:xfrm>
          <a:prstGeom prst="rect">
            <a:avLst/>
          </a:prstGeom>
        </p:spPr>
      </p:pic>
      <p:pic>
        <p:nvPicPr>
          <p:cNvPr id="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37A78DD-8F3C-433F-80FD-377A76DAD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509" y="4749526"/>
            <a:ext cx="4836404" cy="179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11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Celestial</vt:lpstr>
      <vt:lpstr>Day2 </vt:lpstr>
      <vt:lpstr>Topics</vt:lpstr>
      <vt:lpstr>Vector Space</vt:lpstr>
      <vt:lpstr>Vector Space </vt:lpstr>
      <vt:lpstr>Vector Space </vt:lpstr>
      <vt:lpstr>Vector Space </vt:lpstr>
      <vt:lpstr>Vector Space </vt:lpstr>
      <vt:lpstr>Vector Space </vt:lpstr>
      <vt:lpstr>Vector Space </vt:lpstr>
      <vt:lpstr>Qubit</vt:lpstr>
      <vt:lpstr>Qubit</vt:lpstr>
      <vt:lpstr>Qubit</vt:lpstr>
      <vt:lpstr>Qubit</vt:lpstr>
      <vt:lpstr>Qubit</vt:lpstr>
      <vt:lpstr>Qubit</vt:lpstr>
      <vt:lpstr>How to manipulate Qubit</vt:lpstr>
      <vt:lpstr>How to manipulate Qubit</vt:lpstr>
      <vt:lpstr>X Gate</vt:lpstr>
      <vt:lpstr>X gate</vt:lpstr>
      <vt:lpstr>Multiple Qubits</vt:lpstr>
      <vt:lpstr>Multiple Qubits</vt:lpstr>
      <vt:lpstr>Multiple Qubits</vt:lpstr>
      <vt:lpstr>Cx gate</vt:lpstr>
      <vt:lpstr>Cx gate</vt:lpstr>
      <vt:lpstr>CCX gate</vt:lpstr>
      <vt:lpstr>CCX gate</vt:lpstr>
      <vt:lpstr>Logic Gates</vt:lpstr>
      <vt:lpstr>And gate</vt:lpstr>
      <vt:lpstr>And Gate</vt:lpstr>
      <vt:lpstr>OR gate</vt:lpstr>
      <vt:lpstr>Or gate</vt:lpstr>
      <vt:lpstr>Or gate</vt:lpstr>
      <vt:lpstr>HOmework</vt:lpstr>
      <vt:lpstr>THANK YOU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1065</cp:revision>
  <dcterms:created xsi:type="dcterms:W3CDTF">2020-08-21T14:45:53Z</dcterms:created>
  <dcterms:modified xsi:type="dcterms:W3CDTF">2020-08-29T12:25:42Z</dcterms:modified>
</cp:coreProperties>
</file>