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49BA-9366-4B92-A081-E1C691FC1091}" v="135" dt="2020-09-16T16:23:27.032"/>
    <p1510:client id="{698DE26A-DB9C-1BEE-4E99-EAC3EFC31B52}" v="1994" dt="2020-09-20T11:35:34.114"/>
    <p1510:client id="{EEAD323C-84F6-D930-492F-46A3B72945B7}" v="4" dt="2020-09-20T12:54:2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>
            <a:extLst>
              <a:ext uri="{FF2B5EF4-FFF2-40B4-BE49-F238E27FC236}">
                <a16:creationId xmlns:a16="http://schemas.microsoft.com/office/drawing/2014/main" id="{C920F2BE-31E3-4B3D-BBEA-02E7802D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Day 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7764" y="5233382"/>
            <a:ext cx="4720554" cy="887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cap="all" dirty="0">
                <a:latin typeface="Corbel"/>
              </a:rPr>
              <a:t>QUANTUM COMPUTATION COMMUNITY </a:t>
            </a:r>
            <a:endParaRPr lang="en-US" sz="20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2000" cap="all" dirty="0">
                <a:latin typeface="Corbel"/>
              </a:rPr>
              <a:t>IISER-K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cxnSp>
        <p:nvCxnSpPr>
          <p:cNvPr id="70" name="Straight Connector 5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Gates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In QM we call the transformations as Operator acting on a Quantum state.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In QC we use the Gates for the transformation of one state to another.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Each Gate is a separate and unique transformation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X Gate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What a X Gate does: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F53BE3AD-D79E-455C-8446-F5F620FD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988" y="3413988"/>
            <a:ext cx="4267440" cy="2248502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FF0ECD44-5589-4319-AF97-37385C626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939" y="3657901"/>
            <a:ext cx="760071" cy="1751033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3CAAA5EC-3F2D-4465-8847-6CB7AF2CE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2339" y="3627336"/>
            <a:ext cx="3490128" cy="18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Z Gate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What a Z Gate does: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64058A4E-A837-4BC7-8CFC-FD9556B0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072" y="3431742"/>
            <a:ext cx="4894159" cy="2193703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C16F2A21-C0E7-4FE2-98B0-53B7575BE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471" y="3609671"/>
            <a:ext cx="798654" cy="1828199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1799E73C-FE77-42A4-B943-94BFA6989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004" y="3733438"/>
            <a:ext cx="3228372" cy="15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559" y="669925"/>
            <a:ext cx="7729977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Checking for Unitary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Z Gate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95D2B356-A93E-458B-9C0C-15D5E9CB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956" y="2956828"/>
            <a:ext cx="4749478" cy="33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559" y="669925"/>
            <a:ext cx="7729977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Checking for Unitary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X Gate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6B69111-A1E3-4526-B134-859E8EE5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540" y="2900880"/>
            <a:ext cx="4228616" cy="3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Hadamard Gate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557514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Let's see some new </a:t>
            </a:r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Gates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F75550AA-B036-4A33-A9F2-04EE43872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371" y="3428411"/>
            <a:ext cx="3568017" cy="1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Hadamard Gate</a:t>
            </a:r>
            <a:endParaRPr lang="en-US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557514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Let's see some new </a:t>
            </a:r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Gates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FDDE42BC-4566-4F02-863F-713EE9B1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6146" y="3299616"/>
            <a:ext cx="4720540" cy="25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|0&gt;,|1&gt; can act as basis vector;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|+&gt;,|-&gt; can too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1522071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Basis Vector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7C774FD8-9A23-48DB-9996-68DB211A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414" y="5371962"/>
            <a:ext cx="4923096" cy="850049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728FFA1E-CD1D-4745-B2E8-B6104980D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2602" y="3241563"/>
            <a:ext cx="3370161" cy="9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 Gate acts as the transformation between the two basis.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71B16-4422-49F2-8B0F-FB8325B90DB3}"/>
              </a:ext>
            </a:extLst>
          </p:cNvPr>
          <p:cNvSpPr txBox="1"/>
          <p:nvPr/>
        </p:nvSpPr>
        <p:spPr>
          <a:xfrm>
            <a:off x="1522071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Basis Vector Transformation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EF1B210-7B77-4D68-BCCC-40AEC437A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148" y="3348507"/>
            <a:ext cx="6312057" cy="17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 would be lerarning  about representation of qubit states on bloch sphere in the next session.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1618527" y="1088019"/>
            <a:ext cx="44022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END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216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Topics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Vector space Transformation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Unitary Transformation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Gates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Vector space Transformation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BF6FB3F4-3F15-4CC5-927D-83E0D37E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43" y="3124852"/>
            <a:ext cx="5598289" cy="2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Defining  Vectorspace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Transformation: "</a:t>
            </a:r>
            <a:r>
              <a:rPr lang="en-US" b="1">
                <a:solidFill>
                  <a:schemeClr val="bg1"/>
                </a:solidFill>
                <a:cs typeface="Calibri"/>
              </a:rPr>
              <a:t>T</a:t>
            </a:r>
            <a:r>
              <a:rPr lang="en-US">
                <a:solidFill>
                  <a:schemeClr val="bg1"/>
                </a:solidFill>
                <a:cs typeface="Calibri"/>
              </a:rPr>
              <a:t>"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B2C7AB6E-7996-4F47-A8A6-B3E4AF99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50" y="2205698"/>
            <a:ext cx="5935883" cy="39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Transformation Defined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69ABABE4-FA05-42F4-8C41-16321F001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4273" y="3326123"/>
            <a:ext cx="7768540" cy="18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Checking for the transformation 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998CBDD-7C30-48BB-98ED-D4B6C56D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996" y="3238540"/>
            <a:ext cx="7691375" cy="29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Matrix of the transformation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B9E97F2-2DAC-48CD-9E20-C4D8F89D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223" y="3198130"/>
            <a:ext cx="5646515" cy="27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has been written as a matrix and it operates on v as 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Not all transformation can be written as a matrix.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17CA92C-A601-46F6-82B1-2FF6DF26D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732" y="3347257"/>
            <a:ext cx="4691599" cy="5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5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97" y="669925"/>
            <a:ext cx="7035495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Unitary Transformatio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n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4124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 QC we work with Unitary Transformation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Properties of Unitary Transformation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It conserves magnitude.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It conserves angle between vectors.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3F778C28-C535-42E5-9B21-C22BBC52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8704" y="3086226"/>
            <a:ext cx="4749475" cy="1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Day 4</vt:lpstr>
      <vt:lpstr>Topics</vt:lpstr>
      <vt:lpstr>Transformation</vt:lpstr>
      <vt:lpstr>Transformation</vt:lpstr>
      <vt:lpstr>Transformation</vt:lpstr>
      <vt:lpstr>Transformation</vt:lpstr>
      <vt:lpstr>Transformation</vt:lpstr>
      <vt:lpstr>Transformation</vt:lpstr>
      <vt:lpstr>Unitary Transformation</vt:lpstr>
      <vt:lpstr>Gates</vt:lpstr>
      <vt:lpstr>X Gate</vt:lpstr>
      <vt:lpstr>Z Gate</vt:lpstr>
      <vt:lpstr>Checking for Unitary</vt:lpstr>
      <vt:lpstr>Checking for Unitary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585</cp:revision>
  <dcterms:created xsi:type="dcterms:W3CDTF">2020-09-16T16:07:09Z</dcterms:created>
  <dcterms:modified xsi:type="dcterms:W3CDTF">2020-09-20T13:12:10Z</dcterms:modified>
</cp:coreProperties>
</file>