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7" r:id="rId4"/>
    <p:sldId id="266" r:id="rId5"/>
    <p:sldId id="268" r:id="rId6"/>
    <p:sldId id="269" r:id="rId7"/>
    <p:sldId id="272" r:id="rId8"/>
    <p:sldId id="270" r:id="rId9"/>
    <p:sldId id="271" r:id="rId10"/>
    <p:sldId id="273" r:id="rId11"/>
    <p:sldId id="257" r:id="rId12"/>
    <p:sldId id="26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4B0F2-F58E-41CD-8F76-D9DC232EC2D3}" v="1618" dt="2020-12-18T09:49:12.484"/>
    <p1510:client id="{6B572573-11EE-26B1-15EE-60871EF12858}" v="1926" dt="2020-12-19T06:20:44.685"/>
    <p1510:client id="{9D27A954-4864-4A8E-204F-3500A24A629F}" v="197" dt="2020-12-18T14:23:5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4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62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6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7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6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3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0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74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CD25-8AB0-42C2-AB06-EB2E02A5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Bell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2E62-162D-4BB8-A40B-2963ADE3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First we need to make a state that’s in Superposition of state |01&gt; and |10&gt;.</a:t>
            </a:r>
            <a:endParaRPr lang="en-US" dirty="0"/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Which can be achieved using H, X and CX gate.</a:t>
            </a:r>
          </a:p>
        </p:txBody>
      </p:sp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D12EA7AF-3D4A-49D2-8576-FE8F917A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17" y="3381219"/>
            <a:ext cx="5019907" cy="25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B456-3E81-44E4-A09D-09CFF915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Calculating Total Probablity.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C0C4-86B6-4BB7-A2C5-76D9038A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have P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[0,0] = 0.993, P[0,2pi/3] = 0.282 , P[0,-2pi/3] = 0.272.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Giving us P = 1/3*0.993+1/3*0.282+1/3*0.272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 = 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0.517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 P is around 0.5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8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35789-0499-4A7D-B594-28401F18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What Did </a:t>
            </a:r>
            <a:r>
              <a:rPr lang="en-US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 </a:t>
            </a:r>
            <a:br>
              <a:rPr lang="en-U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Find 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EB91-395B-4064-A06B-532B733B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691" y="1162031"/>
            <a:ext cx="6245352" cy="4626864"/>
          </a:xfrm>
        </p:spPr>
        <p:txBody>
          <a:bodyPr anchor="ctr">
            <a:normAutofit/>
          </a:bodyPr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got the Probability of Particle Spins being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 opposite directions for 2 randomly chosen direction to be 0.5 (approx.).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expected it to be around 2/3 = 0.66 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tried with total 24000 trials. So, the Prob.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should be more or less accurate. </a:t>
            </a:r>
          </a:p>
        </p:txBody>
      </p:sp>
    </p:spTree>
    <p:extLst>
      <p:ext uri="{BB962C8B-B14F-4D97-AF65-F5344CB8AC3E}">
        <p14:creationId xmlns:p14="http://schemas.microsoft.com/office/powerpoint/2010/main" val="19400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35789-0499-4A7D-B594-28401F18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Why </a:t>
            </a:r>
            <a:br>
              <a:rPr lang="en-U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Probability = 0.5 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EB91-395B-4064-A06B-532B733B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 First thing it suggest that the theory of Hidden Variables is not correct. 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Let's, See for an explanation for the Probability to be 0.5 .</a:t>
            </a:r>
          </a:p>
        </p:txBody>
      </p:sp>
    </p:spTree>
    <p:extLst>
      <p:ext uri="{BB962C8B-B14F-4D97-AF65-F5344CB8AC3E}">
        <p14:creationId xmlns:p14="http://schemas.microsoft.com/office/powerpoint/2010/main" val="48458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27FA-8C62-4D44-B86B-E12CD270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2 Different cases</a:t>
            </a:r>
            <a:endParaRPr lang="en-US"/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0E2CC6-491D-4D09-8D56-BDB93849F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83" y="2258019"/>
            <a:ext cx="2037189" cy="1827174"/>
          </a:xfr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5600A5-045F-4C0E-9E62-66961D03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93" y="2255218"/>
            <a:ext cx="2027896" cy="1836467"/>
          </a:xfrm>
          <a:prstGeom prst="rect">
            <a:avLst/>
          </a:prstGeom>
        </p:spPr>
      </p:pic>
      <p:pic>
        <p:nvPicPr>
          <p:cNvPr id="7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731EC-0630-4052-8FC4-4D660C72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0" y="4501273"/>
            <a:ext cx="2037189" cy="1827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FA85F1F2-FFFB-471E-AD63-BBF5DF41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92" y="4504048"/>
            <a:ext cx="2027896" cy="1836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CEA9B2-A876-4620-84EC-C3870E41F84E}"/>
              </a:ext>
            </a:extLst>
          </p:cNvPr>
          <p:cNvSpPr txBox="1"/>
          <p:nvPr/>
        </p:nvSpPr>
        <p:spPr>
          <a:xfrm>
            <a:off x="8413595" y="2707887"/>
            <a:ext cx="31985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So,</a:t>
            </a:r>
            <a:r>
              <a:rPr lang="en-US" dirty="0"/>
              <a:t> In this case Our measurment </a:t>
            </a:r>
            <a:r>
              <a:rPr lang="en-US"/>
              <a:t>will so both in opposite spin all the time. So, P = 1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032DC-9529-41C5-9A4F-835D3DF704DE}"/>
              </a:ext>
            </a:extLst>
          </p:cNvPr>
          <p:cNvSpPr txBox="1"/>
          <p:nvPr/>
        </p:nvSpPr>
        <p:spPr>
          <a:xfrm>
            <a:off x="8411272" y="4954394"/>
            <a:ext cx="32078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this case we will have ¼ Probability of getting </a:t>
            </a:r>
            <a:r>
              <a:rPr lang="en-US" dirty="0"/>
              <a:t>them in opposite spin </a:t>
            </a:r>
          </a:p>
        </p:txBody>
      </p:sp>
    </p:spTree>
    <p:extLst>
      <p:ext uri="{BB962C8B-B14F-4D97-AF65-F5344CB8AC3E}">
        <p14:creationId xmlns:p14="http://schemas.microsoft.com/office/powerpoint/2010/main" val="41093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58BE-0C25-49D5-83B4-A66441D3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Total Probability of getting opposit spin.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EDF8-36A9-4900-A955-610FBA83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P(opposite) = 3/9 x P(same direction) + 6/9 x P(different direction)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P(same) = 1 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P(different) = 0.25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P(opposite) = 3/9+6/9x0.25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1785620" lvl="5" indent="0">
              <a:buNone/>
            </a:pPr>
            <a:r>
              <a:rPr lang="en-US" sz="2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= 0.5</a:t>
            </a:r>
          </a:p>
          <a:p>
            <a:pPr marL="1785620" lvl="5" indent="0">
              <a:buNone/>
            </a:pPr>
            <a:endParaRPr lang="en-US" sz="1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1785620" lvl="5" indent="0">
              <a:buNone/>
            </a:pPr>
            <a:r>
              <a:rPr lang="en-US" sz="2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  Which We got From the Experiment.</a:t>
            </a:r>
            <a:endParaRPr lang="en-US" sz="24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1785620" lvl="5" indent="0">
              <a:buNone/>
            </a:pPr>
            <a:endParaRPr lang="en-US" sz="24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09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BAAA-48F6-490E-9BB1-50E4B4F2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Different State of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measurment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8883-EB4E-4EC3-973E-220D4B2B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are randomly choosing from 3 directions for each particle to be detected. </a:t>
            </a:r>
          </a:p>
          <a:p>
            <a:pPr marL="719455" lvl="1" indent="-26987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keep the direction 1 to be 0 degree 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wrt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z axis in Hilbert space. </a:t>
            </a:r>
          </a:p>
          <a:p>
            <a:pPr marL="719455" lvl="1" indent="-26987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2nd direction is taken to be at 2pi/3.</a:t>
            </a:r>
          </a:p>
          <a:p>
            <a:pPr marL="719455" lvl="1" indent="-26987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And the 3rd one at –2pi/3.</a:t>
            </a:r>
          </a:p>
          <a:p>
            <a:pPr marL="719455" lvl="1" indent="-26987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 we get a total ordered combination of 9.</a:t>
            </a:r>
          </a:p>
          <a:p>
            <a:pPr marL="719455" lvl="1" indent="-26987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[0,0], [0,2pi/3], [0,-2pi/3],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[2pi/3,0], [2pi/3,2pi/3], [2pi/3,-2pi/3], [-2pi/3,0], [-2pi/3,2pi/3], [-2pi/3,-2pi/3]</a:t>
            </a:r>
          </a:p>
        </p:txBody>
      </p:sp>
    </p:spTree>
    <p:extLst>
      <p:ext uri="{BB962C8B-B14F-4D97-AF65-F5344CB8AC3E}">
        <p14:creationId xmlns:p14="http://schemas.microsoft.com/office/powerpoint/2010/main" val="31666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D6B-3BF6-4004-AE31-A60C3364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set [0,0]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9B87-E3B1-4B7B-B44B-A62B9AD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this we just need to measure it it in bell state. </a:t>
            </a:r>
          </a:p>
        </p:txBody>
      </p:sp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B45C1D4B-8126-4B22-BB66-1FAB3B79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66" y="3111731"/>
            <a:ext cx="4434468" cy="22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837-2255-40CD-84E9-0B4BF975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set [0,2pi/3]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1365-D8B1-425F-AE6E-304655A6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need to measure first particle in 0 direction and second in 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2pi/3 which we do by rotating the vector space by –2pi/3 along Y axis.</a:t>
            </a: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2A44B84-B5B4-43DE-9ED1-96A58FAC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59" y="3389898"/>
            <a:ext cx="4722541" cy="21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2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D1D1-D712-4A55-AC30-F362B7A6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state 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[0,-2pi/3] </a:t>
            </a:r>
            <a:endParaRPr lang="en-US" i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E798-8C25-4317-8E76-EFE91F35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this we need to rotate the second measurment direction by –2pi/3 which we do by rotating the vector space by –2pi/3 along Y axis.</a:t>
            </a: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FD1176F-0E8F-43D8-BAC1-7114741C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54" y="3513108"/>
            <a:ext cx="4657492" cy="20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4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0122-C8D1-4CAC-B98D-00523C1E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Now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B8FD-5F8E-4F0F-91F7-46CFAA4E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can clearly see that [0,0], [2pi/3,2pi/3] and [-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2pi/3,-2pi/3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] are similar under rotation of 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n*2pi/3.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 are [0,2pi/3],[2pi/3,4pi/3] = [2pi/3,-2pi/3] and [-2pi/3,0] under rotation of n*2pi/3.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Same for [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0,-2pi/3],[2pi/3,0] and [-2pi/3,-4pi/3] = [-2pi/3,2pi/3].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37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B4D10-F52A-40CC-B1FF-AC57E5F2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[0,0]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DA73-EADC-48CD-95D8-2AFF8A18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got the probability of opposit spin to be equal to 0.509+0.484 = 0.993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13B60B5-672F-43A1-99F4-869B7B3C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37" y="2495185"/>
            <a:ext cx="4369419" cy="29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6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B4D10-F52A-40CC-B1FF-AC57E5F2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[0,2pi/3]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DA73-EADC-48CD-95D8-2AFF8A18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got the probability of opposit spin to be equal to 0.114+0.168 = 0.282</a:t>
            </a:r>
          </a:p>
        </p:txBody>
      </p:sp>
      <p:pic>
        <p:nvPicPr>
          <p:cNvPr id="6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E89584D-2A55-4083-93BE-21D0F29D6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63" y="2392882"/>
            <a:ext cx="4211443" cy="28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B4D10-F52A-40CC-B1FF-AC57E5F2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[0,-2pi/3]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DA73-EADC-48CD-95D8-2AFF8A18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got the probability of opposit spin to be equal to 0.171+0.101 = 0.272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8F946E1-F801-4B3B-8C42-6DF350BC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27" y="2416471"/>
            <a:ext cx="4276493" cy="29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4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131"/>
      </a:dk2>
      <a:lt2>
        <a:srgbClr val="F0F3F1"/>
      </a:lt2>
      <a:accent1>
        <a:srgbClr val="E729C4"/>
      </a:accent1>
      <a:accent2>
        <a:srgbClr val="A917D5"/>
      </a:accent2>
      <a:accent3>
        <a:srgbClr val="6C29E7"/>
      </a:accent3>
      <a:accent4>
        <a:srgbClr val="2B36D8"/>
      </a:accent4>
      <a:accent5>
        <a:srgbClr val="2985E7"/>
      </a:accent5>
      <a:accent6>
        <a:srgbClr val="17BDD0"/>
      </a:accent6>
      <a:hlink>
        <a:srgbClr val="3F67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SlateVTI</vt:lpstr>
      <vt:lpstr>Bell State</vt:lpstr>
      <vt:lpstr>Different State of measurment.</vt:lpstr>
      <vt:lpstr>For set [0,0]</vt:lpstr>
      <vt:lpstr>For set [0,2pi/3] </vt:lpstr>
      <vt:lpstr>For state [0,-2pi/3] </vt:lpstr>
      <vt:lpstr>Now Similarities</vt:lpstr>
      <vt:lpstr>For [0,0] </vt:lpstr>
      <vt:lpstr>For [0,2pi/3] </vt:lpstr>
      <vt:lpstr>For [0,-2pi/3] </vt:lpstr>
      <vt:lpstr>Calculating Total Probablity.</vt:lpstr>
      <vt:lpstr>What Did We  Find </vt:lpstr>
      <vt:lpstr>Why  Probability = 0.5 </vt:lpstr>
      <vt:lpstr>2 Different cases</vt:lpstr>
      <vt:lpstr>Total Probability of getting opposit spin.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</cp:revision>
  <dcterms:created xsi:type="dcterms:W3CDTF">2020-12-18T07:23:49Z</dcterms:created>
  <dcterms:modified xsi:type="dcterms:W3CDTF">2020-12-19T11:06:33Z</dcterms:modified>
</cp:coreProperties>
</file>