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F5F3"/>
          </a:solidFill>
        </a:fill>
      </a:tcStyle>
    </a:wholeTbl>
    <a:band2H>
      <a:tcTxStyle b="def" i="def"/>
      <a:tcStyle>
        <a:tcBdr/>
        <a:fill>
          <a:solidFill>
            <a:srgbClr val="FBFAF9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Tenorit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Tenorite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Tenorite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51.000000</c:v>
                </c:pt>
                <c:pt idx="1">
                  <c:v>49.000000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CK TO EDIT MASTER TITLE STYLE"/>
          <p:cNvSpPr txBox="1"/>
          <p:nvPr>
            <p:ph type="title" hasCustomPrompt="1"/>
          </p:nvPr>
        </p:nvSpPr>
        <p:spPr>
          <a:xfrm>
            <a:off x="6416040" y="4434840"/>
            <a:ext cx="4941771" cy="1122203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416040" y="5586889"/>
            <a:ext cx="4941771" cy="39666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rcRect l="9358" t="23650" r="0" b="0"/>
          <a:stretch>
            <a:fillRect/>
          </a:stretch>
        </p:blipFill>
        <p:spPr>
          <a:xfrm>
            <a:off x="0" y="0"/>
            <a:ext cx="9488313" cy="505425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Slide 8 Peop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3"/>
          <p:cNvGrpSpPr/>
          <p:nvPr/>
        </p:nvGrpSpPr>
        <p:grpSpPr>
          <a:xfrm>
            <a:off x="-1" y="473952"/>
            <a:ext cx="12192001" cy="5621337"/>
            <a:chOff x="0" y="0"/>
            <a:chExt cx="12192000" cy="5621336"/>
          </a:xfrm>
        </p:grpSpPr>
        <p:pic>
          <p:nvPicPr>
            <p:cNvPr id="113" name="Graphic 12" descr="Graphic 1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057401" cy="1647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Graphic 13" descr="Graphic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049000" y="4706935"/>
              <a:ext cx="1143000" cy="914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6" name="CLICK TO EDIT MASTER TITLE STYLE"/>
          <p:cNvSpPr txBox="1"/>
          <p:nvPr>
            <p:ph type="title" hasCustomPrompt="1"/>
          </p:nvPr>
        </p:nvSpPr>
        <p:spPr>
          <a:xfrm>
            <a:off x="1885156" y="892177"/>
            <a:ext cx="8421689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17" name="Picture Placeholder 10"/>
          <p:cNvSpPr/>
          <p:nvPr>
            <p:ph type="pic" sz="quarter" idx="21"/>
          </p:nvPr>
        </p:nvSpPr>
        <p:spPr>
          <a:xfrm>
            <a:off x="1877175" y="2428875"/>
            <a:ext cx="1066801" cy="1066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8" name="Body Level One…"/>
          <p:cNvSpPr txBox="1"/>
          <p:nvPr>
            <p:ph type="body" sz="quarter" idx="1" hasCustomPrompt="1"/>
          </p:nvPr>
        </p:nvSpPr>
        <p:spPr>
          <a:xfrm>
            <a:off x="1500168" y="3654378"/>
            <a:ext cx="1828801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50" sz="10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pc="150" sz="10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pc="150" sz="10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pc="150" sz="10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pc="150" sz="1000">
                <a:solidFill>
                  <a:srgbClr val="FFFFFF"/>
                </a:solidFill>
              </a:defRPr>
            </a:lvl5pPr>
          </a:lstStyle>
          <a:p>
            <a:pPr/>
            <a:r>
              <a:t>CLICK TO EDIT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Text Placeholder 2"/>
          <p:cNvSpPr/>
          <p:nvPr>
            <p:ph type="body" sz="quarter" idx="22" hasCustomPrompt="1"/>
          </p:nvPr>
        </p:nvSpPr>
        <p:spPr>
          <a:xfrm>
            <a:off x="1500168" y="3809746"/>
            <a:ext cx="1828801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900">
                <a:solidFill>
                  <a:schemeClr val="accent1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20" name="Picture Placeholder 10"/>
          <p:cNvSpPr/>
          <p:nvPr>
            <p:ph type="pic" sz="quarter" idx="23"/>
          </p:nvPr>
        </p:nvSpPr>
        <p:spPr>
          <a:xfrm>
            <a:off x="4226269" y="2428875"/>
            <a:ext cx="1066801" cy="1066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1" name="Text Placeholder 2"/>
          <p:cNvSpPr/>
          <p:nvPr>
            <p:ph type="body" sz="quarter" idx="24" hasCustomPrompt="1"/>
          </p:nvPr>
        </p:nvSpPr>
        <p:spPr>
          <a:xfrm>
            <a:off x="3849261" y="3654378"/>
            <a:ext cx="1828801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>
                <a:solidFill>
                  <a:srgbClr val="FFFFFF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22" name="Text Placeholder 2"/>
          <p:cNvSpPr/>
          <p:nvPr>
            <p:ph type="body" sz="quarter" idx="25" hasCustomPrompt="1"/>
          </p:nvPr>
        </p:nvSpPr>
        <p:spPr>
          <a:xfrm>
            <a:off x="3849261" y="3809746"/>
            <a:ext cx="1828801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900">
                <a:solidFill>
                  <a:schemeClr val="accent1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23" name="Picture Placeholder 10"/>
          <p:cNvSpPr/>
          <p:nvPr>
            <p:ph type="pic" sz="quarter" idx="26"/>
          </p:nvPr>
        </p:nvSpPr>
        <p:spPr>
          <a:xfrm>
            <a:off x="6655583" y="2428875"/>
            <a:ext cx="1066801" cy="1066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4" name="Text Placeholder 2"/>
          <p:cNvSpPr/>
          <p:nvPr>
            <p:ph type="body" sz="quarter" idx="27" hasCustomPrompt="1"/>
          </p:nvPr>
        </p:nvSpPr>
        <p:spPr>
          <a:xfrm>
            <a:off x="6198354" y="3654378"/>
            <a:ext cx="2105137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>
                <a:solidFill>
                  <a:srgbClr val="FFFFFF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25" name="Text Placeholder 2"/>
          <p:cNvSpPr/>
          <p:nvPr>
            <p:ph type="body" sz="quarter" idx="28" hasCustomPrompt="1"/>
          </p:nvPr>
        </p:nvSpPr>
        <p:spPr>
          <a:xfrm>
            <a:off x="6095998" y="3809746"/>
            <a:ext cx="2299856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900">
                <a:solidFill>
                  <a:schemeClr val="accent1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26" name="Picture Placeholder 10"/>
          <p:cNvSpPr/>
          <p:nvPr>
            <p:ph type="pic" sz="quarter" idx="29"/>
          </p:nvPr>
        </p:nvSpPr>
        <p:spPr>
          <a:xfrm>
            <a:off x="9136813" y="2428875"/>
            <a:ext cx="1066801" cy="1066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7" name="Text Placeholder 2"/>
          <p:cNvSpPr/>
          <p:nvPr>
            <p:ph type="body" sz="quarter" idx="30" hasCustomPrompt="1"/>
          </p:nvPr>
        </p:nvSpPr>
        <p:spPr>
          <a:xfrm>
            <a:off x="8759805" y="3654378"/>
            <a:ext cx="1828801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>
                <a:solidFill>
                  <a:srgbClr val="FFFFFF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28" name="Text Placeholder 2"/>
          <p:cNvSpPr/>
          <p:nvPr>
            <p:ph type="body" sz="quarter" idx="31" hasCustomPrompt="1"/>
          </p:nvPr>
        </p:nvSpPr>
        <p:spPr>
          <a:xfrm>
            <a:off x="8744480" y="3809746"/>
            <a:ext cx="1844127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900">
                <a:solidFill>
                  <a:schemeClr val="accent1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29" name="Picture Placeholder 10"/>
          <p:cNvSpPr/>
          <p:nvPr>
            <p:ph type="pic" sz="quarter" idx="32"/>
          </p:nvPr>
        </p:nvSpPr>
        <p:spPr>
          <a:xfrm>
            <a:off x="1877175" y="4287711"/>
            <a:ext cx="1066801" cy="1066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0" name="Text Placeholder 2"/>
          <p:cNvSpPr/>
          <p:nvPr>
            <p:ph type="body" sz="quarter" idx="33" hasCustomPrompt="1"/>
          </p:nvPr>
        </p:nvSpPr>
        <p:spPr>
          <a:xfrm>
            <a:off x="1500168" y="5513213"/>
            <a:ext cx="1828801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>
                <a:solidFill>
                  <a:srgbClr val="FFFFFF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31" name="Text Placeholder 2"/>
          <p:cNvSpPr/>
          <p:nvPr>
            <p:ph type="body" sz="quarter" idx="34" hasCustomPrompt="1"/>
          </p:nvPr>
        </p:nvSpPr>
        <p:spPr>
          <a:xfrm>
            <a:off x="1500168" y="5668583"/>
            <a:ext cx="1828801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900">
                <a:solidFill>
                  <a:schemeClr val="accent1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32" name="Picture Placeholder 10"/>
          <p:cNvSpPr/>
          <p:nvPr>
            <p:ph type="pic" sz="quarter" idx="35"/>
          </p:nvPr>
        </p:nvSpPr>
        <p:spPr>
          <a:xfrm>
            <a:off x="4226269" y="4287711"/>
            <a:ext cx="1066801" cy="1066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3" name="Text Placeholder 2"/>
          <p:cNvSpPr/>
          <p:nvPr>
            <p:ph type="body" sz="quarter" idx="36" hasCustomPrompt="1"/>
          </p:nvPr>
        </p:nvSpPr>
        <p:spPr>
          <a:xfrm>
            <a:off x="3849261" y="5513213"/>
            <a:ext cx="1828801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>
                <a:solidFill>
                  <a:srgbClr val="FFFFFF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34" name="Text Placeholder 2"/>
          <p:cNvSpPr/>
          <p:nvPr>
            <p:ph type="body" sz="quarter" idx="37" hasCustomPrompt="1"/>
          </p:nvPr>
        </p:nvSpPr>
        <p:spPr>
          <a:xfrm>
            <a:off x="3849261" y="5668583"/>
            <a:ext cx="1828801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900">
                <a:solidFill>
                  <a:schemeClr val="accent1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35" name="Picture Placeholder 10"/>
          <p:cNvSpPr/>
          <p:nvPr>
            <p:ph type="pic" sz="quarter" idx="38"/>
          </p:nvPr>
        </p:nvSpPr>
        <p:spPr>
          <a:xfrm>
            <a:off x="6655583" y="4287711"/>
            <a:ext cx="1066801" cy="1066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6" name="Text Placeholder 2"/>
          <p:cNvSpPr/>
          <p:nvPr>
            <p:ph type="body" sz="quarter" idx="39" hasCustomPrompt="1"/>
          </p:nvPr>
        </p:nvSpPr>
        <p:spPr>
          <a:xfrm>
            <a:off x="6339925" y="5513213"/>
            <a:ext cx="1828801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>
                <a:solidFill>
                  <a:srgbClr val="FFFFFF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37" name="Text Placeholder 2"/>
          <p:cNvSpPr/>
          <p:nvPr>
            <p:ph type="body" sz="quarter" idx="40" hasCustomPrompt="1"/>
          </p:nvPr>
        </p:nvSpPr>
        <p:spPr>
          <a:xfrm>
            <a:off x="6339925" y="5668583"/>
            <a:ext cx="1813475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900">
                <a:solidFill>
                  <a:schemeClr val="accent1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38" name="Picture Placeholder 10"/>
          <p:cNvSpPr/>
          <p:nvPr>
            <p:ph type="pic" sz="quarter" idx="41"/>
          </p:nvPr>
        </p:nvSpPr>
        <p:spPr>
          <a:xfrm>
            <a:off x="9136813" y="4287711"/>
            <a:ext cx="1066801" cy="1066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9" name="Text Placeholder 2"/>
          <p:cNvSpPr/>
          <p:nvPr>
            <p:ph type="body" sz="quarter" idx="42" hasCustomPrompt="1"/>
          </p:nvPr>
        </p:nvSpPr>
        <p:spPr>
          <a:xfrm>
            <a:off x="8759805" y="5513213"/>
            <a:ext cx="1828801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>
                <a:solidFill>
                  <a:srgbClr val="FFFFFF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40" name="Text Placeholder 2"/>
          <p:cNvSpPr/>
          <p:nvPr>
            <p:ph type="body" sz="quarter" idx="43" hasCustomPrompt="1"/>
          </p:nvPr>
        </p:nvSpPr>
        <p:spPr>
          <a:xfrm>
            <a:off x="8744480" y="5668583"/>
            <a:ext cx="1844127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900">
                <a:solidFill>
                  <a:schemeClr val="accent1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mart Ar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5"/>
          <p:cNvGrpSpPr/>
          <p:nvPr/>
        </p:nvGrpSpPr>
        <p:grpSpPr>
          <a:xfrm>
            <a:off x="-1" y="-1"/>
            <a:ext cx="2590801" cy="1027906"/>
            <a:chOff x="0" y="0"/>
            <a:chExt cx="2590800" cy="1027904"/>
          </a:xfrm>
        </p:grpSpPr>
        <p:sp>
          <p:nvSpPr>
            <p:cNvPr id="148" name="Straight Connector 9"/>
            <p:cNvSpPr/>
            <p:nvPr/>
          </p:nvSpPr>
          <p:spPr>
            <a:xfrm flipV="1">
              <a:off x="0" y="0"/>
              <a:ext cx="2590800" cy="76200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Straight Connector 11"/>
            <p:cNvSpPr/>
            <p:nvPr/>
          </p:nvSpPr>
          <p:spPr>
            <a:xfrm flipH="1">
              <a:off x="-1" y="0"/>
              <a:ext cx="704852" cy="102790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1" name="CLICK TO EDIT MASTER TITLE STY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melin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raphic 10"/>
          <p:cNvSpPr/>
          <p:nvPr/>
        </p:nvSpPr>
        <p:spPr>
          <a:xfrm>
            <a:off x="2113883" y="0"/>
            <a:ext cx="1007811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13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0" name="CLICK TO EDIT TITLE"/>
          <p:cNvSpPr txBox="1"/>
          <p:nvPr>
            <p:ph type="title" hasCustomPrompt="1"/>
          </p:nvPr>
        </p:nvSpPr>
        <p:spPr>
          <a:xfrm>
            <a:off x="838200" y="5509419"/>
            <a:ext cx="4082142" cy="585789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TO EDIT TITLE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66073" y="1507772"/>
            <a:ext cx="2141766" cy="514351"/>
          </a:xfrm>
          <a:prstGeom prst="rect">
            <a:avLst/>
          </a:prstGeom>
        </p:spPr>
        <p:txBody>
          <a:bodyPr anchor="ctr"/>
          <a:lstStyle>
            <a:lvl1pPr marL="0" indent="0" algn="r">
              <a:buSzTx/>
              <a:buFontTx/>
              <a:buNone/>
              <a:defRPr sz="2000"/>
            </a:lvl1pPr>
            <a:lvl2pPr marL="647700" indent="-190500" algn="r">
              <a:buFontTx/>
              <a:defRPr sz="2000"/>
            </a:lvl2pPr>
            <a:lvl3pPr marL="1143000" indent="-228600" algn="r">
              <a:buFontTx/>
              <a:defRPr sz="2000"/>
            </a:lvl3pPr>
            <a:lvl4pPr marL="1625600" indent="-254000" algn="r">
              <a:buFontTx/>
              <a:defRPr sz="2000"/>
            </a:lvl4pPr>
            <a:lvl5pPr marL="2082800" indent="-254000" algn="r">
              <a:buFontTx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ext Placeholder 15"/>
          <p:cNvSpPr/>
          <p:nvPr>
            <p:ph type="body" sz="quarter" idx="21"/>
          </p:nvPr>
        </p:nvSpPr>
        <p:spPr>
          <a:xfrm>
            <a:off x="732130" y="2584096"/>
            <a:ext cx="2141766" cy="514351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SzTx/>
              <a:buFontTx/>
              <a:buNone/>
              <a:defRPr sz="2000"/>
            </a:pPr>
          </a:p>
        </p:txBody>
      </p:sp>
      <p:sp>
        <p:nvSpPr>
          <p:cNvPr id="163" name="Text Placeholder 15"/>
          <p:cNvSpPr/>
          <p:nvPr>
            <p:ph type="body" sz="quarter" idx="22"/>
          </p:nvPr>
        </p:nvSpPr>
        <p:spPr>
          <a:xfrm>
            <a:off x="1338555" y="3660421"/>
            <a:ext cx="2141766" cy="514351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SzTx/>
              <a:buFontTx/>
              <a:buNone/>
              <a:defRPr sz="2000"/>
            </a:pPr>
          </a:p>
        </p:txBody>
      </p:sp>
      <p:sp>
        <p:nvSpPr>
          <p:cNvPr id="164" name="Text Placeholder 15"/>
          <p:cNvSpPr/>
          <p:nvPr>
            <p:ph type="body" sz="quarter" idx="23"/>
          </p:nvPr>
        </p:nvSpPr>
        <p:spPr>
          <a:xfrm>
            <a:off x="1922756" y="4736748"/>
            <a:ext cx="2141765" cy="514351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SzTx/>
              <a:buFontTx/>
              <a:buNone/>
              <a:defRPr sz="2000"/>
            </a:pPr>
          </a:p>
        </p:txBody>
      </p:sp>
      <p:sp>
        <p:nvSpPr>
          <p:cNvPr id="165" name="Text Placeholder 15"/>
          <p:cNvSpPr/>
          <p:nvPr>
            <p:ph type="body" sz="quarter" idx="24" hasCustomPrompt="1"/>
          </p:nvPr>
        </p:nvSpPr>
        <p:spPr>
          <a:xfrm>
            <a:off x="4401535" y="1613527"/>
            <a:ext cx="5102681" cy="1010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</a:lstStyle>
          <a:p>
            <a:pPr/>
            <a:r>
              <a:t>Click to edit master text style</a:t>
            </a:r>
          </a:p>
        </p:txBody>
      </p:sp>
      <p:sp>
        <p:nvSpPr>
          <p:cNvPr id="166" name="Text Placeholder 15"/>
          <p:cNvSpPr/>
          <p:nvPr>
            <p:ph type="body" sz="quarter" idx="25" hasCustomPrompt="1"/>
          </p:nvPr>
        </p:nvSpPr>
        <p:spPr>
          <a:xfrm>
            <a:off x="4986028" y="2682563"/>
            <a:ext cx="5102682" cy="1010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</a:lstStyle>
          <a:p>
            <a:pPr/>
            <a:r>
              <a:t>Click to edit master text style</a:t>
            </a:r>
          </a:p>
        </p:txBody>
      </p:sp>
      <p:sp>
        <p:nvSpPr>
          <p:cNvPr id="167" name="Text Placeholder 15"/>
          <p:cNvSpPr/>
          <p:nvPr>
            <p:ph type="body" sz="quarter" idx="26" hasCustomPrompt="1"/>
          </p:nvPr>
        </p:nvSpPr>
        <p:spPr>
          <a:xfrm>
            <a:off x="5576937" y="3755394"/>
            <a:ext cx="5102681" cy="1010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</a:lstStyle>
          <a:p>
            <a:pPr/>
            <a:r>
              <a:t>Click to edit master text style</a:t>
            </a:r>
          </a:p>
        </p:txBody>
      </p:sp>
      <p:sp>
        <p:nvSpPr>
          <p:cNvPr id="168" name="Text Placeholder 15"/>
          <p:cNvSpPr/>
          <p:nvPr>
            <p:ph type="body" sz="quarter" idx="27" hasCustomPrompt="1"/>
          </p:nvPr>
        </p:nvSpPr>
        <p:spPr>
          <a:xfrm>
            <a:off x="6175280" y="4824429"/>
            <a:ext cx="5102681" cy="1010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</a:lstStyle>
          <a:p>
            <a:pPr/>
            <a:r>
              <a:t>Click to edit master text style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1122522" y="6423342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Straight Connector 2"/>
          <p:cNvSpPr/>
          <p:nvPr/>
        </p:nvSpPr>
        <p:spPr>
          <a:xfrm>
            <a:off x="4353514" y="5023932"/>
            <a:ext cx="1513212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Straight Connector 3"/>
          <p:cNvSpPr/>
          <p:nvPr/>
        </p:nvSpPr>
        <p:spPr>
          <a:xfrm>
            <a:off x="3759917" y="3948450"/>
            <a:ext cx="1513212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Straight Connector 7"/>
          <p:cNvSpPr/>
          <p:nvPr/>
        </p:nvSpPr>
        <p:spPr>
          <a:xfrm>
            <a:off x="3173453" y="2872686"/>
            <a:ext cx="1513212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traight Connector 8"/>
          <p:cNvSpPr/>
          <p:nvPr/>
        </p:nvSpPr>
        <p:spPr>
          <a:xfrm>
            <a:off x="2586263" y="1796083"/>
            <a:ext cx="1513212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LICK TO EDIT MASTER TITLE STYLE"/>
          <p:cNvSpPr txBox="1"/>
          <p:nvPr>
            <p:ph type="title" hasCustomPrompt="1"/>
          </p:nvPr>
        </p:nvSpPr>
        <p:spPr>
          <a:xfrm>
            <a:off x="2933700" y="892177"/>
            <a:ext cx="8421689" cy="1325564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TO EDIT MASTER TITLE STYLE</a:t>
            </a:r>
          </a:p>
        </p:txBody>
      </p:sp>
      <p:sp>
        <p:nvSpPr>
          <p:cNvPr id="181" name="Body Level One…"/>
          <p:cNvSpPr txBox="1"/>
          <p:nvPr>
            <p:ph type="body" sz="quarter" idx="1" hasCustomPrompt="1"/>
          </p:nvPr>
        </p:nvSpPr>
        <p:spPr>
          <a:xfrm>
            <a:off x="2933700" y="2776935"/>
            <a:ext cx="3924300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pc="150" sz="2000"/>
            </a:lvl1pPr>
            <a:lvl2pPr marL="0" indent="457200">
              <a:buSzTx/>
              <a:buFontTx/>
              <a:buNone/>
              <a:defRPr spc="150" sz="2000"/>
            </a:lvl2pPr>
            <a:lvl3pPr marL="0" indent="914400">
              <a:buSzTx/>
              <a:buFontTx/>
              <a:buNone/>
              <a:defRPr spc="150" sz="2000"/>
            </a:lvl3pPr>
            <a:lvl4pPr marL="0" indent="1371600">
              <a:buSzTx/>
              <a:buFontTx/>
              <a:buNone/>
              <a:defRPr spc="150" sz="2000"/>
            </a:lvl4pPr>
            <a:lvl5pPr marL="0" indent="1828800">
              <a:buSzTx/>
              <a:buFontTx/>
              <a:buNone/>
              <a:defRPr spc="150" sz="2000"/>
            </a:lvl5pPr>
          </a:lstStyle>
          <a:p>
            <a:pPr/>
            <a:r>
              <a:t>CLICK TO EDIT MASTER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2" name="Text Placeholder 4"/>
          <p:cNvSpPr/>
          <p:nvPr>
            <p:ph type="body" sz="quarter" idx="21" hasCustomPrompt="1"/>
          </p:nvPr>
        </p:nvSpPr>
        <p:spPr>
          <a:xfrm>
            <a:off x="7410173" y="2776935"/>
            <a:ext cx="394362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pc="100" sz="2000"/>
            </a:lvl1pPr>
          </a:lstStyle>
          <a:p>
            <a:pPr/>
            <a:r>
              <a:t>CLICK TO EDIT MASTER TEXT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Graphic 10" descr="Graphic 10"/>
          <p:cNvPicPr>
            <a:picLocks noChangeAspect="1"/>
          </p:cNvPicPr>
          <p:nvPr/>
        </p:nvPicPr>
        <p:blipFill>
          <a:blip r:embed="rId2">
            <a:extLst/>
          </a:blip>
          <a:srcRect l="39434" t="20278" r="0" b="22672"/>
          <a:stretch>
            <a:fillRect/>
          </a:stretch>
        </p:blipFill>
        <p:spPr>
          <a:xfrm>
            <a:off x="25784" y="-1"/>
            <a:ext cx="4368032" cy="3912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LICK TO EDIT MASTER TITLE STYLE"/>
          <p:cNvSpPr txBox="1"/>
          <p:nvPr>
            <p:ph type="title" hasCustomPrompt="1"/>
          </p:nvPr>
        </p:nvSpPr>
        <p:spPr>
          <a:xfrm>
            <a:off x="2933700" y="892177"/>
            <a:ext cx="8421689" cy="1325564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TO EDIT MASTER TITLE STYLE</a:t>
            </a:r>
          </a:p>
        </p:txBody>
      </p:sp>
      <p:sp>
        <p:nvSpPr>
          <p:cNvPr id="192" name="Body Level One…"/>
          <p:cNvSpPr txBox="1"/>
          <p:nvPr>
            <p:ph type="body" sz="quarter" idx="1" hasCustomPrompt="1"/>
          </p:nvPr>
        </p:nvSpPr>
        <p:spPr>
          <a:xfrm>
            <a:off x="2933700" y="2776935"/>
            <a:ext cx="3924300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pc="150" sz="2000"/>
            </a:lvl1pPr>
            <a:lvl2pPr marL="0" indent="457200">
              <a:buSzTx/>
              <a:buFontTx/>
              <a:buNone/>
              <a:defRPr spc="150" sz="2000"/>
            </a:lvl2pPr>
            <a:lvl3pPr marL="0" indent="914400">
              <a:buSzTx/>
              <a:buFontTx/>
              <a:buNone/>
              <a:defRPr spc="150" sz="2000"/>
            </a:lvl3pPr>
            <a:lvl4pPr marL="0" indent="1371600">
              <a:buSzTx/>
              <a:buFontTx/>
              <a:buNone/>
              <a:defRPr spc="150" sz="2000"/>
            </a:lvl4pPr>
            <a:lvl5pPr marL="0" indent="1828800">
              <a:buSzTx/>
              <a:buFontTx/>
              <a:buNone/>
              <a:defRPr spc="150" sz="2000"/>
            </a:lvl5pPr>
          </a:lstStyle>
          <a:p>
            <a:pPr/>
            <a:r>
              <a:t>CLICK TO EDIT MASTER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3" name="Text Placeholder 4"/>
          <p:cNvSpPr/>
          <p:nvPr>
            <p:ph type="body" sz="quarter" idx="21" hasCustomPrompt="1"/>
          </p:nvPr>
        </p:nvSpPr>
        <p:spPr>
          <a:xfrm>
            <a:off x="7410173" y="2776935"/>
            <a:ext cx="394362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pc="100" sz="2000"/>
            </a:lvl1pPr>
          </a:lstStyle>
          <a:p>
            <a:pPr/>
            <a:r>
              <a:t>CLICK TO EDIT MASTER TEXT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5" name="Graphic 10" descr="Graphic 10"/>
          <p:cNvPicPr>
            <a:picLocks noChangeAspect="1"/>
          </p:cNvPicPr>
          <p:nvPr/>
        </p:nvPicPr>
        <p:blipFill>
          <a:blip r:embed="rId2">
            <a:extLst/>
          </a:blip>
          <a:srcRect l="39434" t="20278" r="0" b="22672"/>
          <a:stretch>
            <a:fillRect/>
          </a:stretch>
        </p:blipFill>
        <p:spPr>
          <a:xfrm>
            <a:off x="25784" y="-1"/>
            <a:ext cx="4368032" cy="3912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LICK TO EDIT MASTER TITLE STYLE"/>
          <p:cNvSpPr txBox="1"/>
          <p:nvPr>
            <p:ph type="title" hasCustomPrompt="1"/>
          </p:nvPr>
        </p:nvSpPr>
        <p:spPr>
          <a:xfrm>
            <a:off x="1885156" y="892177"/>
            <a:ext cx="8421689" cy="1325564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03" name="Body Level One…"/>
          <p:cNvSpPr txBox="1"/>
          <p:nvPr>
            <p:ph type="body" sz="quarter" idx="1" hasCustomPrompt="1"/>
          </p:nvPr>
        </p:nvSpPr>
        <p:spPr>
          <a:xfrm>
            <a:off x="1243103" y="2776935"/>
            <a:ext cx="2882476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pc="150" sz="2000"/>
            </a:lvl1pPr>
            <a:lvl2pPr marL="0" indent="457200">
              <a:buSzTx/>
              <a:buFontTx/>
              <a:buNone/>
              <a:defRPr spc="150" sz="2000"/>
            </a:lvl2pPr>
            <a:lvl3pPr marL="0" indent="914400">
              <a:buSzTx/>
              <a:buFontTx/>
              <a:buNone/>
              <a:defRPr spc="150" sz="2000"/>
            </a:lvl3pPr>
            <a:lvl4pPr marL="0" indent="1371600">
              <a:buSzTx/>
              <a:buFontTx/>
              <a:buNone/>
              <a:defRPr spc="150" sz="2000"/>
            </a:lvl4pPr>
            <a:lvl5pPr marL="0" indent="1828800">
              <a:buSzTx/>
              <a:buFontTx/>
              <a:buNone/>
              <a:defRPr spc="150" sz="2000"/>
            </a:lvl5pPr>
          </a:lstStyle>
          <a:p>
            <a:pPr/>
            <a:r>
              <a:t>CLICK TO EDIT MASTER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4" name="Text Placeholder 4"/>
          <p:cNvSpPr/>
          <p:nvPr>
            <p:ph type="body" sz="quarter" idx="21" hasCustomPrompt="1"/>
          </p:nvPr>
        </p:nvSpPr>
        <p:spPr>
          <a:xfrm>
            <a:off x="4647665" y="2776935"/>
            <a:ext cx="289667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pc="100" sz="2000"/>
            </a:lvl1pPr>
          </a:lstStyle>
          <a:p>
            <a:pPr/>
            <a:r>
              <a:t>CLICK TO EDIT MASTER TEXT</a:t>
            </a:r>
          </a:p>
        </p:txBody>
      </p:sp>
      <p:sp>
        <p:nvSpPr>
          <p:cNvPr id="205" name="Text Placeholder 2"/>
          <p:cNvSpPr/>
          <p:nvPr>
            <p:ph type="body" sz="quarter" idx="22" hasCustomPrompt="1"/>
          </p:nvPr>
        </p:nvSpPr>
        <p:spPr>
          <a:xfrm>
            <a:off x="8066420" y="2776935"/>
            <a:ext cx="2882476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pc="100" sz="2000"/>
            </a:lvl1pPr>
          </a:lstStyle>
          <a:p>
            <a:pPr/>
            <a:r>
              <a:t>CLICK TO EDIT MASTER TEXT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9" name="Group 9"/>
          <p:cNvGrpSpPr/>
          <p:nvPr/>
        </p:nvGrpSpPr>
        <p:grpSpPr>
          <a:xfrm>
            <a:off x="-1" y="-1"/>
            <a:ext cx="2238378" cy="3105151"/>
            <a:chOff x="0" y="0"/>
            <a:chExt cx="2238376" cy="3105150"/>
          </a:xfrm>
        </p:grpSpPr>
        <p:sp>
          <p:nvSpPr>
            <p:cNvPr id="207" name="Straight Connector 15"/>
            <p:cNvSpPr/>
            <p:nvPr/>
          </p:nvSpPr>
          <p:spPr>
            <a:xfrm flipH="1">
              <a:off x="-1" y="0"/>
              <a:ext cx="1238252" cy="31051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Straight Connector 19"/>
            <p:cNvSpPr/>
            <p:nvPr/>
          </p:nvSpPr>
          <p:spPr>
            <a:xfrm flipH="1">
              <a:off x="-1" y="0"/>
              <a:ext cx="2238378" cy="247650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mmar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LICK TO EDIT MASTER TITLE STYLE"/>
          <p:cNvSpPr txBox="1"/>
          <p:nvPr>
            <p:ph type="title" hasCustomPrompt="1"/>
          </p:nvPr>
        </p:nvSpPr>
        <p:spPr>
          <a:xfrm>
            <a:off x="5476875" y="1671639"/>
            <a:ext cx="5111750" cy="1204913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CLICK TO EDIT MASTER TITLE STYLE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5476875" y="3660773"/>
            <a:ext cx="5111750" cy="15255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pc="50" sz="1400"/>
            </a:lvl1pPr>
            <a:lvl2pPr marL="0" indent="457200">
              <a:lnSpc>
                <a:spcPct val="100000"/>
              </a:lnSpc>
              <a:buSzTx/>
              <a:buFontTx/>
              <a:buNone/>
              <a:defRPr spc="50" sz="1400"/>
            </a:lvl2pPr>
            <a:lvl3pPr marL="0" indent="914400">
              <a:lnSpc>
                <a:spcPct val="100000"/>
              </a:lnSpc>
              <a:buSzTx/>
              <a:buFontTx/>
              <a:buNone/>
              <a:defRPr spc="50" sz="1400"/>
            </a:lvl3pPr>
            <a:lvl4pPr marL="0" indent="1371600">
              <a:lnSpc>
                <a:spcPct val="100000"/>
              </a:lnSpc>
              <a:buSzTx/>
              <a:buFontTx/>
              <a:buNone/>
              <a:defRPr spc="50" sz="1400"/>
            </a:lvl4pPr>
            <a:lvl5pPr marL="0" indent="1828800">
              <a:lnSpc>
                <a:spcPct val="100000"/>
              </a:lnSpc>
              <a:buSzTx/>
              <a:buFontTx/>
              <a:buNone/>
              <a:defRPr spc="50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0" name="Group 3"/>
          <p:cNvGrpSpPr/>
          <p:nvPr/>
        </p:nvGrpSpPr>
        <p:grpSpPr>
          <a:xfrm>
            <a:off x="0" y="-1"/>
            <a:ext cx="4762501" cy="5186364"/>
            <a:chOff x="0" y="0"/>
            <a:chExt cx="4762500" cy="5186363"/>
          </a:xfrm>
        </p:grpSpPr>
        <p:sp>
          <p:nvSpPr>
            <p:cNvPr id="218" name="Straight Connector 22"/>
            <p:cNvSpPr/>
            <p:nvPr/>
          </p:nvSpPr>
          <p:spPr>
            <a:xfrm flipH="1" flipV="1">
              <a:off x="0" y="876299"/>
              <a:ext cx="4762500" cy="1628777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Straight Connector 11"/>
            <p:cNvSpPr/>
            <p:nvPr/>
          </p:nvSpPr>
          <p:spPr>
            <a:xfrm flipH="1" flipV="1">
              <a:off x="2638425" y="-1"/>
              <a:ext cx="2124077" cy="518636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LICK TO EDIT MASTER TITLE STYLE"/>
          <p:cNvSpPr txBox="1"/>
          <p:nvPr>
            <p:ph type="title" hasCustomPrompt="1"/>
          </p:nvPr>
        </p:nvSpPr>
        <p:spPr>
          <a:xfrm>
            <a:off x="4267200" y="1615735"/>
            <a:ext cx="4179571" cy="152473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4267200" y="3238102"/>
            <a:ext cx="4179571" cy="137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pc="50" sz="1400">
                <a:solidFill>
                  <a:srgbClr val="FFFFFF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pc="50" sz="1400">
                <a:solidFill>
                  <a:srgbClr val="FFFFFF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pc="50" sz="1400">
                <a:solidFill>
                  <a:srgbClr val="FFFFFF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pc="50" sz="1400">
                <a:solidFill>
                  <a:srgbClr val="FFFFFF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pc="50"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0" name="Graphic 5" descr="Graphic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17693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11122522" y="6423342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rcRect l="0" t="18301" r="28341" b="23071"/>
          <a:stretch>
            <a:fillRect/>
          </a:stretch>
        </p:blipFill>
        <p:spPr>
          <a:xfrm>
            <a:off x="5488814" y="0"/>
            <a:ext cx="670318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CLICK TO EDIT MASTER TITLE STYLE"/>
          <p:cNvSpPr txBox="1"/>
          <p:nvPr>
            <p:ph type="title" hasCustomPrompt="1"/>
          </p:nvPr>
        </p:nvSpPr>
        <p:spPr>
          <a:xfrm>
            <a:off x="1333500" y="1020444"/>
            <a:ext cx="2895600" cy="1325564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1333500" y="2924175"/>
            <a:ext cx="2895600" cy="25193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6292580" y="6423342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rcRect l="0" t="18301" r="28341" b="23071"/>
          <a:stretch>
            <a:fillRect/>
          </a:stretch>
        </p:blipFill>
        <p:spPr>
          <a:xfrm>
            <a:off x="5488814" y="0"/>
            <a:ext cx="670318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CLICK TO EDIT MASTER TITLE STYLE"/>
          <p:cNvSpPr txBox="1"/>
          <p:nvPr>
            <p:ph type="title" hasCustomPrompt="1"/>
          </p:nvPr>
        </p:nvSpPr>
        <p:spPr>
          <a:xfrm>
            <a:off x="1333500" y="1020444"/>
            <a:ext cx="2895600" cy="1325564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333500" y="2924175"/>
            <a:ext cx="2895600" cy="25193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6292580" y="6423342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roduc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ICK TO EDIT MASTER TITLE STYLE"/>
          <p:cNvSpPr txBox="1"/>
          <p:nvPr>
            <p:ph type="title" hasCustomPrompt="1"/>
          </p:nvPr>
        </p:nvSpPr>
        <p:spPr>
          <a:xfrm>
            <a:off x="1362075" y="1671639"/>
            <a:ext cx="5111750" cy="1204913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CLICK TO EDIT MASTER TITLE STYLE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1362075" y="3660773"/>
            <a:ext cx="5111750" cy="15255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pc="50" sz="1400"/>
            </a:lvl1pPr>
            <a:lvl2pPr marL="0" indent="457200">
              <a:lnSpc>
                <a:spcPct val="100000"/>
              </a:lnSpc>
              <a:buSzTx/>
              <a:buFontTx/>
              <a:buNone/>
              <a:defRPr spc="50" sz="1400"/>
            </a:lvl2pPr>
            <a:lvl3pPr marL="0" indent="914400">
              <a:lnSpc>
                <a:spcPct val="100000"/>
              </a:lnSpc>
              <a:buSzTx/>
              <a:buFontTx/>
              <a:buNone/>
              <a:defRPr spc="50" sz="1400"/>
            </a:lvl3pPr>
            <a:lvl4pPr marL="0" indent="1371600">
              <a:lnSpc>
                <a:spcPct val="100000"/>
              </a:lnSpc>
              <a:buSzTx/>
              <a:buFontTx/>
              <a:buNone/>
              <a:defRPr spc="50" sz="1400"/>
            </a:lvl4pPr>
            <a:lvl5pPr marL="0" indent="1828800">
              <a:lnSpc>
                <a:spcPct val="100000"/>
              </a:lnSpc>
              <a:buSzTx/>
              <a:buFontTx/>
              <a:buNone/>
              <a:defRPr spc="50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6" name="Group 6"/>
          <p:cNvGrpSpPr/>
          <p:nvPr/>
        </p:nvGrpSpPr>
        <p:grpSpPr>
          <a:xfrm>
            <a:off x="6953250" y="-25401"/>
            <a:ext cx="5238750" cy="6902451"/>
            <a:chOff x="0" y="0"/>
            <a:chExt cx="5238750" cy="6902450"/>
          </a:xfrm>
        </p:grpSpPr>
        <p:sp>
          <p:nvSpPr>
            <p:cNvPr id="44" name="Straight Connector 13"/>
            <p:cNvSpPr/>
            <p:nvPr/>
          </p:nvSpPr>
          <p:spPr>
            <a:xfrm>
              <a:off x="2143125" y="1522413"/>
              <a:ext cx="3095625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Straight Connector 22"/>
            <p:cNvSpPr/>
            <p:nvPr/>
          </p:nvSpPr>
          <p:spPr>
            <a:xfrm flipH="1">
              <a:off x="0" y="0"/>
              <a:ext cx="3790950" cy="69024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Brea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LICK TO EDIT MASTER TITLE STYLE"/>
          <p:cNvSpPr txBox="1"/>
          <p:nvPr>
            <p:ph type="title" hasCustomPrompt="1"/>
          </p:nvPr>
        </p:nvSpPr>
        <p:spPr>
          <a:xfrm>
            <a:off x="6991350" y="2148839"/>
            <a:ext cx="4179571" cy="1715532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6991350" y="3962003"/>
            <a:ext cx="4179571" cy="365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5" name="Graphic 4" descr="Graphic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LICK TO EDIT MASTER TITLE STY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ab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ICK TO EDIT MASTER TITLE STY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CLICK TO EDIT MASTER TITLE STYLE"/>
          <p:cNvSpPr txBox="1"/>
          <p:nvPr>
            <p:ph type="title" hasCustomPrompt="1"/>
          </p:nvPr>
        </p:nvSpPr>
        <p:spPr>
          <a:xfrm>
            <a:off x="4657723" y="2809875"/>
            <a:ext cx="6696076" cy="1909764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CLICK TO EDIT MASTER TITLE STYLE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4657725" y="5028803"/>
            <a:ext cx="6696075" cy="3651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600">
                <a:solidFill>
                  <a:srgbClr val="767171"/>
                </a:solidFill>
              </a:defRPr>
            </a:lvl1pPr>
            <a:lvl2pPr marL="0" indent="457200">
              <a:buSzTx/>
              <a:buFontTx/>
              <a:buNone/>
              <a:defRPr sz="1600">
                <a:solidFill>
                  <a:srgbClr val="767171"/>
                </a:solidFill>
              </a:defRPr>
            </a:lvl2pPr>
            <a:lvl3pPr marL="0" indent="914400">
              <a:buSzTx/>
              <a:buFontTx/>
              <a:buNone/>
              <a:defRPr sz="1600">
                <a:solidFill>
                  <a:srgbClr val="767171"/>
                </a:solidFill>
              </a:defRPr>
            </a:lvl3pPr>
            <a:lvl4pPr marL="0" indent="1371600">
              <a:buSzTx/>
              <a:buFontTx/>
              <a:buNone/>
              <a:defRPr sz="1600">
                <a:solidFill>
                  <a:srgbClr val="767171"/>
                </a:solidFill>
              </a:defRPr>
            </a:lvl4pPr>
            <a:lvl5pPr marL="0" indent="1828800">
              <a:buSzTx/>
              <a:buFontTx/>
              <a:buNone/>
              <a:defRPr sz="1600">
                <a:solidFill>
                  <a:srgbClr val="76717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Straight Connector 8"/>
          <p:cNvSpPr/>
          <p:nvPr/>
        </p:nvSpPr>
        <p:spPr>
          <a:xfrm flipV="1">
            <a:off x="2209799" y="-1"/>
            <a:ext cx="2438402" cy="685800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Slide 4 Peop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LICK TO EDIT MASTER TITLE STYLE"/>
          <p:cNvSpPr txBox="1"/>
          <p:nvPr>
            <p:ph type="title" hasCustomPrompt="1"/>
          </p:nvPr>
        </p:nvSpPr>
        <p:spPr>
          <a:xfrm>
            <a:off x="1885156" y="892177"/>
            <a:ext cx="8421689" cy="1325564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1" name="Picture Placeholder 10"/>
          <p:cNvSpPr/>
          <p:nvPr>
            <p:ph type="pic" sz="quarter" idx="21"/>
          </p:nvPr>
        </p:nvSpPr>
        <p:spPr>
          <a:xfrm>
            <a:off x="1487181" y="2886074"/>
            <a:ext cx="1845512" cy="18455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Body Level One…"/>
          <p:cNvSpPr txBox="1"/>
          <p:nvPr>
            <p:ph type="body" sz="quarter" idx="1" hasCustomPrompt="1"/>
          </p:nvPr>
        </p:nvSpPr>
        <p:spPr>
          <a:xfrm>
            <a:off x="1228568" y="5084524"/>
            <a:ext cx="2317708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50" sz="1400"/>
            </a:lvl1pPr>
            <a:lvl2pPr marL="0" indent="457200" algn="ctr">
              <a:buSzTx/>
              <a:buFontTx/>
              <a:buNone/>
              <a:defRPr spc="150" sz="1400"/>
            </a:lvl2pPr>
            <a:lvl3pPr marL="0" indent="914400" algn="ctr">
              <a:buSzTx/>
              <a:buFontTx/>
              <a:buNone/>
              <a:defRPr spc="150" sz="1400"/>
            </a:lvl3pPr>
            <a:lvl4pPr marL="0" indent="1371600" algn="ctr">
              <a:buSzTx/>
              <a:buFontTx/>
              <a:buNone/>
              <a:defRPr spc="150" sz="1400"/>
            </a:lvl4pPr>
            <a:lvl5pPr marL="0" indent="1828800" algn="ctr">
              <a:buSzTx/>
              <a:buFontTx/>
              <a:buNone/>
              <a:defRPr spc="150" sz="1400"/>
            </a:lvl5pPr>
          </a:lstStyle>
          <a:p>
            <a:pPr/>
            <a:r>
              <a:t>CLICK TO EDIT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Text Placeholder 2"/>
          <p:cNvSpPr/>
          <p:nvPr>
            <p:ph type="body" sz="quarter" idx="22" hasCustomPrompt="1"/>
          </p:nvPr>
        </p:nvSpPr>
        <p:spPr>
          <a:xfrm>
            <a:off x="1487181" y="5464114"/>
            <a:ext cx="1845512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/>
            </a:lvl1pPr>
          </a:lstStyle>
          <a:p>
            <a:pPr/>
            <a:r>
              <a:t>CLICK TO EDIT</a:t>
            </a:r>
          </a:p>
        </p:txBody>
      </p:sp>
      <p:sp>
        <p:nvSpPr>
          <p:cNvPr id="94" name="Picture Placeholder 10"/>
          <p:cNvSpPr/>
          <p:nvPr>
            <p:ph type="pic" sz="quarter" idx="23"/>
          </p:nvPr>
        </p:nvSpPr>
        <p:spPr>
          <a:xfrm>
            <a:off x="3836913" y="2886074"/>
            <a:ext cx="1845512" cy="18455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5" name="Text Placeholder 2"/>
          <p:cNvSpPr/>
          <p:nvPr>
            <p:ph type="body" sz="quarter" idx="24" hasCustomPrompt="1"/>
          </p:nvPr>
        </p:nvSpPr>
        <p:spPr>
          <a:xfrm>
            <a:off x="3578300" y="5084524"/>
            <a:ext cx="2330817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1400"/>
            </a:lvl1pPr>
          </a:lstStyle>
          <a:p>
            <a:pPr/>
            <a:r>
              <a:t>CLICK TO EDIT</a:t>
            </a:r>
          </a:p>
        </p:txBody>
      </p:sp>
      <p:sp>
        <p:nvSpPr>
          <p:cNvPr id="96" name="Text Placeholder 2"/>
          <p:cNvSpPr/>
          <p:nvPr>
            <p:ph type="body" sz="quarter" idx="25" hasCustomPrompt="1"/>
          </p:nvPr>
        </p:nvSpPr>
        <p:spPr>
          <a:xfrm>
            <a:off x="3836913" y="5478795"/>
            <a:ext cx="1855949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/>
            </a:lvl1pPr>
          </a:lstStyle>
          <a:p>
            <a:pPr/>
            <a:r>
              <a:t>CLICK TO EDIT</a:t>
            </a:r>
          </a:p>
        </p:txBody>
      </p:sp>
      <p:sp>
        <p:nvSpPr>
          <p:cNvPr id="97" name="Picture Placeholder 10"/>
          <p:cNvSpPr/>
          <p:nvPr>
            <p:ph type="pic" sz="quarter" idx="26"/>
          </p:nvPr>
        </p:nvSpPr>
        <p:spPr>
          <a:xfrm>
            <a:off x="6327578" y="2886074"/>
            <a:ext cx="1845512" cy="18455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8" name="Text Placeholder 2"/>
          <p:cNvSpPr/>
          <p:nvPr>
            <p:ph type="body" sz="quarter" idx="27" hasCustomPrompt="1"/>
          </p:nvPr>
        </p:nvSpPr>
        <p:spPr>
          <a:xfrm>
            <a:off x="6068964" y="5084524"/>
            <a:ext cx="2317708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1400"/>
            </a:lvl1pPr>
          </a:lstStyle>
          <a:p>
            <a:pPr/>
            <a:r>
              <a:t>CLICK TO EDIT</a:t>
            </a:r>
          </a:p>
        </p:txBody>
      </p:sp>
      <p:sp>
        <p:nvSpPr>
          <p:cNvPr id="99" name="Text Placeholder 2"/>
          <p:cNvSpPr/>
          <p:nvPr>
            <p:ph type="body" sz="quarter" idx="28" hasCustomPrompt="1"/>
          </p:nvPr>
        </p:nvSpPr>
        <p:spPr>
          <a:xfrm>
            <a:off x="6327576" y="5478795"/>
            <a:ext cx="1845512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/>
            </a:lvl1pPr>
          </a:lstStyle>
          <a:p>
            <a:pPr/>
            <a:r>
              <a:t>CLICK TO EDIT</a:t>
            </a:r>
          </a:p>
        </p:txBody>
      </p:sp>
      <p:sp>
        <p:nvSpPr>
          <p:cNvPr id="100" name="Picture Placeholder 10"/>
          <p:cNvSpPr/>
          <p:nvPr>
            <p:ph type="pic" sz="quarter" idx="29"/>
          </p:nvPr>
        </p:nvSpPr>
        <p:spPr>
          <a:xfrm>
            <a:off x="8747458" y="2886074"/>
            <a:ext cx="1845512" cy="18455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1" name="Text Placeholder 2"/>
          <p:cNvSpPr/>
          <p:nvPr>
            <p:ph type="body" sz="quarter" idx="30" hasCustomPrompt="1"/>
          </p:nvPr>
        </p:nvSpPr>
        <p:spPr>
          <a:xfrm>
            <a:off x="8488844" y="5084524"/>
            <a:ext cx="2317707" cy="3430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100" sz="1400"/>
            </a:lvl1pPr>
          </a:lstStyle>
          <a:p>
            <a:pPr/>
            <a:r>
              <a:t>CLICK TO EDIT</a:t>
            </a:r>
          </a:p>
        </p:txBody>
      </p:sp>
      <p:sp>
        <p:nvSpPr>
          <p:cNvPr id="102" name="Text Placeholder 2"/>
          <p:cNvSpPr/>
          <p:nvPr>
            <p:ph type="body" sz="quarter" idx="31" hasCustomPrompt="1"/>
          </p:nvPr>
        </p:nvSpPr>
        <p:spPr>
          <a:xfrm>
            <a:off x="8747458" y="5464114"/>
            <a:ext cx="1845511" cy="3430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pc="100" sz="1000"/>
            </a:lvl1pPr>
          </a:lstStyle>
          <a:p>
            <a:pPr/>
            <a:r>
              <a:t>CLICK TO EDIT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6" name="Group 3"/>
          <p:cNvGrpSpPr/>
          <p:nvPr/>
        </p:nvGrpSpPr>
        <p:grpSpPr>
          <a:xfrm>
            <a:off x="7334249" y="-1"/>
            <a:ext cx="4857752" cy="1724027"/>
            <a:chOff x="0" y="0"/>
            <a:chExt cx="4857750" cy="1724025"/>
          </a:xfrm>
        </p:grpSpPr>
        <p:sp>
          <p:nvSpPr>
            <p:cNvPr id="104" name="Straight Connector 9"/>
            <p:cNvSpPr/>
            <p:nvPr/>
          </p:nvSpPr>
          <p:spPr>
            <a:xfrm flipH="1" flipV="1">
              <a:off x="-1" y="-1"/>
              <a:ext cx="4857751" cy="76200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Straight Connector 14"/>
            <p:cNvSpPr/>
            <p:nvPr/>
          </p:nvSpPr>
          <p:spPr>
            <a:xfrm>
              <a:off x="4152900" y="-1"/>
              <a:ext cx="704851" cy="1724027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MASTER TITLE STYLE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122523" y="6423342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5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5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5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5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5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5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5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5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5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chart" Target="../charts/char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ctrTitle"/>
          </p:nvPr>
        </p:nvSpPr>
        <p:spPr>
          <a:xfrm>
            <a:off x="6307183" y="3966753"/>
            <a:ext cx="4941771" cy="1122204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SHIKSHA EKIKARAN</a:t>
            </a:r>
          </a:p>
        </p:txBody>
      </p:sp>
      <p:sp>
        <p:nvSpPr>
          <p:cNvPr id="241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Atharva Tiwari(21BD1A056A)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ooter Placeholder 26"/>
          <p:cNvSpPr txBox="1"/>
          <p:nvPr/>
        </p:nvSpPr>
        <p:spPr>
          <a:xfrm>
            <a:off x="883919" y="6356350"/>
            <a:ext cx="5869512" cy="36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82" name="Flowchart: Document 39"/>
          <p:cNvSpPr/>
          <p:nvPr/>
        </p:nvSpPr>
        <p:spPr>
          <a:xfrm>
            <a:off x="638175" y="0"/>
            <a:ext cx="3248025" cy="3357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" name="Title 1"/>
          <p:cNvSpPr txBox="1"/>
          <p:nvPr>
            <p:ph type="title"/>
          </p:nvPr>
        </p:nvSpPr>
        <p:spPr>
          <a:xfrm>
            <a:off x="838200" y="171162"/>
            <a:ext cx="2988143" cy="2371148"/>
          </a:xfrm>
          <a:prstGeom prst="rect">
            <a:avLst/>
          </a:prstGeom>
        </p:spPr>
        <p:txBody>
          <a:bodyPr/>
          <a:lstStyle>
            <a:lvl1pPr algn="l">
              <a:defRPr spc="100" sz="3200">
                <a:solidFill>
                  <a:srgbClr val="000000"/>
                </a:solidFill>
              </a:defRPr>
            </a:lvl1pPr>
          </a:lstStyle>
          <a:p>
            <a:pPr/>
            <a:r>
              <a:t>INFORMATION PAGE</a:t>
            </a:r>
          </a:p>
        </p:txBody>
      </p:sp>
      <p:sp>
        <p:nvSpPr>
          <p:cNvPr id="284" name="Slide Number Placeholder 27"/>
          <p:cNvSpPr txBox="1"/>
          <p:nvPr>
            <p:ph type="sldNum" sz="quarter" idx="2"/>
          </p:nvPr>
        </p:nvSpPr>
        <p:spPr>
          <a:xfrm>
            <a:off x="10926475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391" y="898382"/>
            <a:ext cx="7124653" cy="4827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ooter Placeholder 4"/>
          <p:cNvSpPr txBox="1"/>
          <p:nvPr/>
        </p:nvSpPr>
        <p:spPr>
          <a:xfrm>
            <a:off x="504173" y="6371549"/>
            <a:ext cx="3129478" cy="34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spcBef>
                <a:spcPts val="600"/>
              </a:spcBef>
              <a:defRPr sz="900">
                <a:solidFill>
                  <a:srgbClr val="000000">
                    <a:alpha val="60000"/>
                  </a:srgbClr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88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Freeform: Shape 12"/>
          <p:cNvSpPr/>
          <p:nvPr/>
        </p:nvSpPr>
        <p:spPr>
          <a:xfrm>
            <a:off x="-1" y="0"/>
            <a:ext cx="441716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72" y="0"/>
                </a:lnTo>
                <a:lnTo>
                  <a:pt x="20697" y="210"/>
                </a:lnTo>
                <a:lnTo>
                  <a:pt x="20738" y="385"/>
                </a:lnTo>
                <a:lnTo>
                  <a:pt x="20787" y="550"/>
                </a:lnTo>
                <a:lnTo>
                  <a:pt x="20869" y="685"/>
                </a:lnTo>
                <a:lnTo>
                  <a:pt x="20951" y="820"/>
                </a:lnTo>
                <a:lnTo>
                  <a:pt x="21050" y="935"/>
                </a:lnTo>
                <a:lnTo>
                  <a:pt x="21148" y="1055"/>
                </a:lnTo>
                <a:lnTo>
                  <a:pt x="21239" y="1165"/>
                </a:lnTo>
                <a:lnTo>
                  <a:pt x="21329" y="1290"/>
                </a:lnTo>
                <a:lnTo>
                  <a:pt x="21411" y="1420"/>
                </a:lnTo>
                <a:lnTo>
                  <a:pt x="21485" y="1565"/>
                </a:lnTo>
                <a:lnTo>
                  <a:pt x="21543" y="1720"/>
                </a:lnTo>
                <a:lnTo>
                  <a:pt x="21584" y="1910"/>
                </a:lnTo>
                <a:lnTo>
                  <a:pt x="21600" y="2120"/>
                </a:lnTo>
                <a:lnTo>
                  <a:pt x="21584" y="2345"/>
                </a:lnTo>
                <a:lnTo>
                  <a:pt x="21543" y="2525"/>
                </a:lnTo>
                <a:lnTo>
                  <a:pt x="21485" y="2690"/>
                </a:lnTo>
                <a:lnTo>
                  <a:pt x="21411" y="2840"/>
                </a:lnTo>
                <a:lnTo>
                  <a:pt x="21329" y="2970"/>
                </a:lnTo>
                <a:lnTo>
                  <a:pt x="21230" y="3090"/>
                </a:lnTo>
                <a:lnTo>
                  <a:pt x="21132" y="3205"/>
                </a:lnTo>
                <a:lnTo>
                  <a:pt x="21033" y="3325"/>
                </a:lnTo>
                <a:lnTo>
                  <a:pt x="20943" y="3450"/>
                </a:lnTo>
                <a:lnTo>
                  <a:pt x="20853" y="3580"/>
                </a:lnTo>
                <a:lnTo>
                  <a:pt x="20779" y="3725"/>
                </a:lnTo>
                <a:lnTo>
                  <a:pt x="20729" y="3890"/>
                </a:lnTo>
                <a:lnTo>
                  <a:pt x="20680" y="4080"/>
                </a:lnTo>
                <a:lnTo>
                  <a:pt x="20672" y="4295"/>
                </a:lnTo>
                <a:lnTo>
                  <a:pt x="20680" y="4510"/>
                </a:lnTo>
                <a:lnTo>
                  <a:pt x="20729" y="4700"/>
                </a:lnTo>
                <a:lnTo>
                  <a:pt x="20779" y="4865"/>
                </a:lnTo>
                <a:lnTo>
                  <a:pt x="20853" y="5005"/>
                </a:lnTo>
                <a:lnTo>
                  <a:pt x="20943" y="5140"/>
                </a:lnTo>
                <a:lnTo>
                  <a:pt x="21033" y="5265"/>
                </a:lnTo>
                <a:lnTo>
                  <a:pt x="21132" y="5380"/>
                </a:lnTo>
                <a:lnTo>
                  <a:pt x="21230" y="5490"/>
                </a:lnTo>
                <a:lnTo>
                  <a:pt x="21329" y="5615"/>
                </a:lnTo>
                <a:lnTo>
                  <a:pt x="21411" y="5745"/>
                </a:lnTo>
                <a:lnTo>
                  <a:pt x="21485" y="5890"/>
                </a:lnTo>
                <a:lnTo>
                  <a:pt x="21543" y="6055"/>
                </a:lnTo>
                <a:lnTo>
                  <a:pt x="21584" y="6245"/>
                </a:lnTo>
                <a:lnTo>
                  <a:pt x="21600" y="6460"/>
                </a:lnTo>
                <a:lnTo>
                  <a:pt x="21584" y="6675"/>
                </a:lnTo>
                <a:lnTo>
                  <a:pt x="21543" y="6865"/>
                </a:lnTo>
                <a:lnTo>
                  <a:pt x="21485" y="7030"/>
                </a:lnTo>
                <a:lnTo>
                  <a:pt x="21411" y="7175"/>
                </a:lnTo>
                <a:lnTo>
                  <a:pt x="21329" y="7305"/>
                </a:lnTo>
                <a:lnTo>
                  <a:pt x="21230" y="7430"/>
                </a:lnTo>
                <a:lnTo>
                  <a:pt x="21132" y="7545"/>
                </a:lnTo>
                <a:lnTo>
                  <a:pt x="21033" y="7665"/>
                </a:lnTo>
                <a:lnTo>
                  <a:pt x="20943" y="7785"/>
                </a:lnTo>
                <a:lnTo>
                  <a:pt x="20853" y="7915"/>
                </a:lnTo>
                <a:lnTo>
                  <a:pt x="20779" y="8065"/>
                </a:lnTo>
                <a:lnTo>
                  <a:pt x="20729" y="8230"/>
                </a:lnTo>
                <a:lnTo>
                  <a:pt x="20680" y="8415"/>
                </a:lnTo>
                <a:lnTo>
                  <a:pt x="20672" y="8635"/>
                </a:lnTo>
                <a:lnTo>
                  <a:pt x="20680" y="8850"/>
                </a:lnTo>
                <a:lnTo>
                  <a:pt x="20729" y="9035"/>
                </a:lnTo>
                <a:lnTo>
                  <a:pt x="20779" y="9205"/>
                </a:lnTo>
                <a:lnTo>
                  <a:pt x="20853" y="9345"/>
                </a:lnTo>
                <a:lnTo>
                  <a:pt x="20943" y="9480"/>
                </a:lnTo>
                <a:lnTo>
                  <a:pt x="21033" y="9595"/>
                </a:lnTo>
                <a:lnTo>
                  <a:pt x="21132" y="9715"/>
                </a:lnTo>
                <a:lnTo>
                  <a:pt x="21230" y="9830"/>
                </a:lnTo>
                <a:lnTo>
                  <a:pt x="21329" y="9955"/>
                </a:lnTo>
                <a:lnTo>
                  <a:pt x="21411" y="10085"/>
                </a:lnTo>
                <a:lnTo>
                  <a:pt x="21485" y="10230"/>
                </a:lnTo>
                <a:lnTo>
                  <a:pt x="21543" y="10395"/>
                </a:lnTo>
                <a:lnTo>
                  <a:pt x="21584" y="10585"/>
                </a:lnTo>
                <a:lnTo>
                  <a:pt x="21600" y="10795"/>
                </a:lnTo>
                <a:lnTo>
                  <a:pt x="21584" y="11015"/>
                </a:lnTo>
                <a:lnTo>
                  <a:pt x="21543" y="11205"/>
                </a:lnTo>
                <a:lnTo>
                  <a:pt x="21485" y="11370"/>
                </a:lnTo>
                <a:lnTo>
                  <a:pt x="21411" y="11515"/>
                </a:lnTo>
                <a:lnTo>
                  <a:pt x="21329" y="11645"/>
                </a:lnTo>
                <a:lnTo>
                  <a:pt x="21230" y="11770"/>
                </a:lnTo>
                <a:lnTo>
                  <a:pt x="21033" y="12005"/>
                </a:lnTo>
                <a:lnTo>
                  <a:pt x="20943" y="12120"/>
                </a:lnTo>
                <a:lnTo>
                  <a:pt x="20853" y="12255"/>
                </a:lnTo>
                <a:lnTo>
                  <a:pt x="20779" y="12395"/>
                </a:lnTo>
                <a:lnTo>
                  <a:pt x="20729" y="12560"/>
                </a:lnTo>
                <a:lnTo>
                  <a:pt x="20680" y="12750"/>
                </a:lnTo>
                <a:lnTo>
                  <a:pt x="20672" y="12965"/>
                </a:lnTo>
                <a:lnTo>
                  <a:pt x="20680" y="13185"/>
                </a:lnTo>
                <a:lnTo>
                  <a:pt x="20729" y="13370"/>
                </a:lnTo>
                <a:lnTo>
                  <a:pt x="20779" y="13535"/>
                </a:lnTo>
                <a:lnTo>
                  <a:pt x="20853" y="13680"/>
                </a:lnTo>
                <a:lnTo>
                  <a:pt x="20943" y="13815"/>
                </a:lnTo>
                <a:lnTo>
                  <a:pt x="21033" y="13935"/>
                </a:lnTo>
                <a:lnTo>
                  <a:pt x="21230" y="14170"/>
                </a:lnTo>
                <a:lnTo>
                  <a:pt x="21329" y="14290"/>
                </a:lnTo>
                <a:lnTo>
                  <a:pt x="21411" y="14425"/>
                </a:lnTo>
                <a:lnTo>
                  <a:pt x="21485" y="14570"/>
                </a:lnTo>
                <a:lnTo>
                  <a:pt x="21543" y="14735"/>
                </a:lnTo>
                <a:lnTo>
                  <a:pt x="21584" y="14925"/>
                </a:lnTo>
                <a:lnTo>
                  <a:pt x="21600" y="15140"/>
                </a:lnTo>
                <a:lnTo>
                  <a:pt x="21584" y="15355"/>
                </a:lnTo>
                <a:lnTo>
                  <a:pt x="21543" y="15545"/>
                </a:lnTo>
                <a:lnTo>
                  <a:pt x="21485" y="15710"/>
                </a:lnTo>
                <a:lnTo>
                  <a:pt x="21411" y="15855"/>
                </a:lnTo>
                <a:lnTo>
                  <a:pt x="21329" y="15985"/>
                </a:lnTo>
                <a:lnTo>
                  <a:pt x="21230" y="16110"/>
                </a:lnTo>
                <a:lnTo>
                  <a:pt x="21132" y="16220"/>
                </a:lnTo>
                <a:lnTo>
                  <a:pt x="21033" y="16335"/>
                </a:lnTo>
                <a:lnTo>
                  <a:pt x="20943" y="16460"/>
                </a:lnTo>
                <a:lnTo>
                  <a:pt x="20853" y="16595"/>
                </a:lnTo>
                <a:lnTo>
                  <a:pt x="20779" y="16735"/>
                </a:lnTo>
                <a:lnTo>
                  <a:pt x="20729" y="16900"/>
                </a:lnTo>
                <a:lnTo>
                  <a:pt x="20680" y="17090"/>
                </a:lnTo>
                <a:lnTo>
                  <a:pt x="20672" y="17305"/>
                </a:lnTo>
                <a:lnTo>
                  <a:pt x="20680" y="17520"/>
                </a:lnTo>
                <a:lnTo>
                  <a:pt x="20729" y="17710"/>
                </a:lnTo>
                <a:lnTo>
                  <a:pt x="20779" y="17875"/>
                </a:lnTo>
                <a:lnTo>
                  <a:pt x="20853" y="18020"/>
                </a:lnTo>
                <a:lnTo>
                  <a:pt x="20943" y="18150"/>
                </a:lnTo>
                <a:lnTo>
                  <a:pt x="21033" y="18275"/>
                </a:lnTo>
                <a:lnTo>
                  <a:pt x="21132" y="18395"/>
                </a:lnTo>
                <a:lnTo>
                  <a:pt x="21230" y="18510"/>
                </a:lnTo>
                <a:lnTo>
                  <a:pt x="21329" y="18630"/>
                </a:lnTo>
                <a:lnTo>
                  <a:pt x="21411" y="18760"/>
                </a:lnTo>
                <a:lnTo>
                  <a:pt x="21485" y="18910"/>
                </a:lnTo>
                <a:lnTo>
                  <a:pt x="21543" y="19075"/>
                </a:lnTo>
                <a:lnTo>
                  <a:pt x="21584" y="19255"/>
                </a:lnTo>
                <a:lnTo>
                  <a:pt x="21600" y="19475"/>
                </a:lnTo>
                <a:lnTo>
                  <a:pt x="21584" y="19690"/>
                </a:lnTo>
                <a:lnTo>
                  <a:pt x="21543" y="19880"/>
                </a:lnTo>
                <a:lnTo>
                  <a:pt x="21485" y="20035"/>
                </a:lnTo>
                <a:lnTo>
                  <a:pt x="21411" y="20180"/>
                </a:lnTo>
                <a:lnTo>
                  <a:pt x="21329" y="20310"/>
                </a:lnTo>
                <a:lnTo>
                  <a:pt x="21239" y="20435"/>
                </a:lnTo>
                <a:lnTo>
                  <a:pt x="21148" y="20545"/>
                </a:lnTo>
                <a:lnTo>
                  <a:pt x="21050" y="20665"/>
                </a:lnTo>
                <a:lnTo>
                  <a:pt x="20951" y="20780"/>
                </a:lnTo>
                <a:lnTo>
                  <a:pt x="20869" y="20915"/>
                </a:lnTo>
                <a:lnTo>
                  <a:pt x="20787" y="21050"/>
                </a:lnTo>
                <a:lnTo>
                  <a:pt x="20738" y="21215"/>
                </a:lnTo>
                <a:lnTo>
                  <a:pt x="20697" y="21390"/>
                </a:lnTo>
                <a:lnTo>
                  <a:pt x="2067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0" name="Freeform: Shape 14"/>
          <p:cNvSpPr/>
          <p:nvPr/>
        </p:nvSpPr>
        <p:spPr>
          <a:xfrm>
            <a:off x="-1" y="0"/>
            <a:ext cx="427278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41" y="0"/>
                </a:lnTo>
                <a:lnTo>
                  <a:pt x="20666" y="210"/>
                </a:lnTo>
                <a:lnTo>
                  <a:pt x="20708" y="385"/>
                </a:lnTo>
                <a:lnTo>
                  <a:pt x="20759" y="550"/>
                </a:lnTo>
                <a:lnTo>
                  <a:pt x="20844" y="685"/>
                </a:lnTo>
                <a:lnTo>
                  <a:pt x="20929" y="820"/>
                </a:lnTo>
                <a:lnTo>
                  <a:pt x="21031" y="935"/>
                </a:lnTo>
                <a:lnTo>
                  <a:pt x="21133" y="1055"/>
                </a:lnTo>
                <a:lnTo>
                  <a:pt x="21226" y="1165"/>
                </a:lnTo>
                <a:lnTo>
                  <a:pt x="21320" y="1290"/>
                </a:lnTo>
                <a:lnTo>
                  <a:pt x="21405" y="1420"/>
                </a:lnTo>
                <a:lnTo>
                  <a:pt x="21481" y="1565"/>
                </a:lnTo>
                <a:lnTo>
                  <a:pt x="21541" y="1720"/>
                </a:lnTo>
                <a:lnTo>
                  <a:pt x="21583" y="1910"/>
                </a:lnTo>
                <a:lnTo>
                  <a:pt x="21600" y="2120"/>
                </a:lnTo>
                <a:lnTo>
                  <a:pt x="21583" y="2345"/>
                </a:lnTo>
                <a:lnTo>
                  <a:pt x="21541" y="2525"/>
                </a:lnTo>
                <a:lnTo>
                  <a:pt x="21481" y="2690"/>
                </a:lnTo>
                <a:lnTo>
                  <a:pt x="21405" y="2840"/>
                </a:lnTo>
                <a:lnTo>
                  <a:pt x="21320" y="2970"/>
                </a:lnTo>
                <a:lnTo>
                  <a:pt x="21218" y="3090"/>
                </a:lnTo>
                <a:lnTo>
                  <a:pt x="21116" y="3205"/>
                </a:lnTo>
                <a:lnTo>
                  <a:pt x="21014" y="3325"/>
                </a:lnTo>
                <a:lnTo>
                  <a:pt x="20921" y="3450"/>
                </a:lnTo>
                <a:lnTo>
                  <a:pt x="20827" y="3580"/>
                </a:lnTo>
                <a:lnTo>
                  <a:pt x="20751" y="3725"/>
                </a:lnTo>
                <a:lnTo>
                  <a:pt x="20700" y="3890"/>
                </a:lnTo>
                <a:lnTo>
                  <a:pt x="20649" y="4080"/>
                </a:lnTo>
                <a:lnTo>
                  <a:pt x="20641" y="4295"/>
                </a:lnTo>
                <a:lnTo>
                  <a:pt x="20649" y="4510"/>
                </a:lnTo>
                <a:lnTo>
                  <a:pt x="20700" y="4700"/>
                </a:lnTo>
                <a:lnTo>
                  <a:pt x="20751" y="4865"/>
                </a:lnTo>
                <a:lnTo>
                  <a:pt x="20827" y="5005"/>
                </a:lnTo>
                <a:lnTo>
                  <a:pt x="20921" y="5140"/>
                </a:lnTo>
                <a:lnTo>
                  <a:pt x="21014" y="5265"/>
                </a:lnTo>
                <a:lnTo>
                  <a:pt x="21116" y="5380"/>
                </a:lnTo>
                <a:lnTo>
                  <a:pt x="21218" y="5490"/>
                </a:lnTo>
                <a:lnTo>
                  <a:pt x="21320" y="5615"/>
                </a:lnTo>
                <a:lnTo>
                  <a:pt x="21405" y="5745"/>
                </a:lnTo>
                <a:lnTo>
                  <a:pt x="21481" y="5890"/>
                </a:lnTo>
                <a:lnTo>
                  <a:pt x="21541" y="6055"/>
                </a:lnTo>
                <a:lnTo>
                  <a:pt x="21583" y="6245"/>
                </a:lnTo>
                <a:lnTo>
                  <a:pt x="21600" y="6460"/>
                </a:lnTo>
                <a:lnTo>
                  <a:pt x="21583" y="6675"/>
                </a:lnTo>
                <a:lnTo>
                  <a:pt x="21541" y="6865"/>
                </a:lnTo>
                <a:lnTo>
                  <a:pt x="21481" y="7030"/>
                </a:lnTo>
                <a:lnTo>
                  <a:pt x="21405" y="7175"/>
                </a:lnTo>
                <a:lnTo>
                  <a:pt x="21320" y="7305"/>
                </a:lnTo>
                <a:lnTo>
                  <a:pt x="21218" y="7430"/>
                </a:lnTo>
                <a:lnTo>
                  <a:pt x="21116" y="7545"/>
                </a:lnTo>
                <a:lnTo>
                  <a:pt x="21014" y="7665"/>
                </a:lnTo>
                <a:lnTo>
                  <a:pt x="20921" y="7785"/>
                </a:lnTo>
                <a:lnTo>
                  <a:pt x="20827" y="7915"/>
                </a:lnTo>
                <a:lnTo>
                  <a:pt x="20751" y="8065"/>
                </a:lnTo>
                <a:lnTo>
                  <a:pt x="20700" y="8230"/>
                </a:lnTo>
                <a:lnTo>
                  <a:pt x="20649" y="8415"/>
                </a:lnTo>
                <a:lnTo>
                  <a:pt x="20641" y="8635"/>
                </a:lnTo>
                <a:lnTo>
                  <a:pt x="20649" y="8850"/>
                </a:lnTo>
                <a:lnTo>
                  <a:pt x="20700" y="9035"/>
                </a:lnTo>
                <a:lnTo>
                  <a:pt x="20751" y="9205"/>
                </a:lnTo>
                <a:lnTo>
                  <a:pt x="20827" y="9345"/>
                </a:lnTo>
                <a:lnTo>
                  <a:pt x="20921" y="9480"/>
                </a:lnTo>
                <a:lnTo>
                  <a:pt x="21014" y="9595"/>
                </a:lnTo>
                <a:lnTo>
                  <a:pt x="21116" y="9715"/>
                </a:lnTo>
                <a:lnTo>
                  <a:pt x="21218" y="9830"/>
                </a:lnTo>
                <a:lnTo>
                  <a:pt x="21320" y="9955"/>
                </a:lnTo>
                <a:lnTo>
                  <a:pt x="21405" y="10085"/>
                </a:lnTo>
                <a:lnTo>
                  <a:pt x="21481" y="10230"/>
                </a:lnTo>
                <a:lnTo>
                  <a:pt x="21541" y="10395"/>
                </a:lnTo>
                <a:lnTo>
                  <a:pt x="21583" y="10585"/>
                </a:lnTo>
                <a:lnTo>
                  <a:pt x="21600" y="10795"/>
                </a:lnTo>
                <a:lnTo>
                  <a:pt x="21583" y="11015"/>
                </a:lnTo>
                <a:lnTo>
                  <a:pt x="21541" y="11205"/>
                </a:lnTo>
                <a:lnTo>
                  <a:pt x="21481" y="11370"/>
                </a:lnTo>
                <a:lnTo>
                  <a:pt x="21405" y="11515"/>
                </a:lnTo>
                <a:lnTo>
                  <a:pt x="21320" y="11645"/>
                </a:lnTo>
                <a:lnTo>
                  <a:pt x="21218" y="11770"/>
                </a:lnTo>
                <a:lnTo>
                  <a:pt x="21014" y="12005"/>
                </a:lnTo>
                <a:lnTo>
                  <a:pt x="20921" y="12120"/>
                </a:lnTo>
                <a:lnTo>
                  <a:pt x="20827" y="12255"/>
                </a:lnTo>
                <a:lnTo>
                  <a:pt x="20751" y="12395"/>
                </a:lnTo>
                <a:lnTo>
                  <a:pt x="20700" y="12560"/>
                </a:lnTo>
                <a:lnTo>
                  <a:pt x="20649" y="12750"/>
                </a:lnTo>
                <a:lnTo>
                  <a:pt x="20641" y="12965"/>
                </a:lnTo>
                <a:lnTo>
                  <a:pt x="20649" y="13185"/>
                </a:lnTo>
                <a:lnTo>
                  <a:pt x="20700" y="13370"/>
                </a:lnTo>
                <a:lnTo>
                  <a:pt x="20751" y="13535"/>
                </a:lnTo>
                <a:lnTo>
                  <a:pt x="20827" y="13680"/>
                </a:lnTo>
                <a:lnTo>
                  <a:pt x="20921" y="13815"/>
                </a:lnTo>
                <a:lnTo>
                  <a:pt x="21014" y="13935"/>
                </a:lnTo>
                <a:lnTo>
                  <a:pt x="21218" y="14170"/>
                </a:lnTo>
                <a:lnTo>
                  <a:pt x="21320" y="14290"/>
                </a:lnTo>
                <a:lnTo>
                  <a:pt x="21405" y="14425"/>
                </a:lnTo>
                <a:lnTo>
                  <a:pt x="21481" y="14570"/>
                </a:lnTo>
                <a:lnTo>
                  <a:pt x="21541" y="14735"/>
                </a:lnTo>
                <a:lnTo>
                  <a:pt x="21583" y="14925"/>
                </a:lnTo>
                <a:lnTo>
                  <a:pt x="21600" y="15140"/>
                </a:lnTo>
                <a:lnTo>
                  <a:pt x="21583" y="15355"/>
                </a:lnTo>
                <a:lnTo>
                  <a:pt x="21541" y="15545"/>
                </a:lnTo>
                <a:lnTo>
                  <a:pt x="21481" y="15710"/>
                </a:lnTo>
                <a:lnTo>
                  <a:pt x="21405" y="15855"/>
                </a:lnTo>
                <a:lnTo>
                  <a:pt x="21320" y="15985"/>
                </a:lnTo>
                <a:lnTo>
                  <a:pt x="21218" y="16110"/>
                </a:lnTo>
                <a:lnTo>
                  <a:pt x="21116" y="16220"/>
                </a:lnTo>
                <a:lnTo>
                  <a:pt x="21014" y="16335"/>
                </a:lnTo>
                <a:lnTo>
                  <a:pt x="20921" y="16460"/>
                </a:lnTo>
                <a:lnTo>
                  <a:pt x="20827" y="16595"/>
                </a:lnTo>
                <a:lnTo>
                  <a:pt x="20751" y="16735"/>
                </a:lnTo>
                <a:lnTo>
                  <a:pt x="20700" y="16900"/>
                </a:lnTo>
                <a:lnTo>
                  <a:pt x="20649" y="17090"/>
                </a:lnTo>
                <a:lnTo>
                  <a:pt x="20641" y="17305"/>
                </a:lnTo>
                <a:lnTo>
                  <a:pt x="20649" y="17520"/>
                </a:lnTo>
                <a:lnTo>
                  <a:pt x="20700" y="17710"/>
                </a:lnTo>
                <a:lnTo>
                  <a:pt x="20751" y="17875"/>
                </a:lnTo>
                <a:lnTo>
                  <a:pt x="20827" y="18020"/>
                </a:lnTo>
                <a:lnTo>
                  <a:pt x="20921" y="18150"/>
                </a:lnTo>
                <a:lnTo>
                  <a:pt x="21014" y="18275"/>
                </a:lnTo>
                <a:lnTo>
                  <a:pt x="21116" y="18395"/>
                </a:lnTo>
                <a:lnTo>
                  <a:pt x="21218" y="18510"/>
                </a:lnTo>
                <a:lnTo>
                  <a:pt x="21320" y="18630"/>
                </a:lnTo>
                <a:lnTo>
                  <a:pt x="21405" y="18760"/>
                </a:lnTo>
                <a:lnTo>
                  <a:pt x="21481" y="18910"/>
                </a:lnTo>
                <a:lnTo>
                  <a:pt x="21541" y="19075"/>
                </a:lnTo>
                <a:lnTo>
                  <a:pt x="21583" y="19255"/>
                </a:lnTo>
                <a:lnTo>
                  <a:pt x="21600" y="19475"/>
                </a:lnTo>
                <a:lnTo>
                  <a:pt x="21583" y="19690"/>
                </a:lnTo>
                <a:lnTo>
                  <a:pt x="21541" y="19880"/>
                </a:lnTo>
                <a:lnTo>
                  <a:pt x="21481" y="20035"/>
                </a:lnTo>
                <a:lnTo>
                  <a:pt x="21405" y="20180"/>
                </a:lnTo>
                <a:lnTo>
                  <a:pt x="21320" y="20310"/>
                </a:lnTo>
                <a:lnTo>
                  <a:pt x="21226" y="20435"/>
                </a:lnTo>
                <a:lnTo>
                  <a:pt x="21133" y="20545"/>
                </a:lnTo>
                <a:lnTo>
                  <a:pt x="21031" y="20665"/>
                </a:lnTo>
                <a:lnTo>
                  <a:pt x="20929" y="20780"/>
                </a:lnTo>
                <a:lnTo>
                  <a:pt x="20844" y="20915"/>
                </a:lnTo>
                <a:lnTo>
                  <a:pt x="20759" y="21050"/>
                </a:lnTo>
                <a:lnTo>
                  <a:pt x="20708" y="21215"/>
                </a:lnTo>
                <a:lnTo>
                  <a:pt x="20666" y="21390"/>
                </a:lnTo>
                <a:lnTo>
                  <a:pt x="2064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Freeform: Shape 16"/>
          <p:cNvSpPr/>
          <p:nvPr/>
        </p:nvSpPr>
        <p:spPr>
          <a:xfrm flipH="1">
            <a:off x="0" y="0"/>
            <a:ext cx="44171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928" y="0"/>
                </a:lnTo>
                <a:lnTo>
                  <a:pt x="903" y="210"/>
                </a:lnTo>
                <a:lnTo>
                  <a:pt x="862" y="385"/>
                </a:lnTo>
                <a:lnTo>
                  <a:pt x="813" y="550"/>
                </a:lnTo>
                <a:lnTo>
                  <a:pt x="731" y="685"/>
                </a:lnTo>
                <a:lnTo>
                  <a:pt x="649" y="820"/>
                </a:lnTo>
                <a:lnTo>
                  <a:pt x="550" y="935"/>
                </a:lnTo>
                <a:lnTo>
                  <a:pt x="452" y="1055"/>
                </a:lnTo>
                <a:lnTo>
                  <a:pt x="361" y="1165"/>
                </a:lnTo>
                <a:lnTo>
                  <a:pt x="271" y="1290"/>
                </a:lnTo>
                <a:lnTo>
                  <a:pt x="189" y="1420"/>
                </a:lnTo>
                <a:lnTo>
                  <a:pt x="115" y="1565"/>
                </a:lnTo>
                <a:lnTo>
                  <a:pt x="57" y="1720"/>
                </a:lnTo>
                <a:lnTo>
                  <a:pt x="16" y="1910"/>
                </a:lnTo>
                <a:lnTo>
                  <a:pt x="0" y="2120"/>
                </a:lnTo>
                <a:lnTo>
                  <a:pt x="16" y="2345"/>
                </a:lnTo>
                <a:lnTo>
                  <a:pt x="57" y="2525"/>
                </a:lnTo>
                <a:lnTo>
                  <a:pt x="115" y="2690"/>
                </a:lnTo>
                <a:lnTo>
                  <a:pt x="189" y="2840"/>
                </a:lnTo>
                <a:lnTo>
                  <a:pt x="271" y="2970"/>
                </a:lnTo>
                <a:lnTo>
                  <a:pt x="370" y="3090"/>
                </a:lnTo>
                <a:lnTo>
                  <a:pt x="468" y="3205"/>
                </a:lnTo>
                <a:lnTo>
                  <a:pt x="567" y="3325"/>
                </a:lnTo>
                <a:lnTo>
                  <a:pt x="657" y="3450"/>
                </a:lnTo>
                <a:lnTo>
                  <a:pt x="747" y="3580"/>
                </a:lnTo>
                <a:lnTo>
                  <a:pt x="821" y="3725"/>
                </a:lnTo>
                <a:lnTo>
                  <a:pt x="871" y="3890"/>
                </a:lnTo>
                <a:lnTo>
                  <a:pt x="920" y="4080"/>
                </a:lnTo>
                <a:lnTo>
                  <a:pt x="928" y="4295"/>
                </a:lnTo>
                <a:lnTo>
                  <a:pt x="920" y="4510"/>
                </a:lnTo>
                <a:lnTo>
                  <a:pt x="871" y="4700"/>
                </a:lnTo>
                <a:lnTo>
                  <a:pt x="821" y="4865"/>
                </a:lnTo>
                <a:lnTo>
                  <a:pt x="747" y="5005"/>
                </a:lnTo>
                <a:lnTo>
                  <a:pt x="657" y="5140"/>
                </a:lnTo>
                <a:lnTo>
                  <a:pt x="567" y="5265"/>
                </a:lnTo>
                <a:lnTo>
                  <a:pt x="468" y="5380"/>
                </a:lnTo>
                <a:lnTo>
                  <a:pt x="370" y="5490"/>
                </a:lnTo>
                <a:lnTo>
                  <a:pt x="271" y="5615"/>
                </a:lnTo>
                <a:lnTo>
                  <a:pt x="189" y="5745"/>
                </a:lnTo>
                <a:lnTo>
                  <a:pt x="115" y="5890"/>
                </a:lnTo>
                <a:lnTo>
                  <a:pt x="57" y="6055"/>
                </a:lnTo>
                <a:lnTo>
                  <a:pt x="16" y="6245"/>
                </a:lnTo>
                <a:lnTo>
                  <a:pt x="0" y="6460"/>
                </a:lnTo>
                <a:lnTo>
                  <a:pt x="16" y="6675"/>
                </a:lnTo>
                <a:lnTo>
                  <a:pt x="57" y="6865"/>
                </a:lnTo>
                <a:lnTo>
                  <a:pt x="115" y="7030"/>
                </a:lnTo>
                <a:lnTo>
                  <a:pt x="189" y="7175"/>
                </a:lnTo>
                <a:lnTo>
                  <a:pt x="271" y="7305"/>
                </a:lnTo>
                <a:lnTo>
                  <a:pt x="370" y="7430"/>
                </a:lnTo>
                <a:lnTo>
                  <a:pt x="468" y="7545"/>
                </a:lnTo>
                <a:lnTo>
                  <a:pt x="567" y="7665"/>
                </a:lnTo>
                <a:lnTo>
                  <a:pt x="657" y="7785"/>
                </a:lnTo>
                <a:lnTo>
                  <a:pt x="747" y="7915"/>
                </a:lnTo>
                <a:lnTo>
                  <a:pt x="821" y="8065"/>
                </a:lnTo>
                <a:lnTo>
                  <a:pt x="871" y="8230"/>
                </a:lnTo>
                <a:lnTo>
                  <a:pt x="920" y="8415"/>
                </a:lnTo>
                <a:lnTo>
                  <a:pt x="928" y="8635"/>
                </a:lnTo>
                <a:lnTo>
                  <a:pt x="920" y="8850"/>
                </a:lnTo>
                <a:lnTo>
                  <a:pt x="871" y="9035"/>
                </a:lnTo>
                <a:lnTo>
                  <a:pt x="821" y="9205"/>
                </a:lnTo>
                <a:lnTo>
                  <a:pt x="747" y="9345"/>
                </a:lnTo>
                <a:lnTo>
                  <a:pt x="657" y="9480"/>
                </a:lnTo>
                <a:lnTo>
                  <a:pt x="567" y="9595"/>
                </a:lnTo>
                <a:lnTo>
                  <a:pt x="468" y="9715"/>
                </a:lnTo>
                <a:lnTo>
                  <a:pt x="370" y="9830"/>
                </a:lnTo>
                <a:lnTo>
                  <a:pt x="271" y="9955"/>
                </a:lnTo>
                <a:lnTo>
                  <a:pt x="189" y="10085"/>
                </a:lnTo>
                <a:lnTo>
                  <a:pt x="115" y="10230"/>
                </a:lnTo>
                <a:lnTo>
                  <a:pt x="57" y="10395"/>
                </a:lnTo>
                <a:lnTo>
                  <a:pt x="16" y="10585"/>
                </a:lnTo>
                <a:lnTo>
                  <a:pt x="0" y="10795"/>
                </a:lnTo>
                <a:lnTo>
                  <a:pt x="16" y="11015"/>
                </a:lnTo>
                <a:lnTo>
                  <a:pt x="57" y="11205"/>
                </a:lnTo>
                <a:lnTo>
                  <a:pt x="115" y="11370"/>
                </a:lnTo>
                <a:lnTo>
                  <a:pt x="189" y="11515"/>
                </a:lnTo>
                <a:lnTo>
                  <a:pt x="271" y="11645"/>
                </a:lnTo>
                <a:lnTo>
                  <a:pt x="370" y="11770"/>
                </a:lnTo>
                <a:lnTo>
                  <a:pt x="567" y="12005"/>
                </a:lnTo>
                <a:lnTo>
                  <a:pt x="657" y="12120"/>
                </a:lnTo>
                <a:lnTo>
                  <a:pt x="747" y="12255"/>
                </a:lnTo>
                <a:lnTo>
                  <a:pt x="821" y="12395"/>
                </a:lnTo>
                <a:lnTo>
                  <a:pt x="871" y="12560"/>
                </a:lnTo>
                <a:lnTo>
                  <a:pt x="920" y="12750"/>
                </a:lnTo>
                <a:lnTo>
                  <a:pt x="928" y="12965"/>
                </a:lnTo>
                <a:lnTo>
                  <a:pt x="920" y="13185"/>
                </a:lnTo>
                <a:lnTo>
                  <a:pt x="871" y="13370"/>
                </a:lnTo>
                <a:lnTo>
                  <a:pt x="821" y="13535"/>
                </a:lnTo>
                <a:lnTo>
                  <a:pt x="747" y="13680"/>
                </a:lnTo>
                <a:lnTo>
                  <a:pt x="657" y="13815"/>
                </a:lnTo>
                <a:lnTo>
                  <a:pt x="567" y="13935"/>
                </a:lnTo>
                <a:lnTo>
                  <a:pt x="370" y="14170"/>
                </a:lnTo>
                <a:lnTo>
                  <a:pt x="271" y="14290"/>
                </a:lnTo>
                <a:lnTo>
                  <a:pt x="189" y="14425"/>
                </a:lnTo>
                <a:lnTo>
                  <a:pt x="115" y="14570"/>
                </a:lnTo>
                <a:lnTo>
                  <a:pt x="57" y="14735"/>
                </a:lnTo>
                <a:lnTo>
                  <a:pt x="16" y="14925"/>
                </a:lnTo>
                <a:lnTo>
                  <a:pt x="0" y="15140"/>
                </a:lnTo>
                <a:lnTo>
                  <a:pt x="16" y="15355"/>
                </a:lnTo>
                <a:lnTo>
                  <a:pt x="57" y="15545"/>
                </a:lnTo>
                <a:lnTo>
                  <a:pt x="115" y="15710"/>
                </a:lnTo>
                <a:lnTo>
                  <a:pt x="189" y="15855"/>
                </a:lnTo>
                <a:lnTo>
                  <a:pt x="271" y="15985"/>
                </a:lnTo>
                <a:lnTo>
                  <a:pt x="370" y="16110"/>
                </a:lnTo>
                <a:lnTo>
                  <a:pt x="468" y="16220"/>
                </a:lnTo>
                <a:lnTo>
                  <a:pt x="567" y="16335"/>
                </a:lnTo>
                <a:lnTo>
                  <a:pt x="657" y="16460"/>
                </a:lnTo>
                <a:lnTo>
                  <a:pt x="747" y="16595"/>
                </a:lnTo>
                <a:lnTo>
                  <a:pt x="821" y="16735"/>
                </a:lnTo>
                <a:lnTo>
                  <a:pt x="871" y="16900"/>
                </a:lnTo>
                <a:lnTo>
                  <a:pt x="920" y="17090"/>
                </a:lnTo>
                <a:lnTo>
                  <a:pt x="928" y="17305"/>
                </a:lnTo>
                <a:lnTo>
                  <a:pt x="920" y="17520"/>
                </a:lnTo>
                <a:lnTo>
                  <a:pt x="871" y="17710"/>
                </a:lnTo>
                <a:lnTo>
                  <a:pt x="821" y="17875"/>
                </a:lnTo>
                <a:lnTo>
                  <a:pt x="747" y="18020"/>
                </a:lnTo>
                <a:lnTo>
                  <a:pt x="657" y="18150"/>
                </a:lnTo>
                <a:lnTo>
                  <a:pt x="567" y="18275"/>
                </a:lnTo>
                <a:lnTo>
                  <a:pt x="468" y="18395"/>
                </a:lnTo>
                <a:lnTo>
                  <a:pt x="370" y="18510"/>
                </a:lnTo>
                <a:lnTo>
                  <a:pt x="271" y="18630"/>
                </a:lnTo>
                <a:lnTo>
                  <a:pt x="189" y="18760"/>
                </a:lnTo>
                <a:lnTo>
                  <a:pt x="115" y="18910"/>
                </a:lnTo>
                <a:lnTo>
                  <a:pt x="57" y="19075"/>
                </a:lnTo>
                <a:lnTo>
                  <a:pt x="16" y="19255"/>
                </a:lnTo>
                <a:lnTo>
                  <a:pt x="0" y="19475"/>
                </a:lnTo>
                <a:lnTo>
                  <a:pt x="16" y="19690"/>
                </a:lnTo>
                <a:lnTo>
                  <a:pt x="57" y="19880"/>
                </a:lnTo>
                <a:lnTo>
                  <a:pt x="115" y="20035"/>
                </a:lnTo>
                <a:lnTo>
                  <a:pt x="189" y="20180"/>
                </a:lnTo>
                <a:lnTo>
                  <a:pt x="271" y="20310"/>
                </a:lnTo>
                <a:lnTo>
                  <a:pt x="361" y="20435"/>
                </a:lnTo>
                <a:lnTo>
                  <a:pt x="452" y="20545"/>
                </a:lnTo>
                <a:lnTo>
                  <a:pt x="550" y="20665"/>
                </a:lnTo>
                <a:lnTo>
                  <a:pt x="649" y="20780"/>
                </a:lnTo>
                <a:lnTo>
                  <a:pt x="731" y="20915"/>
                </a:lnTo>
                <a:lnTo>
                  <a:pt x="813" y="21050"/>
                </a:lnTo>
                <a:lnTo>
                  <a:pt x="862" y="21215"/>
                </a:lnTo>
                <a:lnTo>
                  <a:pt x="903" y="21390"/>
                </a:lnTo>
                <a:lnTo>
                  <a:pt x="928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77A5D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Title 1"/>
          <p:cNvSpPr txBox="1"/>
          <p:nvPr>
            <p:ph type="title"/>
          </p:nvPr>
        </p:nvSpPr>
        <p:spPr>
          <a:xfrm>
            <a:off x="457200" y="2002990"/>
            <a:ext cx="3226622" cy="2154768"/>
          </a:xfrm>
          <a:prstGeom prst="rect">
            <a:avLst/>
          </a:prstGeom>
        </p:spPr>
        <p:txBody>
          <a:bodyPr anchor="t"/>
          <a:lstStyle>
            <a:lvl1pPr>
              <a:defRPr spc="100" sz="6400">
                <a:solidFill>
                  <a:srgbClr val="000000"/>
                </a:solidFill>
              </a:defRPr>
            </a:lvl1pPr>
          </a:lstStyle>
          <a:p>
            <a:pPr/>
            <a:r>
              <a:t>POLICY PAGE</a:t>
            </a:r>
          </a:p>
        </p:txBody>
      </p:sp>
      <p:sp>
        <p:nvSpPr>
          <p:cNvPr id="293" name="Slide Number Placeholder 5"/>
          <p:cNvSpPr txBox="1"/>
          <p:nvPr>
            <p:ph type="sldNum" sz="quarter" idx="2"/>
          </p:nvPr>
        </p:nvSpPr>
        <p:spPr>
          <a:xfrm>
            <a:off x="11130950" y="6423342"/>
            <a:ext cx="22285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000000">
                    <a:alpha val="60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0664" y="449808"/>
            <a:ext cx="6998898" cy="4851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Footer Placeholder 26"/>
          <p:cNvSpPr txBox="1"/>
          <p:nvPr/>
        </p:nvSpPr>
        <p:spPr>
          <a:xfrm>
            <a:off x="883919" y="6356350"/>
            <a:ext cx="5869512" cy="36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97" name="Flowchart: Document 33"/>
          <p:cNvSpPr/>
          <p:nvPr/>
        </p:nvSpPr>
        <p:spPr>
          <a:xfrm>
            <a:off x="638175" y="0"/>
            <a:ext cx="3248025" cy="3357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8" name="Title 1"/>
          <p:cNvSpPr txBox="1"/>
          <p:nvPr>
            <p:ph type="title"/>
          </p:nvPr>
        </p:nvSpPr>
        <p:spPr>
          <a:xfrm>
            <a:off x="838200" y="171162"/>
            <a:ext cx="2840183" cy="2371148"/>
          </a:xfrm>
          <a:prstGeom prst="rect">
            <a:avLst/>
          </a:prstGeom>
        </p:spPr>
        <p:txBody>
          <a:bodyPr/>
          <a:lstStyle>
            <a:lvl1pPr algn="l">
              <a:defRPr spc="100" sz="3200">
                <a:solidFill>
                  <a:srgbClr val="000000"/>
                </a:solidFill>
              </a:defRPr>
            </a:lvl1pPr>
          </a:lstStyle>
          <a:p>
            <a:pPr/>
            <a:r>
              <a:t>AGENCY CONTACT PAGE</a:t>
            </a:r>
          </a:p>
        </p:txBody>
      </p:sp>
      <p:sp>
        <p:nvSpPr>
          <p:cNvPr id="299" name="Slide Number Placeholder 27"/>
          <p:cNvSpPr txBox="1"/>
          <p:nvPr>
            <p:ph type="sldNum" sz="quarter" idx="2"/>
          </p:nvPr>
        </p:nvSpPr>
        <p:spPr>
          <a:xfrm>
            <a:off x="10926475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3079" y="792394"/>
            <a:ext cx="6955767" cy="4779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ooter Placeholder 26"/>
          <p:cNvSpPr txBox="1"/>
          <p:nvPr/>
        </p:nvSpPr>
        <p:spPr>
          <a:xfrm>
            <a:off x="883919" y="6356350"/>
            <a:ext cx="5869512" cy="36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03" name="Flowchart: Document 36"/>
          <p:cNvSpPr/>
          <p:nvPr/>
        </p:nvSpPr>
        <p:spPr>
          <a:xfrm>
            <a:off x="638175" y="0"/>
            <a:ext cx="3248025" cy="3357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Title 1"/>
          <p:cNvSpPr txBox="1"/>
          <p:nvPr>
            <p:ph type="title"/>
          </p:nvPr>
        </p:nvSpPr>
        <p:spPr>
          <a:xfrm>
            <a:off x="838200" y="171162"/>
            <a:ext cx="2840183" cy="2371148"/>
          </a:xfrm>
          <a:prstGeom prst="rect">
            <a:avLst/>
          </a:prstGeom>
        </p:spPr>
        <p:txBody>
          <a:bodyPr/>
          <a:lstStyle/>
          <a:p>
            <a:pPr algn="l">
              <a:defRPr spc="100" sz="3200">
                <a:solidFill>
                  <a:srgbClr val="000000"/>
                </a:solidFill>
              </a:defRPr>
            </a:pPr>
            <a:r>
              <a:t>CONTACT</a:t>
            </a:r>
            <a:br/>
            <a:r>
              <a:t>PAGE</a:t>
            </a:r>
          </a:p>
        </p:txBody>
      </p:sp>
      <p:sp>
        <p:nvSpPr>
          <p:cNvPr id="305" name="Slide Number Placeholder 27"/>
          <p:cNvSpPr txBox="1"/>
          <p:nvPr>
            <p:ph type="sldNum" sz="quarter" idx="2"/>
          </p:nvPr>
        </p:nvSpPr>
        <p:spPr>
          <a:xfrm>
            <a:off x="10926475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4323" y="737356"/>
            <a:ext cx="7286446" cy="5009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ooter Placeholder 3"/>
          <p:cNvSpPr txBox="1"/>
          <p:nvPr/>
        </p:nvSpPr>
        <p:spPr>
          <a:xfrm>
            <a:off x="6525441" y="6423342"/>
            <a:ext cx="257011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888888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09" name="Title 1"/>
          <p:cNvSpPr txBox="1"/>
          <p:nvPr>
            <p:ph type="title"/>
          </p:nvPr>
        </p:nvSpPr>
        <p:spPr>
          <a:xfrm>
            <a:off x="4525991" y="1687621"/>
            <a:ext cx="4179572" cy="1165304"/>
          </a:xfrm>
          <a:prstGeom prst="rect">
            <a:avLst/>
          </a:prstGeom>
        </p:spPr>
        <p:txBody>
          <a:bodyPr/>
          <a:lstStyle>
            <a:lvl1pPr>
              <a:defRPr spc="100" sz="6600"/>
            </a:lvl1pPr>
          </a:lstStyle>
          <a:p>
            <a:pPr/>
            <a:r>
              <a:t>WEEK 2</a:t>
            </a:r>
          </a:p>
        </p:txBody>
      </p:sp>
      <p:sp>
        <p:nvSpPr>
          <p:cNvPr id="310" name="Subtitle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lide Number Placeholder 4"/>
          <p:cNvSpPr txBox="1"/>
          <p:nvPr>
            <p:ph type="sldNum" sz="quarter" idx="2"/>
          </p:nvPr>
        </p:nvSpPr>
        <p:spPr>
          <a:xfrm>
            <a:off x="11122522" y="6423342"/>
            <a:ext cx="23127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Footer Placeholder 26"/>
          <p:cNvSpPr txBox="1"/>
          <p:nvPr/>
        </p:nvSpPr>
        <p:spPr>
          <a:xfrm>
            <a:off x="883919" y="6356350"/>
            <a:ext cx="5869512" cy="36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14" name="Flowchart: Document 44"/>
          <p:cNvSpPr/>
          <p:nvPr/>
        </p:nvSpPr>
        <p:spPr>
          <a:xfrm>
            <a:off x="638175" y="0"/>
            <a:ext cx="3248025" cy="3357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5" name="Title 1"/>
          <p:cNvSpPr txBox="1"/>
          <p:nvPr>
            <p:ph type="title"/>
          </p:nvPr>
        </p:nvSpPr>
        <p:spPr>
          <a:xfrm>
            <a:off x="838200" y="171162"/>
            <a:ext cx="2840183" cy="2371148"/>
          </a:xfrm>
          <a:prstGeom prst="rect">
            <a:avLst/>
          </a:prstGeom>
        </p:spPr>
        <p:txBody>
          <a:bodyPr/>
          <a:lstStyle>
            <a:lvl1pPr algn="l">
              <a:defRPr spc="100" sz="3200"/>
            </a:lvl1pPr>
          </a:lstStyle>
          <a:p>
            <a:pPr/>
            <a:r>
              <a:t>Home page</a:t>
            </a:r>
          </a:p>
        </p:txBody>
      </p:sp>
      <p:pic>
        <p:nvPicPr>
          <p:cNvPr id="3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5017" y="922141"/>
            <a:ext cx="7580012" cy="5169677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lide Number Placeholder 27"/>
          <p:cNvSpPr txBox="1"/>
          <p:nvPr>
            <p:ph type="sldNum" sz="quarter" idx="2"/>
          </p:nvPr>
        </p:nvSpPr>
        <p:spPr>
          <a:xfrm>
            <a:off x="10926475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Footer Placeholder 26"/>
          <p:cNvSpPr txBox="1"/>
          <p:nvPr/>
        </p:nvSpPr>
        <p:spPr>
          <a:xfrm>
            <a:off x="302894" y="6434940"/>
            <a:ext cx="5869512" cy="365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20" name="Flowchart: Document 39"/>
          <p:cNvSpPr/>
          <p:nvPr/>
        </p:nvSpPr>
        <p:spPr>
          <a:xfrm>
            <a:off x="638175" y="0"/>
            <a:ext cx="3248025" cy="3357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1" name="Title 1"/>
          <p:cNvSpPr txBox="1"/>
          <p:nvPr>
            <p:ph type="title"/>
          </p:nvPr>
        </p:nvSpPr>
        <p:spPr>
          <a:xfrm>
            <a:off x="838200" y="171162"/>
            <a:ext cx="2988143" cy="2371148"/>
          </a:xfrm>
          <a:prstGeom prst="rect">
            <a:avLst/>
          </a:prstGeom>
        </p:spPr>
        <p:txBody>
          <a:bodyPr/>
          <a:lstStyle>
            <a:lvl1pPr algn="l">
              <a:defRPr spc="100" sz="3200">
                <a:solidFill>
                  <a:srgbClr val="000000"/>
                </a:solidFill>
              </a:defRPr>
            </a:lvl1pPr>
          </a:lstStyle>
          <a:p>
            <a:pPr/>
            <a:r>
              <a:t>INFORMATION PAGE</a:t>
            </a:r>
          </a:p>
        </p:txBody>
      </p:sp>
      <p:sp>
        <p:nvSpPr>
          <p:cNvPr id="322" name="Slide Number Placeholder 27"/>
          <p:cNvSpPr txBox="1"/>
          <p:nvPr>
            <p:ph type="sldNum" sz="quarter" idx="2"/>
          </p:nvPr>
        </p:nvSpPr>
        <p:spPr>
          <a:xfrm>
            <a:off x="10926475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2424" y="569170"/>
            <a:ext cx="7809240" cy="5348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5396" y="6833393"/>
            <a:ext cx="355700" cy="347550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4"/>
          <p:cNvSpPr txBox="1"/>
          <p:nvPr/>
        </p:nvSpPr>
        <p:spPr>
          <a:xfrm>
            <a:off x="6821009" y="3506678"/>
            <a:ext cx="3521476" cy="6629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Place for content and visualized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Footer Placeholder 2"/>
          <p:cNvSpPr txBox="1"/>
          <p:nvPr/>
        </p:nvSpPr>
        <p:spPr>
          <a:xfrm>
            <a:off x="4084320" y="6423342"/>
            <a:ext cx="402336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888888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28" name="Title 1"/>
          <p:cNvSpPr txBox="1"/>
          <p:nvPr>
            <p:ph type="title"/>
          </p:nvPr>
        </p:nvSpPr>
        <p:spPr>
          <a:xfrm>
            <a:off x="2926693" y="73107"/>
            <a:ext cx="5720426" cy="650241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329" name="Slide Number Placeholder 3"/>
          <p:cNvSpPr txBox="1"/>
          <p:nvPr>
            <p:ph type="sldNum" sz="quarter" idx="2"/>
          </p:nvPr>
        </p:nvSpPr>
        <p:spPr>
          <a:xfrm>
            <a:off x="11122523" y="6423342"/>
            <a:ext cx="231278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1621" y="702151"/>
            <a:ext cx="8752145" cy="597932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extBox 6"/>
          <p:cNvSpPr txBox="1"/>
          <p:nvPr/>
        </p:nvSpPr>
        <p:spPr>
          <a:xfrm>
            <a:off x="3785549" y="2969105"/>
            <a:ext cx="4286249" cy="3835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Data On Intermediate Level Education</a:t>
            </a:r>
          </a:p>
        </p:txBody>
      </p:sp>
      <p:graphicFrame>
        <p:nvGraphicFramePr>
          <p:cNvPr id="332" name="Table 8"/>
          <p:cNvGraphicFramePr/>
          <p:nvPr/>
        </p:nvGraphicFramePr>
        <p:xfrm>
          <a:off x="3893342" y="3911203"/>
          <a:ext cx="3787127" cy="7399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93562"/>
                <a:gridCol w="1893562"/>
              </a:tblGrid>
              <a:tr h="369093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Boys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Girls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51%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49%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33" name="TextBox 8"/>
          <p:cNvSpPr txBox="1"/>
          <p:nvPr/>
        </p:nvSpPr>
        <p:spPr>
          <a:xfrm>
            <a:off x="3998593" y="3506391"/>
            <a:ext cx="32780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Ratio of students(gender wise)</a:t>
            </a:r>
          </a:p>
        </p:txBody>
      </p:sp>
      <p:sp>
        <p:nvSpPr>
          <p:cNvPr id="334" name="TextBox 11"/>
          <p:cNvSpPr txBox="1"/>
          <p:nvPr/>
        </p:nvSpPr>
        <p:spPr>
          <a:xfrm>
            <a:off x="8719422" y="3190874"/>
            <a:ext cx="58721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Girls</a:t>
            </a:r>
          </a:p>
        </p:txBody>
      </p:sp>
      <p:sp>
        <p:nvSpPr>
          <p:cNvPr id="335" name="TextBox 12"/>
          <p:cNvSpPr txBox="1"/>
          <p:nvPr/>
        </p:nvSpPr>
        <p:spPr>
          <a:xfrm>
            <a:off x="8594407" y="4000500"/>
            <a:ext cx="63484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Boys</a:t>
            </a:r>
          </a:p>
        </p:txBody>
      </p:sp>
      <p:sp>
        <p:nvSpPr>
          <p:cNvPr id="336" name="TextBox 13"/>
          <p:cNvSpPr txBox="1"/>
          <p:nvPr/>
        </p:nvSpPr>
        <p:spPr>
          <a:xfrm>
            <a:off x="2671046" y="5131592"/>
            <a:ext cx="726662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Hyderabad is currently having 51/49 (100) gender ratio among the students opting for Intermediate Education.</a:t>
            </a:r>
          </a:p>
        </p:txBody>
      </p:sp>
      <p:graphicFrame>
        <p:nvGraphicFramePr>
          <p:cNvPr id="337" name="2D Pie Chart"/>
          <p:cNvGraphicFramePr/>
          <p:nvPr/>
        </p:nvGraphicFramePr>
        <p:xfrm>
          <a:off x="8096343" y="3027426"/>
          <a:ext cx="2010119" cy="201011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ooter Placeholder 2"/>
          <p:cNvSpPr txBox="1"/>
          <p:nvPr/>
        </p:nvSpPr>
        <p:spPr>
          <a:xfrm>
            <a:off x="4084320" y="6423342"/>
            <a:ext cx="402336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888888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MVP slide</a:t>
            </a:r>
          </a:p>
        </p:txBody>
      </p:sp>
      <p:sp>
        <p:nvSpPr>
          <p:cNvPr id="341" name="Slide Number Placeholder 3"/>
          <p:cNvSpPr txBox="1"/>
          <p:nvPr>
            <p:ph type="sldNum" sz="quarter" idx="2"/>
          </p:nvPr>
        </p:nvSpPr>
        <p:spPr>
          <a:xfrm>
            <a:off x="11122523" y="6423342"/>
            <a:ext cx="231278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MVP slide will contain data with a graphical representation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2716"/>
            </a:pPr>
            <a:r>
              <a:t>MVP slide will contain data with a graphical representation.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This will let user to understand the data in a visualised and will give a better understanding of it.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Like in the previous slide, Gender wise data was provided for students enrolled in Intermediate level education.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Data will be provided with the help of normal charts(pie, bar graph, etc) and user interactive charts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ooter Placeholder 4"/>
          <p:cNvSpPr txBox="1"/>
          <p:nvPr/>
        </p:nvSpPr>
        <p:spPr>
          <a:xfrm>
            <a:off x="504173" y="6371549"/>
            <a:ext cx="3129478" cy="34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spcBef>
                <a:spcPts val="600"/>
              </a:spcBef>
              <a:defRPr sz="900">
                <a:solidFill>
                  <a:srgbClr val="000000">
                    <a:alpha val="60000"/>
                  </a:srgbClr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45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6" name="Freeform: Shape 12"/>
          <p:cNvSpPr/>
          <p:nvPr/>
        </p:nvSpPr>
        <p:spPr>
          <a:xfrm>
            <a:off x="-1" y="0"/>
            <a:ext cx="441716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72" y="0"/>
                </a:lnTo>
                <a:lnTo>
                  <a:pt x="20697" y="210"/>
                </a:lnTo>
                <a:lnTo>
                  <a:pt x="20738" y="385"/>
                </a:lnTo>
                <a:lnTo>
                  <a:pt x="20787" y="550"/>
                </a:lnTo>
                <a:lnTo>
                  <a:pt x="20869" y="685"/>
                </a:lnTo>
                <a:lnTo>
                  <a:pt x="20951" y="820"/>
                </a:lnTo>
                <a:lnTo>
                  <a:pt x="21050" y="935"/>
                </a:lnTo>
                <a:lnTo>
                  <a:pt x="21148" y="1055"/>
                </a:lnTo>
                <a:lnTo>
                  <a:pt x="21239" y="1165"/>
                </a:lnTo>
                <a:lnTo>
                  <a:pt x="21329" y="1290"/>
                </a:lnTo>
                <a:lnTo>
                  <a:pt x="21411" y="1420"/>
                </a:lnTo>
                <a:lnTo>
                  <a:pt x="21485" y="1565"/>
                </a:lnTo>
                <a:lnTo>
                  <a:pt x="21543" y="1720"/>
                </a:lnTo>
                <a:lnTo>
                  <a:pt x="21584" y="1910"/>
                </a:lnTo>
                <a:lnTo>
                  <a:pt x="21600" y="2120"/>
                </a:lnTo>
                <a:lnTo>
                  <a:pt x="21584" y="2345"/>
                </a:lnTo>
                <a:lnTo>
                  <a:pt x="21543" y="2525"/>
                </a:lnTo>
                <a:lnTo>
                  <a:pt x="21485" y="2690"/>
                </a:lnTo>
                <a:lnTo>
                  <a:pt x="21411" y="2840"/>
                </a:lnTo>
                <a:lnTo>
                  <a:pt x="21329" y="2970"/>
                </a:lnTo>
                <a:lnTo>
                  <a:pt x="21230" y="3090"/>
                </a:lnTo>
                <a:lnTo>
                  <a:pt x="21132" y="3205"/>
                </a:lnTo>
                <a:lnTo>
                  <a:pt x="21033" y="3325"/>
                </a:lnTo>
                <a:lnTo>
                  <a:pt x="20943" y="3450"/>
                </a:lnTo>
                <a:lnTo>
                  <a:pt x="20853" y="3580"/>
                </a:lnTo>
                <a:lnTo>
                  <a:pt x="20779" y="3725"/>
                </a:lnTo>
                <a:lnTo>
                  <a:pt x="20729" y="3890"/>
                </a:lnTo>
                <a:lnTo>
                  <a:pt x="20680" y="4080"/>
                </a:lnTo>
                <a:lnTo>
                  <a:pt x="20672" y="4295"/>
                </a:lnTo>
                <a:lnTo>
                  <a:pt x="20680" y="4510"/>
                </a:lnTo>
                <a:lnTo>
                  <a:pt x="20729" y="4700"/>
                </a:lnTo>
                <a:lnTo>
                  <a:pt x="20779" y="4865"/>
                </a:lnTo>
                <a:lnTo>
                  <a:pt x="20853" y="5005"/>
                </a:lnTo>
                <a:lnTo>
                  <a:pt x="20943" y="5140"/>
                </a:lnTo>
                <a:lnTo>
                  <a:pt x="21033" y="5265"/>
                </a:lnTo>
                <a:lnTo>
                  <a:pt x="21132" y="5380"/>
                </a:lnTo>
                <a:lnTo>
                  <a:pt x="21230" y="5490"/>
                </a:lnTo>
                <a:lnTo>
                  <a:pt x="21329" y="5615"/>
                </a:lnTo>
                <a:lnTo>
                  <a:pt x="21411" y="5745"/>
                </a:lnTo>
                <a:lnTo>
                  <a:pt x="21485" y="5890"/>
                </a:lnTo>
                <a:lnTo>
                  <a:pt x="21543" y="6055"/>
                </a:lnTo>
                <a:lnTo>
                  <a:pt x="21584" y="6245"/>
                </a:lnTo>
                <a:lnTo>
                  <a:pt x="21600" y="6460"/>
                </a:lnTo>
                <a:lnTo>
                  <a:pt x="21584" y="6675"/>
                </a:lnTo>
                <a:lnTo>
                  <a:pt x="21543" y="6865"/>
                </a:lnTo>
                <a:lnTo>
                  <a:pt x="21485" y="7030"/>
                </a:lnTo>
                <a:lnTo>
                  <a:pt x="21411" y="7175"/>
                </a:lnTo>
                <a:lnTo>
                  <a:pt x="21329" y="7305"/>
                </a:lnTo>
                <a:lnTo>
                  <a:pt x="21230" y="7430"/>
                </a:lnTo>
                <a:lnTo>
                  <a:pt x="21132" y="7545"/>
                </a:lnTo>
                <a:lnTo>
                  <a:pt x="21033" y="7665"/>
                </a:lnTo>
                <a:lnTo>
                  <a:pt x="20943" y="7785"/>
                </a:lnTo>
                <a:lnTo>
                  <a:pt x="20853" y="7915"/>
                </a:lnTo>
                <a:lnTo>
                  <a:pt x="20779" y="8065"/>
                </a:lnTo>
                <a:lnTo>
                  <a:pt x="20729" y="8230"/>
                </a:lnTo>
                <a:lnTo>
                  <a:pt x="20680" y="8415"/>
                </a:lnTo>
                <a:lnTo>
                  <a:pt x="20672" y="8635"/>
                </a:lnTo>
                <a:lnTo>
                  <a:pt x="20680" y="8850"/>
                </a:lnTo>
                <a:lnTo>
                  <a:pt x="20729" y="9035"/>
                </a:lnTo>
                <a:lnTo>
                  <a:pt x="20779" y="9205"/>
                </a:lnTo>
                <a:lnTo>
                  <a:pt x="20853" y="9345"/>
                </a:lnTo>
                <a:lnTo>
                  <a:pt x="20943" y="9480"/>
                </a:lnTo>
                <a:lnTo>
                  <a:pt x="21033" y="9595"/>
                </a:lnTo>
                <a:lnTo>
                  <a:pt x="21132" y="9715"/>
                </a:lnTo>
                <a:lnTo>
                  <a:pt x="21230" y="9830"/>
                </a:lnTo>
                <a:lnTo>
                  <a:pt x="21329" y="9955"/>
                </a:lnTo>
                <a:lnTo>
                  <a:pt x="21411" y="10085"/>
                </a:lnTo>
                <a:lnTo>
                  <a:pt x="21485" y="10230"/>
                </a:lnTo>
                <a:lnTo>
                  <a:pt x="21543" y="10395"/>
                </a:lnTo>
                <a:lnTo>
                  <a:pt x="21584" y="10585"/>
                </a:lnTo>
                <a:lnTo>
                  <a:pt x="21600" y="10795"/>
                </a:lnTo>
                <a:lnTo>
                  <a:pt x="21584" y="11015"/>
                </a:lnTo>
                <a:lnTo>
                  <a:pt x="21543" y="11205"/>
                </a:lnTo>
                <a:lnTo>
                  <a:pt x="21485" y="11370"/>
                </a:lnTo>
                <a:lnTo>
                  <a:pt x="21411" y="11515"/>
                </a:lnTo>
                <a:lnTo>
                  <a:pt x="21329" y="11645"/>
                </a:lnTo>
                <a:lnTo>
                  <a:pt x="21230" y="11770"/>
                </a:lnTo>
                <a:lnTo>
                  <a:pt x="21033" y="12005"/>
                </a:lnTo>
                <a:lnTo>
                  <a:pt x="20943" y="12120"/>
                </a:lnTo>
                <a:lnTo>
                  <a:pt x="20853" y="12255"/>
                </a:lnTo>
                <a:lnTo>
                  <a:pt x="20779" y="12395"/>
                </a:lnTo>
                <a:lnTo>
                  <a:pt x="20729" y="12560"/>
                </a:lnTo>
                <a:lnTo>
                  <a:pt x="20680" y="12750"/>
                </a:lnTo>
                <a:lnTo>
                  <a:pt x="20672" y="12965"/>
                </a:lnTo>
                <a:lnTo>
                  <a:pt x="20680" y="13185"/>
                </a:lnTo>
                <a:lnTo>
                  <a:pt x="20729" y="13370"/>
                </a:lnTo>
                <a:lnTo>
                  <a:pt x="20779" y="13535"/>
                </a:lnTo>
                <a:lnTo>
                  <a:pt x="20853" y="13680"/>
                </a:lnTo>
                <a:lnTo>
                  <a:pt x="20943" y="13815"/>
                </a:lnTo>
                <a:lnTo>
                  <a:pt x="21033" y="13935"/>
                </a:lnTo>
                <a:lnTo>
                  <a:pt x="21230" y="14170"/>
                </a:lnTo>
                <a:lnTo>
                  <a:pt x="21329" y="14290"/>
                </a:lnTo>
                <a:lnTo>
                  <a:pt x="21411" y="14425"/>
                </a:lnTo>
                <a:lnTo>
                  <a:pt x="21485" y="14570"/>
                </a:lnTo>
                <a:lnTo>
                  <a:pt x="21543" y="14735"/>
                </a:lnTo>
                <a:lnTo>
                  <a:pt x="21584" y="14925"/>
                </a:lnTo>
                <a:lnTo>
                  <a:pt x="21600" y="15140"/>
                </a:lnTo>
                <a:lnTo>
                  <a:pt x="21584" y="15355"/>
                </a:lnTo>
                <a:lnTo>
                  <a:pt x="21543" y="15545"/>
                </a:lnTo>
                <a:lnTo>
                  <a:pt x="21485" y="15710"/>
                </a:lnTo>
                <a:lnTo>
                  <a:pt x="21411" y="15855"/>
                </a:lnTo>
                <a:lnTo>
                  <a:pt x="21329" y="15985"/>
                </a:lnTo>
                <a:lnTo>
                  <a:pt x="21230" y="16110"/>
                </a:lnTo>
                <a:lnTo>
                  <a:pt x="21132" y="16220"/>
                </a:lnTo>
                <a:lnTo>
                  <a:pt x="21033" y="16335"/>
                </a:lnTo>
                <a:lnTo>
                  <a:pt x="20943" y="16460"/>
                </a:lnTo>
                <a:lnTo>
                  <a:pt x="20853" y="16595"/>
                </a:lnTo>
                <a:lnTo>
                  <a:pt x="20779" y="16735"/>
                </a:lnTo>
                <a:lnTo>
                  <a:pt x="20729" y="16900"/>
                </a:lnTo>
                <a:lnTo>
                  <a:pt x="20680" y="17090"/>
                </a:lnTo>
                <a:lnTo>
                  <a:pt x="20672" y="17305"/>
                </a:lnTo>
                <a:lnTo>
                  <a:pt x="20680" y="17520"/>
                </a:lnTo>
                <a:lnTo>
                  <a:pt x="20729" y="17710"/>
                </a:lnTo>
                <a:lnTo>
                  <a:pt x="20779" y="17875"/>
                </a:lnTo>
                <a:lnTo>
                  <a:pt x="20853" y="18020"/>
                </a:lnTo>
                <a:lnTo>
                  <a:pt x="20943" y="18150"/>
                </a:lnTo>
                <a:lnTo>
                  <a:pt x="21033" y="18275"/>
                </a:lnTo>
                <a:lnTo>
                  <a:pt x="21132" y="18395"/>
                </a:lnTo>
                <a:lnTo>
                  <a:pt x="21230" y="18510"/>
                </a:lnTo>
                <a:lnTo>
                  <a:pt x="21329" y="18630"/>
                </a:lnTo>
                <a:lnTo>
                  <a:pt x="21411" y="18760"/>
                </a:lnTo>
                <a:lnTo>
                  <a:pt x="21485" y="18910"/>
                </a:lnTo>
                <a:lnTo>
                  <a:pt x="21543" y="19075"/>
                </a:lnTo>
                <a:lnTo>
                  <a:pt x="21584" y="19255"/>
                </a:lnTo>
                <a:lnTo>
                  <a:pt x="21600" y="19475"/>
                </a:lnTo>
                <a:lnTo>
                  <a:pt x="21584" y="19690"/>
                </a:lnTo>
                <a:lnTo>
                  <a:pt x="21543" y="19880"/>
                </a:lnTo>
                <a:lnTo>
                  <a:pt x="21485" y="20035"/>
                </a:lnTo>
                <a:lnTo>
                  <a:pt x="21411" y="20180"/>
                </a:lnTo>
                <a:lnTo>
                  <a:pt x="21329" y="20310"/>
                </a:lnTo>
                <a:lnTo>
                  <a:pt x="21239" y="20435"/>
                </a:lnTo>
                <a:lnTo>
                  <a:pt x="21148" y="20545"/>
                </a:lnTo>
                <a:lnTo>
                  <a:pt x="21050" y="20665"/>
                </a:lnTo>
                <a:lnTo>
                  <a:pt x="20951" y="20780"/>
                </a:lnTo>
                <a:lnTo>
                  <a:pt x="20869" y="20915"/>
                </a:lnTo>
                <a:lnTo>
                  <a:pt x="20787" y="21050"/>
                </a:lnTo>
                <a:lnTo>
                  <a:pt x="20738" y="21215"/>
                </a:lnTo>
                <a:lnTo>
                  <a:pt x="20697" y="21390"/>
                </a:lnTo>
                <a:lnTo>
                  <a:pt x="2067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Freeform: Shape 14"/>
          <p:cNvSpPr/>
          <p:nvPr/>
        </p:nvSpPr>
        <p:spPr>
          <a:xfrm>
            <a:off x="-1" y="0"/>
            <a:ext cx="427278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41" y="0"/>
                </a:lnTo>
                <a:lnTo>
                  <a:pt x="20666" y="210"/>
                </a:lnTo>
                <a:lnTo>
                  <a:pt x="20708" y="385"/>
                </a:lnTo>
                <a:lnTo>
                  <a:pt x="20759" y="550"/>
                </a:lnTo>
                <a:lnTo>
                  <a:pt x="20844" y="685"/>
                </a:lnTo>
                <a:lnTo>
                  <a:pt x="20929" y="820"/>
                </a:lnTo>
                <a:lnTo>
                  <a:pt x="21031" y="935"/>
                </a:lnTo>
                <a:lnTo>
                  <a:pt x="21133" y="1055"/>
                </a:lnTo>
                <a:lnTo>
                  <a:pt x="21226" y="1165"/>
                </a:lnTo>
                <a:lnTo>
                  <a:pt x="21320" y="1290"/>
                </a:lnTo>
                <a:lnTo>
                  <a:pt x="21405" y="1420"/>
                </a:lnTo>
                <a:lnTo>
                  <a:pt x="21481" y="1565"/>
                </a:lnTo>
                <a:lnTo>
                  <a:pt x="21541" y="1720"/>
                </a:lnTo>
                <a:lnTo>
                  <a:pt x="21583" y="1910"/>
                </a:lnTo>
                <a:lnTo>
                  <a:pt x="21600" y="2120"/>
                </a:lnTo>
                <a:lnTo>
                  <a:pt x="21583" y="2345"/>
                </a:lnTo>
                <a:lnTo>
                  <a:pt x="21541" y="2525"/>
                </a:lnTo>
                <a:lnTo>
                  <a:pt x="21481" y="2690"/>
                </a:lnTo>
                <a:lnTo>
                  <a:pt x="21405" y="2840"/>
                </a:lnTo>
                <a:lnTo>
                  <a:pt x="21320" y="2970"/>
                </a:lnTo>
                <a:lnTo>
                  <a:pt x="21218" y="3090"/>
                </a:lnTo>
                <a:lnTo>
                  <a:pt x="21116" y="3205"/>
                </a:lnTo>
                <a:lnTo>
                  <a:pt x="21014" y="3325"/>
                </a:lnTo>
                <a:lnTo>
                  <a:pt x="20921" y="3450"/>
                </a:lnTo>
                <a:lnTo>
                  <a:pt x="20827" y="3580"/>
                </a:lnTo>
                <a:lnTo>
                  <a:pt x="20751" y="3725"/>
                </a:lnTo>
                <a:lnTo>
                  <a:pt x="20700" y="3890"/>
                </a:lnTo>
                <a:lnTo>
                  <a:pt x="20649" y="4080"/>
                </a:lnTo>
                <a:lnTo>
                  <a:pt x="20641" y="4295"/>
                </a:lnTo>
                <a:lnTo>
                  <a:pt x="20649" y="4510"/>
                </a:lnTo>
                <a:lnTo>
                  <a:pt x="20700" y="4700"/>
                </a:lnTo>
                <a:lnTo>
                  <a:pt x="20751" y="4865"/>
                </a:lnTo>
                <a:lnTo>
                  <a:pt x="20827" y="5005"/>
                </a:lnTo>
                <a:lnTo>
                  <a:pt x="20921" y="5140"/>
                </a:lnTo>
                <a:lnTo>
                  <a:pt x="21014" y="5265"/>
                </a:lnTo>
                <a:lnTo>
                  <a:pt x="21116" y="5380"/>
                </a:lnTo>
                <a:lnTo>
                  <a:pt x="21218" y="5490"/>
                </a:lnTo>
                <a:lnTo>
                  <a:pt x="21320" y="5615"/>
                </a:lnTo>
                <a:lnTo>
                  <a:pt x="21405" y="5745"/>
                </a:lnTo>
                <a:lnTo>
                  <a:pt x="21481" y="5890"/>
                </a:lnTo>
                <a:lnTo>
                  <a:pt x="21541" y="6055"/>
                </a:lnTo>
                <a:lnTo>
                  <a:pt x="21583" y="6245"/>
                </a:lnTo>
                <a:lnTo>
                  <a:pt x="21600" y="6460"/>
                </a:lnTo>
                <a:lnTo>
                  <a:pt x="21583" y="6675"/>
                </a:lnTo>
                <a:lnTo>
                  <a:pt x="21541" y="6865"/>
                </a:lnTo>
                <a:lnTo>
                  <a:pt x="21481" y="7030"/>
                </a:lnTo>
                <a:lnTo>
                  <a:pt x="21405" y="7175"/>
                </a:lnTo>
                <a:lnTo>
                  <a:pt x="21320" y="7305"/>
                </a:lnTo>
                <a:lnTo>
                  <a:pt x="21218" y="7430"/>
                </a:lnTo>
                <a:lnTo>
                  <a:pt x="21116" y="7545"/>
                </a:lnTo>
                <a:lnTo>
                  <a:pt x="21014" y="7665"/>
                </a:lnTo>
                <a:lnTo>
                  <a:pt x="20921" y="7785"/>
                </a:lnTo>
                <a:lnTo>
                  <a:pt x="20827" y="7915"/>
                </a:lnTo>
                <a:lnTo>
                  <a:pt x="20751" y="8065"/>
                </a:lnTo>
                <a:lnTo>
                  <a:pt x="20700" y="8230"/>
                </a:lnTo>
                <a:lnTo>
                  <a:pt x="20649" y="8415"/>
                </a:lnTo>
                <a:lnTo>
                  <a:pt x="20641" y="8635"/>
                </a:lnTo>
                <a:lnTo>
                  <a:pt x="20649" y="8850"/>
                </a:lnTo>
                <a:lnTo>
                  <a:pt x="20700" y="9035"/>
                </a:lnTo>
                <a:lnTo>
                  <a:pt x="20751" y="9205"/>
                </a:lnTo>
                <a:lnTo>
                  <a:pt x="20827" y="9345"/>
                </a:lnTo>
                <a:lnTo>
                  <a:pt x="20921" y="9480"/>
                </a:lnTo>
                <a:lnTo>
                  <a:pt x="21014" y="9595"/>
                </a:lnTo>
                <a:lnTo>
                  <a:pt x="21116" y="9715"/>
                </a:lnTo>
                <a:lnTo>
                  <a:pt x="21218" y="9830"/>
                </a:lnTo>
                <a:lnTo>
                  <a:pt x="21320" y="9955"/>
                </a:lnTo>
                <a:lnTo>
                  <a:pt x="21405" y="10085"/>
                </a:lnTo>
                <a:lnTo>
                  <a:pt x="21481" y="10230"/>
                </a:lnTo>
                <a:lnTo>
                  <a:pt x="21541" y="10395"/>
                </a:lnTo>
                <a:lnTo>
                  <a:pt x="21583" y="10585"/>
                </a:lnTo>
                <a:lnTo>
                  <a:pt x="21600" y="10795"/>
                </a:lnTo>
                <a:lnTo>
                  <a:pt x="21583" y="11015"/>
                </a:lnTo>
                <a:lnTo>
                  <a:pt x="21541" y="11205"/>
                </a:lnTo>
                <a:lnTo>
                  <a:pt x="21481" y="11370"/>
                </a:lnTo>
                <a:lnTo>
                  <a:pt x="21405" y="11515"/>
                </a:lnTo>
                <a:lnTo>
                  <a:pt x="21320" y="11645"/>
                </a:lnTo>
                <a:lnTo>
                  <a:pt x="21218" y="11770"/>
                </a:lnTo>
                <a:lnTo>
                  <a:pt x="21014" y="12005"/>
                </a:lnTo>
                <a:lnTo>
                  <a:pt x="20921" y="12120"/>
                </a:lnTo>
                <a:lnTo>
                  <a:pt x="20827" y="12255"/>
                </a:lnTo>
                <a:lnTo>
                  <a:pt x="20751" y="12395"/>
                </a:lnTo>
                <a:lnTo>
                  <a:pt x="20700" y="12560"/>
                </a:lnTo>
                <a:lnTo>
                  <a:pt x="20649" y="12750"/>
                </a:lnTo>
                <a:lnTo>
                  <a:pt x="20641" y="12965"/>
                </a:lnTo>
                <a:lnTo>
                  <a:pt x="20649" y="13185"/>
                </a:lnTo>
                <a:lnTo>
                  <a:pt x="20700" y="13370"/>
                </a:lnTo>
                <a:lnTo>
                  <a:pt x="20751" y="13535"/>
                </a:lnTo>
                <a:lnTo>
                  <a:pt x="20827" y="13680"/>
                </a:lnTo>
                <a:lnTo>
                  <a:pt x="20921" y="13815"/>
                </a:lnTo>
                <a:lnTo>
                  <a:pt x="21014" y="13935"/>
                </a:lnTo>
                <a:lnTo>
                  <a:pt x="21218" y="14170"/>
                </a:lnTo>
                <a:lnTo>
                  <a:pt x="21320" y="14290"/>
                </a:lnTo>
                <a:lnTo>
                  <a:pt x="21405" y="14425"/>
                </a:lnTo>
                <a:lnTo>
                  <a:pt x="21481" y="14570"/>
                </a:lnTo>
                <a:lnTo>
                  <a:pt x="21541" y="14735"/>
                </a:lnTo>
                <a:lnTo>
                  <a:pt x="21583" y="14925"/>
                </a:lnTo>
                <a:lnTo>
                  <a:pt x="21600" y="15140"/>
                </a:lnTo>
                <a:lnTo>
                  <a:pt x="21583" y="15355"/>
                </a:lnTo>
                <a:lnTo>
                  <a:pt x="21541" y="15545"/>
                </a:lnTo>
                <a:lnTo>
                  <a:pt x="21481" y="15710"/>
                </a:lnTo>
                <a:lnTo>
                  <a:pt x="21405" y="15855"/>
                </a:lnTo>
                <a:lnTo>
                  <a:pt x="21320" y="15985"/>
                </a:lnTo>
                <a:lnTo>
                  <a:pt x="21218" y="16110"/>
                </a:lnTo>
                <a:lnTo>
                  <a:pt x="21116" y="16220"/>
                </a:lnTo>
                <a:lnTo>
                  <a:pt x="21014" y="16335"/>
                </a:lnTo>
                <a:lnTo>
                  <a:pt x="20921" y="16460"/>
                </a:lnTo>
                <a:lnTo>
                  <a:pt x="20827" y="16595"/>
                </a:lnTo>
                <a:lnTo>
                  <a:pt x="20751" y="16735"/>
                </a:lnTo>
                <a:lnTo>
                  <a:pt x="20700" y="16900"/>
                </a:lnTo>
                <a:lnTo>
                  <a:pt x="20649" y="17090"/>
                </a:lnTo>
                <a:lnTo>
                  <a:pt x="20641" y="17305"/>
                </a:lnTo>
                <a:lnTo>
                  <a:pt x="20649" y="17520"/>
                </a:lnTo>
                <a:lnTo>
                  <a:pt x="20700" y="17710"/>
                </a:lnTo>
                <a:lnTo>
                  <a:pt x="20751" y="17875"/>
                </a:lnTo>
                <a:lnTo>
                  <a:pt x="20827" y="18020"/>
                </a:lnTo>
                <a:lnTo>
                  <a:pt x="20921" y="18150"/>
                </a:lnTo>
                <a:lnTo>
                  <a:pt x="21014" y="18275"/>
                </a:lnTo>
                <a:lnTo>
                  <a:pt x="21116" y="18395"/>
                </a:lnTo>
                <a:lnTo>
                  <a:pt x="21218" y="18510"/>
                </a:lnTo>
                <a:lnTo>
                  <a:pt x="21320" y="18630"/>
                </a:lnTo>
                <a:lnTo>
                  <a:pt x="21405" y="18760"/>
                </a:lnTo>
                <a:lnTo>
                  <a:pt x="21481" y="18910"/>
                </a:lnTo>
                <a:lnTo>
                  <a:pt x="21541" y="19075"/>
                </a:lnTo>
                <a:lnTo>
                  <a:pt x="21583" y="19255"/>
                </a:lnTo>
                <a:lnTo>
                  <a:pt x="21600" y="19475"/>
                </a:lnTo>
                <a:lnTo>
                  <a:pt x="21583" y="19690"/>
                </a:lnTo>
                <a:lnTo>
                  <a:pt x="21541" y="19880"/>
                </a:lnTo>
                <a:lnTo>
                  <a:pt x="21481" y="20035"/>
                </a:lnTo>
                <a:lnTo>
                  <a:pt x="21405" y="20180"/>
                </a:lnTo>
                <a:lnTo>
                  <a:pt x="21320" y="20310"/>
                </a:lnTo>
                <a:lnTo>
                  <a:pt x="21226" y="20435"/>
                </a:lnTo>
                <a:lnTo>
                  <a:pt x="21133" y="20545"/>
                </a:lnTo>
                <a:lnTo>
                  <a:pt x="21031" y="20665"/>
                </a:lnTo>
                <a:lnTo>
                  <a:pt x="20929" y="20780"/>
                </a:lnTo>
                <a:lnTo>
                  <a:pt x="20844" y="20915"/>
                </a:lnTo>
                <a:lnTo>
                  <a:pt x="20759" y="21050"/>
                </a:lnTo>
                <a:lnTo>
                  <a:pt x="20708" y="21215"/>
                </a:lnTo>
                <a:lnTo>
                  <a:pt x="20666" y="21390"/>
                </a:lnTo>
                <a:lnTo>
                  <a:pt x="2064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Freeform: Shape 16"/>
          <p:cNvSpPr/>
          <p:nvPr/>
        </p:nvSpPr>
        <p:spPr>
          <a:xfrm flipH="1">
            <a:off x="0" y="0"/>
            <a:ext cx="44171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928" y="0"/>
                </a:lnTo>
                <a:lnTo>
                  <a:pt x="903" y="210"/>
                </a:lnTo>
                <a:lnTo>
                  <a:pt x="862" y="385"/>
                </a:lnTo>
                <a:lnTo>
                  <a:pt x="813" y="550"/>
                </a:lnTo>
                <a:lnTo>
                  <a:pt x="731" y="685"/>
                </a:lnTo>
                <a:lnTo>
                  <a:pt x="649" y="820"/>
                </a:lnTo>
                <a:lnTo>
                  <a:pt x="550" y="935"/>
                </a:lnTo>
                <a:lnTo>
                  <a:pt x="452" y="1055"/>
                </a:lnTo>
                <a:lnTo>
                  <a:pt x="361" y="1165"/>
                </a:lnTo>
                <a:lnTo>
                  <a:pt x="271" y="1290"/>
                </a:lnTo>
                <a:lnTo>
                  <a:pt x="189" y="1420"/>
                </a:lnTo>
                <a:lnTo>
                  <a:pt x="115" y="1565"/>
                </a:lnTo>
                <a:lnTo>
                  <a:pt x="57" y="1720"/>
                </a:lnTo>
                <a:lnTo>
                  <a:pt x="16" y="1910"/>
                </a:lnTo>
                <a:lnTo>
                  <a:pt x="0" y="2120"/>
                </a:lnTo>
                <a:lnTo>
                  <a:pt x="16" y="2345"/>
                </a:lnTo>
                <a:lnTo>
                  <a:pt x="57" y="2525"/>
                </a:lnTo>
                <a:lnTo>
                  <a:pt x="115" y="2690"/>
                </a:lnTo>
                <a:lnTo>
                  <a:pt x="189" y="2840"/>
                </a:lnTo>
                <a:lnTo>
                  <a:pt x="271" y="2970"/>
                </a:lnTo>
                <a:lnTo>
                  <a:pt x="370" y="3090"/>
                </a:lnTo>
                <a:lnTo>
                  <a:pt x="468" y="3205"/>
                </a:lnTo>
                <a:lnTo>
                  <a:pt x="567" y="3325"/>
                </a:lnTo>
                <a:lnTo>
                  <a:pt x="657" y="3450"/>
                </a:lnTo>
                <a:lnTo>
                  <a:pt x="747" y="3580"/>
                </a:lnTo>
                <a:lnTo>
                  <a:pt x="821" y="3725"/>
                </a:lnTo>
                <a:lnTo>
                  <a:pt x="871" y="3890"/>
                </a:lnTo>
                <a:lnTo>
                  <a:pt x="920" y="4080"/>
                </a:lnTo>
                <a:lnTo>
                  <a:pt x="928" y="4295"/>
                </a:lnTo>
                <a:lnTo>
                  <a:pt x="920" y="4510"/>
                </a:lnTo>
                <a:lnTo>
                  <a:pt x="871" y="4700"/>
                </a:lnTo>
                <a:lnTo>
                  <a:pt x="821" y="4865"/>
                </a:lnTo>
                <a:lnTo>
                  <a:pt x="747" y="5005"/>
                </a:lnTo>
                <a:lnTo>
                  <a:pt x="657" y="5140"/>
                </a:lnTo>
                <a:lnTo>
                  <a:pt x="567" y="5265"/>
                </a:lnTo>
                <a:lnTo>
                  <a:pt x="468" y="5380"/>
                </a:lnTo>
                <a:lnTo>
                  <a:pt x="370" y="5490"/>
                </a:lnTo>
                <a:lnTo>
                  <a:pt x="271" y="5615"/>
                </a:lnTo>
                <a:lnTo>
                  <a:pt x="189" y="5745"/>
                </a:lnTo>
                <a:lnTo>
                  <a:pt x="115" y="5890"/>
                </a:lnTo>
                <a:lnTo>
                  <a:pt x="57" y="6055"/>
                </a:lnTo>
                <a:lnTo>
                  <a:pt x="16" y="6245"/>
                </a:lnTo>
                <a:lnTo>
                  <a:pt x="0" y="6460"/>
                </a:lnTo>
                <a:lnTo>
                  <a:pt x="16" y="6675"/>
                </a:lnTo>
                <a:lnTo>
                  <a:pt x="57" y="6865"/>
                </a:lnTo>
                <a:lnTo>
                  <a:pt x="115" y="7030"/>
                </a:lnTo>
                <a:lnTo>
                  <a:pt x="189" y="7175"/>
                </a:lnTo>
                <a:lnTo>
                  <a:pt x="271" y="7305"/>
                </a:lnTo>
                <a:lnTo>
                  <a:pt x="370" y="7430"/>
                </a:lnTo>
                <a:lnTo>
                  <a:pt x="468" y="7545"/>
                </a:lnTo>
                <a:lnTo>
                  <a:pt x="567" y="7665"/>
                </a:lnTo>
                <a:lnTo>
                  <a:pt x="657" y="7785"/>
                </a:lnTo>
                <a:lnTo>
                  <a:pt x="747" y="7915"/>
                </a:lnTo>
                <a:lnTo>
                  <a:pt x="821" y="8065"/>
                </a:lnTo>
                <a:lnTo>
                  <a:pt x="871" y="8230"/>
                </a:lnTo>
                <a:lnTo>
                  <a:pt x="920" y="8415"/>
                </a:lnTo>
                <a:lnTo>
                  <a:pt x="928" y="8635"/>
                </a:lnTo>
                <a:lnTo>
                  <a:pt x="920" y="8850"/>
                </a:lnTo>
                <a:lnTo>
                  <a:pt x="871" y="9035"/>
                </a:lnTo>
                <a:lnTo>
                  <a:pt x="821" y="9205"/>
                </a:lnTo>
                <a:lnTo>
                  <a:pt x="747" y="9345"/>
                </a:lnTo>
                <a:lnTo>
                  <a:pt x="657" y="9480"/>
                </a:lnTo>
                <a:lnTo>
                  <a:pt x="567" y="9595"/>
                </a:lnTo>
                <a:lnTo>
                  <a:pt x="468" y="9715"/>
                </a:lnTo>
                <a:lnTo>
                  <a:pt x="370" y="9830"/>
                </a:lnTo>
                <a:lnTo>
                  <a:pt x="271" y="9955"/>
                </a:lnTo>
                <a:lnTo>
                  <a:pt x="189" y="10085"/>
                </a:lnTo>
                <a:lnTo>
                  <a:pt x="115" y="10230"/>
                </a:lnTo>
                <a:lnTo>
                  <a:pt x="57" y="10395"/>
                </a:lnTo>
                <a:lnTo>
                  <a:pt x="16" y="10585"/>
                </a:lnTo>
                <a:lnTo>
                  <a:pt x="0" y="10795"/>
                </a:lnTo>
                <a:lnTo>
                  <a:pt x="16" y="11015"/>
                </a:lnTo>
                <a:lnTo>
                  <a:pt x="57" y="11205"/>
                </a:lnTo>
                <a:lnTo>
                  <a:pt x="115" y="11370"/>
                </a:lnTo>
                <a:lnTo>
                  <a:pt x="189" y="11515"/>
                </a:lnTo>
                <a:lnTo>
                  <a:pt x="271" y="11645"/>
                </a:lnTo>
                <a:lnTo>
                  <a:pt x="370" y="11770"/>
                </a:lnTo>
                <a:lnTo>
                  <a:pt x="567" y="12005"/>
                </a:lnTo>
                <a:lnTo>
                  <a:pt x="657" y="12120"/>
                </a:lnTo>
                <a:lnTo>
                  <a:pt x="747" y="12255"/>
                </a:lnTo>
                <a:lnTo>
                  <a:pt x="821" y="12395"/>
                </a:lnTo>
                <a:lnTo>
                  <a:pt x="871" y="12560"/>
                </a:lnTo>
                <a:lnTo>
                  <a:pt x="920" y="12750"/>
                </a:lnTo>
                <a:lnTo>
                  <a:pt x="928" y="12965"/>
                </a:lnTo>
                <a:lnTo>
                  <a:pt x="920" y="13185"/>
                </a:lnTo>
                <a:lnTo>
                  <a:pt x="871" y="13370"/>
                </a:lnTo>
                <a:lnTo>
                  <a:pt x="821" y="13535"/>
                </a:lnTo>
                <a:lnTo>
                  <a:pt x="747" y="13680"/>
                </a:lnTo>
                <a:lnTo>
                  <a:pt x="657" y="13815"/>
                </a:lnTo>
                <a:lnTo>
                  <a:pt x="567" y="13935"/>
                </a:lnTo>
                <a:lnTo>
                  <a:pt x="370" y="14170"/>
                </a:lnTo>
                <a:lnTo>
                  <a:pt x="271" y="14290"/>
                </a:lnTo>
                <a:lnTo>
                  <a:pt x="189" y="14425"/>
                </a:lnTo>
                <a:lnTo>
                  <a:pt x="115" y="14570"/>
                </a:lnTo>
                <a:lnTo>
                  <a:pt x="57" y="14735"/>
                </a:lnTo>
                <a:lnTo>
                  <a:pt x="16" y="14925"/>
                </a:lnTo>
                <a:lnTo>
                  <a:pt x="0" y="15140"/>
                </a:lnTo>
                <a:lnTo>
                  <a:pt x="16" y="15355"/>
                </a:lnTo>
                <a:lnTo>
                  <a:pt x="57" y="15545"/>
                </a:lnTo>
                <a:lnTo>
                  <a:pt x="115" y="15710"/>
                </a:lnTo>
                <a:lnTo>
                  <a:pt x="189" y="15855"/>
                </a:lnTo>
                <a:lnTo>
                  <a:pt x="271" y="15985"/>
                </a:lnTo>
                <a:lnTo>
                  <a:pt x="370" y="16110"/>
                </a:lnTo>
                <a:lnTo>
                  <a:pt x="468" y="16220"/>
                </a:lnTo>
                <a:lnTo>
                  <a:pt x="567" y="16335"/>
                </a:lnTo>
                <a:lnTo>
                  <a:pt x="657" y="16460"/>
                </a:lnTo>
                <a:lnTo>
                  <a:pt x="747" y="16595"/>
                </a:lnTo>
                <a:lnTo>
                  <a:pt x="821" y="16735"/>
                </a:lnTo>
                <a:lnTo>
                  <a:pt x="871" y="16900"/>
                </a:lnTo>
                <a:lnTo>
                  <a:pt x="920" y="17090"/>
                </a:lnTo>
                <a:lnTo>
                  <a:pt x="928" y="17305"/>
                </a:lnTo>
                <a:lnTo>
                  <a:pt x="920" y="17520"/>
                </a:lnTo>
                <a:lnTo>
                  <a:pt x="871" y="17710"/>
                </a:lnTo>
                <a:lnTo>
                  <a:pt x="821" y="17875"/>
                </a:lnTo>
                <a:lnTo>
                  <a:pt x="747" y="18020"/>
                </a:lnTo>
                <a:lnTo>
                  <a:pt x="657" y="18150"/>
                </a:lnTo>
                <a:lnTo>
                  <a:pt x="567" y="18275"/>
                </a:lnTo>
                <a:lnTo>
                  <a:pt x="468" y="18395"/>
                </a:lnTo>
                <a:lnTo>
                  <a:pt x="370" y="18510"/>
                </a:lnTo>
                <a:lnTo>
                  <a:pt x="271" y="18630"/>
                </a:lnTo>
                <a:lnTo>
                  <a:pt x="189" y="18760"/>
                </a:lnTo>
                <a:lnTo>
                  <a:pt x="115" y="18910"/>
                </a:lnTo>
                <a:lnTo>
                  <a:pt x="57" y="19075"/>
                </a:lnTo>
                <a:lnTo>
                  <a:pt x="16" y="19255"/>
                </a:lnTo>
                <a:lnTo>
                  <a:pt x="0" y="19475"/>
                </a:lnTo>
                <a:lnTo>
                  <a:pt x="16" y="19690"/>
                </a:lnTo>
                <a:lnTo>
                  <a:pt x="57" y="19880"/>
                </a:lnTo>
                <a:lnTo>
                  <a:pt x="115" y="20035"/>
                </a:lnTo>
                <a:lnTo>
                  <a:pt x="189" y="20180"/>
                </a:lnTo>
                <a:lnTo>
                  <a:pt x="271" y="20310"/>
                </a:lnTo>
                <a:lnTo>
                  <a:pt x="361" y="20435"/>
                </a:lnTo>
                <a:lnTo>
                  <a:pt x="452" y="20545"/>
                </a:lnTo>
                <a:lnTo>
                  <a:pt x="550" y="20665"/>
                </a:lnTo>
                <a:lnTo>
                  <a:pt x="649" y="20780"/>
                </a:lnTo>
                <a:lnTo>
                  <a:pt x="731" y="20915"/>
                </a:lnTo>
                <a:lnTo>
                  <a:pt x="813" y="21050"/>
                </a:lnTo>
                <a:lnTo>
                  <a:pt x="862" y="21215"/>
                </a:lnTo>
                <a:lnTo>
                  <a:pt x="903" y="21390"/>
                </a:lnTo>
                <a:lnTo>
                  <a:pt x="928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77A5D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Title 1"/>
          <p:cNvSpPr txBox="1"/>
          <p:nvPr>
            <p:ph type="title"/>
          </p:nvPr>
        </p:nvSpPr>
        <p:spPr>
          <a:xfrm>
            <a:off x="457200" y="2002990"/>
            <a:ext cx="3226622" cy="2154768"/>
          </a:xfrm>
          <a:prstGeom prst="rect">
            <a:avLst/>
          </a:prstGeom>
        </p:spPr>
        <p:txBody>
          <a:bodyPr anchor="t"/>
          <a:lstStyle>
            <a:lvl1pPr>
              <a:defRPr spc="100" sz="6400">
                <a:solidFill>
                  <a:srgbClr val="000000"/>
                </a:solidFill>
              </a:defRPr>
            </a:lvl1pPr>
          </a:lstStyle>
          <a:p>
            <a:pPr/>
            <a:r>
              <a:t>POLICY PAGE</a:t>
            </a:r>
          </a:p>
        </p:txBody>
      </p:sp>
      <p:sp>
        <p:nvSpPr>
          <p:cNvPr id="350" name="Slide Number Placeholder 5"/>
          <p:cNvSpPr txBox="1"/>
          <p:nvPr>
            <p:ph type="sldNum" sz="quarter" idx="2"/>
          </p:nvPr>
        </p:nvSpPr>
        <p:spPr>
          <a:xfrm>
            <a:off x="11122523" y="6423342"/>
            <a:ext cx="231278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000000">
                    <a:alpha val="60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301" y="618680"/>
            <a:ext cx="7478146" cy="5620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ooter Placeholder 3"/>
          <p:cNvSpPr txBox="1"/>
          <p:nvPr/>
        </p:nvSpPr>
        <p:spPr>
          <a:xfrm>
            <a:off x="2715605" y="6423340"/>
            <a:ext cx="239140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888888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4" name="Title 1"/>
          <p:cNvSpPr txBox="1"/>
          <p:nvPr>
            <p:ph type="title"/>
          </p:nvPr>
        </p:nvSpPr>
        <p:spPr>
          <a:xfrm>
            <a:off x="1747156" y="759188"/>
            <a:ext cx="2895601" cy="132556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INDEX</a:t>
            </a:r>
          </a:p>
        </p:txBody>
      </p:sp>
      <p:sp>
        <p:nvSpPr>
          <p:cNvPr id="245" name="Content Placeholder 2"/>
          <p:cNvSpPr txBox="1"/>
          <p:nvPr>
            <p:ph type="body" sz="quarter" idx="1"/>
          </p:nvPr>
        </p:nvSpPr>
        <p:spPr>
          <a:xfrm>
            <a:off x="1333499" y="2445204"/>
            <a:ext cx="3907973" cy="377122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Functional requirements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Type of users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Design of the website</a:t>
            </a:r>
          </a:p>
        </p:txBody>
      </p:sp>
      <p:sp>
        <p:nvSpPr>
          <p:cNvPr id="246" name="Slide Number Placeholder 5"/>
          <p:cNvSpPr txBox="1"/>
          <p:nvPr>
            <p:ph type="sldNum" sz="quarter" idx="2"/>
          </p:nvPr>
        </p:nvSpPr>
        <p:spPr>
          <a:xfrm>
            <a:off x="6356148" y="6423342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Footer Placeholder 26"/>
          <p:cNvSpPr txBox="1"/>
          <p:nvPr/>
        </p:nvSpPr>
        <p:spPr>
          <a:xfrm>
            <a:off x="883919" y="6356350"/>
            <a:ext cx="5869512" cy="36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54" name="Flowchart: Document 33"/>
          <p:cNvSpPr/>
          <p:nvPr/>
        </p:nvSpPr>
        <p:spPr>
          <a:xfrm>
            <a:off x="638175" y="0"/>
            <a:ext cx="3248025" cy="3357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5" name="Title 1"/>
          <p:cNvSpPr txBox="1"/>
          <p:nvPr>
            <p:ph type="title"/>
          </p:nvPr>
        </p:nvSpPr>
        <p:spPr>
          <a:xfrm>
            <a:off x="838200" y="171162"/>
            <a:ext cx="2840183" cy="2371148"/>
          </a:xfrm>
          <a:prstGeom prst="rect">
            <a:avLst/>
          </a:prstGeom>
        </p:spPr>
        <p:txBody>
          <a:bodyPr/>
          <a:lstStyle>
            <a:lvl1pPr algn="l">
              <a:defRPr spc="100" sz="3200">
                <a:solidFill>
                  <a:srgbClr val="000000"/>
                </a:solidFill>
              </a:defRPr>
            </a:lvl1pPr>
          </a:lstStyle>
          <a:p>
            <a:pPr/>
            <a:r>
              <a:t>AGENCY CONTACT PAGE</a:t>
            </a:r>
          </a:p>
        </p:txBody>
      </p:sp>
      <p:sp>
        <p:nvSpPr>
          <p:cNvPr id="356" name="Slide Number Placeholder 27"/>
          <p:cNvSpPr txBox="1"/>
          <p:nvPr>
            <p:ph type="sldNum" sz="quarter" idx="2"/>
          </p:nvPr>
        </p:nvSpPr>
        <p:spPr>
          <a:xfrm>
            <a:off x="10926475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4874" y="709088"/>
            <a:ext cx="7547676" cy="5116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ooter Placeholder 26"/>
          <p:cNvSpPr txBox="1"/>
          <p:nvPr/>
        </p:nvSpPr>
        <p:spPr>
          <a:xfrm>
            <a:off x="883919" y="6356350"/>
            <a:ext cx="5869512" cy="36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60" name="Flowchart: Document 36"/>
          <p:cNvSpPr/>
          <p:nvPr/>
        </p:nvSpPr>
        <p:spPr>
          <a:xfrm>
            <a:off x="638175" y="0"/>
            <a:ext cx="3248025" cy="3357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Title 1"/>
          <p:cNvSpPr txBox="1"/>
          <p:nvPr>
            <p:ph type="title"/>
          </p:nvPr>
        </p:nvSpPr>
        <p:spPr>
          <a:xfrm>
            <a:off x="838200" y="171162"/>
            <a:ext cx="2840183" cy="2371148"/>
          </a:xfrm>
          <a:prstGeom prst="rect">
            <a:avLst/>
          </a:prstGeom>
        </p:spPr>
        <p:txBody>
          <a:bodyPr/>
          <a:lstStyle/>
          <a:p>
            <a:pPr algn="l">
              <a:defRPr spc="100" sz="3200">
                <a:solidFill>
                  <a:srgbClr val="000000"/>
                </a:solidFill>
              </a:defRPr>
            </a:pPr>
            <a:r>
              <a:t>CONTACT</a:t>
            </a:r>
            <a:br/>
            <a:r>
              <a:t>PAGE</a:t>
            </a:r>
          </a:p>
        </p:txBody>
      </p:sp>
      <p:sp>
        <p:nvSpPr>
          <p:cNvPr id="362" name="Slide Number Placeholder 27"/>
          <p:cNvSpPr txBox="1"/>
          <p:nvPr>
            <p:ph type="sldNum" sz="quarter" idx="2"/>
          </p:nvPr>
        </p:nvSpPr>
        <p:spPr>
          <a:xfrm>
            <a:off x="10926475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4874" y="799496"/>
            <a:ext cx="7237709" cy="4910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ooter Placeholder 3"/>
          <p:cNvSpPr txBox="1"/>
          <p:nvPr/>
        </p:nvSpPr>
        <p:spPr>
          <a:xfrm>
            <a:off x="6525441" y="6423342"/>
            <a:ext cx="257011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888888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66" name="Title 1"/>
          <p:cNvSpPr txBox="1"/>
          <p:nvPr>
            <p:ph type="title"/>
          </p:nvPr>
        </p:nvSpPr>
        <p:spPr>
          <a:xfrm>
            <a:off x="4525991" y="1687621"/>
            <a:ext cx="4179572" cy="1165304"/>
          </a:xfrm>
          <a:prstGeom prst="rect">
            <a:avLst/>
          </a:prstGeom>
        </p:spPr>
        <p:txBody>
          <a:bodyPr/>
          <a:lstStyle>
            <a:lvl1pPr>
              <a:defRPr spc="100" sz="6600"/>
            </a:lvl1pPr>
          </a:lstStyle>
          <a:p>
            <a:pPr/>
            <a:r>
              <a:t>The end</a:t>
            </a:r>
          </a:p>
        </p:txBody>
      </p:sp>
      <p:sp>
        <p:nvSpPr>
          <p:cNvPr id="367" name="Subtitle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8" name="Slide Number Placeholder 4"/>
          <p:cNvSpPr txBox="1"/>
          <p:nvPr>
            <p:ph type="sldNum" sz="quarter" idx="2"/>
          </p:nvPr>
        </p:nvSpPr>
        <p:spPr>
          <a:xfrm>
            <a:off x="11122522" y="6423342"/>
            <a:ext cx="23127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Functional requirements</a:t>
            </a:r>
          </a:p>
        </p:txBody>
      </p:sp>
      <p:sp>
        <p:nvSpPr>
          <p:cNvPr id="249" name="Subtitle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 Placeholder 3"/>
          <p:cNvSpPr txBox="1"/>
          <p:nvPr/>
        </p:nvSpPr>
        <p:spPr>
          <a:xfrm>
            <a:off x="4084320" y="6423342"/>
            <a:ext cx="402336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888888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Functional requirements of the website</a:t>
            </a:r>
          </a:p>
        </p:txBody>
      </p:sp>
      <p:sp>
        <p:nvSpPr>
          <p:cNvPr id="253" name="Slide Number Placeholder 4"/>
          <p:cNvSpPr txBox="1"/>
          <p:nvPr>
            <p:ph type="sldNum" sz="quarter" idx="2"/>
          </p:nvPr>
        </p:nvSpPr>
        <p:spPr>
          <a:xfrm>
            <a:off x="11186091" y="6423342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TextBox 5"/>
          <p:cNvSpPr txBox="1"/>
          <p:nvPr/>
        </p:nvSpPr>
        <p:spPr>
          <a:xfrm>
            <a:off x="513179" y="1906524"/>
            <a:ext cx="11066417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Website's main objective would be to provide user with the information they want regarding various levels of education in India under various sub categories under it.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To govt. officials, this website should provide enough information for them to implement existing policy or make new policies.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User should be able to navigate across various sections of website by using navigation bar at the top.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Every section should provide distinct information to the user, which includes a Home page, information page, agency contact page, policy page and developer contact page.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Website will provide visualized information ,i.e., using graphs and charts, making it simpler for the user to understand.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ooter Placeholder 4"/>
          <p:cNvSpPr txBox="1"/>
          <p:nvPr/>
        </p:nvSpPr>
        <p:spPr>
          <a:xfrm>
            <a:off x="6789418" y="6423342"/>
            <a:ext cx="24517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888888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7" name="Title 1"/>
          <p:cNvSpPr txBox="1"/>
          <p:nvPr>
            <p:ph type="title"/>
          </p:nvPr>
        </p:nvSpPr>
        <p:spPr>
          <a:xfrm>
            <a:off x="4704331" y="777099"/>
            <a:ext cx="6696076" cy="1169537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TYPES OF USERS FOR THE WEBSITE:</a:t>
            </a:r>
          </a:p>
        </p:txBody>
      </p:sp>
      <p:sp>
        <p:nvSpPr>
          <p:cNvPr id="258" name="Subtitle 2"/>
          <p:cNvSpPr txBox="1"/>
          <p:nvPr>
            <p:ph type="body" sz="half" idx="1"/>
          </p:nvPr>
        </p:nvSpPr>
        <p:spPr>
          <a:xfrm>
            <a:off x="4490153" y="2596009"/>
            <a:ext cx="7185932" cy="2422524"/>
          </a:xfrm>
          <a:prstGeom prst="rect">
            <a:avLst/>
          </a:prstGeom>
        </p:spPr>
        <p:txBody>
          <a:bodyPr anchor="t"/>
          <a:lstStyle/>
          <a:p>
            <a:pPr marL="514350" indent="-514350">
              <a:buSzPct val="100000"/>
              <a:buAutoNum type="arabicPeriod" startAt="1"/>
              <a:defRPr sz="2800"/>
            </a:pPr>
            <a:r>
              <a:t>Educational Institutes</a:t>
            </a:r>
          </a:p>
          <a:p>
            <a:pPr marL="514350" indent="-514350">
              <a:buSzPct val="100000"/>
              <a:buAutoNum type="arabicPeriod" startAt="1"/>
              <a:defRPr sz="2800"/>
            </a:pPr>
            <a:r>
              <a:t>Govt Officials </a:t>
            </a:r>
          </a:p>
          <a:p>
            <a:pPr marL="514350" indent="-514350">
              <a:buSzPct val="100000"/>
              <a:buAutoNum type="arabicPeriod" startAt="1"/>
              <a:defRPr sz="2800"/>
            </a:pPr>
            <a:r>
              <a:t>General public</a:t>
            </a:r>
          </a:p>
        </p:txBody>
      </p:sp>
      <p:sp>
        <p:nvSpPr>
          <p:cNvPr id="259" name="Slide Number Placeholder 5"/>
          <p:cNvSpPr txBox="1"/>
          <p:nvPr>
            <p:ph type="sldNum" sz="quarter" idx="2"/>
          </p:nvPr>
        </p:nvSpPr>
        <p:spPr>
          <a:xfrm>
            <a:off x="11186091" y="6423342"/>
            <a:ext cx="16771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DESIGN OF THE WEBSITE</a:t>
            </a:r>
          </a:p>
        </p:txBody>
      </p:sp>
      <p:sp>
        <p:nvSpPr>
          <p:cNvPr id="262" name="Subtitle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xfrm>
            <a:off x="7116267" y="1149496"/>
            <a:ext cx="4179572" cy="1715531"/>
          </a:xfrm>
          <a:prstGeom prst="rect">
            <a:avLst/>
          </a:prstGeom>
        </p:spPr>
        <p:txBody>
          <a:bodyPr/>
          <a:lstStyle>
            <a:lvl1pPr>
              <a:defRPr spc="100" sz="4800"/>
            </a:lvl1pPr>
          </a:lstStyle>
          <a:p>
            <a:pPr/>
            <a:r>
              <a:t>WEEK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ooter Placeholder 26"/>
          <p:cNvSpPr txBox="1"/>
          <p:nvPr/>
        </p:nvSpPr>
        <p:spPr>
          <a:xfrm>
            <a:off x="1074419" y="6356350"/>
            <a:ext cx="6118861" cy="36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67" name="Down Arrow 7"/>
          <p:cNvSpPr/>
          <p:nvPr/>
        </p:nvSpPr>
        <p:spPr>
          <a:xfrm rot="16200000">
            <a:off x="800100" y="1491343"/>
            <a:ext cx="3333749" cy="3499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51"/>
                </a:moveTo>
                <a:lnTo>
                  <a:pt x="0" y="0"/>
                </a:lnTo>
                <a:lnTo>
                  <a:pt x="21600" y="0"/>
                </a:lnTo>
                <a:lnTo>
                  <a:pt x="21600" y="1835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Title 1"/>
          <p:cNvSpPr txBox="1"/>
          <p:nvPr>
            <p:ph type="title"/>
          </p:nvPr>
        </p:nvSpPr>
        <p:spPr>
          <a:xfrm>
            <a:off x="1028700" y="1967265"/>
            <a:ext cx="2628900" cy="2547259"/>
          </a:xfrm>
          <a:prstGeom prst="rect">
            <a:avLst/>
          </a:prstGeom>
        </p:spPr>
        <p:txBody>
          <a:bodyPr/>
          <a:lstStyle/>
          <a:p>
            <a:pPr>
              <a:defRPr spc="100" sz="3600"/>
            </a:pPr>
            <a:r>
              <a:t>Login</a:t>
            </a:r>
            <a:br/>
            <a:r>
              <a:t>PAGE</a:t>
            </a:r>
          </a:p>
        </p:txBody>
      </p:sp>
      <p:pic>
        <p:nvPicPr>
          <p:cNvPr id="2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2398" y="1076446"/>
            <a:ext cx="6780701" cy="4627828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lide Number Placeholder 27"/>
          <p:cNvSpPr txBox="1"/>
          <p:nvPr>
            <p:ph type="sldNum" sz="quarter" idx="2"/>
          </p:nvPr>
        </p:nvSpPr>
        <p:spPr>
          <a:xfrm>
            <a:off x="11359633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ooter Placeholder 26"/>
          <p:cNvSpPr txBox="1"/>
          <p:nvPr/>
        </p:nvSpPr>
        <p:spPr>
          <a:xfrm>
            <a:off x="504173" y="6371549"/>
            <a:ext cx="3129478" cy="34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spcBef>
                <a:spcPts val="600"/>
              </a:spcBef>
              <a:defRPr sz="12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73" name="Rectangle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Freeform: Shape 35"/>
          <p:cNvSpPr/>
          <p:nvPr/>
        </p:nvSpPr>
        <p:spPr>
          <a:xfrm>
            <a:off x="-1" y="0"/>
            <a:ext cx="441716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72" y="0"/>
                </a:lnTo>
                <a:lnTo>
                  <a:pt x="20697" y="210"/>
                </a:lnTo>
                <a:lnTo>
                  <a:pt x="20738" y="385"/>
                </a:lnTo>
                <a:lnTo>
                  <a:pt x="20787" y="550"/>
                </a:lnTo>
                <a:lnTo>
                  <a:pt x="20869" y="685"/>
                </a:lnTo>
                <a:lnTo>
                  <a:pt x="20951" y="820"/>
                </a:lnTo>
                <a:lnTo>
                  <a:pt x="21050" y="935"/>
                </a:lnTo>
                <a:lnTo>
                  <a:pt x="21148" y="1055"/>
                </a:lnTo>
                <a:lnTo>
                  <a:pt x="21239" y="1165"/>
                </a:lnTo>
                <a:lnTo>
                  <a:pt x="21329" y="1290"/>
                </a:lnTo>
                <a:lnTo>
                  <a:pt x="21411" y="1420"/>
                </a:lnTo>
                <a:lnTo>
                  <a:pt x="21485" y="1565"/>
                </a:lnTo>
                <a:lnTo>
                  <a:pt x="21543" y="1720"/>
                </a:lnTo>
                <a:lnTo>
                  <a:pt x="21584" y="1910"/>
                </a:lnTo>
                <a:lnTo>
                  <a:pt x="21600" y="2120"/>
                </a:lnTo>
                <a:lnTo>
                  <a:pt x="21584" y="2345"/>
                </a:lnTo>
                <a:lnTo>
                  <a:pt x="21543" y="2525"/>
                </a:lnTo>
                <a:lnTo>
                  <a:pt x="21485" y="2690"/>
                </a:lnTo>
                <a:lnTo>
                  <a:pt x="21411" y="2840"/>
                </a:lnTo>
                <a:lnTo>
                  <a:pt x="21329" y="2970"/>
                </a:lnTo>
                <a:lnTo>
                  <a:pt x="21230" y="3090"/>
                </a:lnTo>
                <a:lnTo>
                  <a:pt x="21132" y="3205"/>
                </a:lnTo>
                <a:lnTo>
                  <a:pt x="21033" y="3325"/>
                </a:lnTo>
                <a:lnTo>
                  <a:pt x="20943" y="3450"/>
                </a:lnTo>
                <a:lnTo>
                  <a:pt x="20853" y="3580"/>
                </a:lnTo>
                <a:lnTo>
                  <a:pt x="20779" y="3725"/>
                </a:lnTo>
                <a:lnTo>
                  <a:pt x="20729" y="3890"/>
                </a:lnTo>
                <a:lnTo>
                  <a:pt x="20680" y="4080"/>
                </a:lnTo>
                <a:lnTo>
                  <a:pt x="20672" y="4295"/>
                </a:lnTo>
                <a:lnTo>
                  <a:pt x="20680" y="4510"/>
                </a:lnTo>
                <a:lnTo>
                  <a:pt x="20729" y="4700"/>
                </a:lnTo>
                <a:lnTo>
                  <a:pt x="20779" y="4865"/>
                </a:lnTo>
                <a:lnTo>
                  <a:pt x="20853" y="5005"/>
                </a:lnTo>
                <a:lnTo>
                  <a:pt x="20943" y="5140"/>
                </a:lnTo>
                <a:lnTo>
                  <a:pt x="21033" y="5265"/>
                </a:lnTo>
                <a:lnTo>
                  <a:pt x="21132" y="5380"/>
                </a:lnTo>
                <a:lnTo>
                  <a:pt x="21230" y="5490"/>
                </a:lnTo>
                <a:lnTo>
                  <a:pt x="21329" y="5615"/>
                </a:lnTo>
                <a:lnTo>
                  <a:pt x="21411" y="5745"/>
                </a:lnTo>
                <a:lnTo>
                  <a:pt x="21485" y="5890"/>
                </a:lnTo>
                <a:lnTo>
                  <a:pt x="21543" y="6055"/>
                </a:lnTo>
                <a:lnTo>
                  <a:pt x="21584" y="6245"/>
                </a:lnTo>
                <a:lnTo>
                  <a:pt x="21600" y="6460"/>
                </a:lnTo>
                <a:lnTo>
                  <a:pt x="21584" y="6675"/>
                </a:lnTo>
                <a:lnTo>
                  <a:pt x="21543" y="6865"/>
                </a:lnTo>
                <a:lnTo>
                  <a:pt x="21485" y="7030"/>
                </a:lnTo>
                <a:lnTo>
                  <a:pt x="21411" y="7175"/>
                </a:lnTo>
                <a:lnTo>
                  <a:pt x="21329" y="7305"/>
                </a:lnTo>
                <a:lnTo>
                  <a:pt x="21230" y="7430"/>
                </a:lnTo>
                <a:lnTo>
                  <a:pt x="21132" y="7545"/>
                </a:lnTo>
                <a:lnTo>
                  <a:pt x="21033" y="7665"/>
                </a:lnTo>
                <a:lnTo>
                  <a:pt x="20943" y="7785"/>
                </a:lnTo>
                <a:lnTo>
                  <a:pt x="20853" y="7915"/>
                </a:lnTo>
                <a:lnTo>
                  <a:pt x="20779" y="8065"/>
                </a:lnTo>
                <a:lnTo>
                  <a:pt x="20729" y="8230"/>
                </a:lnTo>
                <a:lnTo>
                  <a:pt x="20680" y="8415"/>
                </a:lnTo>
                <a:lnTo>
                  <a:pt x="20672" y="8635"/>
                </a:lnTo>
                <a:lnTo>
                  <a:pt x="20680" y="8850"/>
                </a:lnTo>
                <a:lnTo>
                  <a:pt x="20729" y="9035"/>
                </a:lnTo>
                <a:lnTo>
                  <a:pt x="20779" y="9205"/>
                </a:lnTo>
                <a:lnTo>
                  <a:pt x="20853" y="9345"/>
                </a:lnTo>
                <a:lnTo>
                  <a:pt x="20943" y="9480"/>
                </a:lnTo>
                <a:lnTo>
                  <a:pt x="21033" y="9595"/>
                </a:lnTo>
                <a:lnTo>
                  <a:pt x="21132" y="9715"/>
                </a:lnTo>
                <a:lnTo>
                  <a:pt x="21230" y="9830"/>
                </a:lnTo>
                <a:lnTo>
                  <a:pt x="21329" y="9955"/>
                </a:lnTo>
                <a:lnTo>
                  <a:pt x="21411" y="10085"/>
                </a:lnTo>
                <a:lnTo>
                  <a:pt x="21485" y="10230"/>
                </a:lnTo>
                <a:lnTo>
                  <a:pt x="21543" y="10395"/>
                </a:lnTo>
                <a:lnTo>
                  <a:pt x="21584" y="10585"/>
                </a:lnTo>
                <a:lnTo>
                  <a:pt x="21600" y="10795"/>
                </a:lnTo>
                <a:lnTo>
                  <a:pt x="21584" y="11015"/>
                </a:lnTo>
                <a:lnTo>
                  <a:pt x="21543" y="11205"/>
                </a:lnTo>
                <a:lnTo>
                  <a:pt x="21485" y="11370"/>
                </a:lnTo>
                <a:lnTo>
                  <a:pt x="21411" y="11515"/>
                </a:lnTo>
                <a:lnTo>
                  <a:pt x="21329" y="11645"/>
                </a:lnTo>
                <a:lnTo>
                  <a:pt x="21230" y="11770"/>
                </a:lnTo>
                <a:lnTo>
                  <a:pt x="21033" y="12005"/>
                </a:lnTo>
                <a:lnTo>
                  <a:pt x="20943" y="12120"/>
                </a:lnTo>
                <a:lnTo>
                  <a:pt x="20853" y="12255"/>
                </a:lnTo>
                <a:lnTo>
                  <a:pt x="20779" y="12395"/>
                </a:lnTo>
                <a:lnTo>
                  <a:pt x="20729" y="12560"/>
                </a:lnTo>
                <a:lnTo>
                  <a:pt x="20680" y="12750"/>
                </a:lnTo>
                <a:lnTo>
                  <a:pt x="20672" y="12965"/>
                </a:lnTo>
                <a:lnTo>
                  <a:pt x="20680" y="13185"/>
                </a:lnTo>
                <a:lnTo>
                  <a:pt x="20729" y="13370"/>
                </a:lnTo>
                <a:lnTo>
                  <a:pt x="20779" y="13535"/>
                </a:lnTo>
                <a:lnTo>
                  <a:pt x="20853" y="13680"/>
                </a:lnTo>
                <a:lnTo>
                  <a:pt x="20943" y="13815"/>
                </a:lnTo>
                <a:lnTo>
                  <a:pt x="21033" y="13935"/>
                </a:lnTo>
                <a:lnTo>
                  <a:pt x="21230" y="14170"/>
                </a:lnTo>
                <a:lnTo>
                  <a:pt x="21329" y="14290"/>
                </a:lnTo>
                <a:lnTo>
                  <a:pt x="21411" y="14425"/>
                </a:lnTo>
                <a:lnTo>
                  <a:pt x="21485" y="14570"/>
                </a:lnTo>
                <a:lnTo>
                  <a:pt x="21543" y="14735"/>
                </a:lnTo>
                <a:lnTo>
                  <a:pt x="21584" y="14925"/>
                </a:lnTo>
                <a:lnTo>
                  <a:pt x="21600" y="15140"/>
                </a:lnTo>
                <a:lnTo>
                  <a:pt x="21584" y="15355"/>
                </a:lnTo>
                <a:lnTo>
                  <a:pt x="21543" y="15545"/>
                </a:lnTo>
                <a:lnTo>
                  <a:pt x="21485" y="15710"/>
                </a:lnTo>
                <a:lnTo>
                  <a:pt x="21411" y="15855"/>
                </a:lnTo>
                <a:lnTo>
                  <a:pt x="21329" y="15985"/>
                </a:lnTo>
                <a:lnTo>
                  <a:pt x="21230" y="16110"/>
                </a:lnTo>
                <a:lnTo>
                  <a:pt x="21132" y="16220"/>
                </a:lnTo>
                <a:lnTo>
                  <a:pt x="21033" y="16335"/>
                </a:lnTo>
                <a:lnTo>
                  <a:pt x="20943" y="16460"/>
                </a:lnTo>
                <a:lnTo>
                  <a:pt x="20853" y="16595"/>
                </a:lnTo>
                <a:lnTo>
                  <a:pt x="20779" y="16735"/>
                </a:lnTo>
                <a:lnTo>
                  <a:pt x="20729" y="16900"/>
                </a:lnTo>
                <a:lnTo>
                  <a:pt x="20680" y="17090"/>
                </a:lnTo>
                <a:lnTo>
                  <a:pt x="20672" y="17305"/>
                </a:lnTo>
                <a:lnTo>
                  <a:pt x="20680" y="17520"/>
                </a:lnTo>
                <a:lnTo>
                  <a:pt x="20729" y="17710"/>
                </a:lnTo>
                <a:lnTo>
                  <a:pt x="20779" y="17875"/>
                </a:lnTo>
                <a:lnTo>
                  <a:pt x="20853" y="18020"/>
                </a:lnTo>
                <a:lnTo>
                  <a:pt x="20943" y="18150"/>
                </a:lnTo>
                <a:lnTo>
                  <a:pt x="21033" y="18275"/>
                </a:lnTo>
                <a:lnTo>
                  <a:pt x="21132" y="18395"/>
                </a:lnTo>
                <a:lnTo>
                  <a:pt x="21230" y="18510"/>
                </a:lnTo>
                <a:lnTo>
                  <a:pt x="21329" y="18630"/>
                </a:lnTo>
                <a:lnTo>
                  <a:pt x="21411" y="18760"/>
                </a:lnTo>
                <a:lnTo>
                  <a:pt x="21485" y="18910"/>
                </a:lnTo>
                <a:lnTo>
                  <a:pt x="21543" y="19075"/>
                </a:lnTo>
                <a:lnTo>
                  <a:pt x="21584" y="19255"/>
                </a:lnTo>
                <a:lnTo>
                  <a:pt x="21600" y="19475"/>
                </a:lnTo>
                <a:lnTo>
                  <a:pt x="21584" y="19690"/>
                </a:lnTo>
                <a:lnTo>
                  <a:pt x="21543" y="19880"/>
                </a:lnTo>
                <a:lnTo>
                  <a:pt x="21485" y="20035"/>
                </a:lnTo>
                <a:lnTo>
                  <a:pt x="21411" y="20180"/>
                </a:lnTo>
                <a:lnTo>
                  <a:pt x="21329" y="20310"/>
                </a:lnTo>
                <a:lnTo>
                  <a:pt x="21239" y="20435"/>
                </a:lnTo>
                <a:lnTo>
                  <a:pt x="21148" y="20545"/>
                </a:lnTo>
                <a:lnTo>
                  <a:pt x="21050" y="20665"/>
                </a:lnTo>
                <a:lnTo>
                  <a:pt x="20951" y="20780"/>
                </a:lnTo>
                <a:lnTo>
                  <a:pt x="20869" y="20915"/>
                </a:lnTo>
                <a:lnTo>
                  <a:pt x="20787" y="21050"/>
                </a:lnTo>
                <a:lnTo>
                  <a:pt x="20738" y="21215"/>
                </a:lnTo>
                <a:lnTo>
                  <a:pt x="20697" y="21390"/>
                </a:lnTo>
                <a:lnTo>
                  <a:pt x="2067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Freeform: Shape 37"/>
          <p:cNvSpPr/>
          <p:nvPr/>
        </p:nvSpPr>
        <p:spPr>
          <a:xfrm>
            <a:off x="-1" y="0"/>
            <a:ext cx="427278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41" y="0"/>
                </a:lnTo>
                <a:lnTo>
                  <a:pt x="20666" y="210"/>
                </a:lnTo>
                <a:lnTo>
                  <a:pt x="20708" y="385"/>
                </a:lnTo>
                <a:lnTo>
                  <a:pt x="20759" y="550"/>
                </a:lnTo>
                <a:lnTo>
                  <a:pt x="20844" y="685"/>
                </a:lnTo>
                <a:lnTo>
                  <a:pt x="20929" y="820"/>
                </a:lnTo>
                <a:lnTo>
                  <a:pt x="21031" y="935"/>
                </a:lnTo>
                <a:lnTo>
                  <a:pt x="21133" y="1055"/>
                </a:lnTo>
                <a:lnTo>
                  <a:pt x="21226" y="1165"/>
                </a:lnTo>
                <a:lnTo>
                  <a:pt x="21320" y="1290"/>
                </a:lnTo>
                <a:lnTo>
                  <a:pt x="21405" y="1420"/>
                </a:lnTo>
                <a:lnTo>
                  <a:pt x="21481" y="1565"/>
                </a:lnTo>
                <a:lnTo>
                  <a:pt x="21541" y="1720"/>
                </a:lnTo>
                <a:lnTo>
                  <a:pt x="21583" y="1910"/>
                </a:lnTo>
                <a:lnTo>
                  <a:pt x="21600" y="2120"/>
                </a:lnTo>
                <a:lnTo>
                  <a:pt x="21583" y="2345"/>
                </a:lnTo>
                <a:lnTo>
                  <a:pt x="21541" y="2525"/>
                </a:lnTo>
                <a:lnTo>
                  <a:pt x="21481" y="2690"/>
                </a:lnTo>
                <a:lnTo>
                  <a:pt x="21405" y="2840"/>
                </a:lnTo>
                <a:lnTo>
                  <a:pt x="21320" y="2970"/>
                </a:lnTo>
                <a:lnTo>
                  <a:pt x="21218" y="3090"/>
                </a:lnTo>
                <a:lnTo>
                  <a:pt x="21116" y="3205"/>
                </a:lnTo>
                <a:lnTo>
                  <a:pt x="21014" y="3325"/>
                </a:lnTo>
                <a:lnTo>
                  <a:pt x="20921" y="3450"/>
                </a:lnTo>
                <a:lnTo>
                  <a:pt x="20827" y="3580"/>
                </a:lnTo>
                <a:lnTo>
                  <a:pt x="20751" y="3725"/>
                </a:lnTo>
                <a:lnTo>
                  <a:pt x="20700" y="3890"/>
                </a:lnTo>
                <a:lnTo>
                  <a:pt x="20649" y="4080"/>
                </a:lnTo>
                <a:lnTo>
                  <a:pt x="20641" y="4295"/>
                </a:lnTo>
                <a:lnTo>
                  <a:pt x="20649" y="4510"/>
                </a:lnTo>
                <a:lnTo>
                  <a:pt x="20700" y="4700"/>
                </a:lnTo>
                <a:lnTo>
                  <a:pt x="20751" y="4865"/>
                </a:lnTo>
                <a:lnTo>
                  <a:pt x="20827" y="5005"/>
                </a:lnTo>
                <a:lnTo>
                  <a:pt x="20921" y="5140"/>
                </a:lnTo>
                <a:lnTo>
                  <a:pt x="21014" y="5265"/>
                </a:lnTo>
                <a:lnTo>
                  <a:pt x="21116" y="5380"/>
                </a:lnTo>
                <a:lnTo>
                  <a:pt x="21218" y="5490"/>
                </a:lnTo>
                <a:lnTo>
                  <a:pt x="21320" y="5615"/>
                </a:lnTo>
                <a:lnTo>
                  <a:pt x="21405" y="5745"/>
                </a:lnTo>
                <a:lnTo>
                  <a:pt x="21481" y="5890"/>
                </a:lnTo>
                <a:lnTo>
                  <a:pt x="21541" y="6055"/>
                </a:lnTo>
                <a:lnTo>
                  <a:pt x="21583" y="6245"/>
                </a:lnTo>
                <a:lnTo>
                  <a:pt x="21600" y="6460"/>
                </a:lnTo>
                <a:lnTo>
                  <a:pt x="21583" y="6675"/>
                </a:lnTo>
                <a:lnTo>
                  <a:pt x="21541" y="6865"/>
                </a:lnTo>
                <a:lnTo>
                  <a:pt x="21481" y="7030"/>
                </a:lnTo>
                <a:lnTo>
                  <a:pt x="21405" y="7175"/>
                </a:lnTo>
                <a:lnTo>
                  <a:pt x="21320" y="7305"/>
                </a:lnTo>
                <a:lnTo>
                  <a:pt x="21218" y="7430"/>
                </a:lnTo>
                <a:lnTo>
                  <a:pt x="21116" y="7545"/>
                </a:lnTo>
                <a:lnTo>
                  <a:pt x="21014" y="7665"/>
                </a:lnTo>
                <a:lnTo>
                  <a:pt x="20921" y="7785"/>
                </a:lnTo>
                <a:lnTo>
                  <a:pt x="20827" y="7915"/>
                </a:lnTo>
                <a:lnTo>
                  <a:pt x="20751" y="8065"/>
                </a:lnTo>
                <a:lnTo>
                  <a:pt x="20700" y="8230"/>
                </a:lnTo>
                <a:lnTo>
                  <a:pt x="20649" y="8415"/>
                </a:lnTo>
                <a:lnTo>
                  <a:pt x="20641" y="8635"/>
                </a:lnTo>
                <a:lnTo>
                  <a:pt x="20649" y="8850"/>
                </a:lnTo>
                <a:lnTo>
                  <a:pt x="20700" y="9035"/>
                </a:lnTo>
                <a:lnTo>
                  <a:pt x="20751" y="9205"/>
                </a:lnTo>
                <a:lnTo>
                  <a:pt x="20827" y="9345"/>
                </a:lnTo>
                <a:lnTo>
                  <a:pt x="20921" y="9480"/>
                </a:lnTo>
                <a:lnTo>
                  <a:pt x="21014" y="9595"/>
                </a:lnTo>
                <a:lnTo>
                  <a:pt x="21116" y="9715"/>
                </a:lnTo>
                <a:lnTo>
                  <a:pt x="21218" y="9830"/>
                </a:lnTo>
                <a:lnTo>
                  <a:pt x="21320" y="9955"/>
                </a:lnTo>
                <a:lnTo>
                  <a:pt x="21405" y="10085"/>
                </a:lnTo>
                <a:lnTo>
                  <a:pt x="21481" y="10230"/>
                </a:lnTo>
                <a:lnTo>
                  <a:pt x="21541" y="10395"/>
                </a:lnTo>
                <a:lnTo>
                  <a:pt x="21583" y="10585"/>
                </a:lnTo>
                <a:lnTo>
                  <a:pt x="21600" y="10795"/>
                </a:lnTo>
                <a:lnTo>
                  <a:pt x="21583" y="11015"/>
                </a:lnTo>
                <a:lnTo>
                  <a:pt x="21541" y="11205"/>
                </a:lnTo>
                <a:lnTo>
                  <a:pt x="21481" y="11370"/>
                </a:lnTo>
                <a:lnTo>
                  <a:pt x="21405" y="11515"/>
                </a:lnTo>
                <a:lnTo>
                  <a:pt x="21320" y="11645"/>
                </a:lnTo>
                <a:lnTo>
                  <a:pt x="21218" y="11770"/>
                </a:lnTo>
                <a:lnTo>
                  <a:pt x="21014" y="12005"/>
                </a:lnTo>
                <a:lnTo>
                  <a:pt x="20921" y="12120"/>
                </a:lnTo>
                <a:lnTo>
                  <a:pt x="20827" y="12255"/>
                </a:lnTo>
                <a:lnTo>
                  <a:pt x="20751" y="12395"/>
                </a:lnTo>
                <a:lnTo>
                  <a:pt x="20700" y="12560"/>
                </a:lnTo>
                <a:lnTo>
                  <a:pt x="20649" y="12750"/>
                </a:lnTo>
                <a:lnTo>
                  <a:pt x="20641" y="12965"/>
                </a:lnTo>
                <a:lnTo>
                  <a:pt x="20649" y="13185"/>
                </a:lnTo>
                <a:lnTo>
                  <a:pt x="20700" y="13370"/>
                </a:lnTo>
                <a:lnTo>
                  <a:pt x="20751" y="13535"/>
                </a:lnTo>
                <a:lnTo>
                  <a:pt x="20827" y="13680"/>
                </a:lnTo>
                <a:lnTo>
                  <a:pt x="20921" y="13815"/>
                </a:lnTo>
                <a:lnTo>
                  <a:pt x="21014" y="13935"/>
                </a:lnTo>
                <a:lnTo>
                  <a:pt x="21218" y="14170"/>
                </a:lnTo>
                <a:lnTo>
                  <a:pt x="21320" y="14290"/>
                </a:lnTo>
                <a:lnTo>
                  <a:pt x="21405" y="14425"/>
                </a:lnTo>
                <a:lnTo>
                  <a:pt x="21481" y="14570"/>
                </a:lnTo>
                <a:lnTo>
                  <a:pt x="21541" y="14735"/>
                </a:lnTo>
                <a:lnTo>
                  <a:pt x="21583" y="14925"/>
                </a:lnTo>
                <a:lnTo>
                  <a:pt x="21600" y="15140"/>
                </a:lnTo>
                <a:lnTo>
                  <a:pt x="21583" y="15355"/>
                </a:lnTo>
                <a:lnTo>
                  <a:pt x="21541" y="15545"/>
                </a:lnTo>
                <a:lnTo>
                  <a:pt x="21481" y="15710"/>
                </a:lnTo>
                <a:lnTo>
                  <a:pt x="21405" y="15855"/>
                </a:lnTo>
                <a:lnTo>
                  <a:pt x="21320" y="15985"/>
                </a:lnTo>
                <a:lnTo>
                  <a:pt x="21218" y="16110"/>
                </a:lnTo>
                <a:lnTo>
                  <a:pt x="21116" y="16220"/>
                </a:lnTo>
                <a:lnTo>
                  <a:pt x="21014" y="16335"/>
                </a:lnTo>
                <a:lnTo>
                  <a:pt x="20921" y="16460"/>
                </a:lnTo>
                <a:lnTo>
                  <a:pt x="20827" y="16595"/>
                </a:lnTo>
                <a:lnTo>
                  <a:pt x="20751" y="16735"/>
                </a:lnTo>
                <a:lnTo>
                  <a:pt x="20700" y="16900"/>
                </a:lnTo>
                <a:lnTo>
                  <a:pt x="20649" y="17090"/>
                </a:lnTo>
                <a:lnTo>
                  <a:pt x="20641" y="17305"/>
                </a:lnTo>
                <a:lnTo>
                  <a:pt x="20649" y="17520"/>
                </a:lnTo>
                <a:lnTo>
                  <a:pt x="20700" y="17710"/>
                </a:lnTo>
                <a:lnTo>
                  <a:pt x="20751" y="17875"/>
                </a:lnTo>
                <a:lnTo>
                  <a:pt x="20827" y="18020"/>
                </a:lnTo>
                <a:lnTo>
                  <a:pt x="20921" y="18150"/>
                </a:lnTo>
                <a:lnTo>
                  <a:pt x="21014" y="18275"/>
                </a:lnTo>
                <a:lnTo>
                  <a:pt x="21116" y="18395"/>
                </a:lnTo>
                <a:lnTo>
                  <a:pt x="21218" y="18510"/>
                </a:lnTo>
                <a:lnTo>
                  <a:pt x="21320" y="18630"/>
                </a:lnTo>
                <a:lnTo>
                  <a:pt x="21405" y="18760"/>
                </a:lnTo>
                <a:lnTo>
                  <a:pt x="21481" y="18910"/>
                </a:lnTo>
                <a:lnTo>
                  <a:pt x="21541" y="19075"/>
                </a:lnTo>
                <a:lnTo>
                  <a:pt x="21583" y="19255"/>
                </a:lnTo>
                <a:lnTo>
                  <a:pt x="21600" y="19475"/>
                </a:lnTo>
                <a:lnTo>
                  <a:pt x="21583" y="19690"/>
                </a:lnTo>
                <a:lnTo>
                  <a:pt x="21541" y="19880"/>
                </a:lnTo>
                <a:lnTo>
                  <a:pt x="21481" y="20035"/>
                </a:lnTo>
                <a:lnTo>
                  <a:pt x="21405" y="20180"/>
                </a:lnTo>
                <a:lnTo>
                  <a:pt x="21320" y="20310"/>
                </a:lnTo>
                <a:lnTo>
                  <a:pt x="21226" y="20435"/>
                </a:lnTo>
                <a:lnTo>
                  <a:pt x="21133" y="20545"/>
                </a:lnTo>
                <a:lnTo>
                  <a:pt x="21031" y="20665"/>
                </a:lnTo>
                <a:lnTo>
                  <a:pt x="20929" y="20780"/>
                </a:lnTo>
                <a:lnTo>
                  <a:pt x="20844" y="20915"/>
                </a:lnTo>
                <a:lnTo>
                  <a:pt x="20759" y="21050"/>
                </a:lnTo>
                <a:lnTo>
                  <a:pt x="20708" y="21215"/>
                </a:lnTo>
                <a:lnTo>
                  <a:pt x="20666" y="21390"/>
                </a:lnTo>
                <a:lnTo>
                  <a:pt x="2064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Freeform: Shape 39"/>
          <p:cNvSpPr/>
          <p:nvPr/>
        </p:nvSpPr>
        <p:spPr>
          <a:xfrm flipH="1">
            <a:off x="0" y="0"/>
            <a:ext cx="441716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928" y="0"/>
                </a:lnTo>
                <a:lnTo>
                  <a:pt x="903" y="210"/>
                </a:lnTo>
                <a:lnTo>
                  <a:pt x="862" y="385"/>
                </a:lnTo>
                <a:lnTo>
                  <a:pt x="813" y="550"/>
                </a:lnTo>
                <a:lnTo>
                  <a:pt x="731" y="685"/>
                </a:lnTo>
                <a:lnTo>
                  <a:pt x="649" y="820"/>
                </a:lnTo>
                <a:lnTo>
                  <a:pt x="550" y="935"/>
                </a:lnTo>
                <a:lnTo>
                  <a:pt x="452" y="1055"/>
                </a:lnTo>
                <a:lnTo>
                  <a:pt x="361" y="1165"/>
                </a:lnTo>
                <a:lnTo>
                  <a:pt x="271" y="1290"/>
                </a:lnTo>
                <a:lnTo>
                  <a:pt x="189" y="1420"/>
                </a:lnTo>
                <a:lnTo>
                  <a:pt x="115" y="1565"/>
                </a:lnTo>
                <a:lnTo>
                  <a:pt x="57" y="1720"/>
                </a:lnTo>
                <a:lnTo>
                  <a:pt x="16" y="1910"/>
                </a:lnTo>
                <a:lnTo>
                  <a:pt x="0" y="2120"/>
                </a:lnTo>
                <a:lnTo>
                  <a:pt x="16" y="2345"/>
                </a:lnTo>
                <a:lnTo>
                  <a:pt x="57" y="2525"/>
                </a:lnTo>
                <a:lnTo>
                  <a:pt x="115" y="2690"/>
                </a:lnTo>
                <a:lnTo>
                  <a:pt x="189" y="2840"/>
                </a:lnTo>
                <a:lnTo>
                  <a:pt x="271" y="2970"/>
                </a:lnTo>
                <a:lnTo>
                  <a:pt x="370" y="3090"/>
                </a:lnTo>
                <a:lnTo>
                  <a:pt x="468" y="3205"/>
                </a:lnTo>
                <a:lnTo>
                  <a:pt x="567" y="3325"/>
                </a:lnTo>
                <a:lnTo>
                  <a:pt x="657" y="3450"/>
                </a:lnTo>
                <a:lnTo>
                  <a:pt x="747" y="3580"/>
                </a:lnTo>
                <a:lnTo>
                  <a:pt x="821" y="3725"/>
                </a:lnTo>
                <a:lnTo>
                  <a:pt x="871" y="3890"/>
                </a:lnTo>
                <a:lnTo>
                  <a:pt x="920" y="4080"/>
                </a:lnTo>
                <a:lnTo>
                  <a:pt x="928" y="4295"/>
                </a:lnTo>
                <a:lnTo>
                  <a:pt x="920" y="4510"/>
                </a:lnTo>
                <a:lnTo>
                  <a:pt x="871" y="4700"/>
                </a:lnTo>
                <a:lnTo>
                  <a:pt x="821" y="4865"/>
                </a:lnTo>
                <a:lnTo>
                  <a:pt x="747" y="5005"/>
                </a:lnTo>
                <a:lnTo>
                  <a:pt x="657" y="5140"/>
                </a:lnTo>
                <a:lnTo>
                  <a:pt x="567" y="5265"/>
                </a:lnTo>
                <a:lnTo>
                  <a:pt x="468" y="5380"/>
                </a:lnTo>
                <a:lnTo>
                  <a:pt x="370" y="5490"/>
                </a:lnTo>
                <a:lnTo>
                  <a:pt x="271" y="5615"/>
                </a:lnTo>
                <a:lnTo>
                  <a:pt x="189" y="5745"/>
                </a:lnTo>
                <a:lnTo>
                  <a:pt x="115" y="5890"/>
                </a:lnTo>
                <a:lnTo>
                  <a:pt x="57" y="6055"/>
                </a:lnTo>
                <a:lnTo>
                  <a:pt x="16" y="6245"/>
                </a:lnTo>
                <a:lnTo>
                  <a:pt x="0" y="6460"/>
                </a:lnTo>
                <a:lnTo>
                  <a:pt x="16" y="6675"/>
                </a:lnTo>
                <a:lnTo>
                  <a:pt x="57" y="6865"/>
                </a:lnTo>
                <a:lnTo>
                  <a:pt x="115" y="7030"/>
                </a:lnTo>
                <a:lnTo>
                  <a:pt x="189" y="7175"/>
                </a:lnTo>
                <a:lnTo>
                  <a:pt x="271" y="7305"/>
                </a:lnTo>
                <a:lnTo>
                  <a:pt x="370" y="7430"/>
                </a:lnTo>
                <a:lnTo>
                  <a:pt x="468" y="7545"/>
                </a:lnTo>
                <a:lnTo>
                  <a:pt x="567" y="7665"/>
                </a:lnTo>
                <a:lnTo>
                  <a:pt x="657" y="7785"/>
                </a:lnTo>
                <a:lnTo>
                  <a:pt x="747" y="7915"/>
                </a:lnTo>
                <a:lnTo>
                  <a:pt x="821" y="8065"/>
                </a:lnTo>
                <a:lnTo>
                  <a:pt x="871" y="8230"/>
                </a:lnTo>
                <a:lnTo>
                  <a:pt x="920" y="8415"/>
                </a:lnTo>
                <a:lnTo>
                  <a:pt x="928" y="8635"/>
                </a:lnTo>
                <a:lnTo>
                  <a:pt x="920" y="8850"/>
                </a:lnTo>
                <a:lnTo>
                  <a:pt x="871" y="9035"/>
                </a:lnTo>
                <a:lnTo>
                  <a:pt x="821" y="9205"/>
                </a:lnTo>
                <a:lnTo>
                  <a:pt x="747" y="9345"/>
                </a:lnTo>
                <a:lnTo>
                  <a:pt x="657" y="9480"/>
                </a:lnTo>
                <a:lnTo>
                  <a:pt x="567" y="9595"/>
                </a:lnTo>
                <a:lnTo>
                  <a:pt x="468" y="9715"/>
                </a:lnTo>
                <a:lnTo>
                  <a:pt x="370" y="9830"/>
                </a:lnTo>
                <a:lnTo>
                  <a:pt x="271" y="9955"/>
                </a:lnTo>
                <a:lnTo>
                  <a:pt x="189" y="10085"/>
                </a:lnTo>
                <a:lnTo>
                  <a:pt x="115" y="10230"/>
                </a:lnTo>
                <a:lnTo>
                  <a:pt x="57" y="10395"/>
                </a:lnTo>
                <a:lnTo>
                  <a:pt x="16" y="10585"/>
                </a:lnTo>
                <a:lnTo>
                  <a:pt x="0" y="10795"/>
                </a:lnTo>
                <a:lnTo>
                  <a:pt x="16" y="11015"/>
                </a:lnTo>
                <a:lnTo>
                  <a:pt x="57" y="11205"/>
                </a:lnTo>
                <a:lnTo>
                  <a:pt x="115" y="11370"/>
                </a:lnTo>
                <a:lnTo>
                  <a:pt x="189" y="11515"/>
                </a:lnTo>
                <a:lnTo>
                  <a:pt x="271" y="11645"/>
                </a:lnTo>
                <a:lnTo>
                  <a:pt x="370" y="11770"/>
                </a:lnTo>
                <a:lnTo>
                  <a:pt x="567" y="12005"/>
                </a:lnTo>
                <a:lnTo>
                  <a:pt x="657" y="12120"/>
                </a:lnTo>
                <a:lnTo>
                  <a:pt x="747" y="12255"/>
                </a:lnTo>
                <a:lnTo>
                  <a:pt x="821" y="12395"/>
                </a:lnTo>
                <a:lnTo>
                  <a:pt x="871" y="12560"/>
                </a:lnTo>
                <a:lnTo>
                  <a:pt x="920" y="12750"/>
                </a:lnTo>
                <a:lnTo>
                  <a:pt x="928" y="12965"/>
                </a:lnTo>
                <a:lnTo>
                  <a:pt x="920" y="13185"/>
                </a:lnTo>
                <a:lnTo>
                  <a:pt x="871" y="13370"/>
                </a:lnTo>
                <a:lnTo>
                  <a:pt x="821" y="13535"/>
                </a:lnTo>
                <a:lnTo>
                  <a:pt x="747" y="13680"/>
                </a:lnTo>
                <a:lnTo>
                  <a:pt x="657" y="13815"/>
                </a:lnTo>
                <a:lnTo>
                  <a:pt x="567" y="13935"/>
                </a:lnTo>
                <a:lnTo>
                  <a:pt x="370" y="14170"/>
                </a:lnTo>
                <a:lnTo>
                  <a:pt x="271" y="14290"/>
                </a:lnTo>
                <a:lnTo>
                  <a:pt x="189" y="14425"/>
                </a:lnTo>
                <a:lnTo>
                  <a:pt x="115" y="14570"/>
                </a:lnTo>
                <a:lnTo>
                  <a:pt x="57" y="14735"/>
                </a:lnTo>
                <a:lnTo>
                  <a:pt x="16" y="14925"/>
                </a:lnTo>
                <a:lnTo>
                  <a:pt x="0" y="15140"/>
                </a:lnTo>
                <a:lnTo>
                  <a:pt x="16" y="15355"/>
                </a:lnTo>
                <a:lnTo>
                  <a:pt x="57" y="15545"/>
                </a:lnTo>
                <a:lnTo>
                  <a:pt x="115" y="15710"/>
                </a:lnTo>
                <a:lnTo>
                  <a:pt x="189" y="15855"/>
                </a:lnTo>
                <a:lnTo>
                  <a:pt x="271" y="15985"/>
                </a:lnTo>
                <a:lnTo>
                  <a:pt x="370" y="16110"/>
                </a:lnTo>
                <a:lnTo>
                  <a:pt x="468" y="16220"/>
                </a:lnTo>
                <a:lnTo>
                  <a:pt x="567" y="16335"/>
                </a:lnTo>
                <a:lnTo>
                  <a:pt x="657" y="16460"/>
                </a:lnTo>
                <a:lnTo>
                  <a:pt x="747" y="16595"/>
                </a:lnTo>
                <a:lnTo>
                  <a:pt x="821" y="16735"/>
                </a:lnTo>
                <a:lnTo>
                  <a:pt x="871" y="16900"/>
                </a:lnTo>
                <a:lnTo>
                  <a:pt x="920" y="17090"/>
                </a:lnTo>
                <a:lnTo>
                  <a:pt x="928" y="17305"/>
                </a:lnTo>
                <a:lnTo>
                  <a:pt x="920" y="17520"/>
                </a:lnTo>
                <a:lnTo>
                  <a:pt x="871" y="17710"/>
                </a:lnTo>
                <a:lnTo>
                  <a:pt x="821" y="17875"/>
                </a:lnTo>
                <a:lnTo>
                  <a:pt x="747" y="18020"/>
                </a:lnTo>
                <a:lnTo>
                  <a:pt x="657" y="18150"/>
                </a:lnTo>
                <a:lnTo>
                  <a:pt x="567" y="18275"/>
                </a:lnTo>
                <a:lnTo>
                  <a:pt x="468" y="18395"/>
                </a:lnTo>
                <a:lnTo>
                  <a:pt x="370" y="18510"/>
                </a:lnTo>
                <a:lnTo>
                  <a:pt x="271" y="18630"/>
                </a:lnTo>
                <a:lnTo>
                  <a:pt x="189" y="18760"/>
                </a:lnTo>
                <a:lnTo>
                  <a:pt x="115" y="18910"/>
                </a:lnTo>
                <a:lnTo>
                  <a:pt x="57" y="19075"/>
                </a:lnTo>
                <a:lnTo>
                  <a:pt x="16" y="19255"/>
                </a:lnTo>
                <a:lnTo>
                  <a:pt x="0" y="19475"/>
                </a:lnTo>
                <a:lnTo>
                  <a:pt x="16" y="19690"/>
                </a:lnTo>
                <a:lnTo>
                  <a:pt x="57" y="19880"/>
                </a:lnTo>
                <a:lnTo>
                  <a:pt x="115" y="20035"/>
                </a:lnTo>
                <a:lnTo>
                  <a:pt x="189" y="20180"/>
                </a:lnTo>
                <a:lnTo>
                  <a:pt x="271" y="20310"/>
                </a:lnTo>
                <a:lnTo>
                  <a:pt x="361" y="20435"/>
                </a:lnTo>
                <a:lnTo>
                  <a:pt x="452" y="20545"/>
                </a:lnTo>
                <a:lnTo>
                  <a:pt x="550" y="20665"/>
                </a:lnTo>
                <a:lnTo>
                  <a:pt x="649" y="20780"/>
                </a:lnTo>
                <a:lnTo>
                  <a:pt x="731" y="20915"/>
                </a:lnTo>
                <a:lnTo>
                  <a:pt x="813" y="21050"/>
                </a:lnTo>
                <a:lnTo>
                  <a:pt x="862" y="21215"/>
                </a:lnTo>
                <a:lnTo>
                  <a:pt x="903" y="21390"/>
                </a:lnTo>
                <a:lnTo>
                  <a:pt x="928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77A5D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Title 1"/>
          <p:cNvSpPr txBox="1"/>
          <p:nvPr>
            <p:ph type="title"/>
          </p:nvPr>
        </p:nvSpPr>
        <p:spPr>
          <a:xfrm>
            <a:off x="457200" y="723405"/>
            <a:ext cx="3234020" cy="3826729"/>
          </a:xfrm>
          <a:prstGeom prst="rect">
            <a:avLst/>
          </a:prstGeom>
        </p:spPr>
        <p:txBody>
          <a:bodyPr anchor="b"/>
          <a:lstStyle>
            <a:lvl1pPr>
              <a:defRPr spc="100" sz="6400"/>
            </a:lvl1pPr>
          </a:lstStyle>
          <a:p>
            <a:pPr/>
            <a:r>
              <a:t>Home page</a:t>
            </a:r>
          </a:p>
        </p:txBody>
      </p:sp>
      <p:pic>
        <p:nvPicPr>
          <p:cNvPr id="278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6251" y="1166054"/>
            <a:ext cx="6631342" cy="452589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lide Number Placeholder 27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1200">
                <a:solidFill>
                  <a:srgbClr val="000000">
                    <a:alpha val="60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