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7" r:id="rId2"/>
    <p:sldId id="399" r:id="rId3"/>
    <p:sldId id="39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FD516-6B81-AF67-96A2-0C000D6F2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886008-B52C-D592-052D-63BBD9F8E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134FBA-C5F3-AB67-56CA-432C564D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6028-A6FF-44FE-AADA-F6DB8B1EADA3}" type="datetimeFigureOut">
              <a:rPr lang="es-PE" smtClean="0"/>
              <a:t>26/05/2023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46E86-3764-6854-684B-9C84A9CD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4E9E4-84F7-357E-6825-1E3B4C47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46D-C90B-42BC-9D58-825ABD2552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366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26105-93CF-B175-E9C6-D40080BB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0F8EDD-904C-132B-8106-779D869C8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4604DB-AC22-8E55-945E-D1A62F2A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6028-A6FF-44FE-AADA-F6DB8B1EADA3}" type="datetimeFigureOut">
              <a:rPr lang="es-PE" smtClean="0"/>
              <a:t>26/05/2023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FF3298-4C08-7172-5F44-2FF3FA7A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168C7D-E695-4DD4-1792-F17980F8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46D-C90B-42BC-9D58-825ABD2552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28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682531-5F2B-E581-1FA1-0503A47BA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D15379-3EA2-649B-9EF5-28A338349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2127E-80EA-DA39-4B59-D214EA7B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6028-A6FF-44FE-AADA-F6DB8B1EADA3}" type="datetimeFigureOut">
              <a:rPr lang="es-PE" smtClean="0"/>
              <a:t>26/05/2023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392F4E-AAEB-CF5F-6B10-C2D85C89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EA4BC-DE66-5307-44AF-D9B7B888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46D-C90B-42BC-9D58-825ABD2552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604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B4FE4-000C-87A4-2EFE-BA9AA34E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6D5E3-351B-31DD-69E8-B0733AFA7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56C5CE-5B59-4D3E-5DEA-3BBFAB1E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6028-A6FF-44FE-AADA-F6DB8B1EADA3}" type="datetimeFigureOut">
              <a:rPr lang="es-PE" smtClean="0"/>
              <a:t>26/05/2023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148E4-CCB2-9619-CB5B-99F18FCD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E38BA-CE4B-3CA9-2E8C-6AAC1C65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46D-C90B-42BC-9D58-825ABD2552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560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47D51-6DF5-25CD-21CC-76300F4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0A4755-C55E-84B9-9B61-BF244B7C0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C72E6A-4098-0EB0-53A8-3291BCFD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6028-A6FF-44FE-AADA-F6DB8B1EADA3}" type="datetimeFigureOut">
              <a:rPr lang="es-PE" smtClean="0"/>
              <a:t>26/05/2023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731E74-1108-250B-31EB-AF833DF2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767CC2-4FD7-A032-C46F-3E1E790A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46D-C90B-42BC-9D58-825ABD2552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990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4FED6-252C-2842-338F-5337E9A5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5D0872-7B2A-1911-C311-5780C573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D15144-5C50-5EEF-FE6C-BAAFAAAF6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FAAC33-4D9E-9A11-1261-8BEBFB67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6028-A6FF-44FE-AADA-F6DB8B1EADA3}" type="datetimeFigureOut">
              <a:rPr lang="es-PE" smtClean="0"/>
              <a:t>26/05/2023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293E04-8121-58CE-761E-3BDCD741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97CC96-BB2B-34FD-C98F-90AA9F12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46D-C90B-42BC-9D58-825ABD2552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905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28759-51C3-02F6-9CF4-BA1ED9D7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1D54CB-A69B-BC16-A07D-347C5A909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A7A46E-9EFF-777F-9D92-68FFADCEC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1F64C0-2F3F-3C65-6E1B-986B8C937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D8FA00-15F7-0F69-288F-E7F497D7C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B6276B-4677-6717-0C77-32965EED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6028-A6FF-44FE-AADA-F6DB8B1EADA3}" type="datetimeFigureOut">
              <a:rPr lang="es-PE" smtClean="0"/>
              <a:t>26/05/2023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7B8E9A-2428-787D-869D-E29867B9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0A7FE3-E2EC-C67A-5583-BA62526C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46D-C90B-42BC-9D58-825ABD2552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858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4E9E9-8C61-C40C-4A58-6AB42C6E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60F6A6-994C-88C9-0466-60E5E32A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6028-A6FF-44FE-AADA-F6DB8B1EADA3}" type="datetimeFigureOut">
              <a:rPr lang="es-PE" smtClean="0"/>
              <a:t>26/05/2023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86B128-8D8A-96F3-8A88-26061393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8AE785-7A19-6853-0DA1-4B6E3177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46D-C90B-42BC-9D58-825ABD2552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280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5067C7-3EC7-9FE0-F96D-8EEEA47F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6028-A6FF-44FE-AADA-F6DB8B1EADA3}" type="datetimeFigureOut">
              <a:rPr lang="es-PE" smtClean="0"/>
              <a:t>26/05/2023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350827-D172-3AEC-BCEF-369C09B5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C3FC8-12B3-18BE-924D-F8D51591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46D-C90B-42BC-9D58-825ABD2552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43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391A2-3B99-AF54-6D60-C6FD5942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A322FB-F7D4-DB36-D6E7-4F9716ED8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CCE66D-B353-2AF0-C490-242BE9103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807BBC-16D6-E984-A3DC-96225EE1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6028-A6FF-44FE-AADA-F6DB8B1EADA3}" type="datetimeFigureOut">
              <a:rPr lang="es-PE" smtClean="0"/>
              <a:t>26/05/2023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6551ED-EFE7-FE10-E92A-1CBEA91B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60BCE1-1584-0D13-AE2B-C9688722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46D-C90B-42BC-9D58-825ABD2552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607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AA020-F847-A367-CA0A-899AF9B4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FB5460-8F20-8BE9-DAFC-705F0BA91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DEBAB5-37DE-2835-0A71-327A49421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40F812-05C2-CD62-3D69-CC675B1C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6028-A6FF-44FE-AADA-F6DB8B1EADA3}" type="datetimeFigureOut">
              <a:rPr lang="es-PE" smtClean="0"/>
              <a:t>26/05/2023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73842A-9E48-4B06-C269-A7313474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28DCFA-6ADD-15DD-FA93-1D895954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46D-C90B-42BC-9D58-825ABD2552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678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DF83AF-63AE-CDCE-EFF9-F4DFBCD97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9A175-7AD9-8257-658A-4EE74AB9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EDF9C9-CF12-A931-D82B-E95636E35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6028-A6FF-44FE-AADA-F6DB8B1EADA3}" type="datetimeFigureOut">
              <a:rPr lang="es-PE" smtClean="0"/>
              <a:t>26/05/2023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FEAAA9-116D-2202-C2EC-D62F09E66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A11BCD-83B2-F957-E020-ACF65FA08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2046D-C90B-42BC-9D58-825ABD2552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975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4. Diagrama de Arquitectura Conceptual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612654" y="882923"/>
            <a:ext cx="536494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0096D7"/>
                </a:solidFill>
                <a:latin typeface="+mj-lt"/>
                <a:ea typeface="+mj-ea"/>
                <a:cs typeface="+mj-cs"/>
              </a:rPr>
              <a:t>BXIE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5AD9A3A-5545-4F52-9007-79D87B7E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78" y="1201164"/>
            <a:ext cx="7355669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4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611216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5. Diagrama de Arquitectura Lógica BXI EMPRESAS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858378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5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3390EA-F0C4-4367-8E19-2DBEF87ED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856756"/>
            <a:ext cx="10086283" cy="521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5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8. </a:t>
            </a:r>
            <a:r>
              <a:rPr lang="es-PE" dirty="0">
                <a:solidFill>
                  <a:schemeClr val="bg1"/>
                </a:solidFill>
                <a:latin typeface="+mj-lt"/>
              </a:rPr>
              <a:t>Diagrama de Arquitectura Física BXIE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865406-8F5F-4EE2-A22A-2A25F3C0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18" y="925689"/>
            <a:ext cx="11251582" cy="517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76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37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Rosmery Taipe</dc:creator>
  <cp:lastModifiedBy>PESCORAN, JUAN PABLO</cp:lastModifiedBy>
  <cp:revision>5</cp:revision>
  <dcterms:created xsi:type="dcterms:W3CDTF">2023-04-21T15:30:27Z</dcterms:created>
  <dcterms:modified xsi:type="dcterms:W3CDTF">2023-05-26T22:41:14Z</dcterms:modified>
</cp:coreProperties>
</file>