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72" r:id="rId5"/>
    <p:sldId id="275" r:id="rId6"/>
    <p:sldId id="274" r:id="rId7"/>
    <p:sldId id="264" r:id="rId8"/>
    <p:sldId id="265" r:id="rId9"/>
    <p:sldId id="269" r:id="rId10"/>
    <p:sldId id="276" r:id="rId11"/>
    <p:sldId id="27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E368"/>
    <a:srgbClr val="6AE2DF"/>
    <a:srgbClr val="FFDA65"/>
    <a:srgbClr val="ADCC55"/>
    <a:srgbClr val="1B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0570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075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10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15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91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32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1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52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209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20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5081"/>
            <a:ext cx="9144000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344382" y="2842022"/>
            <a:ext cx="4455232" cy="8864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pt-BR" sz="4000" dirty="0">
                <a:solidFill>
                  <a:srgbClr val="6AE36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SongSync</a:t>
            </a:r>
            <a:endParaRPr lang="pt-BR" sz="4000" b="0" i="0" u="none" strike="noStrike" cap="none" dirty="0">
              <a:solidFill>
                <a:srgbClr val="6AE36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D1730-A437-4423-B2C5-18E6F34A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49" y="1839569"/>
            <a:ext cx="1361899" cy="12408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E20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>
            <a:extLst>
              <a:ext uri="{FF2B5EF4-FFF2-40B4-BE49-F238E27FC236}">
                <a16:creationId xmlns:a16="http://schemas.microsoft.com/office/drawing/2014/main" id="{E6CDADAC-8287-40CF-B188-48C89E99B798}"/>
              </a:ext>
            </a:extLst>
          </p:cNvPr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6AE2DF"/>
              </a:gs>
              <a:gs pos="100000">
                <a:srgbClr val="6AE368"/>
              </a:gs>
            </a:gsLst>
            <a:lin ang="5400000" scaled="1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562294" y="1957783"/>
            <a:ext cx="4112518" cy="1250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6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47399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>
            <a:extLst>
              <a:ext uri="{FF2B5EF4-FFF2-40B4-BE49-F238E27FC236}">
                <a16:creationId xmlns:a16="http://schemas.microsoft.com/office/drawing/2014/main" id="{0D2C5057-D2AC-46E9-A2C4-0BDBFC888573}"/>
              </a:ext>
            </a:extLst>
          </p:cNvPr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6AE2DF"/>
              </a:gs>
              <a:gs pos="0">
                <a:srgbClr val="6AE368"/>
              </a:gs>
            </a:gsLst>
            <a:lin ang="5400000" scaled="1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257">
            <a:extLst>
              <a:ext uri="{FF2B5EF4-FFF2-40B4-BE49-F238E27FC236}">
                <a16:creationId xmlns:a16="http://schemas.microsoft.com/office/drawing/2014/main" id="{26D13CEE-D377-4819-83F9-61E3375595B1}"/>
              </a:ext>
            </a:extLst>
          </p:cNvPr>
          <p:cNvSpPr txBox="1"/>
          <p:nvPr/>
        </p:nvSpPr>
        <p:spPr>
          <a:xfrm>
            <a:off x="2515741" y="2242263"/>
            <a:ext cx="4112518" cy="1250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OBRIGADO</a:t>
            </a:r>
            <a:endParaRPr lang="pt-BR" sz="6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120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AE368"/>
            </a:gs>
            <a:gs pos="0">
              <a:schemeClr val="accent6"/>
            </a:gs>
          </a:gsLst>
          <a:lin ang="5400000" scaled="1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-60960" y="-50800"/>
            <a:ext cx="9347200" cy="5318759"/>
          </a:xfrm>
          <a:prstGeom prst="rect">
            <a:avLst/>
          </a:prstGeom>
          <a:gradFill>
            <a:gsLst>
              <a:gs pos="100000">
                <a:srgbClr val="6AE368"/>
              </a:gs>
              <a:gs pos="100000">
                <a:srgbClr val="92D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829558" y="2070874"/>
            <a:ext cx="3760893" cy="1001745"/>
          </a:xfrm>
          <a:prstGeom prst="frame">
            <a:avLst>
              <a:gd name="adj1" fmla="val 2768"/>
            </a:avLst>
          </a:prstGeom>
          <a:solidFill>
            <a:srgbClr val="F8F8F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078235" y="2128500"/>
            <a:ext cx="5263540" cy="8864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pt-BR" sz="5400" b="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 sz="54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CLIENTE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E368">
                <a:lumMod val="100000"/>
              </a:srgbClr>
            </a:gs>
            <a:gs pos="100000">
              <a:srgbClr val="FFDA65"/>
            </a:gs>
          </a:gsLst>
          <a:lin ang="5400000" scaled="1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7">
            <a:extLst>
              <a:ext uri="{FF2B5EF4-FFF2-40B4-BE49-F238E27FC236}">
                <a16:creationId xmlns:a16="http://schemas.microsoft.com/office/drawing/2014/main" id="{461595D4-460B-4991-B51E-EDB494639F32}"/>
              </a:ext>
            </a:extLst>
          </p:cNvPr>
          <p:cNvSpPr/>
          <p:nvPr/>
        </p:nvSpPr>
        <p:spPr>
          <a:xfrm>
            <a:off x="-91440" y="-121920"/>
            <a:ext cx="9316720" cy="5354320"/>
          </a:xfrm>
          <a:prstGeom prst="rect">
            <a:avLst/>
          </a:prstGeom>
          <a:gradFill>
            <a:gsLst>
              <a:gs pos="0">
                <a:srgbClr val="6AE368"/>
              </a:gs>
              <a:gs pos="100000">
                <a:schemeClr val="accent6"/>
              </a:gs>
            </a:gsLst>
            <a:lin ang="5400000" scaled="1"/>
          </a:gradFill>
          <a:ln>
            <a:solidFill>
              <a:schemeClr val="bg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701290" y="1495037"/>
            <a:ext cx="3489960" cy="2153423"/>
          </a:xfrm>
          <a:prstGeom prst="frame">
            <a:avLst>
              <a:gd name="adj1" fmla="val 2768"/>
            </a:avLst>
          </a:prstGeom>
          <a:solidFill>
            <a:srgbClr val="F8F8F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960370" y="1685248"/>
            <a:ext cx="2971800" cy="88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pt-BR" sz="4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701290" y="2498563"/>
            <a:ext cx="3543300" cy="88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pt-BR" sz="5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CONCEITO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6AE368"/>
              </a:gs>
              <a:gs pos="0">
                <a:schemeClr val="accent6"/>
              </a:gs>
            </a:gsLst>
            <a:lin ang="5400000" scaled="1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93" y="837752"/>
            <a:ext cx="3207317" cy="295122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83" y="773430"/>
            <a:ext cx="2121951" cy="1384146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15" y="837752"/>
            <a:ext cx="3207317" cy="29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32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AE368"/>
            </a:gs>
            <a:gs pos="10000">
              <a:schemeClr val="accent6"/>
            </a:gs>
          </a:gsLst>
          <a:lin ang="5400000" scaled="1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8850D-B0BB-4C2C-AA1B-05C177C0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35" y="1035344"/>
            <a:ext cx="3169641" cy="2911017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6102316" y="2616528"/>
            <a:ext cx="1059180" cy="1013460"/>
            <a:chOff x="1829010" y="2364830"/>
            <a:chExt cx="1059180" cy="1013460"/>
          </a:xfrm>
        </p:grpSpPr>
        <p:grpSp>
          <p:nvGrpSpPr>
            <p:cNvPr id="9" name="Grupo 8"/>
            <p:cNvGrpSpPr/>
            <p:nvPr/>
          </p:nvGrpSpPr>
          <p:grpSpPr>
            <a:xfrm>
              <a:off x="1844298" y="2400013"/>
              <a:ext cx="340400" cy="193129"/>
              <a:chOff x="1844298" y="2400013"/>
              <a:chExt cx="340400" cy="193129"/>
            </a:xfrm>
          </p:grpSpPr>
          <p:cxnSp>
            <p:nvCxnSpPr>
              <p:cNvPr id="14" name="Conector reto 13"/>
              <p:cNvCxnSpPr/>
              <p:nvPr/>
            </p:nvCxnSpPr>
            <p:spPr>
              <a:xfrm flipV="1">
                <a:off x="1844298" y="2400013"/>
                <a:ext cx="180000" cy="1931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 flipH="1" flipV="1">
                <a:off x="2007098" y="2400013"/>
                <a:ext cx="177600" cy="171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o 9"/>
            <p:cNvGrpSpPr/>
            <p:nvPr/>
          </p:nvGrpSpPr>
          <p:grpSpPr>
            <a:xfrm>
              <a:off x="2439860" y="2400013"/>
              <a:ext cx="340400" cy="193129"/>
              <a:chOff x="1844298" y="2400013"/>
              <a:chExt cx="340400" cy="193129"/>
            </a:xfrm>
          </p:grpSpPr>
          <p:cxnSp>
            <p:nvCxnSpPr>
              <p:cNvPr id="12" name="Conector reto 11"/>
              <p:cNvCxnSpPr/>
              <p:nvPr/>
            </p:nvCxnSpPr>
            <p:spPr>
              <a:xfrm flipV="1">
                <a:off x="1844298" y="2400013"/>
                <a:ext cx="180000" cy="1931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 flipV="1">
                <a:off x="2007098" y="2400013"/>
                <a:ext cx="177600" cy="171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Pizza 10"/>
            <p:cNvSpPr/>
            <p:nvPr/>
          </p:nvSpPr>
          <p:spPr>
            <a:xfrm>
              <a:off x="1829010" y="2364830"/>
              <a:ext cx="1059180" cy="1013460"/>
            </a:xfrm>
            <a:prstGeom prst="pie">
              <a:avLst>
                <a:gd name="adj1" fmla="val 0"/>
                <a:gd name="adj2" fmla="val 1069260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7F229D5-BAD6-4BD4-8762-FC1C71AE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01" y="997497"/>
            <a:ext cx="3210849" cy="2948864"/>
          </a:xfrm>
          <a:prstGeom prst="rect">
            <a:avLst/>
          </a:prstGeom>
        </p:spPr>
      </p:pic>
      <p:grpSp>
        <p:nvGrpSpPr>
          <p:cNvPr id="27" name="Grupo 7">
            <a:extLst>
              <a:ext uri="{FF2B5EF4-FFF2-40B4-BE49-F238E27FC236}">
                <a16:creationId xmlns:a16="http://schemas.microsoft.com/office/drawing/2014/main" id="{F84F6F68-5226-449B-AE97-9A67D525BF05}"/>
              </a:ext>
            </a:extLst>
          </p:cNvPr>
          <p:cNvGrpSpPr/>
          <p:nvPr/>
        </p:nvGrpSpPr>
        <p:grpSpPr>
          <a:xfrm>
            <a:off x="2168048" y="2616528"/>
            <a:ext cx="1059180" cy="1013460"/>
            <a:chOff x="1829010" y="2364830"/>
            <a:chExt cx="1059180" cy="1013460"/>
          </a:xfrm>
        </p:grpSpPr>
        <p:grpSp>
          <p:nvGrpSpPr>
            <p:cNvPr id="28" name="Grupo 8">
              <a:extLst>
                <a:ext uri="{FF2B5EF4-FFF2-40B4-BE49-F238E27FC236}">
                  <a16:creationId xmlns:a16="http://schemas.microsoft.com/office/drawing/2014/main" id="{D3F93B13-2DC9-47E2-8EA3-C9994757BAA1}"/>
                </a:ext>
              </a:extLst>
            </p:cNvPr>
            <p:cNvGrpSpPr/>
            <p:nvPr/>
          </p:nvGrpSpPr>
          <p:grpSpPr>
            <a:xfrm>
              <a:off x="1844298" y="2400013"/>
              <a:ext cx="340400" cy="193129"/>
              <a:chOff x="1844298" y="2400013"/>
              <a:chExt cx="340400" cy="193129"/>
            </a:xfrm>
          </p:grpSpPr>
          <p:cxnSp>
            <p:nvCxnSpPr>
              <p:cNvPr id="33" name="Conector reto 13">
                <a:extLst>
                  <a:ext uri="{FF2B5EF4-FFF2-40B4-BE49-F238E27FC236}">
                    <a16:creationId xmlns:a16="http://schemas.microsoft.com/office/drawing/2014/main" id="{A307BFF5-1645-4CDF-A769-BAF2CD8D1579}"/>
                  </a:ext>
                </a:extLst>
              </p:cNvPr>
              <p:cNvCxnSpPr/>
              <p:nvPr/>
            </p:nvCxnSpPr>
            <p:spPr>
              <a:xfrm flipV="1">
                <a:off x="1844298" y="2400013"/>
                <a:ext cx="180000" cy="1931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14">
                <a:extLst>
                  <a:ext uri="{FF2B5EF4-FFF2-40B4-BE49-F238E27FC236}">
                    <a16:creationId xmlns:a16="http://schemas.microsoft.com/office/drawing/2014/main" id="{AF7EB1A3-4F8E-4CF6-9539-C8BAB7CCF825}"/>
                  </a:ext>
                </a:extLst>
              </p:cNvPr>
              <p:cNvCxnSpPr/>
              <p:nvPr/>
            </p:nvCxnSpPr>
            <p:spPr>
              <a:xfrm flipH="1" flipV="1">
                <a:off x="2007098" y="2400013"/>
                <a:ext cx="177600" cy="171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o 9">
              <a:extLst>
                <a:ext uri="{FF2B5EF4-FFF2-40B4-BE49-F238E27FC236}">
                  <a16:creationId xmlns:a16="http://schemas.microsoft.com/office/drawing/2014/main" id="{CC1A481A-CCEF-42AA-9A7D-ABBE5D2952ED}"/>
                </a:ext>
              </a:extLst>
            </p:cNvPr>
            <p:cNvGrpSpPr/>
            <p:nvPr/>
          </p:nvGrpSpPr>
          <p:grpSpPr>
            <a:xfrm>
              <a:off x="2439860" y="2400013"/>
              <a:ext cx="340400" cy="193129"/>
              <a:chOff x="1844298" y="2400013"/>
              <a:chExt cx="340400" cy="193129"/>
            </a:xfrm>
          </p:grpSpPr>
          <p:cxnSp>
            <p:nvCxnSpPr>
              <p:cNvPr id="31" name="Conector reto 11">
                <a:extLst>
                  <a:ext uri="{FF2B5EF4-FFF2-40B4-BE49-F238E27FC236}">
                    <a16:creationId xmlns:a16="http://schemas.microsoft.com/office/drawing/2014/main" id="{21D0AD9B-C691-4130-BA68-91A70C6BD6A8}"/>
                  </a:ext>
                </a:extLst>
              </p:cNvPr>
              <p:cNvCxnSpPr/>
              <p:nvPr/>
            </p:nvCxnSpPr>
            <p:spPr>
              <a:xfrm flipV="1">
                <a:off x="1844298" y="2400013"/>
                <a:ext cx="180000" cy="19312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12">
                <a:extLst>
                  <a:ext uri="{FF2B5EF4-FFF2-40B4-BE49-F238E27FC236}">
                    <a16:creationId xmlns:a16="http://schemas.microsoft.com/office/drawing/2014/main" id="{60FC8A10-5A75-47E8-95DD-A176578B0C29}"/>
                  </a:ext>
                </a:extLst>
              </p:cNvPr>
              <p:cNvCxnSpPr/>
              <p:nvPr/>
            </p:nvCxnSpPr>
            <p:spPr>
              <a:xfrm flipH="1" flipV="1">
                <a:off x="2007098" y="2400013"/>
                <a:ext cx="177600" cy="171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Pizza 10">
              <a:extLst>
                <a:ext uri="{FF2B5EF4-FFF2-40B4-BE49-F238E27FC236}">
                  <a16:creationId xmlns:a16="http://schemas.microsoft.com/office/drawing/2014/main" id="{F9312688-01F9-49CB-8C93-268B08A84CDC}"/>
                </a:ext>
              </a:extLst>
            </p:cNvPr>
            <p:cNvSpPr/>
            <p:nvPr/>
          </p:nvSpPr>
          <p:spPr>
            <a:xfrm>
              <a:off x="1829010" y="2364830"/>
              <a:ext cx="1059180" cy="1013460"/>
            </a:xfrm>
            <a:prstGeom prst="pie">
              <a:avLst>
                <a:gd name="adj1" fmla="val 0"/>
                <a:gd name="adj2" fmla="val 1069260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375879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6AE368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674620" y="1546859"/>
            <a:ext cx="3489960" cy="2153423"/>
          </a:xfrm>
          <a:prstGeom prst="frame">
            <a:avLst>
              <a:gd name="adj1" fmla="val 2768"/>
            </a:avLst>
          </a:prstGeom>
          <a:solidFill>
            <a:srgbClr val="F8F8F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770293" y="2571749"/>
            <a:ext cx="3298613" cy="88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pt-BR" sz="5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ARQUITETURA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endParaRPr lang="pt-BR" sz="5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501009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E2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6">
            <a:extLst>
              <a:ext uri="{FF2B5EF4-FFF2-40B4-BE49-F238E27FC236}">
                <a16:creationId xmlns:a16="http://schemas.microsoft.com/office/drawing/2014/main" id="{B6B9BE49-2741-4DFF-BA88-F0BBEA93D48A}"/>
              </a:ext>
            </a:extLst>
          </p:cNvPr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6AE368"/>
              </a:gs>
              <a:gs pos="0">
                <a:srgbClr val="FFFF00"/>
              </a:gs>
            </a:gsLst>
            <a:lin ang="5400000" scaled="1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667525" y="91750"/>
            <a:ext cx="2216100" cy="221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2514552" y="183812"/>
            <a:ext cx="2522045" cy="203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600" b="1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</a:p>
          <a:p>
            <a:pPr lvl="0" algn="ctr" rtl="0">
              <a:spcBef>
                <a:spcPts val="0"/>
              </a:spcBef>
              <a:buNone/>
            </a:pPr>
            <a:endParaRPr lang="pt-BR" sz="1600" b="1" dirty="0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t-BR" sz="16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Spotify Android API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6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(beta)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6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6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Spotify Web API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pt-BR" sz="16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wrapper</a:t>
            </a:r>
          </a:p>
        </p:txBody>
      </p:sp>
      <p:sp>
        <p:nvSpPr>
          <p:cNvPr id="179" name="Shape 179"/>
          <p:cNvSpPr/>
          <p:nvPr/>
        </p:nvSpPr>
        <p:spPr>
          <a:xfrm>
            <a:off x="4502200" y="508825"/>
            <a:ext cx="4612800" cy="461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041750" y="1052950"/>
            <a:ext cx="3533700" cy="297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3000" b="1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ATIVIDADES</a:t>
            </a:r>
          </a:p>
          <a:p>
            <a:pPr lvl="0" algn="ctr" rtl="0">
              <a:spcBef>
                <a:spcPts val="0"/>
              </a:spcBef>
              <a:buNone/>
            </a:pPr>
            <a:endParaRPr lang="pt-BR" sz="3000" b="1" dirty="0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</a:pPr>
            <a:r>
              <a:rPr lang="pt-BR" sz="30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</a:p>
          <a:p>
            <a:pPr lvl="0" algn="ctr" rtl="0">
              <a:spcBef>
                <a:spcPts val="0"/>
              </a:spcBef>
            </a:pPr>
            <a:r>
              <a:rPr lang="pt-BR" sz="30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  <a:p>
            <a:pPr lvl="0" algn="ctr" rtl="0">
              <a:spcBef>
                <a:spcPts val="0"/>
              </a:spcBef>
            </a:pPr>
            <a:r>
              <a:rPr lang="pt-BR" sz="30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SIGN UP</a:t>
            </a:r>
          </a:p>
          <a:p>
            <a:pPr lvl="0" algn="ctr" rtl="0">
              <a:spcBef>
                <a:spcPts val="0"/>
              </a:spcBef>
            </a:pPr>
            <a:r>
              <a:rPr lang="pt-BR" sz="30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SONG</a:t>
            </a:r>
          </a:p>
          <a:p>
            <a:pPr lvl="0" algn="ctr" rtl="0">
              <a:spcBef>
                <a:spcPts val="0"/>
              </a:spcBef>
            </a:pPr>
            <a:r>
              <a:rPr lang="pt-BR" sz="3000" dirty="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FRIENDS</a:t>
            </a:r>
          </a:p>
        </p:txBody>
      </p:sp>
      <p:sp>
        <p:nvSpPr>
          <p:cNvPr id="181" name="Shape 181"/>
          <p:cNvSpPr/>
          <p:nvPr/>
        </p:nvSpPr>
        <p:spPr>
          <a:xfrm>
            <a:off x="0" y="1606667"/>
            <a:ext cx="3655200" cy="3536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326700" y="2065967"/>
            <a:ext cx="3001800" cy="25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  <a:p>
            <a:pPr lvl="0" algn="ctr" rtl="0">
              <a:spcBef>
                <a:spcPts val="0"/>
              </a:spcBef>
              <a:buNone/>
            </a:pPr>
            <a:endParaRPr lang="pt-BR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t-B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CADASTRO  DE USUÁRIOS</a:t>
            </a:r>
          </a:p>
          <a:p>
            <a:pPr lvl="0" algn="ctr" rtl="0">
              <a:spcBef>
                <a:spcPts val="0"/>
              </a:spcBef>
              <a:buNone/>
            </a:pPr>
            <a:endParaRPr lang="pt-BR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t-B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HANDSHAKE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/>
      <p:bldP spid="179" grpId="0" animBg="1"/>
      <p:bldP spid="180" grpId="0"/>
      <p:bldP spid="181" grpId="0" animBg="1"/>
      <p:bldP spid="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FF00"/>
            </a:gs>
            <a:gs pos="10000">
              <a:schemeClr val="accent6"/>
            </a:gs>
          </a:gsLst>
          <a:lin ang="5400000" scaled="1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DCC5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6">
            <a:extLst>
              <a:ext uri="{FF2B5EF4-FFF2-40B4-BE49-F238E27FC236}">
                <a16:creationId xmlns:a16="http://schemas.microsoft.com/office/drawing/2014/main" id="{27DFE247-77E6-4589-83FC-BA0382967FAE}"/>
              </a:ext>
            </a:extLst>
          </p:cNvPr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100000">
                <a:srgbClr val="6AE2DF"/>
              </a:gs>
              <a:gs pos="0">
                <a:srgbClr val="FFFF00"/>
              </a:gs>
            </a:gsLst>
            <a:lin ang="5400000" scaled="1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594073" y="2415662"/>
            <a:ext cx="4071434" cy="88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pt-BR" sz="6000" dirty="0">
                <a:latin typeface="Roboto"/>
                <a:ea typeface="Roboto"/>
                <a:cs typeface="Roboto"/>
                <a:sym typeface="Roboto"/>
              </a:rPr>
              <a:t>PROCESSO</a:t>
            </a:r>
            <a:endParaRPr lang="pt-BR" sz="7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139391" y="2955391"/>
            <a:ext cx="2980799" cy="886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Roboto"/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2594187" y="1419621"/>
            <a:ext cx="4071319" cy="2362800"/>
          </a:xfrm>
          <a:prstGeom prst="frame">
            <a:avLst>
              <a:gd name="adj1" fmla="val 2768"/>
            </a:avLst>
          </a:prstGeom>
          <a:solidFill>
            <a:srgbClr val="F8F8F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32"/>
          <p:cNvSpPr txBox="1"/>
          <p:nvPr/>
        </p:nvSpPr>
        <p:spPr>
          <a:xfrm>
            <a:off x="2641600" y="1668042"/>
            <a:ext cx="3962400" cy="88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pt-BR" sz="4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5E20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6">
            <a:extLst>
              <a:ext uri="{FF2B5EF4-FFF2-40B4-BE49-F238E27FC236}">
                <a16:creationId xmlns:a16="http://schemas.microsoft.com/office/drawing/2014/main" id="{2BC53202-380A-4AC1-A244-8104BE07AD26}"/>
              </a:ext>
            </a:extLst>
          </p:cNvPr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100000">
                <a:srgbClr val="6AE2DF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41542" y="376840"/>
            <a:ext cx="2074939" cy="1995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257" name="Shape 257"/>
          <p:cNvSpPr txBox="1"/>
          <p:nvPr/>
        </p:nvSpPr>
        <p:spPr>
          <a:xfrm>
            <a:off x="284744" y="959179"/>
            <a:ext cx="1988533" cy="1097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CRIAÇÃO DE USUÁRIOS</a:t>
            </a:r>
          </a:p>
        </p:txBody>
      </p:sp>
      <p:sp>
        <p:nvSpPr>
          <p:cNvPr id="10" name="Shape 256"/>
          <p:cNvSpPr/>
          <p:nvPr/>
        </p:nvSpPr>
        <p:spPr>
          <a:xfrm>
            <a:off x="1625600" y="1793241"/>
            <a:ext cx="3190240" cy="31762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57"/>
          <p:cNvSpPr txBox="1"/>
          <p:nvPr/>
        </p:nvSpPr>
        <p:spPr>
          <a:xfrm>
            <a:off x="1806793" y="2441377"/>
            <a:ext cx="2844800" cy="1880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INTEGRAÇÃO COM AS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 sz="3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APIs DO SPOTIFY</a:t>
            </a:r>
          </a:p>
        </p:txBody>
      </p:sp>
      <p:sp>
        <p:nvSpPr>
          <p:cNvPr id="12" name="Shape 256"/>
          <p:cNvSpPr/>
          <p:nvPr/>
        </p:nvSpPr>
        <p:spPr>
          <a:xfrm>
            <a:off x="4903893" y="135467"/>
            <a:ext cx="3965787" cy="38506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13" name="Shape 257"/>
          <p:cNvSpPr txBox="1"/>
          <p:nvPr/>
        </p:nvSpPr>
        <p:spPr>
          <a:xfrm>
            <a:off x="4809070" y="1253083"/>
            <a:ext cx="4177453" cy="1880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SINCRONIZAÇÃO DAS 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 sz="3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MÚSICAS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51</Words>
  <Application>Microsoft Office PowerPoint</Application>
  <PresentationFormat>On-screen Show (16:9)</PresentationFormat>
  <Paragraphs>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 Condensed</vt:lpstr>
      <vt:lpstr>Roboto</vt:lpstr>
      <vt:lpstr>Tema do Office</vt:lpstr>
      <vt:lpstr>SongSync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LIFE</dc:title>
  <dc:creator>Guilherme Zaborowsky Graicer</dc:creator>
  <cp:lastModifiedBy>Frederico Vilela Curti</cp:lastModifiedBy>
  <cp:revision>31</cp:revision>
  <dcterms:modified xsi:type="dcterms:W3CDTF">2017-06-05T23:31:33Z</dcterms:modified>
</cp:coreProperties>
</file>