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DejaVu Sans</vt:lpstr>
      <vt:lpstr>Arial Black</vt:lpstr>
      <vt:lpstr>微软雅黑</vt:lpstr>
      <vt:lpstr>Droid Sans Fallback</vt:lpstr>
      <vt:lpstr>宋体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xiaocong</cp:lastModifiedBy>
  <cp:revision>6</cp:revision>
  <dcterms:created xsi:type="dcterms:W3CDTF">2019-12-31T02:41:30Z</dcterms:created>
  <dcterms:modified xsi:type="dcterms:W3CDTF">2019-12-31T02:41:30Z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1033-0.0.0.0</vt:lpwstr>
  </property>
</Properties>
</file>