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JavaScript/Guide/Trabajando_con_objectos" TargetMode="External"/><Relationship Id="rId2" Type="http://schemas.openxmlformats.org/officeDocument/2006/relationships/hyperlink" Target="https://developer.mozilla.org/es/docs/Web/JavaScript/Referencia/Objetos_globales/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12ECCB-CB06-4101-B585-54E493F8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72" y="198085"/>
            <a:ext cx="4870274" cy="32309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29CD85-9122-40F0-9739-D97A443F1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 t="7249"/>
          <a:stretch/>
        </p:blipFill>
        <p:spPr>
          <a:xfrm>
            <a:off x="2092970" y="3627801"/>
            <a:ext cx="7494277" cy="27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2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14E10-C089-44F1-B2AC-793A377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B1A131-6552-43C2-9B82-865772B2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43" y="2191216"/>
            <a:ext cx="4830097" cy="10663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8A4553-7812-4E84-831C-0759DEB3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86" y="3868768"/>
            <a:ext cx="5235412" cy="24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162DF-1D35-41ED-A0EC-DB55175F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/>
              </a:rPr>
              <a:t>Accediendo información de un Object</a:t>
            </a:r>
            <a:br>
              <a:rPr lang="es-ES" b="1" dirty="0">
                <a:effectLst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37C736-80D6-4CF3-A96D-4872C646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35" y="2281651"/>
            <a:ext cx="8491281" cy="779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EE74A6-7F68-4FDE-824B-E946BC90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39" y="3844269"/>
            <a:ext cx="9126708" cy="7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9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B7D219-061A-4634-973A-E9D491F8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845446"/>
            <a:ext cx="6553200" cy="1933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B424DA-8B6C-42AB-8D26-BE15218A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07" y="3114675"/>
            <a:ext cx="3624926" cy="11127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934C9B-8C40-4EA4-90D6-C8DDA3FF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441" y="4563097"/>
            <a:ext cx="4228518" cy="11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0048-494E-4055-8F3C-73C751B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effectLst/>
              </a:rPr>
              <a:t>longitud de un object</a:t>
            </a:r>
            <a:br>
              <a:rPr lang="es-PE" b="1" dirty="0">
                <a:effectLst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40446-6E3F-4004-B79A-CFA90199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10782459" cy="875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7EE108-49F6-498C-8253-96B08CB7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5" y="2848298"/>
            <a:ext cx="7699779" cy="31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8349" y="2595785"/>
            <a:ext cx="8696642" cy="2002719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https://developer.mozilla.org/es/docs/Web/JavaScript/Referencia/Objetos_globales/Array</a:t>
            </a:r>
            <a:endParaRPr lang="es-PE" dirty="0"/>
          </a:p>
          <a:p>
            <a:r>
              <a:rPr lang="es-PE" dirty="0">
                <a:hlinkClick r:id="rId3"/>
              </a:rPr>
              <a:t>https://developer.mozilla.org/es/docs/Web/JavaScript/Guide/Trabajando_con_objectos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3" y="2234361"/>
            <a:ext cx="6477000" cy="2389278"/>
          </a:xfrm>
        </p:spPr>
        <p:txBody>
          <a:bodyPr>
            <a:normAutofit/>
          </a:bodyPr>
          <a:lstStyle/>
          <a:p>
            <a:pPr fontAlgn="base"/>
            <a:r>
              <a:rPr lang="es-PE" sz="4400" b="1" dirty="0">
                <a:effectLst/>
              </a:rPr>
              <a:t>Array.</a:t>
            </a:r>
          </a:p>
          <a:p>
            <a:pPr fontAlgn="base"/>
            <a:r>
              <a:rPr lang="es-PE" sz="4400" b="1" dirty="0">
                <a:effectLst/>
              </a:rPr>
              <a:t>Objetos. </a:t>
            </a:r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an">
            <a:extLst>
              <a:ext uri="{FF2B5EF4-FFF2-40B4-BE49-F238E27FC236}">
                <a16:creationId xmlns:a16="http://schemas.microsoft.com/office/drawing/2014/main" id="{19658277-C71B-4FD2-A403-8C0D3B985C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17" y="1560444"/>
            <a:ext cx="2806342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eche">
            <a:extLst>
              <a:ext uri="{FF2B5EF4-FFF2-40B4-BE49-F238E27FC236}">
                <a16:creationId xmlns:a16="http://schemas.microsoft.com/office/drawing/2014/main" id="{DB9FD047-5788-4567-AB4B-740EE4F4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9" y="3821374"/>
            <a:ext cx="3525433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naranjas">
            <a:extLst>
              <a:ext uri="{FF2B5EF4-FFF2-40B4-BE49-F238E27FC236}">
                <a16:creationId xmlns:a16="http://schemas.microsoft.com/office/drawing/2014/main" id="{589F23C6-33A8-42FF-87C9-AF2209EE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22" y="1948052"/>
            <a:ext cx="2380726" cy="30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ista de compras de tienda">
            <a:extLst>
              <a:ext uri="{FF2B5EF4-FFF2-40B4-BE49-F238E27FC236}">
                <a16:creationId xmlns:a16="http://schemas.microsoft.com/office/drawing/2014/main" id="{7149C53B-B2DD-466A-93F3-B2971E558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26666" r="42637" b="4293"/>
          <a:stretch/>
        </p:blipFill>
        <p:spPr bwMode="auto">
          <a:xfrm>
            <a:off x="6660107" y="1226974"/>
            <a:ext cx="4776717" cy="49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583E-16F3-4CAA-A4B0-6D1D767D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787" y="265044"/>
            <a:ext cx="1802901" cy="702365"/>
          </a:xfrm>
        </p:spPr>
        <p:txBody>
          <a:bodyPr/>
          <a:lstStyle/>
          <a:p>
            <a:r>
              <a:rPr lang="es-PE" b="1" dirty="0"/>
              <a:t>Array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5E9D1-C9EC-487C-9900-A6E9DBE7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45" y="1149354"/>
            <a:ext cx="11304710" cy="127579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(también llamados arreglos, vectores o matrices). Los arrays son de gran importancia ya que permiten organizar series de datos que comparten el mismo nombre pero se diferencian por un índice.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E26F77-280F-41BF-AD59-F699C015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90" y="2682930"/>
            <a:ext cx="3979048" cy="505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CE293B-4A11-485D-AABB-4DDF7F89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66" y="3429000"/>
            <a:ext cx="8014033" cy="25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C705-943B-4EB2-8792-0C4468A0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effectLst/>
              </a:rPr>
              <a:t>Acceder (por índice) a un elemento Array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6897DF-C05F-41C1-8932-84CA79D0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99" y="1948497"/>
            <a:ext cx="6100438" cy="7901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91CD8F-D31B-4218-8448-92560F2D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99" y="3006984"/>
            <a:ext cx="3072947" cy="6898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7C8281-403C-4344-8E08-C694CB20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99" y="4006250"/>
            <a:ext cx="4594834" cy="7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DA0FFD-6653-4F94-8DB1-AA891124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6" y="1949625"/>
            <a:ext cx="7380993" cy="37128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DA082D0-C05F-4A74-94AE-BEAE1D96A1E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65954" y="924578"/>
            <a:ext cx="9674578" cy="29238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De hecho, podemos crear un </a:t>
            </a:r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array</a:t>
            </a:r>
            <a:r>
              <a:rPr kumimoji="0" lang="es-PE" altLang="es-PE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vacío y luego definir cada elemento de forma individual, así: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6B56C-4FBD-4F53-B2D4-261AE036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/>
              </a:rPr>
              <a:t>Mezclando tipos de datos en arrays</a:t>
            </a:r>
            <a:br>
              <a:rPr lang="es-ES" b="1" dirty="0">
                <a:effectLst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EE5BC1-A32E-45B5-9195-49164A1A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5" y="2909887"/>
            <a:ext cx="6201656" cy="287637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74D08CC-841C-44E1-81B3-E87E3BF1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Los elementos de un </a:t>
            </a:r>
            <a:r>
              <a:rPr kumimoji="0" lang="es-PE" altLang="es-P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array</a:t>
            </a: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no tienen que ser todos del mismo tipo de dato. Podemos, por ejemplo, tener un </a:t>
            </a:r>
            <a:r>
              <a:rPr kumimoji="0" lang="es-PE" altLang="es-P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array</a:t>
            </a: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que contenga un </a:t>
            </a:r>
            <a:r>
              <a:rPr kumimoji="0" lang="es-PE" altLang="es-P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(el número 3), un </a:t>
            </a:r>
            <a:r>
              <a:rPr kumimoji="0" lang="es-PE" altLang="es-P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string</a:t>
            </a: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("dinosaurios") y otro </a:t>
            </a:r>
            <a:r>
              <a:rPr kumimoji="0" lang="es-PE" altLang="es-P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es-PE" altLang="es-PE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(el número 3627.5):</a:t>
            </a:r>
            <a:r>
              <a:rPr kumimoji="0" lang="es-PE" altLang="es-P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1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6E1D92-8094-446F-82B1-FDA7B611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69" y="571500"/>
            <a:ext cx="2724150" cy="495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6C2A80-A47F-492E-824C-2070749B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94" y="1528409"/>
            <a:ext cx="6438900" cy="504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6ACA98-01B5-46B9-BFD3-750085E9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6" y="2371665"/>
            <a:ext cx="2411942" cy="41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7D6AB-58FF-4004-A935-A3A0E664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D8CD95-F0E1-44F8-BFCE-0D1E64A8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56" y="1710090"/>
            <a:ext cx="8498737" cy="970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14E0A0-FAE8-47BF-87CF-1AF92459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8" y="3115642"/>
            <a:ext cx="8747491" cy="11346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1973D9-1476-4586-91B3-A7050C2B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48" y="4802535"/>
            <a:ext cx="8655127" cy="11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2278</TotalTime>
  <Words>129</Words>
  <Application>Microsoft Office PowerPoint</Application>
  <PresentationFormat>Panorámica</PresentationFormat>
  <Paragraphs>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Menlo</vt:lpstr>
      <vt:lpstr>Open Sans</vt:lpstr>
      <vt:lpstr>Wingdings 2</vt:lpstr>
      <vt:lpstr>Pizarra</vt:lpstr>
      <vt:lpstr>Presentación de PowerPoint</vt:lpstr>
      <vt:lpstr>AGENDA</vt:lpstr>
      <vt:lpstr>Presentación de PowerPoint</vt:lpstr>
      <vt:lpstr>Array</vt:lpstr>
      <vt:lpstr>Acceder (por índice) a un elemento Array</vt:lpstr>
      <vt:lpstr>Presentación de PowerPoint</vt:lpstr>
      <vt:lpstr>Mezclando tipos de datos en arrays </vt:lpstr>
      <vt:lpstr>Presentación de PowerPoint</vt:lpstr>
      <vt:lpstr>OBJETOS</vt:lpstr>
      <vt:lpstr>Presentación de PowerPoint</vt:lpstr>
      <vt:lpstr>SINTAXIS</vt:lpstr>
      <vt:lpstr>Accediendo información de un Object </vt:lpstr>
      <vt:lpstr>Presentación de PowerPoint</vt:lpstr>
      <vt:lpstr>longitud de un object 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74</cp:revision>
  <dcterms:created xsi:type="dcterms:W3CDTF">2019-09-30T18:36:00Z</dcterms:created>
  <dcterms:modified xsi:type="dcterms:W3CDTF">2019-10-09T23:06:24Z</dcterms:modified>
</cp:coreProperties>
</file>