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5" r:id="rId1"/>
  </p:sldMasterIdLst>
  <p:sldIdLst>
    <p:sldId id="274" r:id="rId2"/>
    <p:sldId id="275" r:id="rId3"/>
    <p:sldId id="284" r:id="rId4"/>
    <p:sldId id="276" r:id="rId5"/>
    <p:sldId id="277" r:id="rId6"/>
    <p:sldId id="278" r:id="rId7"/>
    <p:sldId id="279" r:id="rId8"/>
    <p:sldId id="280" r:id="rId9"/>
    <p:sldId id="282" r:id="rId10"/>
    <p:sldId id="286" r:id="rId11"/>
    <p:sldId id="283" r:id="rId12"/>
    <p:sldId id="285" r:id="rId13"/>
    <p:sldId id="287" r:id="rId14"/>
    <p:sldId id="288" r:id="rId15"/>
    <p:sldId id="289" r:id="rId16"/>
    <p:sldId id="291" r:id="rId17"/>
    <p:sldId id="270" r:id="rId18"/>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4A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2AA5B3C8-EAD1-4239-A570-95E8C15D4FB0}" type="datetimeFigureOut">
              <a:rPr lang="es-PE" smtClean="0"/>
              <a:t>4/10/2019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1F2BB1F3-4456-4614-9338-C8B087DCB0DE}" type="slidenum">
              <a:rPr lang="es-PE" smtClean="0"/>
              <a:t>‹Nº›</a:t>
            </a:fld>
            <a:endParaRPr lang="es-PE"/>
          </a:p>
        </p:txBody>
      </p:sp>
    </p:spTree>
    <p:extLst>
      <p:ext uri="{BB962C8B-B14F-4D97-AF65-F5344CB8AC3E}">
        <p14:creationId xmlns:p14="http://schemas.microsoft.com/office/powerpoint/2010/main" val="4078437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2AA5B3C8-EAD1-4239-A570-95E8C15D4FB0}" type="datetimeFigureOut">
              <a:rPr lang="es-PE" smtClean="0"/>
              <a:t>4/10/2019</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1F2BB1F3-4456-4614-9338-C8B087DCB0DE}" type="slidenum">
              <a:rPr lang="es-PE" smtClean="0"/>
              <a:t>‹Nº›</a:t>
            </a:fld>
            <a:endParaRPr lang="es-PE"/>
          </a:p>
        </p:txBody>
      </p:sp>
    </p:spTree>
    <p:extLst>
      <p:ext uri="{BB962C8B-B14F-4D97-AF65-F5344CB8AC3E}">
        <p14:creationId xmlns:p14="http://schemas.microsoft.com/office/powerpoint/2010/main" val="24050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2AA5B3C8-EAD1-4239-A570-95E8C15D4FB0}" type="datetimeFigureOut">
              <a:rPr lang="es-PE" smtClean="0"/>
              <a:t>4/10/2019</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1F2BB1F3-4456-4614-9338-C8B087DCB0DE}" type="slidenum">
              <a:rPr lang="es-PE" smtClean="0"/>
              <a:t>‹Nº›</a:t>
            </a:fld>
            <a:endParaRPr lang="es-PE"/>
          </a:p>
        </p:txBody>
      </p:sp>
    </p:spTree>
    <p:extLst>
      <p:ext uri="{BB962C8B-B14F-4D97-AF65-F5344CB8AC3E}">
        <p14:creationId xmlns:p14="http://schemas.microsoft.com/office/powerpoint/2010/main" val="19286402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2AA5B3C8-EAD1-4239-A570-95E8C15D4FB0}" type="datetimeFigureOut">
              <a:rPr lang="es-PE" smtClean="0"/>
              <a:t>4/10/2019</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1F2BB1F3-4456-4614-9338-C8B087DCB0DE}" type="slidenum">
              <a:rPr lang="es-PE" smtClean="0"/>
              <a:t>‹Nº›</a:t>
            </a:fld>
            <a:endParaRPr lang="es-PE"/>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91380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2AA5B3C8-EAD1-4239-A570-95E8C15D4FB0}" type="datetimeFigureOut">
              <a:rPr lang="es-PE" smtClean="0"/>
              <a:t>4/10/2019</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1F2BB1F3-4456-4614-9338-C8B087DCB0DE}" type="slidenum">
              <a:rPr lang="es-PE" smtClean="0"/>
              <a:t>‹Nº›</a:t>
            </a:fld>
            <a:endParaRPr lang="es-PE"/>
          </a:p>
        </p:txBody>
      </p:sp>
    </p:spTree>
    <p:extLst>
      <p:ext uri="{BB962C8B-B14F-4D97-AF65-F5344CB8AC3E}">
        <p14:creationId xmlns:p14="http://schemas.microsoft.com/office/powerpoint/2010/main" val="41818436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3" name="Date Placeholder 2"/>
          <p:cNvSpPr>
            <a:spLocks noGrp="1"/>
          </p:cNvSpPr>
          <p:nvPr>
            <p:ph type="dt" sz="half" idx="10"/>
          </p:nvPr>
        </p:nvSpPr>
        <p:spPr/>
        <p:txBody>
          <a:bodyPr/>
          <a:lstStyle/>
          <a:p>
            <a:fld id="{2AA5B3C8-EAD1-4239-A570-95E8C15D4FB0}" type="datetimeFigureOut">
              <a:rPr lang="es-PE" smtClean="0"/>
              <a:t>4/10/2019</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1F2BB1F3-4456-4614-9338-C8B087DCB0DE}" type="slidenum">
              <a:rPr lang="es-PE" smtClean="0"/>
              <a:t>‹Nº›</a:t>
            </a:fld>
            <a:endParaRPr lang="es-PE"/>
          </a:p>
        </p:txBody>
      </p:sp>
    </p:spTree>
    <p:extLst>
      <p:ext uri="{BB962C8B-B14F-4D97-AF65-F5344CB8AC3E}">
        <p14:creationId xmlns:p14="http://schemas.microsoft.com/office/powerpoint/2010/main" val="10010919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3" name="Date Placeholder 2"/>
          <p:cNvSpPr>
            <a:spLocks noGrp="1"/>
          </p:cNvSpPr>
          <p:nvPr>
            <p:ph type="dt" sz="half" idx="10"/>
          </p:nvPr>
        </p:nvSpPr>
        <p:spPr/>
        <p:txBody>
          <a:bodyPr/>
          <a:lstStyle/>
          <a:p>
            <a:fld id="{2AA5B3C8-EAD1-4239-A570-95E8C15D4FB0}" type="datetimeFigureOut">
              <a:rPr lang="es-PE" smtClean="0"/>
              <a:t>4/10/2019</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1F2BB1F3-4456-4614-9338-C8B087DCB0DE}" type="slidenum">
              <a:rPr lang="es-PE" smtClean="0"/>
              <a:t>‹Nº›</a:t>
            </a:fld>
            <a:endParaRPr lang="es-PE"/>
          </a:p>
        </p:txBody>
      </p:sp>
    </p:spTree>
    <p:extLst>
      <p:ext uri="{BB962C8B-B14F-4D97-AF65-F5344CB8AC3E}">
        <p14:creationId xmlns:p14="http://schemas.microsoft.com/office/powerpoint/2010/main" val="26236892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AA5B3C8-EAD1-4239-A570-95E8C15D4FB0}" type="datetimeFigureOut">
              <a:rPr lang="es-PE" smtClean="0"/>
              <a:t>4/10/2019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1F2BB1F3-4456-4614-9338-C8B087DCB0DE}" type="slidenum">
              <a:rPr lang="es-PE" smtClean="0"/>
              <a:t>‹Nº›</a:t>
            </a:fld>
            <a:endParaRPr lang="es-PE"/>
          </a:p>
        </p:txBody>
      </p:sp>
    </p:spTree>
    <p:extLst>
      <p:ext uri="{BB962C8B-B14F-4D97-AF65-F5344CB8AC3E}">
        <p14:creationId xmlns:p14="http://schemas.microsoft.com/office/powerpoint/2010/main" val="31044784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AA5B3C8-EAD1-4239-A570-95E8C15D4FB0}" type="datetimeFigureOut">
              <a:rPr lang="es-PE" smtClean="0"/>
              <a:t>4/10/2019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1F2BB1F3-4456-4614-9338-C8B087DCB0DE}" type="slidenum">
              <a:rPr lang="es-PE" smtClean="0"/>
              <a:t>‹Nº›</a:t>
            </a:fld>
            <a:endParaRPr lang="es-PE"/>
          </a:p>
        </p:txBody>
      </p:sp>
    </p:spTree>
    <p:extLst>
      <p:ext uri="{BB962C8B-B14F-4D97-AF65-F5344CB8AC3E}">
        <p14:creationId xmlns:p14="http://schemas.microsoft.com/office/powerpoint/2010/main" val="3769009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AA5B3C8-EAD1-4239-A570-95E8C15D4FB0}" type="datetimeFigureOut">
              <a:rPr lang="es-PE" smtClean="0"/>
              <a:t>4/10/2019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1F2BB1F3-4456-4614-9338-C8B087DCB0DE}" type="slidenum">
              <a:rPr lang="es-PE" smtClean="0"/>
              <a:t>‹Nº›</a:t>
            </a:fld>
            <a:endParaRPr lang="es-PE"/>
          </a:p>
        </p:txBody>
      </p:sp>
    </p:spTree>
    <p:extLst>
      <p:ext uri="{BB962C8B-B14F-4D97-AF65-F5344CB8AC3E}">
        <p14:creationId xmlns:p14="http://schemas.microsoft.com/office/powerpoint/2010/main" val="3768283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2AA5B3C8-EAD1-4239-A570-95E8C15D4FB0}" type="datetimeFigureOut">
              <a:rPr lang="es-PE" smtClean="0"/>
              <a:t>4/10/2019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1F2BB1F3-4456-4614-9338-C8B087DCB0DE}" type="slidenum">
              <a:rPr lang="es-PE" smtClean="0"/>
              <a:t>‹Nº›</a:t>
            </a:fld>
            <a:endParaRPr lang="es-PE"/>
          </a:p>
        </p:txBody>
      </p:sp>
    </p:spTree>
    <p:extLst>
      <p:ext uri="{BB962C8B-B14F-4D97-AF65-F5344CB8AC3E}">
        <p14:creationId xmlns:p14="http://schemas.microsoft.com/office/powerpoint/2010/main" val="1432641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2AA5B3C8-EAD1-4239-A570-95E8C15D4FB0}" type="datetimeFigureOut">
              <a:rPr lang="es-PE" smtClean="0"/>
              <a:t>4/10/2019</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1F2BB1F3-4456-4614-9338-C8B087DCB0DE}" type="slidenum">
              <a:rPr lang="es-PE" smtClean="0"/>
              <a:t>‹Nº›</a:t>
            </a:fld>
            <a:endParaRPr lang="es-PE"/>
          </a:p>
        </p:txBody>
      </p:sp>
    </p:spTree>
    <p:extLst>
      <p:ext uri="{BB962C8B-B14F-4D97-AF65-F5344CB8AC3E}">
        <p14:creationId xmlns:p14="http://schemas.microsoft.com/office/powerpoint/2010/main" val="1697921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2AA5B3C8-EAD1-4239-A570-95E8C15D4FB0}" type="datetimeFigureOut">
              <a:rPr lang="es-PE" smtClean="0"/>
              <a:t>4/10/2019</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1F2BB1F3-4456-4614-9338-C8B087DCB0DE}" type="slidenum">
              <a:rPr lang="es-PE" smtClean="0"/>
              <a:t>‹Nº›</a:t>
            </a:fld>
            <a:endParaRPr lang="es-PE"/>
          </a:p>
        </p:txBody>
      </p:sp>
    </p:spTree>
    <p:extLst>
      <p:ext uri="{BB962C8B-B14F-4D97-AF65-F5344CB8AC3E}">
        <p14:creationId xmlns:p14="http://schemas.microsoft.com/office/powerpoint/2010/main" val="1550774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AA5B3C8-EAD1-4239-A570-95E8C15D4FB0}" type="datetimeFigureOut">
              <a:rPr lang="es-PE" smtClean="0"/>
              <a:t>4/10/2019</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1F2BB1F3-4456-4614-9338-C8B087DCB0DE}" type="slidenum">
              <a:rPr lang="es-PE" smtClean="0"/>
              <a:t>‹Nº›</a:t>
            </a:fld>
            <a:endParaRPr lang="es-PE"/>
          </a:p>
        </p:txBody>
      </p:sp>
    </p:spTree>
    <p:extLst>
      <p:ext uri="{BB962C8B-B14F-4D97-AF65-F5344CB8AC3E}">
        <p14:creationId xmlns:p14="http://schemas.microsoft.com/office/powerpoint/2010/main" val="465242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A5B3C8-EAD1-4239-A570-95E8C15D4FB0}" type="datetimeFigureOut">
              <a:rPr lang="es-PE" smtClean="0"/>
              <a:t>4/10/2019</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1F2BB1F3-4456-4614-9338-C8B087DCB0DE}" type="slidenum">
              <a:rPr lang="es-PE" smtClean="0"/>
              <a:t>‹Nº›</a:t>
            </a:fld>
            <a:endParaRPr lang="es-PE"/>
          </a:p>
        </p:txBody>
      </p:sp>
    </p:spTree>
    <p:extLst>
      <p:ext uri="{BB962C8B-B14F-4D97-AF65-F5344CB8AC3E}">
        <p14:creationId xmlns:p14="http://schemas.microsoft.com/office/powerpoint/2010/main" val="1010111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2AA5B3C8-EAD1-4239-A570-95E8C15D4FB0}" type="datetimeFigureOut">
              <a:rPr lang="es-PE" smtClean="0"/>
              <a:t>4/10/2019</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1F2BB1F3-4456-4614-9338-C8B087DCB0DE}" type="slidenum">
              <a:rPr lang="es-PE" smtClean="0"/>
              <a:t>‹Nº›</a:t>
            </a:fld>
            <a:endParaRPr lang="es-PE"/>
          </a:p>
        </p:txBody>
      </p:sp>
    </p:spTree>
    <p:extLst>
      <p:ext uri="{BB962C8B-B14F-4D97-AF65-F5344CB8AC3E}">
        <p14:creationId xmlns:p14="http://schemas.microsoft.com/office/powerpoint/2010/main" val="3750421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2AA5B3C8-EAD1-4239-A570-95E8C15D4FB0}" type="datetimeFigureOut">
              <a:rPr lang="es-PE" smtClean="0"/>
              <a:t>4/10/2019</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1F2BB1F3-4456-4614-9338-C8B087DCB0DE}" type="slidenum">
              <a:rPr lang="es-PE" smtClean="0"/>
              <a:t>‹Nº›</a:t>
            </a:fld>
            <a:endParaRPr lang="es-PE"/>
          </a:p>
        </p:txBody>
      </p:sp>
    </p:spTree>
    <p:extLst>
      <p:ext uri="{BB962C8B-B14F-4D97-AF65-F5344CB8AC3E}">
        <p14:creationId xmlns:p14="http://schemas.microsoft.com/office/powerpoint/2010/main" val="211952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AA5B3C8-EAD1-4239-A570-95E8C15D4FB0}" type="datetimeFigureOut">
              <a:rPr lang="es-PE" smtClean="0"/>
              <a:t>4/10/2019</a:t>
            </a:fld>
            <a:endParaRPr lang="es-PE"/>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s-PE"/>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F2BB1F3-4456-4614-9338-C8B087DCB0DE}" type="slidenum">
              <a:rPr lang="es-PE" smtClean="0"/>
              <a:t>‹Nº›</a:t>
            </a:fld>
            <a:endParaRPr lang="es-PE"/>
          </a:p>
        </p:txBody>
      </p:sp>
    </p:spTree>
    <p:extLst>
      <p:ext uri="{BB962C8B-B14F-4D97-AF65-F5344CB8AC3E}">
        <p14:creationId xmlns:p14="http://schemas.microsoft.com/office/powerpoint/2010/main" val="3190287459"/>
      </p:ext>
    </p:extLst>
  </p:cSld>
  <p:clrMap bg1="dk1" tx1="lt1" bg2="dk2" tx2="lt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 id="2147483807" r:id="rId12"/>
    <p:sldLayoutId id="2147483808" r:id="rId13"/>
    <p:sldLayoutId id="2147483809" r:id="rId14"/>
    <p:sldLayoutId id="2147483810" r:id="rId15"/>
    <p:sldLayoutId id="2147483811" r:id="rId16"/>
    <p:sldLayoutId id="2147483812"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www.w3schools.com/jsref/met_win_setinterval.asp" TargetMode="External"/><Relationship Id="rId3" Type="http://schemas.openxmlformats.org/officeDocument/2006/relationships/hyperlink" Target="http://www.codexexempla.org/curso/curso_4_3_c.php" TargetMode="External"/><Relationship Id="rId7" Type="http://schemas.openxmlformats.org/officeDocument/2006/relationships/hyperlink" Target="https://developer.mozilla.org/es/docs/Referencia_DOM_de_Gecko/Introducci%C3%B3n#Importancia_de_los_tipos_de_datos#Interfaces_esenciales_en_el_DOM" TargetMode="External"/><Relationship Id="rId2" Type="http://schemas.openxmlformats.org/officeDocument/2006/relationships/hyperlink" Target="http://blog.eamexicano.com/dom/manipular-nodos/" TargetMode="External"/><Relationship Id="rId1" Type="http://schemas.openxmlformats.org/officeDocument/2006/relationships/slideLayout" Target="../slideLayouts/slideLayout2.xml"/><Relationship Id="rId6" Type="http://schemas.openxmlformats.org/officeDocument/2006/relationships/hyperlink" Target="https://www.w3schools.com/js/js_htmldom_animate.asp" TargetMode="External"/><Relationship Id="rId5" Type="http://schemas.openxmlformats.org/officeDocument/2006/relationships/hyperlink" Target="http://www.codexexempla.org/curso/curso_4_3_d.php" TargetMode="External"/><Relationship Id="rId4" Type="http://schemas.openxmlformats.org/officeDocument/2006/relationships/hyperlink" Target="http://blog.eamexicano.com/dom/modificar-estilo-contenido/" TargetMode="External"/><Relationship Id="rId9" Type="http://schemas.openxmlformats.org/officeDocument/2006/relationships/hyperlink" Target="https://www.w3schools.com/jsref/met_win_settimeout.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733378" y="1304790"/>
            <a:ext cx="3088003" cy="923330"/>
          </a:xfrm>
          <a:prstGeom prst="rect">
            <a:avLst/>
          </a:prstGeom>
          <a:noFill/>
        </p:spPr>
        <p:txBody>
          <a:bodyPr wrap="square" lIns="91440" tIns="45720" rIns="91440" bIns="45720">
            <a:spAutoFit/>
          </a:bodyPr>
          <a:lstStyle/>
          <a:p>
            <a:pPr algn="ctr"/>
            <a:r>
              <a:rPr lang="es-ES" sz="5400" b="0" cap="none" spc="0" dirty="0">
                <a:ln w="0"/>
                <a:solidFill>
                  <a:schemeClr val="tx1"/>
                </a:solidFill>
                <a:effectLst>
                  <a:outerShdw blurRad="38100" dist="19050" dir="2700000" algn="tl" rotWithShape="0">
                    <a:schemeClr val="dk1">
                      <a:alpha val="40000"/>
                    </a:schemeClr>
                  </a:outerShdw>
                </a:effectLst>
              </a:rPr>
              <a:t>Sesión: 4</a:t>
            </a:r>
          </a:p>
        </p:txBody>
      </p:sp>
      <p:sp>
        <p:nvSpPr>
          <p:cNvPr id="5" name="Rectángulo 4"/>
          <p:cNvSpPr/>
          <p:nvPr/>
        </p:nvSpPr>
        <p:spPr>
          <a:xfrm>
            <a:off x="1733378" y="3424536"/>
            <a:ext cx="8867171" cy="923330"/>
          </a:xfrm>
          <a:prstGeom prst="rect">
            <a:avLst/>
          </a:prstGeom>
          <a:noFill/>
        </p:spPr>
        <p:txBody>
          <a:bodyPr wrap="none" lIns="91440" tIns="45720" rIns="91440" bIns="45720">
            <a:spAutoFit/>
          </a:bodyPr>
          <a:lstStyle/>
          <a:p>
            <a:pPr algn="ctr"/>
            <a:r>
              <a:rPr lang="es-ES" sz="5400" dirty="0">
                <a:ln w="0"/>
                <a:effectLst>
                  <a:outerShdw blurRad="38100" dist="19050" dir="2700000" algn="tl" rotWithShape="0">
                    <a:schemeClr val="dk1">
                      <a:alpha val="40000"/>
                    </a:schemeClr>
                  </a:outerShdw>
                </a:effectLst>
              </a:rPr>
              <a:t>Por: Nefeli Joñoruco Morales</a:t>
            </a:r>
            <a:endParaRPr lang="es-E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575596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D637C6-5BBE-4A36-8D54-C27DBBBC00A4}"/>
              </a:ext>
            </a:extLst>
          </p:cNvPr>
          <p:cNvSpPr>
            <a:spLocks noGrp="1"/>
          </p:cNvSpPr>
          <p:nvPr>
            <p:ph type="title"/>
          </p:nvPr>
        </p:nvSpPr>
        <p:spPr/>
        <p:txBody>
          <a:bodyPr>
            <a:normAutofit fontScale="90000"/>
          </a:bodyPr>
          <a:lstStyle/>
          <a:p>
            <a:r>
              <a:rPr lang="es-ES" dirty="0"/>
              <a:t>PROPIEDADES PARA RECORRER EL DOM</a:t>
            </a:r>
            <a:endParaRPr lang="es-PE" dirty="0"/>
          </a:p>
        </p:txBody>
      </p:sp>
      <p:pic>
        <p:nvPicPr>
          <p:cNvPr id="4" name="Marcador de contenido 3">
            <a:extLst>
              <a:ext uri="{FF2B5EF4-FFF2-40B4-BE49-F238E27FC236}">
                <a16:creationId xmlns:a16="http://schemas.microsoft.com/office/drawing/2014/main" id="{487EC20E-F8FA-4E1A-955B-E5BF7FF7D238}"/>
              </a:ext>
            </a:extLst>
          </p:cNvPr>
          <p:cNvPicPr>
            <a:picLocks noGrp="1" noChangeAspect="1"/>
          </p:cNvPicPr>
          <p:nvPr>
            <p:ph idx="1"/>
          </p:nvPr>
        </p:nvPicPr>
        <p:blipFill>
          <a:blip r:embed="rId2"/>
          <a:stretch>
            <a:fillRect/>
          </a:stretch>
        </p:blipFill>
        <p:spPr>
          <a:xfrm>
            <a:off x="2487213" y="2160104"/>
            <a:ext cx="7026562" cy="3570253"/>
          </a:xfrm>
          <a:prstGeom prst="rect">
            <a:avLst/>
          </a:prstGeom>
        </p:spPr>
      </p:pic>
    </p:spTree>
    <p:extLst>
      <p:ext uri="{BB962C8B-B14F-4D97-AF65-F5344CB8AC3E}">
        <p14:creationId xmlns:p14="http://schemas.microsoft.com/office/powerpoint/2010/main" val="1090040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CAEE51-AD3B-4414-B63F-ED6B0D39ED71}"/>
              </a:ext>
            </a:extLst>
          </p:cNvPr>
          <p:cNvSpPr>
            <a:spLocks noGrp="1"/>
          </p:cNvSpPr>
          <p:nvPr>
            <p:ph type="title"/>
          </p:nvPr>
        </p:nvSpPr>
        <p:spPr>
          <a:xfrm>
            <a:off x="1907708" y="637833"/>
            <a:ext cx="8614212" cy="795130"/>
          </a:xfrm>
        </p:spPr>
        <p:txBody>
          <a:bodyPr/>
          <a:lstStyle/>
          <a:p>
            <a:r>
              <a:rPr lang="es-ES" dirty="0"/>
              <a:t>ACCEDER A LOS NODOS</a:t>
            </a:r>
            <a:endParaRPr lang="es-PE" dirty="0"/>
          </a:p>
        </p:txBody>
      </p:sp>
      <p:sp>
        <p:nvSpPr>
          <p:cNvPr id="5" name="Rectángulo 4">
            <a:extLst>
              <a:ext uri="{FF2B5EF4-FFF2-40B4-BE49-F238E27FC236}">
                <a16:creationId xmlns:a16="http://schemas.microsoft.com/office/drawing/2014/main" id="{CD9F0499-3A16-4A98-A8B1-C4406F6F99E2}"/>
              </a:ext>
            </a:extLst>
          </p:cNvPr>
          <p:cNvSpPr/>
          <p:nvPr/>
        </p:nvSpPr>
        <p:spPr>
          <a:xfrm>
            <a:off x="1267220" y="1720335"/>
            <a:ext cx="10185802" cy="523220"/>
          </a:xfrm>
          <a:prstGeom prst="rect">
            <a:avLst/>
          </a:prstGeom>
        </p:spPr>
        <p:txBody>
          <a:bodyPr wrap="none">
            <a:spAutoFit/>
          </a:bodyPr>
          <a:lstStyle/>
          <a:p>
            <a:r>
              <a:rPr lang="es-ES" sz="2800" dirty="0"/>
              <a:t>Métodos  para seleccionar elementos del DOM (Nodos del tipo 1)</a:t>
            </a:r>
            <a:endParaRPr lang="es-PE" sz="2800" dirty="0"/>
          </a:p>
        </p:txBody>
      </p:sp>
      <p:pic>
        <p:nvPicPr>
          <p:cNvPr id="6" name="Imagen 5">
            <a:extLst>
              <a:ext uri="{FF2B5EF4-FFF2-40B4-BE49-F238E27FC236}">
                <a16:creationId xmlns:a16="http://schemas.microsoft.com/office/drawing/2014/main" id="{0EFF9F7D-7CE2-41A9-A1D6-64FE09CC9018}"/>
              </a:ext>
            </a:extLst>
          </p:cNvPr>
          <p:cNvPicPr>
            <a:picLocks noChangeAspect="1"/>
          </p:cNvPicPr>
          <p:nvPr/>
        </p:nvPicPr>
        <p:blipFill>
          <a:blip r:embed="rId2"/>
          <a:stretch>
            <a:fillRect/>
          </a:stretch>
        </p:blipFill>
        <p:spPr>
          <a:xfrm>
            <a:off x="2159374" y="3115296"/>
            <a:ext cx="8550245" cy="2516878"/>
          </a:xfrm>
          <a:prstGeom prst="rect">
            <a:avLst/>
          </a:prstGeom>
        </p:spPr>
      </p:pic>
    </p:spTree>
    <p:extLst>
      <p:ext uri="{BB962C8B-B14F-4D97-AF65-F5344CB8AC3E}">
        <p14:creationId xmlns:p14="http://schemas.microsoft.com/office/powerpoint/2010/main" val="308311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9E5112-6EA9-4A50-9C76-FACC731CF8CF}"/>
              </a:ext>
            </a:extLst>
          </p:cNvPr>
          <p:cNvSpPr>
            <a:spLocks noGrp="1"/>
          </p:cNvSpPr>
          <p:nvPr>
            <p:ph type="title"/>
          </p:nvPr>
        </p:nvSpPr>
        <p:spPr>
          <a:xfrm>
            <a:off x="781273" y="212035"/>
            <a:ext cx="10353762" cy="970450"/>
          </a:xfrm>
        </p:spPr>
        <p:txBody>
          <a:bodyPr/>
          <a:lstStyle/>
          <a:p>
            <a:r>
              <a:rPr lang="es-ES" dirty="0"/>
              <a:t>Modificando el DOM</a:t>
            </a:r>
            <a:endParaRPr lang="es-PE" dirty="0"/>
          </a:p>
        </p:txBody>
      </p:sp>
      <p:pic>
        <p:nvPicPr>
          <p:cNvPr id="8" name="Imagen 7">
            <a:extLst>
              <a:ext uri="{FF2B5EF4-FFF2-40B4-BE49-F238E27FC236}">
                <a16:creationId xmlns:a16="http://schemas.microsoft.com/office/drawing/2014/main" id="{A4A2DCC7-A9BC-47D7-8C78-27E4C92D51ED}"/>
              </a:ext>
            </a:extLst>
          </p:cNvPr>
          <p:cNvPicPr>
            <a:picLocks noChangeAspect="1"/>
          </p:cNvPicPr>
          <p:nvPr/>
        </p:nvPicPr>
        <p:blipFill>
          <a:blip r:embed="rId2"/>
          <a:stretch>
            <a:fillRect/>
          </a:stretch>
        </p:blipFill>
        <p:spPr>
          <a:xfrm>
            <a:off x="2080590" y="1182486"/>
            <a:ext cx="8348870" cy="5357462"/>
          </a:xfrm>
          <a:prstGeom prst="rect">
            <a:avLst/>
          </a:prstGeom>
        </p:spPr>
      </p:pic>
    </p:spTree>
    <p:extLst>
      <p:ext uri="{BB962C8B-B14F-4D97-AF65-F5344CB8AC3E}">
        <p14:creationId xmlns:p14="http://schemas.microsoft.com/office/powerpoint/2010/main" val="1955301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2653C6-36F8-4DC3-A181-E4BDE0E9DD1C}"/>
              </a:ext>
            </a:extLst>
          </p:cNvPr>
          <p:cNvSpPr>
            <a:spLocks noGrp="1"/>
          </p:cNvSpPr>
          <p:nvPr>
            <p:ph type="title"/>
          </p:nvPr>
        </p:nvSpPr>
        <p:spPr/>
        <p:txBody>
          <a:bodyPr/>
          <a:lstStyle/>
          <a:p>
            <a:r>
              <a:rPr lang="es-ES" dirty="0"/>
              <a:t>Eventos</a:t>
            </a:r>
            <a:endParaRPr lang="es-PE" dirty="0"/>
          </a:p>
        </p:txBody>
      </p:sp>
      <p:sp>
        <p:nvSpPr>
          <p:cNvPr id="3" name="Marcador de contenido 2">
            <a:extLst>
              <a:ext uri="{FF2B5EF4-FFF2-40B4-BE49-F238E27FC236}">
                <a16:creationId xmlns:a16="http://schemas.microsoft.com/office/drawing/2014/main" id="{C95FAB51-B9A1-44CC-B99A-88780D327CA4}"/>
              </a:ext>
            </a:extLst>
          </p:cNvPr>
          <p:cNvSpPr>
            <a:spLocks noGrp="1"/>
          </p:cNvSpPr>
          <p:nvPr>
            <p:ph idx="1"/>
          </p:nvPr>
        </p:nvSpPr>
        <p:spPr>
          <a:xfrm>
            <a:off x="913795" y="1732450"/>
            <a:ext cx="10469822" cy="1845638"/>
          </a:xfrm>
        </p:spPr>
        <p:txBody>
          <a:bodyPr/>
          <a:lstStyle/>
          <a:p>
            <a:r>
              <a:rPr lang="es-ES" dirty="0">
                <a:effectLst/>
              </a:rPr>
              <a:t> Los eventos de JavaScript permiten la interacción entre las aplicaciones JavaScript y los usuarios. Cada vez que se pulsa un botón, se produce un evento. Cada vez que se pulsa una tecla, también se produce un evento. No obstante, para que se produzca un evento no es obligatorio que intervenga el usuario, ya que por ejemplo, cada vez que se carga una página, también se produce un evento.</a:t>
            </a:r>
            <a:endParaRPr lang="es-PE" dirty="0"/>
          </a:p>
        </p:txBody>
      </p:sp>
      <p:pic>
        <p:nvPicPr>
          <p:cNvPr id="1026" name="Picture 2" descr="Resultado de imagen para click js">
            <a:extLst>
              <a:ext uri="{FF2B5EF4-FFF2-40B4-BE49-F238E27FC236}">
                <a16:creationId xmlns:a16="http://schemas.microsoft.com/office/drawing/2014/main" id="{DF814F6E-BC32-48E8-B4C8-767E6563EDB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193" t="23225" r="30073" b="28334"/>
          <a:stretch/>
        </p:blipFill>
        <p:spPr bwMode="auto">
          <a:xfrm>
            <a:off x="3910693" y="3988904"/>
            <a:ext cx="4359966" cy="1845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5248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0EA924-99F2-4F19-AFFB-A7BBB20361BD}"/>
              </a:ext>
            </a:extLst>
          </p:cNvPr>
          <p:cNvSpPr>
            <a:spLocks noGrp="1"/>
          </p:cNvSpPr>
          <p:nvPr>
            <p:ph type="title"/>
          </p:nvPr>
        </p:nvSpPr>
        <p:spPr/>
        <p:txBody>
          <a:bodyPr/>
          <a:lstStyle/>
          <a:p>
            <a:r>
              <a:rPr lang="es-ES" dirty="0"/>
              <a:t>Podemos manejar los eventos</a:t>
            </a:r>
            <a:endParaRPr lang="es-PE" dirty="0"/>
          </a:p>
        </p:txBody>
      </p:sp>
      <p:pic>
        <p:nvPicPr>
          <p:cNvPr id="4" name="Imagen 3">
            <a:extLst>
              <a:ext uri="{FF2B5EF4-FFF2-40B4-BE49-F238E27FC236}">
                <a16:creationId xmlns:a16="http://schemas.microsoft.com/office/drawing/2014/main" id="{775EB7F0-25AC-4D8C-A46D-7925FC99AFAA}"/>
              </a:ext>
            </a:extLst>
          </p:cNvPr>
          <p:cNvPicPr>
            <a:picLocks noChangeAspect="1"/>
          </p:cNvPicPr>
          <p:nvPr/>
        </p:nvPicPr>
        <p:blipFill>
          <a:blip r:embed="rId2"/>
          <a:stretch>
            <a:fillRect/>
          </a:stretch>
        </p:blipFill>
        <p:spPr>
          <a:xfrm>
            <a:off x="1913293" y="2022963"/>
            <a:ext cx="8365414" cy="1385887"/>
          </a:xfrm>
          <a:prstGeom prst="rect">
            <a:avLst/>
          </a:prstGeom>
        </p:spPr>
      </p:pic>
      <p:pic>
        <p:nvPicPr>
          <p:cNvPr id="5" name="Imagen 4">
            <a:extLst>
              <a:ext uri="{FF2B5EF4-FFF2-40B4-BE49-F238E27FC236}">
                <a16:creationId xmlns:a16="http://schemas.microsoft.com/office/drawing/2014/main" id="{89A84AA8-B8FD-4840-BD4F-4A8049D5585F}"/>
              </a:ext>
            </a:extLst>
          </p:cNvPr>
          <p:cNvPicPr>
            <a:picLocks noChangeAspect="1"/>
          </p:cNvPicPr>
          <p:nvPr/>
        </p:nvPicPr>
        <p:blipFill>
          <a:blip r:embed="rId3"/>
          <a:stretch>
            <a:fillRect/>
          </a:stretch>
        </p:blipFill>
        <p:spPr>
          <a:xfrm>
            <a:off x="1355529" y="3944256"/>
            <a:ext cx="9671862" cy="1687646"/>
          </a:xfrm>
          <a:prstGeom prst="rect">
            <a:avLst/>
          </a:prstGeom>
        </p:spPr>
      </p:pic>
    </p:spTree>
    <p:extLst>
      <p:ext uri="{BB962C8B-B14F-4D97-AF65-F5344CB8AC3E}">
        <p14:creationId xmlns:p14="http://schemas.microsoft.com/office/powerpoint/2010/main" val="1356779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F89C02D-64E1-4ACE-A9BD-CF3E1494927D}"/>
              </a:ext>
            </a:extLst>
          </p:cNvPr>
          <p:cNvPicPr>
            <a:picLocks noChangeAspect="1"/>
          </p:cNvPicPr>
          <p:nvPr/>
        </p:nvPicPr>
        <p:blipFill>
          <a:blip r:embed="rId2"/>
          <a:stretch>
            <a:fillRect/>
          </a:stretch>
        </p:blipFill>
        <p:spPr>
          <a:xfrm>
            <a:off x="1340919" y="986797"/>
            <a:ext cx="9147386" cy="4884406"/>
          </a:xfrm>
          <a:prstGeom prst="rect">
            <a:avLst/>
          </a:prstGeom>
        </p:spPr>
      </p:pic>
    </p:spTree>
    <p:extLst>
      <p:ext uri="{BB962C8B-B14F-4D97-AF65-F5344CB8AC3E}">
        <p14:creationId xmlns:p14="http://schemas.microsoft.com/office/powerpoint/2010/main" val="4103043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22F367DE-39A1-49BF-AA39-9DFB8BA2B631}"/>
              </a:ext>
            </a:extLst>
          </p:cNvPr>
          <p:cNvPicPr>
            <a:picLocks noChangeAspect="1"/>
          </p:cNvPicPr>
          <p:nvPr/>
        </p:nvPicPr>
        <p:blipFill>
          <a:blip r:embed="rId2"/>
          <a:stretch>
            <a:fillRect/>
          </a:stretch>
        </p:blipFill>
        <p:spPr>
          <a:xfrm>
            <a:off x="1099930" y="1067628"/>
            <a:ext cx="9596437" cy="5274776"/>
          </a:xfrm>
          <a:prstGeom prst="rect">
            <a:avLst/>
          </a:prstGeom>
        </p:spPr>
      </p:pic>
    </p:spTree>
    <p:extLst>
      <p:ext uri="{BB962C8B-B14F-4D97-AF65-F5344CB8AC3E}">
        <p14:creationId xmlns:p14="http://schemas.microsoft.com/office/powerpoint/2010/main" val="8348646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	REFERENCIAS</a:t>
            </a:r>
          </a:p>
        </p:txBody>
      </p:sp>
      <p:sp>
        <p:nvSpPr>
          <p:cNvPr id="3" name="Marcador de contenido 2"/>
          <p:cNvSpPr>
            <a:spLocks noGrp="1"/>
          </p:cNvSpPr>
          <p:nvPr>
            <p:ph idx="1"/>
          </p:nvPr>
        </p:nvSpPr>
        <p:spPr>
          <a:xfrm>
            <a:off x="2448436" y="1933175"/>
            <a:ext cx="7295127" cy="3818267"/>
          </a:xfrm>
        </p:spPr>
        <p:txBody>
          <a:bodyPr>
            <a:normAutofit fontScale="92500" lnSpcReduction="10000"/>
          </a:bodyPr>
          <a:lstStyle/>
          <a:p>
            <a:r>
              <a:rPr lang="es-PE" dirty="0">
                <a:effectLst/>
                <a:hlinkClick r:id="rId2"/>
              </a:rPr>
              <a:t>http://blog.eamexicano.com/dom/manipular-nodos/</a:t>
            </a:r>
            <a:endParaRPr lang="es-PE" dirty="0">
              <a:effectLst/>
            </a:endParaRPr>
          </a:p>
          <a:p>
            <a:r>
              <a:rPr lang="es-PE" dirty="0">
                <a:effectLst/>
                <a:hlinkClick r:id="rId3"/>
              </a:rPr>
              <a:t>http://www.codexexempla.org/curso/curso_4_3_c.php</a:t>
            </a:r>
            <a:endParaRPr lang="es-PE" dirty="0">
              <a:effectLst/>
            </a:endParaRPr>
          </a:p>
          <a:p>
            <a:r>
              <a:rPr lang="es-PE" dirty="0">
                <a:effectLst/>
                <a:hlinkClick r:id="rId3"/>
              </a:rPr>
              <a:t>http://www.codexexempla.org/curso/curso_4_3_c.php</a:t>
            </a:r>
            <a:endParaRPr lang="es-PE" dirty="0">
              <a:effectLst/>
            </a:endParaRPr>
          </a:p>
          <a:p>
            <a:r>
              <a:rPr lang="es-PE" dirty="0">
                <a:effectLst/>
                <a:hlinkClick r:id="rId4"/>
              </a:rPr>
              <a:t>http://blog.eamexicano.com/dom/modificar-estilo-contenido/</a:t>
            </a:r>
            <a:endParaRPr lang="es-PE" dirty="0">
              <a:effectLst/>
            </a:endParaRPr>
          </a:p>
          <a:p>
            <a:r>
              <a:rPr lang="es-PE" dirty="0">
                <a:effectLst/>
                <a:hlinkClick r:id="rId5"/>
              </a:rPr>
              <a:t>http://www.codexexempla.org/curso/curso_4_3_d.php</a:t>
            </a:r>
            <a:endParaRPr lang="es-PE" dirty="0">
              <a:effectLst/>
            </a:endParaRPr>
          </a:p>
          <a:p>
            <a:r>
              <a:rPr lang="es-PE" dirty="0">
                <a:effectLst/>
                <a:hlinkClick r:id="rId6"/>
              </a:rPr>
              <a:t>https://www.w3schools.com/js/js_htmldom_animate.asp</a:t>
            </a:r>
            <a:endParaRPr lang="es-PE" dirty="0">
              <a:effectLst/>
            </a:endParaRPr>
          </a:p>
          <a:p>
            <a:r>
              <a:rPr lang="es-PE" dirty="0">
                <a:effectLst/>
                <a:hlinkClick r:id="rId7"/>
              </a:rPr>
              <a:t>https://developer.mozilla.org/es/docs/Referencia_DOM</a:t>
            </a:r>
            <a:endParaRPr lang="es-PE" dirty="0">
              <a:effectLst/>
            </a:endParaRPr>
          </a:p>
          <a:p>
            <a:r>
              <a:rPr lang="es-PE" dirty="0">
                <a:effectLst/>
                <a:hlinkClick r:id="rId8"/>
              </a:rPr>
              <a:t>https://www.w3schools.com/jsref/met_win_setinterval.asp</a:t>
            </a:r>
            <a:endParaRPr lang="es-PE" dirty="0">
              <a:effectLst/>
            </a:endParaRPr>
          </a:p>
          <a:p>
            <a:r>
              <a:rPr lang="es-PE" dirty="0">
                <a:effectLst/>
                <a:hlinkClick r:id="rId9"/>
              </a:rPr>
              <a:t>https://www.w3schools.com/jsref/met_win_settimeout.asp</a:t>
            </a:r>
            <a:endParaRPr lang="es-PE" dirty="0">
              <a:effectLst/>
            </a:endParaRPr>
          </a:p>
          <a:p>
            <a:endParaRPr lang="es-PE" dirty="0"/>
          </a:p>
        </p:txBody>
      </p:sp>
    </p:spTree>
    <p:extLst>
      <p:ext uri="{BB962C8B-B14F-4D97-AF65-F5344CB8AC3E}">
        <p14:creationId xmlns:p14="http://schemas.microsoft.com/office/powerpoint/2010/main" val="1116054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179013" y="484909"/>
            <a:ext cx="5944205" cy="949036"/>
          </a:xfrm>
        </p:spPr>
        <p:txBody>
          <a:bodyPr>
            <a:normAutofit/>
          </a:bodyPr>
          <a:lstStyle/>
          <a:p>
            <a:r>
              <a:rPr lang="es-PE" sz="4800" b="1" dirty="0"/>
              <a:t>AGENDA</a:t>
            </a:r>
          </a:p>
        </p:txBody>
      </p:sp>
      <p:sp>
        <p:nvSpPr>
          <p:cNvPr id="3" name="Marcador de contenido 2"/>
          <p:cNvSpPr>
            <a:spLocks noGrp="1"/>
          </p:cNvSpPr>
          <p:nvPr>
            <p:ph idx="1"/>
          </p:nvPr>
        </p:nvSpPr>
        <p:spPr>
          <a:xfrm>
            <a:off x="3179013" y="2234361"/>
            <a:ext cx="6477000" cy="2389278"/>
          </a:xfrm>
        </p:spPr>
        <p:txBody>
          <a:bodyPr>
            <a:normAutofit/>
          </a:bodyPr>
          <a:lstStyle/>
          <a:p>
            <a:r>
              <a:rPr lang="es-PE" sz="3600" b="1" dirty="0"/>
              <a:t>Manupulacion del DOM.</a:t>
            </a:r>
          </a:p>
          <a:p>
            <a:r>
              <a:rPr lang="es-PE" sz="3600" b="1" dirty="0"/>
              <a:t>Eventos.</a:t>
            </a:r>
          </a:p>
        </p:txBody>
      </p:sp>
    </p:spTree>
    <p:extLst>
      <p:ext uri="{BB962C8B-B14F-4D97-AF65-F5344CB8AC3E}">
        <p14:creationId xmlns:p14="http://schemas.microsoft.com/office/powerpoint/2010/main" val="2459383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382914-F127-4322-ACFC-BC1AADD402FA}"/>
              </a:ext>
            </a:extLst>
          </p:cNvPr>
          <p:cNvSpPr>
            <a:spLocks noGrp="1"/>
          </p:cNvSpPr>
          <p:nvPr>
            <p:ph type="title"/>
          </p:nvPr>
        </p:nvSpPr>
        <p:spPr/>
        <p:txBody>
          <a:bodyPr/>
          <a:lstStyle/>
          <a:p>
            <a:r>
              <a:rPr lang="es-PE" dirty="0"/>
              <a:t>Document Object Model (DOM)</a:t>
            </a:r>
          </a:p>
        </p:txBody>
      </p:sp>
      <p:sp>
        <p:nvSpPr>
          <p:cNvPr id="3" name="Marcador de contenido 2">
            <a:extLst>
              <a:ext uri="{FF2B5EF4-FFF2-40B4-BE49-F238E27FC236}">
                <a16:creationId xmlns:a16="http://schemas.microsoft.com/office/drawing/2014/main" id="{B2B78663-BEB7-4543-8549-78B0452F959C}"/>
              </a:ext>
            </a:extLst>
          </p:cNvPr>
          <p:cNvSpPr>
            <a:spLocks noGrp="1"/>
          </p:cNvSpPr>
          <p:nvPr>
            <p:ph idx="1"/>
          </p:nvPr>
        </p:nvSpPr>
        <p:spPr/>
        <p:txBody>
          <a:bodyPr/>
          <a:lstStyle/>
          <a:p>
            <a:endParaRPr lang="es-ES" dirty="0">
              <a:effectLst/>
            </a:endParaRPr>
          </a:p>
          <a:p>
            <a:pPr algn="just"/>
            <a:r>
              <a:rPr lang="es-ES" sz="2800" dirty="0">
                <a:effectLst/>
              </a:rPr>
              <a:t>Da una representación del documento como un grupo de nodos y objetos estructurados que tienen propiedades y métodos. </a:t>
            </a:r>
          </a:p>
          <a:p>
            <a:pPr algn="just"/>
            <a:endParaRPr lang="es-ES" sz="2800" dirty="0">
              <a:effectLst/>
            </a:endParaRPr>
          </a:p>
          <a:p>
            <a:pPr algn="just"/>
            <a:r>
              <a:rPr lang="es-ES" sz="2800" dirty="0">
                <a:effectLst/>
              </a:rPr>
              <a:t>Transforma todos los documentos HTML en un conjunto de elementos llamados </a:t>
            </a:r>
            <a:r>
              <a:rPr lang="es-ES" sz="2800" i="1" dirty="0">
                <a:effectLst/>
              </a:rPr>
              <a:t>nodos</a:t>
            </a:r>
            <a:r>
              <a:rPr lang="es-ES" sz="2800" dirty="0">
                <a:effectLst/>
              </a:rPr>
              <a:t>, que están interconectados y que representan los contenidos de las páginas web y las relaciones entre ellos. </a:t>
            </a:r>
            <a:endParaRPr lang="es-PE" sz="2800" dirty="0"/>
          </a:p>
        </p:txBody>
      </p:sp>
    </p:spTree>
    <p:extLst>
      <p:ext uri="{BB962C8B-B14F-4D97-AF65-F5344CB8AC3E}">
        <p14:creationId xmlns:p14="http://schemas.microsoft.com/office/powerpoint/2010/main" val="1297469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5B3D6C-F632-45CC-BAF3-B484AE7619F5}"/>
              </a:ext>
            </a:extLst>
          </p:cNvPr>
          <p:cNvSpPr>
            <a:spLocks noGrp="1"/>
          </p:cNvSpPr>
          <p:nvPr>
            <p:ph type="title"/>
          </p:nvPr>
        </p:nvSpPr>
        <p:spPr/>
        <p:txBody>
          <a:bodyPr/>
          <a:lstStyle/>
          <a:p>
            <a:r>
              <a:rPr lang="es-PE" dirty="0"/>
              <a:t>Document Object Model (DOM)</a:t>
            </a:r>
          </a:p>
        </p:txBody>
      </p:sp>
      <p:pic>
        <p:nvPicPr>
          <p:cNvPr id="4" name="Imagen 3">
            <a:extLst>
              <a:ext uri="{FF2B5EF4-FFF2-40B4-BE49-F238E27FC236}">
                <a16:creationId xmlns:a16="http://schemas.microsoft.com/office/drawing/2014/main" id="{1B71A108-CD6B-474A-BEE9-825E4AC6D979}"/>
              </a:ext>
            </a:extLst>
          </p:cNvPr>
          <p:cNvPicPr>
            <a:picLocks noChangeAspect="1"/>
          </p:cNvPicPr>
          <p:nvPr/>
        </p:nvPicPr>
        <p:blipFill>
          <a:blip r:embed="rId2"/>
          <a:stretch>
            <a:fillRect/>
          </a:stretch>
        </p:blipFill>
        <p:spPr>
          <a:xfrm>
            <a:off x="5217693" y="2219466"/>
            <a:ext cx="5375027" cy="3412435"/>
          </a:xfrm>
          <a:prstGeom prst="rect">
            <a:avLst/>
          </a:prstGeom>
        </p:spPr>
      </p:pic>
      <p:pic>
        <p:nvPicPr>
          <p:cNvPr id="5" name="Imagen 4">
            <a:extLst>
              <a:ext uri="{FF2B5EF4-FFF2-40B4-BE49-F238E27FC236}">
                <a16:creationId xmlns:a16="http://schemas.microsoft.com/office/drawing/2014/main" id="{C1F301E0-DFDF-4224-A8A8-ED2942C8D4C9}"/>
              </a:ext>
            </a:extLst>
          </p:cNvPr>
          <p:cNvPicPr>
            <a:picLocks noChangeAspect="1"/>
          </p:cNvPicPr>
          <p:nvPr/>
        </p:nvPicPr>
        <p:blipFill>
          <a:blip r:embed="rId3"/>
          <a:stretch>
            <a:fillRect/>
          </a:stretch>
        </p:blipFill>
        <p:spPr>
          <a:xfrm>
            <a:off x="1410691" y="2072036"/>
            <a:ext cx="2876104" cy="3923471"/>
          </a:xfrm>
          <a:prstGeom prst="rect">
            <a:avLst/>
          </a:prstGeom>
        </p:spPr>
      </p:pic>
    </p:spTree>
    <p:extLst>
      <p:ext uri="{BB962C8B-B14F-4D97-AF65-F5344CB8AC3E}">
        <p14:creationId xmlns:p14="http://schemas.microsoft.com/office/powerpoint/2010/main" val="3631788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D87FA5-4AC8-40EC-82AC-A1CBFE65D288}"/>
              </a:ext>
            </a:extLst>
          </p:cNvPr>
          <p:cNvSpPr>
            <a:spLocks noGrp="1"/>
          </p:cNvSpPr>
          <p:nvPr>
            <p:ph type="title"/>
          </p:nvPr>
        </p:nvSpPr>
        <p:spPr/>
        <p:txBody>
          <a:bodyPr/>
          <a:lstStyle/>
          <a:p>
            <a:r>
              <a:rPr lang="es-ES" dirty="0"/>
              <a:t>Tipos de Nodos</a:t>
            </a:r>
            <a:endParaRPr lang="es-PE" dirty="0"/>
          </a:p>
        </p:txBody>
      </p:sp>
      <p:pic>
        <p:nvPicPr>
          <p:cNvPr id="4" name="Imagen 3">
            <a:extLst>
              <a:ext uri="{FF2B5EF4-FFF2-40B4-BE49-F238E27FC236}">
                <a16:creationId xmlns:a16="http://schemas.microsoft.com/office/drawing/2014/main" id="{CEAF90A7-D30F-42E6-B5EB-E88A236114CD}"/>
              </a:ext>
            </a:extLst>
          </p:cNvPr>
          <p:cNvPicPr>
            <a:picLocks noChangeAspect="1"/>
          </p:cNvPicPr>
          <p:nvPr/>
        </p:nvPicPr>
        <p:blipFill>
          <a:blip r:embed="rId2"/>
          <a:stretch>
            <a:fillRect/>
          </a:stretch>
        </p:blipFill>
        <p:spPr>
          <a:xfrm>
            <a:off x="1603512" y="1580050"/>
            <a:ext cx="8515971" cy="4918825"/>
          </a:xfrm>
          <a:prstGeom prst="rect">
            <a:avLst/>
          </a:prstGeom>
        </p:spPr>
      </p:pic>
    </p:spTree>
    <p:extLst>
      <p:ext uri="{BB962C8B-B14F-4D97-AF65-F5344CB8AC3E}">
        <p14:creationId xmlns:p14="http://schemas.microsoft.com/office/powerpoint/2010/main" val="3097911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13B5E3-4333-490E-A394-1D0262A5E5CF}"/>
              </a:ext>
            </a:extLst>
          </p:cNvPr>
          <p:cNvSpPr>
            <a:spLocks noGrp="1"/>
          </p:cNvSpPr>
          <p:nvPr>
            <p:ph type="title"/>
          </p:nvPr>
        </p:nvSpPr>
        <p:spPr>
          <a:xfrm>
            <a:off x="821030" y="93459"/>
            <a:ext cx="10353762" cy="837928"/>
          </a:xfrm>
        </p:spPr>
        <p:txBody>
          <a:bodyPr/>
          <a:lstStyle/>
          <a:p>
            <a:r>
              <a:rPr lang="es-ES" dirty="0"/>
              <a:t>Los cinco Nodos mas Utilizados</a:t>
            </a:r>
            <a:endParaRPr lang="es-PE" dirty="0"/>
          </a:p>
        </p:txBody>
      </p:sp>
      <p:pic>
        <p:nvPicPr>
          <p:cNvPr id="4" name="Imagen 3">
            <a:extLst>
              <a:ext uri="{FF2B5EF4-FFF2-40B4-BE49-F238E27FC236}">
                <a16:creationId xmlns:a16="http://schemas.microsoft.com/office/drawing/2014/main" id="{BD2B4AD8-5E03-487F-8DB6-12582A27BE29}"/>
              </a:ext>
            </a:extLst>
          </p:cNvPr>
          <p:cNvPicPr>
            <a:picLocks noChangeAspect="1"/>
          </p:cNvPicPr>
          <p:nvPr/>
        </p:nvPicPr>
        <p:blipFill>
          <a:blip r:embed="rId2"/>
          <a:stretch>
            <a:fillRect/>
          </a:stretch>
        </p:blipFill>
        <p:spPr>
          <a:xfrm>
            <a:off x="2373809" y="1095410"/>
            <a:ext cx="7444380" cy="2601947"/>
          </a:xfrm>
          <a:prstGeom prst="rect">
            <a:avLst/>
          </a:prstGeom>
        </p:spPr>
      </p:pic>
      <p:pic>
        <p:nvPicPr>
          <p:cNvPr id="5" name="Imagen 4">
            <a:extLst>
              <a:ext uri="{FF2B5EF4-FFF2-40B4-BE49-F238E27FC236}">
                <a16:creationId xmlns:a16="http://schemas.microsoft.com/office/drawing/2014/main" id="{9FFEB003-1FD6-4F95-BFFA-1B4846187F66}"/>
              </a:ext>
            </a:extLst>
          </p:cNvPr>
          <p:cNvPicPr>
            <a:picLocks noChangeAspect="1"/>
          </p:cNvPicPr>
          <p:nvPr/>
        </p:nvPicPr>
        <p:blipFill>
          <a:blip r:embed="rId3"/>
          <a:stretch>
            <a:fillRect/>
          </a:stretch>
        </p:blipFill>
        <p:spPr>
          <a:xfrm>
            <a:off x="2373809" y="3861380"/>
            <a:ext cx="7444379" cy="2776609"/>
          </a:xfrm>
          <a:prstGeom prst="rect">
            <a:avLst/>
          </a:prstGeom>
        </p:spPr>
      </p:pic>
    </p:spTree>
    <p:extLst>
      <p:ext uri="{BB962C8B-B14F-4D97-AF65-F5344CB8AC3E}">
        <p14:creationId xmlns:p14="http://schemas.microsoft.com/office/powerpoint/2010/main" val="1036793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00E6733A-C886-47D4-B9C2-E546F1ED66C0}"/>
              </a:ext>
            </a:extLst>
          </p:cNvPr>
          <p:cNvPicPr>
            <a:picLocks noChangeAspect="1"/>
          </p:cNvPicPr>
          <p:nvPr/>
        </p:nvPicPr>
        <p:blipFill>
          <a:blip r:embed="rId2"/>
          <a:stretch>
            <a:fillRect/>
          </a:stretch>
        </p:blipFill>
        <p:spPr>
          <a:xfrm>
            <a:off x="2107097" y="807433"/>
            <a:ext cx="8252584" cy="5243133"/>
          </a:xfrm>
          <a:prstGeom prst="rect">
            <a:avLst/>
          </a:prstGeom>
        </p:spPr>
      </p:pic>
    </p:spTree>
    <p:extLst>
      <p:ext uri="{BB962C8B-B14F-4D97-AF65-F5344CB8AC3E}">
        <p14:creationId xmlns:p14="http://schemas.microsoft.com/office/powerpoint/2010/main" val="2806709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1EB94C0A-E7C5-4399-A489-6584C2158DD1}"/>
              </a:ext>
            </a:extLst>
          </p:cNvPr>
          <p:cNvPicPr>
            <a:picLocks noChangeAspect="1"/>
          </p:cNvPicPr>
          <p:nvPr/>
        </p:nvPicPr>
        <p:blipFill>
          <a:blip r:embed="rId2"/>
          <a:stretch>
            <a:fillRect/>
          </a:stretch>
        </p:blipFill>
        <p:spPr>
          <a:xfrm>
            <a:off x="3042927" y="378657"/>
            <a:ext cx="6591403" cy="4087325"/>
          </a:xfrm>
          <a:prstGeom prst="rect">
            <a:avLst/>
          </a:prstGeom>
        </p:spPr>
      </p:pic>
      <p:pic>
        <p:nvPicPr>
          <p:cNvPr id="5" name="Imagen 4">
            <a:extLst>
              <a:ext uri="{FF2B5EF4-FFF2-40B4-BE49-F238E27FC236}">
                <a16:creationId xmlns:a16="http://schemas.microsoft.com/office/drawing/2014/main" id="{DC2C24C4-A990-4C62-B8B5-15DEC7E846D5}"/>
              </a:ext>
            </a:extLst>
          </p:cNvPr>
          <p:cNvPicPr>
            <a:picLocks noChangeAspect="1"/>
          </p:cNvPicPr>
          <p:nvPr/>
        </p:nvPicPr>
        <p:blipFill>
          <a:blip r:embed="rId3"/>
          <a:stretch>
            <a:fillRect/>
          </a:stretch>
        </p:blipFill>
        <p:spPr>
          <a:xfrm>
            <a:off x="1284549" y="4628193"/>
            <a:ext cx="10108158" cy="1475520"/>
          </a:xfrm>
          <a:prstGeom prst="rect">
            <a:avLst/>
          </a:prstGeom>
        </p:spPr>
      </p:pic>
    </p:spTree>
    <p:extLst>
      <p:ext uri="{BB962C8B-B14F-4D97-AF65-F5344CB8AC3E}">
        <p14:creationId xmlns:p14="http://schemas.microsoft.com/office/powerpoint/2010/main" val="151223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8F2FF8-D8D1-43E6-B84D-E7D48FBA8DBB}"/>
              </a:ext>
            </a:extLst>
          </p:cNvPr>
          <p:cNvSpPr>
            <a:spLocks noGrp="1"/>
          </p:cNvSpPr>
          <p:nvPr>
            <p:ph type="title"/>
          </p:nvPr>
        </p:nvSpPr>
        <p:spPr/>
        <p:txBody>
          <a:bodyPr/>
          <a:lstStyle/>
          <a:p>
            <a:r>
              <a:rPr lang="es-ES" dirty="0"/>
              <a:t>Propiedades Básicas</a:t>
            </a:r>
            <a:endParaRPr lang="es-PE" dirty="0"/>
          </a:p>
        </p:txBody>
      </p:sp>
      <p:pic>
        <p:nvPicPr>
          <p:cNvPr id="4" name="Imagen 3">
            <a:extLst>
              <a:ext uri="{FF2B5EF4-FFF2-40B4-BE49-F238E27FC236}">
                <a16:creationId xmlns:a16="http://schemas.microsoft.com/office/drawing/2014/main" id="{09492A82-1333-46D3-A595-B477BF1BAA3E}"/>
              </a:ext>
            </a:extLst>
          </p:cNvPr>
          <p:cNvPicPr>
            <a:picLocks noChangeAspect="1"/>
          </p:cNvPicPr>
          <p:nvPr/>
        </p:nvPicPr>
        <p:blipFill>
          <a:blip r:embed="rId2"/>
          <a:stretch>
            <a:fillRect/>
          </a:stretch>
        </p:blipFill>
        <p:spPr>
          <a:xfrm>
            <a:off x="1577009" y="2054087"/>
            <a:ext cx="9307581" cy="3591339"/>
          </a:xfrm>
          <a:prstGeom prst="rect">
            <a:avLst/>
          </a:prstGeom>
        </p:spPr>
      </p:pic>
    </p:spTree>
    <p:extLst>
      <p:ext uri="{BB962C8B-B14F-4D97-AF65-F5344CB8AC3E}">
        <p14:creationId xmlns:p14="http://schemas.microsoft.com/office/powerpoint/2010/main" val="22727478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izarra">
  <a:themeElements>
    <a:clrScheme name="Verde azulado">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Pizarra">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izarra">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TM04033929[[fn=Pizarra]]</Template>
  <TotalTime>1356</TotalTime>
  <Words>226</Words>
  <Application>Microsoft Office PowerPoint</Application>
  <PresentationFormat>Panorámica</PresentationFormat>
  <Paragraphs>31</Paragraphs>
  <Slides>17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17</vt:i4>
      </vt:variant>
    </vt:vector>
  </HeadingPairs>
  <TitlesOfParts>
    <vt:vector size="21" baseType="lpstr">
      <vt:lpstr>Arial</vt:lpstr>
      <vt:lpstr>Calisto MT</vt:lpstr>
      <vt:lpstr>Wingdings 2</vt:lpstr>
      <vt:lpstr>Pizarra</vt:lpstr>
      <vt:lpstr>Presentación de PowerPoint</vt:lpstr>
      <vt:lpstr>AGENDA</vt:lpstr>
      <vt:lpstr>Document Object Model (DOM)</vt:lpstr>
      <vt:lpstr>Document Object Model (DOM)</vt:lpstr>
      <vt:lpstr>Tipos de Nodos</vt:lpstr>
      <vt:lpstr>Los cinco Nodos mas Utilizados</vt:lpstr>
      <vt:lpstr>Presentación de PowerPoint</vt:lpstr>
      <vt:lpstr>Presentación de PowerPoint</vt:lpstr>
      <vt:lpstr>Propiedades Básicas</vt:lpstr>
      <vt:lpstr>PROPIEDADES PARA RECORRER EL DOM</vt:lpstr>
      <vt:lpstr>ACCEDER A LOS NODOS</vt:lpstr>
      <vt:lpstr>Modificando el DOM</vt:lpstr>
      <vt:lpstr>Eventos</vt:lpstr>
      <vt:lpstr>Podemos manejar los eventos</vt:lpstr>
      <vt:lpstr>Presentación de PowerPoint</vt:lpstr>
      <vt:lpstr>Presentación de PowerPoint</vt:lpstr>
      <vt:lpstr> REFERENCIAS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PC 04</dc:creator>
  <cp:lastModifiedBy>USER</cp:lastModifiedBy>
  <cp:revision>51</cp:revision>
  <dcterms:created xsi:type="dcterms:W3CDTF">2019-09-30T18:36:00Z</dcterms:created>
  <dcterms:modified xsi:type="dcterms:W3CDTF">2019-10-04T23:30:37Z</dcterms:modified>
</cp:coreProperties>
</file>