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74" r:id="rId2"/>
    <p:sldId id="275" r:id="rId3"/>
    <p:sldId id="278" r:id="rId4"/>
    <p:sldId id="276" r:id="rId5"/>
    <p:sldId id="277" r:id="rId6"/>
    <p:sldId id="279" r:id="rId7"/>
    <p:sldId id="280" r:id="rId8"/>
    <p:sldId id="281" r:id="rId9"/>
    <p:sldId id="282" r:id="rId10"/>
    <p:sldId id="299" r:id="rId11"/>
    <p:sldId id="285" r:id="rId12"/>
    <p:sldId id="292" r:id="rId13"/>
    <p:sldId id="293" r:id="rId14"/>
    <p:sldId id="294" r:id="rId15"/>
    <p:sldId id="295" r:id="rId16"/>
    <p:sldId id="296" r:id="rId17"/>
    <p:sldId id="286" r:id="rId18"/>
    <p:sldId id="297" r:id="rId19"/>
    <p:sldId id="298" r:id="rId20"/>
    <p:sldId id="283" r:id="rId21"/>
    <p:sldId id="287" r:id="rId22"/>
    <p:sldId id="288" r:id="rId23"/>
    <p:sldId id="301" r:id="rId24"/>
    <p:sldId id="302" r:id="rId25"/>
    <p:sldId id="303" r:id="rId26"/>
    <p:sldId id="304" r:id="rId27"/>
    <p:sldId id="300" r:id="rId28"/>
    <p:sldId id="306" r:id="rId29"/>
    <p:sldId id="307" r:id="rId30"/>
    <p:sldId id="308" r:id="rId31"/>
    <p:sldId id="309" r:id="rId32"/>
    <p:sldId id="270" r:id="rId3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737D4-A56B-4BE3-98A4-C54E597380BB}" type="doc">
      <dgm:prSet loTypeId="urn:microsoft.com/office/officeart/2005/8/layout/list1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s-PE"/>
        </a:p>
      </dgm:t>
    </dgm:pt>
    <dgm:pt modelId="{67DB9B69-2A83-4CB1-9DF0-E20D647AAA31}">
      <dgm:prSet phldrT="[Texto]" custT="1"/>
      <dgm:spPr/>
      <dgm:t>
        <a:bodyPr/>
        <a:lstStyle/>
        <a:p>
          <a:r>
            <a:rPr lang="es-ES" sz="2000" dirty="0">
              <a:latin typeface="Arial" panose="020B0604020202020204" pitchFamily="34" charset="0"/>
              <a:cs typeface="Arial" panose="020B0604020202020204" pitchFamily="34" charset="0"/>
            </a:rPr>
            <a:t>Nació como una solución interna para twitter</a:t>
          </a:r>
          <a:r>
            <a:rPr lang="es-ES" sz="1700" dirty="0"/>
            <a:t>.</a:t>
          </a:r>
          <a:endParaRPr lang="es-PE" sz="1700" dirty="0"/>
        </a:p>
      </dgm:t>
    </dgm:pt>
    <dgm:pt modelId="{3129AE38-C39B-42C9-8B39-0DF80A808F30}" type="parTrans" cxnId="{60955110-9144-4284-965E-B0B1643994FE}">
      <dgm:prSet/>
      <dgm:spPr/>
      <dgm:t>
        <a:bodyPr/>
        <a:lstStyle/>
        <a:p>
          <a:endParaRPr lang="es-PE"/>
        </a:p>
      </dgm:t>
    </dgm:pt>
    <dgm:pt modelId="{24E6856C-6697-42B9-A609-9D8E8DD56D92}" type="sibTrans" cxnId="{60955110-9144-4284-965E-B0B1643994FE}">
      <dgm:prSet/>
      <dgm:spPr/>
      <dgm:t>
        <a:bodyPr/>
        <a:lstStyle/>
        <a:p>
          <a:endParaRPr lang="es-PE"/>
        </a:p>
      </dgm:t>
    </dgm:pt>
    <dgm:pt modelId="{7A75F46D-C114-42C2-AA05-C8E4B1330B84}">
      <dgm:prSet phldrT="[Texto]" custT="1"/>
      <dgm:spPr/>
      <dgm:t>
        <a:bodyPr/>
        <a:lstStyle/>
        <a:p>
          <a:r>
            <a:rPr lang="es-ES" sz="2000" dirty="0">
              <a:latin typeface="Arial" panose="020B0604020202020204" pitchFamily="34" charset="0"/>
              <a:cs typeface="Arial" panose="020B0604020202020204" pitchFamily="34" charset="0"/>
            </a:rPr>
            <a:t>Bootstrap facilita la maquetación de sitios web, además de </a:t>
          </a:r>
          <a:r>
            <a:rPr lang="es-ES" sz="2400" dirty="0">
              <a:latin typeface="Arial" panose="020B0604020202020204" pitchFamily="34" charset="0"/>
              <a:cs typeface="Arial" panose="020B0604020202020204" pitchFamily="34" charset="0"/>
            </a:rPr>
            <a:t>ser</a:t>
          </a:r>
          <a:r>
            <a:rPr lang="es-ES" sz="2000" dirty="0">
              <a:latin typeface="Arial" panose="020B0604020202020204" pitchFamily="34" charset="0"/>
              <a:cs typeface="Arial" panose="020B0604020202020204" pitchFamily="34" charset="0"/>
            </a:rPr>
            <a:t> compatible con preprocesadores como Less y Saas</a:t>
          </a:r>
          <a:endParaRPr lang="es-PE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557013-564C-4B51-82CE-22F1DB5B131C}" type="parTrans" cxnId="{693C383E-1417-421B-9125-76CDA5BD8CF0}">
      <dgm:prSet/>
      <dgm:spPr/>
      <dgm:t>
        <a:bodyPr/>
        <a:lstStyle/>
        <a:p>
          <a:endParaRPr lang="es-PE"/>
        </a:p>
      </dgm:t>
    </dgm:pt>
    <dgm:pt modelId="{023B8345-E583-4B55-A00C-E0C663BB14E4}" type="sibTrans" cxnId="{693C383E-1417-421B-9125-76CDA5BD8CF0}">
      <dgm:prSet/>
      <dgm:spPr/>
      <dgm:t>
        <a:bodyPr/>
        <a:lstStyle/>
        <a:p>
          <a:endParaRPr lang="es-PE"/>
        </a:p>
      </dgm:t>
    </dgm:pt>
    <dgm:pt modelId="{CF117B3A-B6E4-45B3-A5EB-E213976B64C0}">
      <dgm:prSet phldrT="[Texto]" custT="1"/>
      <dgm:spPr/>
      <dgm:t>
        <a:bodyPr/>
        <a:lstStyle/>
        <a:p>
          <a:r>
            <a:rPr lang="es-ES" sz="2000" dirty="0">
              <a:latin typeface="Arial" panose="020B0604020202020204" pitchFamily="34" charset="0"/>
              <a:cs typeface="Arial" panose="020B0604020202020204" pitchFamily="34" charset="0"/>
            </a:rPr>
            <a:t>Nos ofrece las herramientas para que nuestro sitio web se vea bien en toda clase de dispositivos.</a:t>
          </a:r>
          <a:endParaRPr lang="es-PE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052866-581C-4514-B01B-52866DB31FFB}" type="parTrans" cxnId="{95AAF003-E17F-4A27-A73C-F0F1879F3974}">
      <dgm:prSet/>
      <dgm:spPr/>
      <dgm:t>
        <a:bodyPr/>
        <a:lstStyle/>
        <a:p>
          <a:endParaRPr lang="es-PE"/>
        </a:p>
      </dgm:t>
    </dgm:pt>
    <dgm:pt modelId="{33B86366-B503-45BF-8C54-A456475E379C}" type="sibTrans" cxnId="{95AAF003-E17F-4A27-A73C-F0F1879F3974}">
      <dgm:prSet/>
      <dgm:spPr/>
      <dgm:t>
        <a:bodyPr/>
        <a:lstStyle/>
        <a:p>
          <a:endParaRPr lang="es-PE"/>
        </a:p>
      </dgm:t>
    </dgm:pt>
    <dgm:pt modelId="{B64B53AE-C153-4C92-8001-315C0B52A320}">
      <dgm:prSet phldrT="[Texto]" custT="1"/>
      <dgm:spPr/>
      <dgm:t>
        <a:bodyPr/>
        <a:lstStyle/>
        <a:p>
          <a:r>
            <a:rPr lang="es-ES" sz="2000" dirty="0">
              <a:latin typeface="Arial" panose="020B0604020202020204" pitchFamily="34" charset="0"/>
              <a:cs typeface="Arial" panose="020B0604020202020204" pitchFamily="34" charset="0"/>
            </a:rPr>
            <a:t>Es el framework html,css,js mas popular</a:t>
          </a:r>
          <a:endParaRPr lang="es-PE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9C5F0C-54D0-4BD2-8E6A-C102609E1931}" type="parTrans" cxnId="{8440DA15-7DB0-4D7C-AC78-678F95DFD671}">
      <dgm:prSet/>
      <dgm:spPr/>
      <dgm:t>
        <a:bodyPr/>
        <a:lstStyle/>
        <a:p>
          <a:endParaRPr lang="es-PE"/>
        </a:p>
      </dgm:t>
    </dgm:pt>
    <dgm:pt modelId="{0254762F-7DD4-4CBB-9AF1-9CCB3DFFE0D5}" type="sibTrans" cxnId="{8440DA15-7DB0-4D7C-AC78-678F95DFD671}">
      <dgm:prSet/>
      <dgm:spPr/>
      <dgm:t>
        <a:bodyPr/>
        <a:lstStyle/>
        <a:p>
          <a:endParaRPr lang="es-PE"/>
        </a:p>
      </dgm:t>
    </dgm:pt>
    <dgm:pt modelId="{670BA307-EEFC-46D4-BF86-15E26BD03E06}" type="pres">
      <dgm:prSet presAssocID="{675737D4-A56B-4BE3-98A4-C54E597380BB}" presName="linear" presStyleCnt="0">
        <dgm:presLayoutVars>
          <dgm:dir/>
          <dgm:animLvl val="lvl"/>
          <dgm:resizeHandles val="exact"/>
        </dgm:presLayoutVars>
      </dgm:prSet>
      <dgm:spPr/>
    </dgm:pt>
    <dgm:pt modelId="{CFE87E82-97F6-40F4-9695-C1E972680F43}" type="pres">
      <dgm:prSet presAssocID="{B64B53AE-C153-4C92-8001-315C0B52A320}" presName="parentLin" presStyleCnt="0"/>
      <dgm:spPr/>
    </dgm:pt>
    <dgm:pt modelId="{0231A93A-12E0-4404-B7FF-AC6E833E55F6}" type="pres">
      <dgm:prSet presAssocID="{B64B53AE-C153-4C92-8001-315C0B52A320}" presName="parentLeftMargin" presStyleLbl="node1" presStyleIdx="0" presStyleCnt="4"/>
      <dgm:spPr/>
    </dgm:pt>
    <dgm:pt modelId="{1D6F066B-4EAA-4E85-B741-AD6091C9941D}" type="pres">
      <dgm:prSet presAssocID="{B64B53AE-C153-4C92-8001-315C0B52A32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111DCF-0930-41E5-A42E-5BB8A1AB607C}" type="pres">
      <dgm:prSet presAssocID="{B64B53AE-C153-4C92-8001-315C0B52A320}" presName="negativeSpace" presStyleCnt="0"/>
      <dgm:spPr/>
    </dgm:pt>
    <dgm:pt modelId="{BFDC1304-7BFC-4038-8BAF-E27997830085}" type="pres">
      <dgm:prSet presAssocID="{B64B53AE-C153-4C92-8001-315C0B52A320}" presName="childText" presStyleLbl="conFgAcc1" presStyleIdx="0" presStyleCnt="4">
        <dgm:presLayoutVars>
          <dgm:bulletEnabled val="1"/>
        </dgm:presLayoutVars>
      </dgm:prSet>
      <dgm:spPr/>
    </dgm:pt>
    <dgm:pt modelId="{AEE58F71-D197-4EE6-843C-413366B1C0F4}" type="pres">
      <dgm:prSet presAssocID="{0254762F-7DD4-4CBB-9AF1-9CCB3DFFE0D5}" presName="spaceBetweenRectangles" presStyleCnt="0"/>
      <dgm:spPr/>
    </dgm:pt>
    <dgm:pt modelId="{9217CE63-5299-4020-B011-271200726753}" type="pres">
      <dgm:prSet presAssocID="{67DB9B69-2A83-4CB1-9DF0-E20D647AAA31}" presName="parentLin" presStyleCnt="0"/>
      <dgm:spPr/>
    </dgm:pt>
    <dgm:pt modelId="{41C8721E-A199-453E-A630-8AA422DE2B28}" type="pres">
      <dgm:prSet presAssocID="{67DB9B69-2A83-4CB1-9DF0-E20D647AAA31}" presName="parentLeftMargin" presStyleLbl="node1" presStyleIdx="0" presStyleCnt="4"/>
      <dgm:spPr/>
    </dgm:pt>
    <dgm:pt modelId="{8BDAD24C-4C62-42F7-9261-33B15703B954}" type="pres">
      <dgm:prSet presAssocID="{67DB9B69-2A83-4CB1-9DF0-E20D647AAA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0570737-D758-46D7-A69A-94336E72BF90}" type="pres">
      <dgm:prSet presAssocID="{67DB9B69-2A83-4CB1-9DF0-E20D647AAA31}" presName="negativeSpace" presStyleCnt="0"/>
      <dgm:spPr/>
    </dgm:pt>
    <dgm:pt modelId="{D8732B96-4407-4DF4-A6B1-873C1F85654C}" type="pres">
      <dgm:prSet presAssocID="{67DB9B69-2A83-4CB1-9DF0-E20D647AAA31}" presName="childText" presStyleLbl="conFgAcc1" presStyleIdx="1" presStyleCnt="4">
        <dgm:presLayoutVars>
          <dgm:bulletEnabled val="1"/>
        </dgm:presLayoutVars>
      </dgm:prSet>
      <dgm:spPr/>
    </dgm:pt>
    <dgm:pt modelId="{1FBF9B80-E552-4451-9C0B-640142E139C2}" type="pres">
      <dgm:prSet presAssocID="{24E6856C-6697-42B9-A609-9D8E8DD56D92}" presName="spaceBetweenRectangles" presStyleCnt="0"/>
      <dgm:spPr/>
    </dgm:pt>
    <dgm:pt modelId="{7F2F21F3-9656-4E02-BD6B-6798FC66B923}" type="pres">
      <dgm:prSet presAssocID="{7A75F46D-C114-42C2-AA05-C8E4B1330B84}" presName="parentLin" presStyleCnt="0"/>
      <dgm:spPr/>
    </dgm:pt>
    <dgm:pt modelId="{39E23E8D-8FB8-45E2-93B7-67F4038EEDE3}" type="pres">
      <dgm:prSet presAssocID="{7A75F46D-C114-42C2-AA05-C8E4B1330B84}" presName="parentLeftMargin" presStyleLbl="node1" presStyleIdx="1" presStyleCnt="4"/>
      <dgm:spPr/>
    </dgm:pt>
    <dgm:pt modelId="{88005788-448C-4422-8F15-D2C1A46E9125}" type="pres">
      <dgm:prSet presAssocID="{7A75F46D-C114-42C2-AA05-C8E4B1330B84}" presName="parentText" presStyleLbl="node1" presStyleIdx="2" presStyleCnt="4" custScaleX="113692" custLinFactNeighborX="9783" custLinFactNeighborY="-1804">
        <dgm:presLayoutVars>
          <dgm:chMax val="0"/>
          <dgm:bulletEnabled val="1"/>
        </dgm:presLayoutVars>
      </dgm:prSet>
      <dgm:spPr/>
    </dgm:pt>
    <dgm:pt modelId="{0643BDE7-0C30-4C83-B47E-DB8347D34325}" type="pres">
      <dgm:prSet presAssocID="{7A75F46D-C114-42C2-AA05-C8E4B1330B84}" presName="negativeSpace" presStyleCnt="0"/>
      <dgm:spPr/>
    </dgm:pt>
    <dgm:pt modelId="{C50DB51B-AC3A-44ED-9D43-3A7A56415742}" type="pres">
      <dgm:prSet presAssocID="{7A75F46D-C114-42C2-AA05-C8E4B1330B84}" presName="childText" presStyleLbl="conFgAcc1" presStyleIdx="2" presStyleCnt="4">
        <dgm:presLayoutVars>
          <dgm:bulletEnabled val="1"/>
        </dgm:presLayoutVars>
      </dgm:prSet>
      <dgm:spPr/>
    </dgm:pt>
    <dgm:pt modelId="{C6287973-9B06-4A3D-9445-D7C842A9DAD0}" type="pres">
      <dgm:prSet presAssocID="{023B8345-E583-4B55-A00C-E0C663BB14E4}" presName="spaceBetweenRectangles" presStyleCnt="0"/>
      <dgm:spPr/>
    </dgm:pt>
    <dgm:pt modelId="{E123B56D-F15F-4C2C-8B5A-0A9C2D0A3E1A}" type="pres">
      <dgm:prSet presAssocID="{CF117B3A-B6E4-45B3-A5EB-E213976B64C0}" presName="parentLin" presStyleCnt="0"/>
      <dgm:spPr/>
    </dgm:pt>
    <dgm:pt modelId="{A90554E0-B63B-404A-B438-C2A33E6A3943}" type="pres">
      <dgm:prSet presAssocID="{CF117B3A-B6E4-45B3-A5EB-E213976B64C0}" presName="parentLeftMargin" presStyleLbl="node1" presStyleIdx="2" presStyleCnt="4"/>
      <dgm:spPr/>
    </dgm:pt>
    <dgm:pt modelId="{DC9085A3-0C0D-4688-A4F3-16210A4E3A4C}" type="pres">
      <dgm:prSet presAssocID="{CF117B3A-B6E4-45B3-A5EB-E213976B64C0}" presName="parentText" presStyleLbl="node1" presStyleIdx="3" presStyleCnt="4" custScaleX="118614" custLinFactNeighborX="19836">
        <dgm:presLayoutVars>
          <dgm:chMax val="0"/>
          <dgm:bulletEnabled val="1"/>
        </dgm:presLayoutVars>
      </dgm:prSet>
      <dgm:spPr/>
    </dgm:pt>
    <dgm:pt modelId="{4C37A920-82D6-4EA9-95D8-71708E82F784}" type="pres">
      <dgm:prSet presAssocID="{CF117B3A-B6E4-45B3-A5EB-E213976B64C0}" presName="negativeSpace" presStyleCnt="0"/>
      <dgm:spPr/>
    </dgm:pt>
    <dgm:pt modelId="{04D88671-30CE-42DA-B25C-EBB50A753AF6}" type="pres">
      <dgm:prSet presAssocID="{CF117B3A-B6E4-45B3-A5EB-E213976B64C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5AAF003-E17F-4A27-A73C-F0F1879F3974}" srcId="{675737D4-A56B-4BE3-98A4-C54E597380BB}" destId="{CF117B3A-B6E4-45B3-A5EB-E213976B64C0}" srcOrd="3" destOrd="0" parTransId="{34052866-581C-4514-B01B-52866DB31FFB}" sibTransId="{33B86366-B503-45BF-8C54-A456475E379C}"/>
    <dgm:cxn modelId="{60955110-9144-4284-965E-B0B1643994FE}" srcId="{675737D4-A56B-4BE3-98A4-C54E597380BB}" destId="{67DB9B69-2A83-4CB1-9DF0-E20D647AAA31}" srcOrd="1" destOrd="0" parTransId="{3129AE38-C39B-42C9-8B39-0DF80A808F30}" sibTransId="{24E6856C-6697-42B9-A609-9D8E8DD56D92}"/>
    <dgm:cxn modelId="{8440DA15-7DB0-4D7C-AC78-678F95DFD671}" srcId="{675737D4-A56B-4BE3-98A4-C54E597380BB}" destId="{B64B53AE-C153-4C92-8001-315C0B52A320}" srcOrd="0" destOrd="0" parTransId="{E99C5F0C-54D0-4BD2-8E6A-C102609E1931}" sibTransId="{0254762F-7DD4-4CBB-9AF1-9CCB3DFFE0D5}"/>
    <dgm:cxn modelId="{F031D02C-4935-4E41-BC41-4837081CF9FB}" type="presOf" srcId="{7A75F46D-C114-42C2-AA05-C8E4B1330B84}" destId="{88005788-448C-4422-8F15-D2C1A46E9125}" srcOrd="1" destOrd="0" presId="urn:microsoft.com/office/officeart/2005/8/layout/list1"/>
    <dgm:cxn modelId="{693C383E-1417-421B-9125-76CDA5BD8CF0}" srcId="{675737D4-A56B-4BE3-98A4-C54E597380BB}" destId="{7A75F46D-C114-42C2-AA05-C8E4B1330B84}" srcOrd="2" destOrd="0" parTransId="{77557013-564C-4B51-82CE-22F1DB5B131C}" sibTransId="{023B8345-E583-4B55-A00C-E0C663BB14E4}"/>
    <dgm:cxn modelId="{07ED1E62-D683-4E7C-A2DF-BA2A187BC230}" type="presOf" srcId="{CF117B3A-B6E4-45B3-A5EB-E213976B64C0}" destId="{DC9085A3-0C0D-4688-A4F3-16210A4E3A4C}" srcOrd="1" destOrd="0" presId="urn:microsoft.com/office/officeart/2005/8/layout/list1"/>
    <dgm:cxn modelId="{E5858B69-BF9B-48AD-959D-81335D25DF7F}" type="presOf" srcId="{B64B53AE-C153-4C92-8001-315C0B52A320}" destId="{0231A93A-12E0-4404-B7FF-AC6E833E55F6}" srcOrd="0" destOrd="0" presId="urn:microsoft.com/office/officeart/2005/8/layout/list1"/>
    <dgm:cxn modelId="{50A0AB73-F332-4472-910E-004E577FFD9B}" type="presOf" srcId="{67DB9B69-2A83-4CB1-9DF0-E20D647AAA31}" destId="{41C8721E-A199-453E-A630-8AA422DE2B28}" srcOrd="0" destOrd="0" presId="urn:microsoft.com/office/officeart/2005/8/layout/list1"/>
    <dgm:cxn modelId="{BEFC267B-0639-4338-8D1D-489921F828F9}" type="presOf" srcId="{CF117B3A-B6E4-45B3-A5EB-E213976B64C0}" destId="{A90554E0-B63B-404A-B438-C2A33E6A3943}" srcOrd="0" destOrd="0" presId="urn:microsoft.com/office/officeart/2005/8/layout/list1"/>
    <dgm:cxn modelId="{0A0CAA93-C90C-434B-8CB9-3DC135D7C7A0}" type="presOf" srcId="{67DB9B69-2A83-4CB1-9DF0-E20D647AAA31}" destId="{8BDAD24C-4C62-42F7-9261-33B15703B954}" srcOrd="1" destOrd="0" presId="urn:microsoft.com/office/officeart/2005/8/layout/list1"/>
    <dgm:cxn modelId="{7CF1F8CB-28E3-413D-AEB7-CB4FC3D9BCDC}" type="presOf" srcId="{675737D4-A56B-4BE3-98A4-C54E597380BB}" destId="{670BA307-EEFC-46D4-BF86-15E26BD03E06}" srcOrd="0" destOrd="0" presId="urn:microsoft.com/office/officeart/2005/8/layout/list1"/>
    <dgm:cxn modelId="{AC0F10CF-1BA4-40A0-BBCD-7DA6DE3CC6D7}" type="presOf" srcId="{B64B53AE-C153-4C92-8001-315C0B52A320}" destId="{1D6F066B-4EAA-4E85-B741-AD6091C9941D}" srcOrd="1" destOrd="0" presId="urn:microsoft.com/office/officeart/2005/8/layout/list1"/>
    <dgm:cxn modelId="{F158A9F6-4890-4377-B0AE-AB6C5916D78F}" type="presOf" srcId="{7A75F46D-C114-42C2-AA05-C8E4B1330B84}" destId="{39E23E8D-8FB8-45E2-93B7-67F4038EEDE3}" srcOrd="0" destOrd="0" presId="urn:microsoft.com/office/officeart/2005/8/layout/list1"/>
    <dgm:cxn modelId="{E410A591-4748-494A-8CE9-7DFF5E728320}" type="presParOf" srcId="{670BA307-EEFC-46D4-BF86-15E26BD03E06}" destId="{CFE87E82-97F6-40F4-9695-C1E972680F43}" srcOrd="0" destOrd="0" presId="urn:microsoft.com/office/officeart/2005/8/layout/list1"/>
    <dgm:cxn modelId="{DCB708A3-0C37-42B4-9333-9CC5FE16945A}" type="presParOf" srcId="{CFE87E82-97F6-40F4-9695-C1E972680F43}" destId="{0231A93A-12E0-4404-B7FF-AC6E833E55F6}" srcOrd="0" destOrd="0" presId="urn:microsoft.com/office/officeart/2005/8/layout/list1"/>
    <dgm:cxn modelId="{8F27DE25-D4EC-49EA-AD4B-B247D0EEC666}" type="presParOf" srcId="{CFE87E82-97F6-40F4-9695-C1E972680F43}" destId="{1D6F066B-4EAA-4E85-B741-AD6091C9941D}" srcOrd="1" destOrd="0" presId="urn:microsoft.com/office/officeart/2005/8/layout/list1"/>
    <dgm:cxn modelId="{71446911-9BBC-4357-B4DB-80614924F80D}" type="presParOf" srcId="{670BA307-EEFC-46D4-BF86-15E26BD03E06}" destId="{28111DCF-0930-41E5-A42E-5BB8A1AB607C}" srcOrd="1" destOrd="0" presId="urn:microsoft.com/office/officeart/2005/8/layout/list1"/>
    <dgm:cxn modelId="{B2E76E62-CBA5-4BD6-ADF2-E4DB442985EC}" type="presParOf" srcId="{670BA307-EEFC-46D4-BF86-15E26BD03E06}" destId="{BFDC1304-7BFC-4038-8BAF-E27997830085}" srcOrd="2" destOrd="0" presId="urn:microsoft.com/office/officeart/2005/8/layout/list1"/>
    <dgm:cxn modelId="{1EB79C05-1B28-466A-AFB0-9D9895DC6887}" type="presParOf" srcId="{670BA307-EEFC-46D4-BF86-15E26BD03E06}" destId="{AEE58F71-D197-4EE6-843C-413366B1C0F4}" srcOrd="3" destOrd="0" presId="urn:microsoft.com/office/officeart/2005/8/layout/list1"/>
    <dgm:cxn modelId="{610F0774-BA88-43DC-8802-E5FDF1E798DF}" type="presParOf" srcId="{670BA307-EEFC-46D4-BF86-15E26BD03E06}" destId="{9217CE63-5299-4020-B011-271200726753}" srcOrd="4" destOrd="0" presId="urn:microsoft.com/office/officeart/2005/8/layout/list1"/>
    <dgm:cxn modelId="{7F8580EA-CFF2-40B0-B895-7F08B6EFE993}" type="presParOf" srcId="{9217CE63-5299-4020-B011-271200726753}" destId="{41C8721E-A199-453E-A630-8AA422DE2B28}" srcOrd="0" destOrd="0" presId="urn:microsoft.com/office/officeart/2005/8/layout/list1"/>
    <dgm:cxn modelId="{AC7640AB-26F2-4FA6-8B4A-5437D732DA3C}" type="presParOf" srcId="{9217CE63-5299-4020-B011-271200726753}" destId="{8BDAD24C-4C62-42F7-9261-33B15703B954}" srcOrd="1" destOrd="0" presId="urn:microsoft.com/office/officeart/2005/8/layout/list1"/>
    <dgm:cxn modelId="{C9D71822-B30D-47C8-A4BE-4D83712C4FC7}" type="presParOf" srcId="{670BA307-EEFC-46D4-BF86-15E26BD03E06}" destId="{20570737-D758-46D7-A69A-94336E72BF90}" srcOrd="5" destOrd="0" presId="urn:microsoft.com/office/officeart/2005/8/layout/list1"/>
    <dgm:cxn modelId="{F362AF2D-0E20-4060-8E0E-CEB9B20ACC3C}" type="presParOf" srcId="{670BA307-EEFC-46D4-BF86-15E26BD03E06}" destId="{D8732B96-4407-4DF4-A6B1-873C1F85654C}" srcOrd="6" destOrd="0" presId="urn:microsoft.com/office/officeart/2005/8/layout/list1"/>
    <dgm:cxn modelId="{35616DE1-860B-4FAF-80FB-2C5C5A2BA911}" type="presParOf" srcId="{670BA307-EEFC-46D4-BF86-15E26BD03E06}" destId="{1FBF9B80-E552-4451-9C0B-640142E139C2}" srcOrd="7" destOrd="0" presId="urn:microsoft.com/office/officeart/2005/8/layout/list1"/>
    <dgm:cxn modelId="{22AA0BF7-90E6-4619-BA57-74B6BC69EE79}" type="presParOf" srcId="{670BA307-EEFC-46D4-BF86-15E26BD03E06}" destId="{7F2F21F3-9656-4E02-BD6B-6798FC66B923}" srcOrd="8" destOrd="0" presId="urn:microsoft.com/office/officeart/2005/8/layout/list1"/>
    <dgm:cxn modelId="{1113C029-FAE1-451A-B54A-66C65BDF8A9C}" type="presParOf" srcId="{7F2F21F3-9656-4E02-BD6B-6798FC66B923}" destId="{39E23E8D-8FB8-45E2-93B7-67F4038EEDE3}" srcOrd="0" destOrd="0" presId="urn:microsoft.com/office/officeart/2005/8/layout/list1"/>
    <dgm:cxn modelId="{1B61BFC4-D271-4140-A8F8-F46C32ABE112}" type="presParOf" srcId="{7F2F21F3-9656-4E02-BD6B-6798FC66B923}" destId="{88005788-448C-4422-8F15-D2C1A46E9125}" srcOrd="1" destOrd="0" presId="urn:microsoft.com/office/officeart/2005/8/layout/list1"/>
    <dgm:cxn modelId="{EAFFC723-AB1A-40DE-A97C-91FD84B31E4C}" type="presParOf" srcId="{670BA307-EEFC-46D4-BF86-15E26BD03E06}" destId="{0643BDE7-0C30-4C83-B47E-DB8347D34325}" srcOrd="9" destOrd="0" presId="urn:microsoft.com/office/officeart/2005/8/layout/list1"/>
    <dgm:cxn modelId="{E1D55C6A-74CB-4E55-9EB6-6E5D14261C71}" type="presParOf" srcId="{670BA307-EEFC-46D4-BF86-15E26BD03E06}" destId="{C50DB51B-AC3A-44ED-9D43-3A7A56415742}" srcOrd="10" destOrd="0" presId="urn:microsoft.com/office/officeart/2005/8/layout/list1"/>
    <dgm:cxn modelId="{ED50DBCA-558C-4719-9CC1-7C5DCEE1309E}" type="presParOf" srcId="{670BA307-EEFC-46D4-BF86-15E26BD03E06}" destId="{C6287973-9B06-4A3D-9445-D7C842A9DAD0}" srcOrd="11" destOrd="0" presId="urn:microsoft.com/office/officeart/2005/8/layout/list1"/>
    <dgm:cxn modelId="{2F7A8E91-FD3B-450D-8F94-C6BA8CF612A9}" type="presParOf" srcId="{670BA307-EEFC-46D4-BF86-15E26BD03E06}" destId="{E123B56D-F15F-4C2C-8B5A-0A9C2D0A3E1A}" srcOrd="12" destOrd="0" presId="urn:microsoft.com/office/officeart/2005/8/layout/list1"/>
    <dgm:cxn modelId="{24470EA6-7010-4DF2-9E67-7C07F23AE07C}" type="presParOf" srcId="{E123B56D-F15F-4C2C-8B5A-0A9C2D0A3E1A}" destId="{A90554E0-B63B-404A-B438-C2A33E6A3943}" srcOrd="0" destOrd="0" presId="urn:microsoft.com/office/officeart/2005/8/layout/list1"/>
    <dgm:cxn modelId="{E6336BB6-49AA-4751-9BDA-F166156E4D55}" type="presParOf" srcId="{E123B56D-F15F-4C2C-8B5A-0A9C2D0A3E1A}" destId="{DC9085A3-0C0D-4688-A4F3-16210A4E3A4C}" srcOrd="1" destOrd="0" presId="urn:microsoft.com/office/officeart/2005/8/layout/list1"/>
    <dgm:cxn modelId="{F72B6387-9648-4963-9C1D-A79B73F30022}" type="presParOf" srcId="{670BA307-EEFC-46D4-BF86-15E26BD03E06}" destId="{4C37A920-82D6-4EA9-95D8-71708E82F784}" srcOrd="13" destOrd="0" presId="urn:microsoft.com/office/officeart/2005/8/layout/list1"/>
    <dgm:cxn modelId="{2446588A-0990-4787-854B-F2A01083B4A2}" type="presParOf" srcId="{670BA307-EEFC-46D4-BF86-15E26BD03E06}" destId="{04D88671-30CE-42DA-B25C-EBB50A753AF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C1304-7BFC-4038-8BAF-E27997830085}">
      <dsp:nvSpPr>
        <dsp:cNvPr id="0" name=""/>
        <dsp:cNvSpPr/>
      </dsp:nvSpPr>
      <dsp:spPr>
        <a:xfrm>
          <a:off x="0" y="443814"/>
          <a:ext cx="9408426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F066B-4EAA-4E85-B741-AD6091C9941D}">
      <dsp:nvSpPr>
        <dsp:cNvPr id="0" name=""/>
        <dsp:cNvSpPr/>
      </dsp:nvSpPr>
      <dsp:spPr>
        <a:xfrm>
          <a:off x="470421" y="45294"/>
          <a:ext cx="6585898" cy="797040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8931" tIns="0" rIns="2489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Es el framework html,css,js mas popular</a:t>
          </a:r>
          <a:endParaRPr lang="es-PE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9329" y="84202"/>
        <a:ext cx="6508082" cy="719224"/>
      </dsp:txXfrm>
    </dsp:sp>
    <dsp:sp modelId="{D8732B96-4407-4DF4-A6B1-873C1F85654C}">
      <dsp:nvSpPr>
        <dsp:cNvPr id="0" name=""/>
        <dsp:cNvSpPr/>
      </dsp:nvSpPr>
      <dsp:spPr>
        <a:xfrm>
          <a:off x="0" y="1668534"/>
          <a:ext cx="9408426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AD24C-4C62-42F7-9261-33B15703B954}">
      <dsp:nvSpPr>
        <dsp:cNvPr id="0" name=""/>
        <dsp:cNvSpPr/>
      </dsp:nvSpPr>
      <dsp:spPr>
        <a:xfrm>
          <a:off x="470421" y="1270014"/>
          <a:ext cx="6585898" cy="797040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60000"/>
                <a:lumMod val="11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8931" tIns="0" rIns="2489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Nació como una solución interna para twitter</a:t>
          </a:r>
          <a:r>
            <a:rPr lang="es-ES" sz="1700" kern="1200" dirty="0"/>
            <a:t>.</a:t>
          </a:r>
          <a:endParaRPr lang="es-PE" sz="1700" kern="1200" dirty="0"/>
        </a:p>
      </dsp:txBody>
      <dsp:txXfrm>
        <a:off x="509329" y="1308922"/>
        <a:ext cx="6508082" cy="719224"/>
      </dsp:txXfrm>
    </dsp:sp>
    <dsp:sp modelId="{C50DB51B-AC3A-44ED-9D43-3A7A56415742}">
      <dsp:nvSpPr>
        <dsp:cNvPr id="0" name=""/>
        <dsp:cNvSpPr/>
      </dsp:nvSpPr>
      <dsp:spPr>
        <a:xfrm>
          <a:off x="0" y="2893255"/>
          <a:ext cx="9408426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05788-448C-4422-8F15-D2C1A46E9125}">
      <dsp:nvSpPr>
        <dsp:cNvPr id="0" name=""/>
        <dsp:cNvSpPr/>
      </dsp:nvSpPr>
      <dsp:spPr>
        <a:xfrm>
          <a:off x="516442" y="2480356"/>
          <a:ext cx="7487640" cy="797040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60000"/>
                <a:lumMod val="11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8931" tIns="0" rIns="2489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Bootstrap facilita la maquetación de sitios web, además de </a:t>
          </a:r>
          <a:r>
            <a:rPr lang="es-ES" sz="2400" kern="1200" dirty="0">
              <a:latin typeface="Arial" panose="020B0604020202020204" pitchFamily="34" charset="0"/>
              <a:cs typeface="Arial" panose="020B0604020202020204" pitchFamily="34" charset="0"/>
            </a:rPr>
            <a:t>ser</a:t>
          </a: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 compatible con preprocesadores como Less y Saas</a:t>
          </a:r>
          <a:endParaRPr lang="es-PE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5350" y="2519264"/>
        <a:ext cx="7409824" cy="719224"/>
      </dsp:txXfrm>
    </dsp:sp>
    <dsp:sp modelId="{04D88671-30CE-42DA-B25C-EBB50A753AF6}">
      <dsp:nvSpPr>
        <dsp:cNvPr id="0" name=""/>
        <dsp:cNvSpPr/>
      </dsp:nvSpPr>
      <dsp:spPr>
        <a:xfrm>
          <a:off x="0" y="4117975"/>
          <a:ext cx="9408426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085A3-0C0D-4688-A4F3-16210A4E3A4C}">
      <dsp:nvSpPr>
        <dsp:cNvPr id="0" name=""/>
        <dsp:cNvSpPr/>
      </dsp:nvSpPr>
      <dsp:spPr>
        <a:xfrm>
          <a:off x="563734" y="3719455"/>
          <a:ext cx="7811798" cy="797040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60000"/>
                <a:lumMod val="11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8931" tIns="0" rIns="2489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Nos ofrece las herramientas para que nuestro sitio web se vea bien en toda clase de dispositivos.</a:t>
          </a:r>
          <a:endParaRPr lang="es-PE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2642" y="3758363"/>
        <a:ext cx="7733982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843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864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38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84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109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368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447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900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82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2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9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7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524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11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42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95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A5B3C8-EAD1-4239-A570-95E8C15D4FB0}" type="datetimeFigureOut">
              <a:rPr lang="es-PE" smtClean="0"/>
              <a:t>11/11/2019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287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3/layout/grid/#alignment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bootstrap.com/docs/4.3/components/buttons/" TargetMode="External"/><Relationship Id="rId4" Type="http://schemas.openxmlformats.org/officeDocument/2006/relationships/hyperlink" Target="https://getbootstrap.com/docs/4.3/components/carouse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27052" y="1453646"/>
            <a:ext cx="35616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Sesión: 1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27052" y="3168502"/>
            <a:ext cx="94734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Por: Nefeli Joñoruco Morales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59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76500-148B-4B13-8F30-D9E5D5FD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Components(Navbar)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8D629A-A373-4368-96C0-BBD03095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47" y="1641604"/>
            <a:ext cx="7715250" cy="838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C4894E-515D-4D49-A962-1CA227AED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97" y="2652374"/>
            <a:ext cx="7620000" cy="7048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3307A9-5EF8-4604-9B47-9D57D7286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784" y="3579668"/>
            <a:ext cx="7648575" cy="752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FDAAC0-5138-49B3-BB27-BFE190A13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697" y="4589570"/>
            <a:ext cx="7667625" cy="7524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4038FC2-1833-4DB9-B464-586B7845A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021" y="5717140"/>
            <a:ext cx="76581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1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7E360-C313-4CC5-8875-61CAC243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34" y="477078"/>
            <a:ext cx="8892814" cy="583096"/>
          </a:xfrm>
        </p:spPr>
        <p:txBody>
          <a:bodyPr>
            <a:normAutofit fontScale="90000"/>
          </a:bodyPr>
          <a:lstStyle/>
          <a:p>
            <a:r>
              <a:rPr lang="es-ES" dirty="0"/>
              <a:t>Alineamiento Vertical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BC493E-1C78-46F5-AA3A-851E47382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265997"/>
            <a:ext cx="76676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2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7E360-C313-4CC5-8875-61CAC243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34" y="477078"/>
            <a:ext cx="8892814" cy="583096"/>
          </a:xfrm>
        </p:spPr>
        <p:txBody>
          <a:bodyPr>
            <a:normAutofit fontScale="90000"/>
          </a:bodyPr>
          <a:lstStyle/>
          <a:p>
            <a:r>
              <a:rPr lang="es-ES" dirty="0"/>
              <a:t>Alineamiento Vertical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923135-1747-42BF-8AA6-E2682496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61" y="2457243"/>
            <a:ext cx="10609392" cy="23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4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7E360-C313-4CC5-8875-61CAC243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34" y="477078"/>
            <a:ext cx="8892814" cy="583096"/>
          </a:xfrm>
        </p:spPr>
        <p:txBody>
          <a:bodyPr>
            <a:normAutofit fontScale="90000"/>
          </a:bodyPr>
          <a:lstStyle/>
          <a:p>
            <a:r>
              <a:rPr lang="es-ES" dirty="0"/>
              <a:t>Alineamiento Horizontal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783125-086C-4894-86E0-CA10805D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32" y="1714914"/>
            <a:ext cx="10168731" cy="42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5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7E360-C313-4CC5-8875-61CAC243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34" y="477078"/>
            <a:ext cx="8892814" cy="583096"/>
          </a:xfrm>
        </p:spPr>
        <p:txBody>
          <a:bodyPr>
            <a:normAutofit fontScale="90000"/>
          </a:bodyPr>
          <a:lstStyle/>
          <a:p>
            <a:r>
              <a:rPr lang="es-ES" dirty="0"/>
              <a:t>Reordenando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A3BF2F-7E52-4B86-9060-961FF2D5E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60" y="1486314"/>
            <a:ext cx="7524750" cy="7048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FFAAC3-46EB-4047-96E8-2AFC03E39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102" y="2601567"/>
            <a:ext cx="7189795" cy="353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0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7E360-C313-4CC5-8875-61CAC243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34" y="477078"/>
            <a:ext cx="8892814" cy="583096"/>
          </a:xfrm>
        </p:spPr>
        <p:txBody>
          <a:bodyPr>
            <a:normAutofit fontScale="90000"/>
          </a:bodyPr>
          <a:lstStyle/>
          <a:p>
            <a:r>
              <a:rPr lang="es-ES" dirty="0"/>
              <a:t>offset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D20C0D-FB89-4F9C-AA6C-70E531656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62" y="1803921"/>
            <a:ext cx="10437476" cy="351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56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7E360-C313-4CC5-8875-61CAC243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34" y="477078"/>
            <a:ext cx="8892814" cy="583096"/>
          </a:xfrm>
        </p:spPr>
        <p:txBody>
          <a:bodyPr>
            <a:normAutofit fontScale="90000"/>
          </a:bodyPr>
          <a:lstStyle/>
          <a:p>
            <a:r>
              <a:rPr lang="es-ES" dirty="0"/>
              <a:t>margen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FAB820-9988-4DEB-B0B6-57CB2B4D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82" y="1408775"/>
            <a:ext cx="9306466" cy="24671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1B5D35C-E51F-423D-AE79-E6742F499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59" y="4224565"/>
            <a:ext cx="2542544" cy="9644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6EE8F3-A569-46F0-ADAC-4CDC06FBA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231" y="4803404"/>
            <a:ext cx="3187537" cy="9051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C5EB40-7526-47CD-A5CB-1373C901A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122" y="4411553"/>
            <a:ext cx="2305599" cy="7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7E360-C313-4CC5-8875-61CAC243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 (Tipografía)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88726F-3D70-44A6-9A8E-F442FFEE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89" y="1747214"/>
            <a:ext cx="8485756" cy="40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3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8039EA5-1109-4CF1-B0F3-DC192E1E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81" y="658259"/>
            <a:ext cx="4700760" cy="18049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33E6FE9-9084-4159-9543-C736B4AF0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9" y="2743200"/>
            <a:ext cx="5648325" cy="685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E437506-029F-4177-9924-12475E166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31" y="3708953"/>
            <a:ext cx="5534405" cy="13152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00F15F-7D4E-4858-9BBA-ADEC07143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586" y="1760054"/>
            <a:ext cx="4884045" cy="23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3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F3335-230E-41F7-A587-4FAEDB9C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6207"/>
            <a:ext cx="10353762" cy="970450"/>
          </a:xfrm>
        </p:spPr>
        <p:txBody>
          <a:bodyPr/>
          <a:lstStyle/>
          <a:p>
            <a:r>
              <a:rPr lang="es-ES" dirty="0"/>
              <a:t>Utilities (Text)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8763CC-2506-4672-920B-CD410CC1B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10" y="2569058"/>
            <a:ext cx="3618878" cy="32477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FADF5B-94E4-4582-9064-83789720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9" y="1804156"/>
            <a:ext cx="3618877" cy="6400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23C45A7-3FE0-448B-92E6-031959CA1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144" y="1323131"/>
            <a:ext cx="4974889" cy="32086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608D63-6B2F-42C9-8B26-42D9FCA22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83" y="4810539"/>
            <a:ext cx="7031755" cy="174441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35BAA6-CA16-4393-850F-ACDEF7652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609" y="5876303"/>
            <a:ext cx="3441893" cy="74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0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9013" y="484909"/>
            <a:ext cx="5944205" cy="949036"/>
          </a:xfrm>
        </p:spPr>
        <p:txBody>
          <a:bodyPr>
            <a:normAutofit/>
          </a:bodyPr>
          <a:lstStyle/>
          <a:p>
            <a:r>
              <a:rPr lang="es-PE" sz="4800" b="1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79012" y="1836358"/>
            <a:ext cx="7057807" cy="3293203"/>
          </a:xfrm>
        </p:spPr>
        <p:txBody>
          <a:bodyPr>
            <a:normAutofit fontScale="92500" lnSpcReduction="10000"/>
          </a:bodyPr>
          <a:lstStyle/>
          <a:p>
            <a:r>
              <a:rPr lang="es-PE" sz="3600" b="1" dirty="0"/>
              <a:t>Framework</a:t>
            </a:r>
          </a:p>
          <a:p>
            <a:r>
              <a:rPr lang="es-PE" sz="3600" b="1" dirty="0"/>
              <a:t>Que es Boostrap4</a:t>
            </a:r>
          </a:p>
          <a:p>
            <a:r>
              <a:rPr lang="es-PE" sz="3600" b="1" dirty="0"/>
              <a:t>Como Instalar</a:t>
            </a:r>
            <a:endParaRPr lang="es-PE" sz="2800" b="1" dirty="0"/>
          </a:p>
          <a:p>
            <a:r>
              <a:rPr lang="es-PE" sz="3500" b="1" dirty="0"/>
              <a:t>Container</a:t>
            </a:r>
          </a:p>
          <a:p>
            <a:r>
              <a:rPr lang="es-PE" sz="3500" b="1" dirty="0"/>
              <a:t>Grid</a:t>
            </a:r>
          </a:p>
          <a:p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245938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7E360-C313-4CC5-8875-61CAC243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Utilities(Spacing)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E5A2E4-1D89-435F-9781-AF903E8E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84" y="1817105"/>
            <a:ext cx="9765984" cy="9704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88F14F-C667-42B7-8F71-B65587440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03" y="3297453"/>
            <a:ext cx="3483449" cy="295094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1742B5-B20F-4C35-9181-484AAB5C9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561" y="3297452"/>
            <a:ext cx="4267911" cy="27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8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7E360-C313-4CC5-8875-61CAC243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Components(Carousel)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9EA48F-E194-4598-ACC5-CBF3B931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831" y="1689031"/>
            <a:ext cx="77628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15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7E360-C313-4CC5-8875-61CAC243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Components(Buttons)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384308-2B3E-45DA-B30B-C9BD42866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3" y="1843500"/>
            <a:ext cx="7124700" cy="6096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5ADB14B-DDE6-4E9B-8A8F-C3082170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3" y="2705927"/>
            <a:ext cx="6667500" cy="8858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47999B-89CA-444E-BE2B-A6CC96B67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666" y="1852819"/>
            <a:ext cx="3714750" cy="904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2E80C7E-C4AA-4EA1-8F33-AE4B8C4E0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1804" y="2854473"/>
            <a:ext cx="2228850" cy="6953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796F84-B674-453C-B314-3576BC346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4341" y="3967162"/>
            <a:ext cx="7886700" cy="1371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2BD2B0D-1FB4-4310-93FB-C891AFF9C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9483" y="5607388"/>
            <a:ext cx="3516690" cy="9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0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F703E-C0C8-4C69-B7B8-FA5E11B4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Content(Imágenes)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89F517-FC7F-41C3-96CD-0776C1DE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05" y="1979542"/>
            <a:ext cx="8700052" cy="39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69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F703E-C0C8-4C69-B7B8-FA5E11B4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645" y="371060"/>
            <a:ext cx="9780709" cy="662609"/>
          </a:xfrm>
        </p:spPr>
        <p:txBody>
          <a:bodyPr>
            <a:normAutofit fontScale="90000"/>
          </a:bodyPr>
          <a:lstStyle/>
          <a:p>
            <a:r>
              <a:rPr lang="es-ES" dirty="0"/>
              <a:t>Content(Figures)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7FD014-03B7-4FFB-902B-286644EB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35" y="1315006"/>
            <a:ext cx="63341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86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F703E-C0C8-4C69-B7B8-FA5E11B4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42" y="371061"/>
            <a:ext cx="9330135" cy="766013"/>
          </a:xfrm>
        </p:spPr>
        <p:txBody>
          <a:bodyPr/>
          <a:lstStyle/>
          <a:p>
            <a:r>
              <a:rPr lang="es-ES" dirty="0"/>
              <a:t>Components(Alerts)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55DABB-0B5B-4CD7-ACD1-C78BFCAE7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98" y="1334949"/>
            <a:ext cx="9222979" cy="209405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6BEB587-199C-48DB-9A88-352DB3570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98" y="3668645"/>
            <a:ext cx="9222979" cy="15416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E457E91-1459-44A2-9EA6-CC81BF70A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098" y="5343939"/>
            <a:ext cx="922297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00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F703E-C0C8-4C69-B7B8-FA5E11B4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Components(</a:t>
            </a:r>
            <a:r>
              <a:rPr lang="es-ES" dirty="0" err="1"/>
              <a:t>Badge</a:t>
            </a:r>
            <a:r>
              <a:rPr lang="es-ES" dirty="0"/>
              <a:t>)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083F14-5FF2-47E4-AD1B-A7ED493C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1768337"/>
            <a:ext cx="3512447" cy="147484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4D9684-3459-41CB-86E3-3F955E555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429000"/>
            <a:ext cx="6474671" cy="8201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F34808A-0C0B-4685-B3A2-CBF68DC9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86" y="4434948"/>
            <a:ext cx="8419077" cy="14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42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F703E-C0C8-4C69-B7B8-FA5E11B4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Components(Cards)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97E1A5-3873-4411-A7A2-818E2D9E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7" y="1660192"/>
            <a:ext cx="3362799" cy="45593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6600A1-E4A9-4866-8551-E2005433B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199" y="2283043"/>
            <a:ext cx="3363631" cy="28190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E21D4A-A8C5-4830-B541-E70EE711F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431" y="2533650"/>
            <a:ext cx="32480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19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F703E-C0C8-4C69-B7B8-FA5E11B4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Components(Formulario)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3ABB28-FD20-4782-8F31-8A23B99F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12" y="1905621"/>
            <a:ext cx="9567975" cy="37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F703E-C0C8-4C69-B7B8-FA5E11B4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5595"/>
            <a:ext cx="10353762" cy="970450"/>
          </a:xfrm>
        </p:spPr>
        <p:txBody>
          <a:bodyPr/>
          <a:lstStyle/>
          <a:p>
            <a:r>
              <a:rPr lang="es-ES" dirty="0"/>
              <a:t>Components(Tooltips)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6DDF9C-AFEB-436D-9715-D00F9B0A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363" y="1814448"/>
            <a:ext cx="7096125" cy="876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825515-A4F7-43C7-A0EB-5BEF0B5E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975" y="2815123"/>
            <a:ext cx="7296150" cy="723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047AB80-BD7D-49B2-A07C-EEB7971B0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362" y="3630820"/>
            <a:ext cx="7181850" cy="10191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F37A7A9-9404-4AB0-AA3F-63DDEC16F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362" y="4817992"/>
            <a:ext cx="7305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F9D6-22A7-425A-8EAA-C00F5BC6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586" y="294293"/>
            <a:ext cx="10353762" cy="970450"/>
          </a:xfrm>
        </p:spPr>
        <p:txBody>
          <a:bodyPr/>
          <a:lstStyle/>
          <a:p>
            <a:r>
              <a:rPr lang="es-ES" dirty="0"/>
              <a:t>Librería v.s Framework</a:t>
            </a:r>
            <a:endParaRPr lang="es-PE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14BF6C6-17FB-4F62-91BF-8FBA4850C07A}"/>
              </a:ext>
            </a:extLst>
          </p:cNvPr>
          <p:cNvSpPr/>
          <p:nvPr/>
        </p:nvSpPr>
        <p:spPr>
          <a:xfrm>
            <a:off x="1144064" y="1352687"/>
            <a:ext cx="5022575" cy="25974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>
                <a:solidFill>
                  <a:schemeClr val="tx1"/>
                </a:solidFill>
              </a:rPr>
              <a:t>Código que ya otro programador lo creo y guardo en un archivo para poder ser reutilizado en algún otro proyecto.</a:t>
            </a:r>
            <a:endParaRPr lang="es-PE" sz="2800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27A5788-5434-4B64-9F06-16F1118F8101}"/>
              </a:ext>
            </a:extLst>
          </p:cNvPr>
          <p:cNvSpPr/>
          <p:nvPr/>
        </p:nvSpPr>
        <p:spPr>
          <a:xfrm>
            <a:off x="7348122" y="1674680"/>
            <a:ext cx="3919435" cy="13879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>
                <a:solidFill>
                  <a:schemeClr val="tx1"/>
                </a:solidFill>
              </a:rPr>
              <a:t>Conjunto de Librerias</a:t>
            </a:r>
            <a:endParaRPr lang="es-PE" sz="2800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FA5CC2-D137-4262-9E79-53543CCC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1" y="4661205"/>
            <a:ext cx="1864739" cy="18178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C237AD-8049-4AF1-BD11-16CFB421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909" y="5284354"/>
            <a:ext cx="1617055" cy="7360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3E57FD-A4EB-4D39-955A-31395E94D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823" y="4562085"/>
            <a:ext cx="1839468" cy="181782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9A89F10-A2C9-4C22-B49E-15A7C2481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182" y="3309385"/>
            <a:ext cx="2000166" cy="165897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D902D68-50C2-4BED-B47C-B676B170A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2877" y="3325974"/>
            <a:ext cx="1649069" cy="165897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F56AE3A-04DF-4EF1-BD23-2E629E1CE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0297" y="5215145"/>
            <a:ext cx="1649068" cy="14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62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F703E-C0C8-4C69-B7B8-FA5E11B4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Components(Modal)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0D0091-BC83-4757-B71B-04CB5BA89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63" y="2024684"/>
            <a:ext cx="75152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F703E-C0C8-4C69-B7B8-FA5E11B4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Components(Scrollspy)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D12BC4-1D8A-4812-9DB4-68C5681C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24" y="2246657"/>
            <a:ext cx="9788335" cy="34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1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	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38400" y="2048866"/>
            <a:ext cx="8016657" cy="3231208"/>
          </a:xfrm>
        </p:spPr>
        <p:txBody>
          <a:bodyPr>
            <a:normAutofit/>
          </a:bodyPr>
          <a:lstStyle/>
          <a:p>
            <a:r>
              <a:rPr lang="es-PE" dirty="0">
                <a:hlinkClick r:id="rId2"/>
              </a:rPr>
              <a:t>https://getbootstrap.com/</a:t>
            </a:r>
            <a:endParaRPr lang="es-PE" dirty="0"/>
          </a:p>
          <a:p>
            <a:r>
              <a:rPr lang="es-PE" dirty="0">
                <a:hlinkClick r:id="rId3"/>
              </a:rPr>
              <a:t>https://getbootstrap.com/docs/4.3/layout/grid/#alignment</a:t>
            </a:r>
            <a:endParaRPr lang="es-PE" dirty="0"/>
          </a:p>
          <a:p>
            <a:r>
              <a:rPr lang="es-PE" dirty="0">
                <a:hlinkClick r:id="rId4"/>
              </a:rPr>
              <a:t>https://getbootstrap.com/docs/4.3/components/carousel/</a:t>
            </a:r>
            <a:endParaRPr lang="es-PE" dirty="0"/>
          </a:p>
          <a:p>
            <a:r>
              <a:rPr lang="es-PE" dirty="0">
                <a:hlinkClick r:id="rId5"/>
              </a:rPr>
              <a:t>https://getbootstrap.com/docs/4.3/components/buttons/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605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5FDFC70-70FF-46F0-A72A-5D910C9C35B2}"/>
              </a:ext>
            </a:extLst>
          </p:cNvPr>
          <p:cNvSpPr/>
          <p:nvPr/>
        </p:nvSpPr>
        <p:spPr>
          <a:xfrm>
            <a:off x="2341821" y="306912"/>
            <a:ext cx="7655442" cy="1063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¿Qué te ayuda un Framework?</a:t>
            </a:r>
            <a:endParaRPr lang="es-PE" sz="4000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9F75108-5453-4E1F-942D-86A913BAB5E8}"/>
              </a:ext>
            </a:extLst>
          </p:cNvPr>
          <p:cNvSpPr/>
          <p:nvPr/>
        </p:nvSpPr>
        <p:spPr>
          <a:xfrm>
            <a:off x="2434586" y="1762538"/>
            <a:ext cx="7562677" cy="417443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Es un marco de trabajo.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Conjunto de convenciones, estándares y buenas practicas.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Funcionalidades ya desarrolladas.</a:t>
            </a:r>
            <a:endParaRPr lang="es-P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5FD1CA3-A70A-4EE7-B8A2-275D6D626F50}"/>
              </a:ext>
            </a:extLst>
          </p:cNvPr>
          <p:cNvSpPr/>
          <p:nvPr/>
        </p:nvSpPr>
        <p:spPr>
          <a:xfrm>
            <a:off x="1113181" y="434837"/>
            <a:ext cx="2941987" cy="27481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Base para nuestros Programas</a:t>
            </a:r>
            <a:endParaRPr lang="es-PE" sz="24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082668C-C1B9-450A-A194-8DBD01A17E20}"/>
              </a:ext>
            </a:extLst>
          </p:cNvPr>
          <p:cNvSpPr/>
          <p:nvPr/>
        </p:nvSpPr>
        <p:spPr>
          <a:xfrm>
            <a:off x="1113181" y="3428999"/>
            <a:ext cx="3061253" cy="25278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/>
              <a:t>Evitar tareas repetitivas</a:t>
            </a:r>
            <a:endParaRPr lang="es-PE" sz="28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7BEA27E-EBCB-42CD-B026-9DC437FC5588}"/>
              </a:ext>
            </a:extLst>
          </p:cNvPr>
          <p:cNvSpPr/>
          <p:nvPr/>
        </p:nvSpPr>
        <p:spPr>
          <a:xfrm>
            <a:off x="5307491" y="544994"/>
            <a:ext cx="2716699" cy="252785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/>
              <a:t>No reinventar la rueda</a:t>
            </a:r>
            <a:endParaRPr lang="es-PE" sz="280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51B0AD5-2833-47CE-AFAE-6E79A662E400}"/>
              </a:ext>
            </a:extLst>
          </p:cNvPr>
          <p:cNvSpPr/>
          <p:nvPr/>
        </p:nvSpPr>
        <p:spPr>
          <a:xfrm>
            <a:off x="5307491" y="3535017"/>
            <a:ext cx="2888972" cy="252785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Aumenta la productividad</a:t>
            </a:r>
            <a:endParaRPr lang="es-PE" sz="24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609008D-2013-419D-83E4-6AA46668BF36}"/>
              </a:ext>
            </a:extLst>
          </p:cNvPr>
          <p:cNvSpPr/>
          <p:nvPr/>
        </p:nvSpPr>
        <p:spPr>
          <a:xfrm>
            <a:off x="8753063" y="1808920"/>
            <a:ext cx="2789584" cy="25278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/>
              <a:t>Infundirte buenas practicas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93509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C293E-FBF9-4816-9C6B-B435CD45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429" y="180663"/>
            <a:ext cx="3459423" cy="811903"/>
          </a:xfrm>
        </p:spPr>
        <p:txBody>
          <a:bodyPr/>
          <a:lstStyle/>
          <a:p>
            <a:r>
              <a:rPr lang="es-PE" dirty="0">
                <a:effectLst/>
              </a:rPr>
              <a:t>Bootstrap</a:t>
            </a:r>
            <a:endParaRPr lang="es-PE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641C31D-FD33-41AF-9F7B-C2459DCC9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001906"/>
              </p:ext>
            </p:extLst>
          </p:nvPr>
        </p:nvGraphicFramePr>
        <p:xfrm>
          <a:off x="1391786" y="1295193"/>
          <a:ext cx="9408427" cy="484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37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3F042AE-4299-49B3-9B6A-732E1CB7F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53" y="1523864"/>
            <a:ext cx="4980077" cy="797913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57F64A2-5912-4807-83A5-0D3D8C281E47}"/>
              </a:ext>
            </a:extLst>
          </p:cNvPr>
          <p:cNvSpPr/>
          <p:nvPr/>
        </p:nvSpPr>
        <p:spPr>
          <a:xfrm>
            <a:off x="4134678" y="490329"/>
            <a:ext cx="3922644" cy="7951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INSTALACION</a:t>
            </a:r>
            <a:endParaRPr lang="es-PE" sz="2400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E4F3C3-E632-4173-B594-939ACB7639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9"/>
          <a:stretch/>
        </p:blipFill>
        <p:spPr>
          <a:xfrm>
            <a:off x="1639327" y="2452074"/>
            <a:ext cx="8913345" cy="391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4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CBC005E-78FB-4EBB-9EDA-6B4DF5E31CF3}"/>
              </a:ext>
            </a:extLst>
          </p:cNvPr>
          <p:cNvSpPr/>
          <p:nvPr/>
        </p:nvSpPr>
        <p:spPr>
          <a:xfrm>
            <a:off x="4227443" y="477077"/>
            <a:ext cx="3922644" cy="7951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CONTAINER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0AB694D-8452-4991-9533-D338D679ECE7}"/>
              </a:ext>
            </a:extLst>
          </p:cNvPr>
          <p:cNvSpPr/>
          <p:nvPr/>
        </p:nvSpPr>
        <p:spPr>
          <a:xfrm>
            <a:off x="4345470" y="3655950"/>
            <a:ext cx="3922644" cy="7951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CONTAINER-FLUID</a:t>
            </a:r>
            <a:endParaRPr lang="es-PE" sz="24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1AA5FE-FA9C-433E-9A45-25511218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28" y="1411351"/>
            <a:ext cx="8192328" cy="1790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03A816-DC68-4408-A63F-365C9DB83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592" y="4752570"/>
            <a:ext cx="83644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7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CA3B302-4138-4B16-AD03-6131A3F8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1" y="1807678"/>
            <a:ext cx="11380961" cy="3957017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C75F56C-C3EE-4196-8D93-43B74AEDC270}"/>
              </a:ext>
            </a:extLst>
          </p:cNvPr>
          <p:cNvSpPr/>
          <p:nvPr/>
        </p:nvSpPr>
        <p:spPr>
          <a:xfrm>
            <a:off x="4266249" y="526775"/>
            <a:ext cx="3922644" cy="7951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GRID</a:t>
            </a:r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04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3563</TotalTime>
  <Words>268</Words>
  <Application>Microsoft Office PowerPoint</Application>
  <PresentationFormat>Panorámica</PresentationFormat>
  <Paragraphs>55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Calisto MT</vt:lpstr>
      <vt:lpstr>Wingdings</vt:lpstr>
      <vt:lpstr>Wingdings 2</vt:lpstr>
      <vt:lpstr>Pizarra</vt:lpstr>
      <vt:lpstr>Presentación de PowerPoint</vt:lpstr>
      <vt:lpstr>AGENDA</vt:lpstr>
      <vt:lpstr>Librería v.s Framework</vt:lpstr>
      <vt:lpstr>Presentación de PowerPoint</vt:lpstr>
      <vt:lpstr>Presentación de PowerPoint</vt:lpstr>
      <vt:lpstr>Bootstrap</vt:lpstr>
      <vt:lpstr>Presentación de PowerPoint</vt:lpstr>
      <vt:lpstr>Presentación de PowerPoint</vt:lpstr>
      <vt:lpstr>Presentación de PowerPoint</vt:lpstr>
      <vt:lpstr>Components(Navbar)</vt:lpstr>
      <vt:lpstr>Alineamiento Vertical</vt:lpstr>
      <vt:lpstr>Alineamiento Vertical</vt:lpstr>
      <vt:lpstr>Alineamiento Horizontal</vt:lpstr>
      <vt:lpstr>Reordenando</vt:lpstr>
      <vt:lpstr>offset</vt:lpstr>
      <vt:lpstr>margen</vt:lpstr>
      <vt:lpstr>Content (Tipografía)</vt:lpstr>
      <vt:lpstr>Presentación de PowerPoint</vt:lpstr>
      <vt:lpstr>Utilities (Text)</vt:lpstr>
      <vt:lpstr>Utilities(Spacing)</vt:lpstr>
      <vt:lpstr>Components(Carousel)</vt:lpstr>
      <vt:lpstr>Components(Buttons)</vt:lpstr>
      <vt:lpstr>Content(Imágenes)</vt:lpstr>
      <vt:lpstr>Content(Figures)</vt:lpstr>
      <vt:lpstr>Components(Alerts)</vt:lpstr>
      <vt:lpstr>Components(Badge)</vt:lpstr>
      <vt:lpstr>Components(Cards)</vt:lpstr>
      <vt:lpstr>Components(Formulario)</vt:lpstr>
      <vt:lpstr>Components(Tooltips)</vt:lpstr>
      <vt:lpstr>Components(Modal)</vt:lpstr>
      <vt:lpstr>Components(Scrollspy)</vt:lpstr>
      <vt:lpstr> 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 04</dc:creator>
  <cp:lastModifiedBy>USER</cp:lastModifiedBy>
  <cp:revision>74</cp:revision>
  <dcterms:created xsi:type="dcterms:W3CDTF">2019-09-30T18:36:00Z</dcterms:created>
  <dcterms:modified xsi:type="dcterms:W3CDTF">2019-11-11T22:45:24Z</dcterms:modified>
</cp:coreProperties>
</file>