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4" r:id="rId2"/>
    <p:sldId id="256" r:id="rId3"/>
    <p:sldId id="257" r:id="rId4"/>
    <p:sldId id="276" r:id="rId5"/>
    <p:sldId id="275" r:id="rId6"/>
    <p:sldId id="278" r:id="rId7"/>
    <p:sldId id="277" r:id="rId8"/>
    <p:sldId id="270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09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6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2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2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A5B3C8-EAD1-4239-A570-95E8C15D4FB0}" type="datetimeFigureOut">
              <a:rPr lang="es-PE" smtClean="0"/>
              <a:t>30/11/2019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2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selectors.asp" TargetMode="External"/><Relationship Id="rId2" Type="http://schemas.openxmlformats.org/officeDocument/2006/relationships/hyperlink" Target="https://oscarotero.com/jque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3378" y="1304790"/>
            <a:ext cx="3088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Sesión: 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33378" y="3424536"/>
            <a:ext cx="8867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Nefeli Joñoruco Morales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9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asa estructur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4" y="1696051"/>
            <a:ext cx="2812557" cy="23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8947"/>
          <a:stretch/>
        </p:blipFill>
        <p:spPr>
          <a:xfrm>
            <a:off x="3918370" y="1472533"/>
            <a:ext cx="3665250" cy="27907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8272" t="21718" r="44783" b="23064"/>
          <a:stretch/>
        </p:blipFill>
        <p:spPr>
          <a:xfrm>
            <a:off x="8188035" y="2742372"/>
            <a:ext cx="3656139" cy="120382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51753" y="483756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/>
                <a:solidFill>
                  <a:srgbClr val="E84A18"/>
                </a:solidFill>
              </a:rPr>
              <a:t>HTML5</a:t>
            </a:r>
            <a:endParaRPr lang="es-ES" sz="5400" b="1" cap="none" spc="0" dirty="0">
              <a:ln/>
              <a:solidFill>
                <a:srgbClr val="E84A18"/>
              </a:solidFill>
              <a:effectLst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35661" y="4832956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rgbClr val="E84A18"/>
                </a:solidFill>
                <a:effectLst/>
              </a:rPr>
              <a:t>CSS3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695684" y="4832956"/>
            <a:ext cx="5558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rgbClr val="E84A18"/>
                </a:solidFill>
                <a:effectLst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7701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612914" y="407303"/>
            <a:ext cx="6322793" cy="627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PE" sz="2400" b="1" dirty="0">
                <a:solidFill>
                  <a:schemeClr val="bg1"/>
                </a:solidFill>
              </a:rPr>
              <a:t>No es un lenguaje de programación.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12914" y="1225735"/>
            <a:ext cx="5752949" cy="4532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PE" sz="2400" b="1" dirty="0">
                <a:solidFill>
                  <a:schemeClr val="bg1"/>
                </a:solidFill>
              </a:rPr>
              <a:t>No es un software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704221" y="4266039"/>
            <a:ext cx="7128164" cy="6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400" b="1" dirty="0">
                <a:solidFill>
                  <a:schemeClr val="bg1"/>
                </a:solidFill>
              </a:rPr>
              <a:t>Podemos realizar efectos, animaciones, AJAX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612914" y="1862031"/>
            <a:ext cx="10370128" cy="128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PE" sz="2400" b="1" dirty="0">
                <a:solidFill>
                  <a:schemeClr val="bg1"/>
                </a:solidFill>
              </a:rPr>
              <a:t>Es una librería de Javascript (</a:t>
            </a:r>
            <a:r>
              <a:rPr lang="es-PE" sz="2400" b="1" dirty="0" err="1">
                <a:solidFill>
                  <a:schemeClr val="bg1"/>
                </a:solidFill>
              </a:rPr>
              <a:t>Jhon</a:t>
            </a:r>
            <a:r>
              <a:rPr lang="es-PE" sz="2400" b="1" dirty="0">
                <a:solidFill>
                  <a:schemeClr val="bg1"/>
                </a:solidFill>
              </a:rPr>
              <a:t> </a:t>
            </a:r>
            <a:r>
              <a:rPr lang="es-PE" sz="2400" b="1" dirty="0" err="1">
                <a:solidFill>
                  <a:schemeClr val="bg1"/>
                </a:solidFill>
              </a:rPr>
              <a:t>Resing</a:t>
            </a:r>
            <a:r>
              <a:rPr lang="es-PE" sz="2400" b="1" dirty="0">
                <a:solidFill>
                  <a:schemeClr val="bg1"/>
                </a:solidFill>
              </a:rPr>
              <a:t>): Presentada el 14 de Enero de 2006</a:t>
            </a:r>
          </a:p>
        </p:txBody>
      </p:sp>
      <p:sp>
        <p:nvSpPr>
          <p:cNvPr id="11" name="Rectángulo redondeado 7">
            <a:extLst>
              <a:ext uri="{FF2B5EF4-FFF2-40B4-BE49-F238E27FC236}">
                <a16:creationId xmlns:a16="http://schemas.microsoft.com/office/drawing/2014/main" id="{0AFD409B-AF9A-4157-8652-16BE731A95D7}"/>
              </a:ext>
            </a:extLst>
          </p:cNvPr>
          <p:cNvSpPr/>
          <p:nvPr/>
        </p:nvSpPr>
        <p:spPr>
          <a:xfrm>
            <a:off x="4704221" y="3275146"/>
            <a:ext cx="7128164" cy="864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400" b="1" dirty="0">
                <a:solidFill>
                  <a:schemeClr val="bg1"/>
                </a:solidFill>
              </a:rPr>
              <a:t>Recorrer el árbol del DOM, Manejo de eventos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CE6371-9D2D-436B-A73D-FD89BBD2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5" y="4114800"/>
            <a:ext cx="4144617" cy="1595282"/>
          </a:xfrm>
          <a:prstGeom prst="rect">
            <a:avLst/>
          </a:prstGeom>
        </p:spPr>
      </p:pic>
      <p:sp>
        <p:nvSpPr>
          <p:cNvPr id="12" name="Rectángulo redondeado 7">
            <a:extLst>
              <a:ext uri="{FF2B5EF4-FFF2-40B4-BE49-F238E27FC236}">
                <a16:creationId xmlns:a16="http://schemas.microsoft.com/office/drawing/2014/main" id="{3CDF5135-2B50-442A-B871-821E4B037812}"/>
              </a:ext>
            </a:extLst>
          </p:cNvPr>
          <p:cNvSpPr/>
          <p:nvPr/>
        </p:nvSpPr>
        <p:spPr>
          <a:xfrm>
            <a:off x="4750756" y="5063369"/>
            <a:ext cx="7128164" cy="6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400" b="1" dirty="0">
                <a:solidFill>
                  <a:schemeClr val="bg1"/>
                </a:solidFill>
              </a:rPr>
              <a:t>Es compatible con los navegadores</a:t>
            </a:r>
          </a:p>
        </p:txBody>
      </p:sp>
      <p:sp>
        <p:nvSpPr>
          <p:cNvPr id="13" name="Rectángulo redondeado 7">
            <a:extLst>
              <a:ext uri="{FF2B5EF4-FFF2-40B4-BE49-F238E27FC236}">
                <a16:creationId xmlns:a16="http://schemas.microsoft.com/office/drawing/2014/main" id="{36D0E0D0-9B11-49E0-9048-500BFA9B342B}"/>
              </a:ext>
            </a:extLst>
          </p:cNvPr>
          <p:cNvSpPr/>
          <p:nvPr/>
        </p:nvSpPr>
        <p:spPr>
          <a:xfrm>
            <a:off x="4185878" y="6014464"/>
            <a:ext cx="7128164" cy="6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400" b="1" dirty="0">
                <a:solidFill>
                  <a:schemeClr val="bg1"/>
                </a:solidFill>
              </a:rPr>
              <a:t>No va a reemplazar a Javascript</a:t>
            </a:r>
          </a:p>
        </p:txBody>
      </p:sp>
    </p:spTree>
    <p:extLst>
      <p:ext uri="{BB962C8B-B14F-4D97-AF65-F5344CB8AC3E}">
        <p14:creationId xmlns:p14="http://schemas.microsoft.com/office/powerpoint/2010/main" val="233350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83FE-4D9F-483F-AF9A-DA13B50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2336"/>
            <a:ext cx="10353762" cy="970450"/>
          </a:xfrm>
        </p:spPr>
        <p:txBody>
          <a:bodyPr/>
          <a:lstStyle/>
          <a:p>
            <a:r>
              <a:rPr lang="es-ES" dirty="0"/>
              <a:t>Asincronía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322FCF-96FF-48B3-9DB4-CDEAAC56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9" y="1955665"/>
            <a:ext cx="11202484" cy="32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83FE-4D9F-483F-AF9A-DA13B50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2336"/>
            <a:ext cx="10353762" cy="970450"/>
          </a:xfrm>
        </p:spPr>
        <p:txBody>
          <a:bodyPr/>
          <a:lstStyle/>
          <a:p>
            <a:r>
              <a:rPr lang="es-ES" dirty="0"/>
              <a:t>Asincronía</a:t>
            </a:r>
          </a:p>
        </p:txBody>
      </p:sp>
      <p:pic>
        <p:nvPicPr>
          <p:cNvPr id="1026" name="Picture 2" descr="Resultado de imagen para carta de amor">
            <a:extLst>
              <a:ext uri="{FF2B5EF4-FFF2-40B4-BE49-F238E27FC236}">
                <a16:creationId xmlns:a16="http://schemas.microsoft.com/office/drawing/2014/main" id="{893336E3-3625-46D0-9D59-0B73D5E6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74" y="3429000"/>
            <a:ext cx="1822482" cy="18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usuario mujer">
            <a:extLst>
              <a:ext uri="{FF2B5EF4-FFF2-40B4-BE49-F238E27FC236}">
                <a16:creationId xmlns:a16="http://schemas.microsoft.com/office/drawing/2014/main" id="{49C7C6E7-3940-4A02-A97B-F3F5CB82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1" y="1222786"/>
            <a:ext cx="1709115" cy="170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3233B438-49ED-4D0D-95B9-FBD1CAEE8C7F}"/>
              </a:ext>
            </a:extLst>
          </p:cNvPr>
          <p:cNvSpPr/>
          <p:nvPr/>
        </p:nvSpPr>
        <p:spPr>
          <a:xfrm rot="10800000" flipH="1">
            <a:off x="433193" y="1580050"/>
            <a:ext cx="998042" cy="3364402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Flecha: curvada hacia la izquierda 11">
            <a:extLst>
              <a:ext uri="{FF2B5EF4-FFF2-40B4-BE49-F238E27FC236}">
                <a16:creationId xmlns:a16="http://schemas.microsoft.com/office/drawing/2014/main" id="{A1D89F53-496A-4FCF-A3BD-D32424FC6331}"/>
              </a:ext>
            </a:extLst>
          </p:cNvPr>
          <p:cNvSpPr/>
          <p:nvPr/>
        </p:nvSpPr>
        <p:spPr>
          <a:xfrm>
            <a:off x="3615361" y="1747352"/>
            <a:ext cx="877126" cy="3197100"/>
          </a:xfrm>
          <a:prstGeom prst="curved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7" name="Picture 2" descr="Resultado de imagen para carta de amor">
            <a:extLst>
              <a:ext uri="{FF2B5EF4-FFF2-40B4-BE49-F238E27FC236}">
                <a16:creationId xmlns:a16="http://schemas.microsoft.com/office/drawing/2014/main" id="{FB71E337-A170-499A-B1AC-B6472FED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932" y="3588026"/>
            <a:ext cx="1822482" cy="18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curvada hacia la derecha 17">
            <a:extLst>
              <a:ext uri="{FF2B5EF4-FFF2-40B4-BE49-F238E27FC236}">
                <a16:creationId xmlns:a16="http://schemas.microsoft.com/office/drawing/2014/main" id="{5EB1AA65-26D3-4F76-A12F-F9B39B77D65E}"/>
              </a:ext>
            </a:extLst>
          </p:cNvPr>
          <p:cNvSpPr/>
          <p:nvPr/>
        </p:nvSpPr>
        <p:spPr>
          <a:xfrm rot="10800000" flipH="1">
            <a:off x="7607529" y="1653066"/>
            <a:ext cx="998042" cy="3364402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9" name="Picture 6" descr="Resultado de imagen para usuario mujer">
            <a:extLst>
              <a:ext uri="{FF2B5EF4-FFF2-40B4-BE49-F238E27FC236}">
                <a16:creationId xmlns:a16="http://schemas.microsoft.com/office/drawing/2014/main" id="{FDBA5504-B2F7-4308-99CA-58274AA7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200" y="1154590"/>
            <a:ext cx="1709115" cy="170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curvada hacia la izquierda 19">
            <a:extLst>
              <a:ext uri="{FF2B5EF4-FFF2-40B4-BE49-F238E27FC236}">
                <a16:creationId xmlns:a16="http://schemas.microsoft.com/office/drawing/2014/main" id="{064910D4-A678-4EC1-A38A-C7515769133B}"/>
              </a:ext>
            </a:extLst>
          </p:cNvPr>
          <p:cNvSpPr/>
          <p:nvPr/>
        </p:nvSpPr>
        <p:spPr>
          <a:xfrm>
            <a:off x="10869463" y="1830450"/>
            <a:ext cx="877126" cy="3197100"/>
          </a:xfrm>
          <a:prstGeom prst="curved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32" name="Picture 8" descr="Resultado de imagen para jugar futbol">
            <a:extLst>
              <a:ext uri="{FF2B5EF4-FFF2-40B4-BE49-F238E27FC236}">
                <a16:creationId xmlns:a16="http://schemas.microsoft.com/office/drawing/2014/main" id="{B334AD57-2F68-45BD-8750-87F168A8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88" y="3087821"/>
            <a:ext cx="2136465" cy="160234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3B66425-BFBB-46AF-9C72-78E08FE6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348" y="1158175"/>
            <a:ext cx="2396464" cy="16023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Resultado de imagen para trabajar">
            <a:extLst>
              <a:ext uri="{FF2B5EF4-FFF2-40B4-BE49-F238E27FC236}">
                <a16:creationId xmlns:a16="http://schemas.microsoft.com/office/drawing/2014/main" id="{4B5DE694-2F6A-4D62-BEC0-348184EC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53" y="5078722"/>
            <a:ext cx="2552052" cy="16199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8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61BAE0-FCFF-4D5F-BE29-B2F5BB6E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13" y="730650"/>
            <a:ext cx="7003773" cy="48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2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EDFDF6C-7AAB-447D-9DF7-F1D0469B1C41}"/>
              </a:ext>
            </a:extLst>
          </p:cNvPr>
          <p:cNvSpPr/>
          <p:nvPr/>
        </p:nvSpPr>
        <p:spPr>
          <a:xfrm>
            <a:off x="2296161" y="330461"/>
            <a:ext cx="7185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rgbClr val="FFFF00"/>
                </a:solidFill>
                <a:latin typeface="Open Sans"/>
              </a:rPr>
              <a:t>JavaScript Asíncrono y XML (AJAX)</a:t>
            </a:r>
            <a:endParaRPr lang="es-ES" sz="3600" dirty="0">
              <a:solidFill>
                <a:srgbClr val="FFFF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2D0C2B-F6C5-4E95-BFC1-D7EBB1A8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01" y="4246568"/>
            <a:ext cx="4876560" cy="22809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6994FE-53B6-4A4C-BA96-B08E1DD6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52" y="1160657"/>
            <a:ext cx="2702797" cy="26898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94AAC7-7471-4EFC-817C-5F1BA23D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08" y="1297034"/>
            <a:ext cx="3200157" cy="4833922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7FC919E-61BC-4C7D-BAF5-35F80DC3188A}"/>
              </a:ext>
            </a:extLst>
          </p:cNvPr>
          <p:cNvSpPr/>
          <p:nvPr/>
        </p:nvSpPr>
        <p:spPr>
          <a:xfrm>
            <a:off x="9157252" y="1987826"/>
            <a:ext cx="2093844" cy="78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XML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3F5F4B5-6AC7-4A36-B1DA-90FB04579BB3}"/>
              </a:ext>
            </a:extLst>
          </p:cNvPr>
          <p:cNvSpPr/>
          <p:nvPr/>
        </p:nvSpPr>
        <p:spPr>
          <a:xfrm>
            <a:off x="9607586" y="4777409"/>
            <a:ext cx="2093844" cy="78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1098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	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134" y="2044177"/>
            <a:ext cx="9352423" cy="1613424"/>
          </a:xfrm>
        </p:spPr>
        <p:txBody>
          <a:bodyPr/>
          <a:lstStyle/>
          <a:p>
            <a:pPr marL="36900" indent="0">
              <a:buNone/>
            </a:pPr>
            <a:r>
              <a:rPr lang="es-ES" dirty="0">
                <a:hlinkClick r:id="rId2"/>
              </a:rPr>
              <a:t>https://oscarotero.com/jquery/</a:t>
            </a:r>
            <a:endParaRPr lang="es-ES" dirty="0"/>
          </a:p>
          <a:p>
            <a:pPr marL="36900" indent="0">
              <a:buNone/>
            </a:pPr>
            <a:r>
              <a:rPr lang="es-ES" dirty="0">
                <a:hlinkClick r:id="rId3"/>
              </a:rPr>
              <a:t>https://www.w3schools.com/jquery/jquery_selectors.asp</a:t>
            </a:r>
            <a:endParaRPr lang="es-ES" dirty="0"/>
          </a:p>
          <a:p>
            <a:pPr marL="3690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054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800</TotalTime>
  <Words>101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Calisto MT</vt:lpstr>
      <vt:lpstr>Open Sans</vt:lpstr>
      <vt:lpstr>Wingdings</vt:lpstr>
      <vt:lpstr>Wingdings 2</vt:lpstr>
      <vt:lpstr>Pizarra</vt:lpstr>
      <vt:lpstr>Presentación de PowerPoint</vt:lpstr>
      <vt:lpstr>Presentación de PowerPoint</vt:lpstr>
      <vt:lpstr>Presentación de PowerPoint</vt:lpstr>
      <vt:lpstr>Asincronía</vt:lpstr>
      <vt:lpstr>Asincronía</vt:lpstr>
      <vt:lpstr>Presentación de PowerPoint</vt:lpstr>
      <vt:lpstr>Presentación de PowerPoint</vt:lpstr>
      <vt:lpstr>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04</dc:creator>
  <cp:lastModifiedBy>USER</cp:lastModifiedBy>
  <cp:revision>28</cp:revision>
  <dcterms:created xsi:type="dcterms:W3CDTF">2019-09-30T18:36:00Z</dcterms:created>
  <dcterms:modified xsi:type="dcterms:W3CDTF">2019-11-30T09:18:05Z</dcterms:modified>
</cp:coreProperties>
</file>