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74" r:id="rId2"/>
    <p:sldId id="275" r:id="rId3"/>
    <p:sldId id="276" r:id="rId4"/>
    <p:sldId id="284" r:id="rId5"/>
    <p:sldId id="280" r:id="rId6"/>
    <p:sldId id="279" r:id="rId7"/>
    <p:sldId id="286" r:id="rId8"/>
    <p:sldId id="290" r:id="rId9"/>
    <p:sldId id="291" r:id="rId10"/>
    <p:sldId id="282" r:id="rId11"/>
    <p:sldId id="283" r:id="rId12"/>
    <p:sldId id="285" r:id="rId13"/>
    <p:sldId id="287" r:id="rId14"/>
    <p:sldId id="288" r:id="rId15"/>
    <p:sldId id="292" r:id="rId16"/>
    <p:sldId id="270" r:id="rId1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69B84F-A001-47D9-BEA9-911E69E2B8E3}" type="doc">
      <dgm:prSet loTypeId="urn:microsoft.com/office/officeart/2005/8/layout/list1" loCatId="list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F666D35D-6289-4F07-8832-0D0D26AE6AFD}">
      <dgm:prSet phldrT="[Texto]"/>
      <dgm:spPr/>
      <dgm:t>
        <a:bodyPr/>
        <a:lstStyle/>
        <a:p>
          <a:r>
            <a:rPr lang="es-ES" dirty="0"/>
            <a:t>Less: </a:t>
          </a:r>
          <a:r>
            <a:rPr lang="es-ES" b="0" i="0" dirty="0"/>
            <a:t>compacto y rápido, apropiado para proyectos pequeños.</a:t>
          </a:r>
          <a:r>
            <a:rPr lang="es-ES" dirty="0"/>
            <a:t>  </a:t>
          </a:r>
          <a:endParaRPr lang="es-PE" dirty="0"/>
        </a:p>
      </dgm:t>
    </dgm:pt>
    <dgm:pt modelId="{83B9C880-7934-4B03-B0D8-587E0747EC91}" type="parTrans" cxnId="{1043D80B-04F8-40A8-B6F5-7A8FC36430DC}">
      <dgm:prSet/>
      <dgm:spPr/>
      <dgm:t>
        <a:bodyPr/>
        <a:lstStyle/>
        <a:p>
          <a:endParaRPr lang="es-PE"/>
        </a:p>
      </dgm:t>
    </dgm:pt>
    <dgm:pt modelId="{0BE594A8-1432-4437-953F-52DCD728402A}" type="sibTrans" cxnId="{1043D80B-04F8-40A8-B6F5-7A8FC36430DC}">
      <dgm:prSet/>
      <dgm:spPr/>
      <dgm:t>
        <a:bodyPr/>
        <a:lstStyle/>
        <a:p>
          <a:endParaRPr lang="es-PE"/>
        </a:p>
      </dgm:t>
    </dgm:pt>
    <dgm:pt modelId="{1D0C803D-4445-4D9E-865A-385A09CE271F}">
      <dgm:prSet phldrT="[Texto]"/>
      <dgm:spPr/>
      <dgm:t>
        <a:bodyPr/>
        <a:lstStyle/>
        <a:p>
          <a:r>
            <a:rPr lang="es-ES" dirty="0"/>
            <a:t>Sass: </a:t>
          </a:r>
          <a:r>
            <a:rPr lang="es-ES" b="0" i="0" dirty="0"/>
            <a:t>proyecto Open Source, una comunidad muy grande y ampliamente usado.</a:t>
          </a:r>
          <a:endParaRPr lang="es-PE" dirty="0"/>
        </a:p>
      </dgm:t>
    </dgm:pt>
    <dgm:pt modelId="{A41DCC85-6478-4AF1-AF3A-2EBF0B6692DD}" type="parTrans" cxnId="{35EF8610-5CCD-48AB-A055-C816DCD5AD85}">
      <dgm:prSet/>
      <dgm:spPr/>
      <dgm:t>
        <a:bodyPr/>
        <a:lstStyle/>
        <a:p>
          <a:endParaRPr lang="es-PE"/>
        </a:p>
      </dgm:t>
    </dgm:pt>
    <dgm:pt modelId="{AAABE220-A55E-4B58-8449-D383184E407E}" type="sibTrans" cxnId="{35EF8610-5CCD-48AB-A055-C816DCD5AD85}">
      <dgm:prSet/>
      <dgm:spPr/>
      <dgm:t>
        <a:bodyPr/>
        <a:lstStyle/>
        <a:p>
          <a:endParaRPr lang="es-PE"/>
        </a:p>
      </dgm:t>
    </dgm:pt>
    <dgm:pt modelId="{72001782-E65A-4E6F-8A43-96C53CCD27CD}">
      <dgm:prSet phldrT="[Texto]"/>
      <dgm:spPr/>
      <dgm:t>
        <a:bodyPr/>
        <a:lstStyle/>
        <a:p>
          <a:r>
            <a:rPr lang="es-ES" dirty="0"/>
            <a:t>Stylus: </a:t>
          </a:r>
          <a:r>
            <a:rPr lang="es-ES" b="0" i="0" dirty="0"/>
            <a:t>bastante avanzado y completo, es el más cercano a un lenguaje de programación.</a:t>
          </a:r>
          <a:endParaRPr lang="es-PE" dirty="0"/>
        </a:p>
      </dgm:t>
    </dgm:pt>
    <dgm:pt modelId="{6732781A-B637-46D5-86CB-46EAA37EED31}" type="parTrans" cxnId="{0601BA22-6085-4528-99C2-C1A5558A8686}">
      <dgm:prSet/>
      <dgm:spPr/>
      <dgm:t>
        <a:bodyPr/>
        <a:lstStyle/>
        <a:p>
          <a:endParaRPr lang="es-PE"/>
        </a:p>
      </dgm:t>
    </dgm:pt>
    <dgm:pt modelId="{B33A6A66-95A9-4C55-A55F-5B3BBF1E2CC1}" type="sibTrans" cxnId="{0601BA22-6085-4528-99C2-C1A5558A8686}">
      <dgm:prSet/>
      <dgm:spPr/>
      <dgm:t>
        <a:bodyPr/>
        <a:lstStyle/>
        <a:p>
          <a:endParaRPr lang="es-PE"/>
        </a:p>
      </dgm:t>
    </dgm:pt>
    <dgm:pt modelId="{72434034-A8E4-4FC5-B721-5CD88DEC4AD6}" type="pres">
      <dgm:prSet presAssocID="{F369B84F-A001-47D9-BEA9-911E69E2B8E3}" presName="linear" presStyleCnt="0">
        <dgm:presLayoutVars>
          <dgm:dir/>
          <dgm:animLvl val="lvl"/>
          <dgm:resizeHandles val="exact"/>
        </dgm:presLayoutVars>
      </dgm:prSet>
      <dgm:spPr/>
    </dgm:pt>
    <dgm:pt modelId="{8BDF690B-B195-4DA3-AEBB-AAFE6216A92A}" type="pres">
      <dgm:prSet presAssocID="{F666D35D-6289-4F07-8832-0D0D26AE6AFD}" presName="parentLin" presStyleCnt="0"/>
      <dgm:spPr/>
    </dgm:pt>
    <dgm:pt modelId="{B14937AC-9EF3-4984-845B-0BF1A6E71F19}" type="pres">
      <dgm:prSet presAssocID="{F666D35D-6289-4F07-8832-0D0D26AE6AFD}" presName="parentLeftMargin" presStyleLbl="node1" presStyleIdx="0" presStyleCnt="3"/>
      <dgm:spPr/>
    </dgm:pt>
    <dgm:pt modelId="{345D145D-054B-41D1-B6E1-B50CF430F589}" type="pres">
      <dgm:prSet presAssocID="{F666D35D-6289-4F07-8832-0D0D26AE6AF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F23D40C-9174-46A8-82CC-9929ADE0E3FC}" type="pres">
      <dgm:prSet presAssocID="{F666D35D-6289-4F07-8832-0D0D26AE6AFD}" presName="negativeSpace" presStyleCnt="0"/>
      <dgm:spPr/>
    </dgm:pt>
    <dgm:pt modelId="{A10FE4C4-D9D6-49C5-A8BA-3E360BBF9287}" type="pres">
      <dgm:prSet presAssocID="{F666D35D-6289-4F07-8832-0D0D26AE6AFD}" presName="childText" presStyleLbl="conFgAcc1" presStyleIdx="0" presStyleCnt="3" custScaleX="82443" custScaleY="99575">
        <dgm:presLayoutVars>
          <dgm:bulletEnabled val="1"/>
        </dgm:presLayoutVars>
      </dgm:prSet>
      <dgm:spPr/>
    </dgm:pt>
    <dgm:pt modelId="{571F05EB-7020-4D0A-AFC1-78B3E7330D9A}" type="pres">
      <dgm:prSet presAssocID="{0BE594A8-1432-4437-953F-52DCD728402A}" presName="spaceBetweenRectangles" presStyleCnt="0"/>
      <dgm:spPr/>
    </dgm:pt>
    <dgm:pt modelId="{1C8825A8-700E-41C9-A58E-FFE6472E8946}" type="pres">
      <dgm:prSet presAssocID="{1D0C803D-4445-4D9E-865A-385A09CE271F}" presName="parentLin" presStyleCnt="0"/>
      <dgm:spPr/>
    </dgm:pt>
    <dgm:pt modelId="{3EA3C666-F18E-4845-A86D-72CE675ED464}" type="pres">
      <dgm:prSet presAssocID="{1D0C803D-4445-4D9E-865A-385A09CE271F}" presName="parentLeftMargin" presStyleLbl="node1" presStyleIdx="0" presStyleCnt="3"/>
      <dgm:spPr/>
    </dgm:pt>
    <dgm:pt modelId="{8BEEB5BB-7829-43DC-9FCA-79C723F0A1F7}" type="pres">
      <dgm:prSet presAssocID="{1D0C803D-4445-4D9E-865A-385A09CE271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EF99406-B000-4692-A3BE-EF3A8D955D6F}" type="pres">
      <dgm:prSet presAssocID="{1D0C803D-4445-4D9E-865A-385A09CE271F}" presName="negativeSpace" presStyleCnt="0"/>
      <dgm:spPr/>
    </dgm:pt>
    <dgm:pt modelId="{9899C3FB-614F-4C8E-82EB-6947A7A07597}" type="pres">
      <dgm:prSet presAssocID="{1D0C803D-4445-4D9E-865A-385A09CE271F}" presName="childText" presStyleLbl="conFgAcc1" presStyleIdx="1" presStyleCnt="3" custScaleX="81853" custScaleY="109319" custLinFactNeighborY="-26051">
        <dgm:presLayoutVars>
          <dgm:bulletEnabled val="1"/>
        </dgm:presLayoutVars>
      </dgm:prSet>
      <dgm:spPr/>
    </dgm:pt>
    <dgm:pt modelId="{09A41769-E1D8-405F-9B6E-EDC4CD30C8FA}" type="pres">
      <dgm:prSet presAssocID="{AAABE220-A55E-4B58-8449-D383184E407E}" presName="spaceBetweenRectangles" presStyleCnt="0"/>
      <dgm:spPr/>
    </dgm:pt>
    <dgm:pt modelId="{471DBA69-076E-46E8-BB9E-182D18F8C7EB}" type="pres">
      <dgm:prSet presAssocID="{72001782-E65A-4E6F-8A43-96C53CCD27CD}" presName="parentLin" presStyleCnt="0"/>
      <dgm:spPr/>
    </dgm:pt>
    <dgm:pt modelId="{46098104-8FBA-4CDC-9841-5B87F12B9103}" type="pres">
      <dgm:prSet presAssocID="{72001782-E65A-4E6F-8A43-96C53CCD27CD}" presName="parentLeftMargin" presStyleLbl="node1" presStyleIdx="1" presStyleCnt="3"/>
      <dgm:spPr/>
    </dgm:pt>
    <dgm:pt modelId="{4C0758AB-4D54-445D-8DFC-0448E6CCEC2B}" type="pres">
      <dgm:prSet presAssocID="{72001782-E65A-4E6F-8A43-96C53CCD27C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C538B04-6AE2-4E37-9388-2FA7FB98087C}" type="pres">
      <dgm:prSet presAssocID="{72001782-E65A-4E6F-8A43-96C53CCD27CD}" presName="negativeSpace" presStyleCnt="0"/>
      <dgm:spPr/>
    </dgm:pt>
    <dgm:pt modelId="{FCAF0E34-D782-44ED-8083-23913B0DFAB3}" type="pres">
      <dgm:prSet presAssocID="{72001782-E65A-4E6F-8A43-96C53CCD27CD}" presName="childText" presStyleLbl="conFgAcc1" presStyleIdx="2" presStyleCnt="3" custScaleX="82443">
        <dgm:presLayoutVars>
          <dgm:bulletEnabled val="1"/>
        </dgm:presLayoutVars>
      </dgm:prSet>
      <dgm:spPr/>
    </dgm:pt>
  </dgm:ptLst>
  <dgm:cxnLst>
    <dgm:cxn modelId="{1043D80B-04F8-40A8-B6F5-7A8FC36430DC}" srcId="{F369B84F-A001-47D9-BEA9-911E69E2B8E3}" destId="{F666D35D-6289-4F07-8832-0D0D26AE6AFD}" srcOrd="0" destOrd="0" parTransId="{83B9C880-7934-4B03-B0D8-587E0747EC91}" sibTransId="{0BE594A8-1432-4437-953F-52DCD728402A}"/>
    <dgm:cxn modelId="{E8671E0D-7EE7-4CF0-88E5-C2361C72EDAD}" type="presOf" srcId="{F666D35D-6289-4F07-8832-0D0D26AE6AFD}" destId="{B14937AC-9EF3-4984-845B-0BF1A6E71F19}" srcOrd="0" destOrd="0" presId="urn:microsoft.com/office/officeart/2005/8/layout/list1"/>
    <dgm:cxn modelId="{35EF8610-5CCD-48AB-A055-C816DCD5AD85}" srcId="{F369B84F-A001-47D9-BEA9-911E69E2B8E3}" destId="{1D0C803D-4445-4D9E-865A-385A09CE271F}" srcOrd="1" destOrd="0" parTransId="{A41DCC85-6478-4AF1-AF3A-2EBF0B6692DD}" sibTransId="{AAABE220-A55E-4B58-8449-D383184E407E}"/>
    <dgm:cxn modelId="{5E021514-D20E-4E88-9537-7C33020572E0}" type="presOf" srcId="{F369B84F-A001-47D9-BEA9-911E69E2B8E3}" destId="{72434034-A8E4-4FC5-B721-5CD88DEC4AD6}" srcOrd="0" destOrd="0" presId="urn:microsoft.com/office/officeart/2005/8/layout/list1"/>
    <dgm:cxn modelId="{0601BA22-6085-4528-99C2-C1A5558A8686}" srcId="{F369B84F-A001-47D9-BEA9-911E69E2B8E3}" destId="{72001782-E65A-4E6F-8A43-96C53CCD27CD}" srcOrd="2" destOrd="0" parTransId="{6732781A-B637-46D5-86CB-46EAA37EED31}" sibTransId="{B33A6A66-95A9-4C55-A55F-5B3BBF1E2CC1}"/>
    <dgm:cxn modelId="{13318B4E-80B0-43DA-8DA4-10658EDA2DB4}" type="presOf" srcId="{1D0C803D-4445-4D9E-865A-385A09CE271F}" destId="{8BEEB5BB-7829-43DC-9FCA-79C723F0A1F7}" srcOrd="1" destOrd="0" presId="urn:microsoft.com/office/officeart/2005/8/layout/list1"/>
    <dgm:cxn modelId="{B88D967E-AF89-47C7-B142-E089E26B0571}" type="presOf" srcId="{1D0C803D-4445-4D9E-865A-385A09CE271F}" destId="{3EA3C666-F18E-4845-A86D-72CE675ED464}" srcOrd="0" destOrd="0" presId="urn:microsoft.com/office/officeart/2005/8/layout/list1"/>
    <dgm:cxn modelId="{FEC5A88C-D1C1-47C0-B95F-1C825842D26D}" type="presOf" srcId="{72001782-E65A-4E6F-8A43-96C53CCD27CD}" destId="{46098104-8FBA-4CDC-9841-5B87F12B9103}" srcOrd="0" destOrd="0" presId="urn:microsoft.com/office/officeart/2005/8/layout/list1"/>
    <dgm:cxn modelId="{93B2F3A0-414C-45EA-A42E-72803491E87B}" type="presOf" srcId="{72001782-E65A-4E6F-8A43-96C53CCD27CD}" destId="{4C0758AB-4D54-445D-8DFC-0448E6CCEC2B}" srcOrd="1" destOrd="0" presId="urn:microsoft.com/office/officeart/2005/8/layout/list1"/>
    <dgm:cxn modelId="{CF1378EC-ACBA-4E10-B5A3-352DF13A527F}" type="presOf" srcId="{F666D35D-6289-4F07-8832-0D0D26AE6AFD}" destId="{345D145D-054B-41D1-B6E1-B50CF430F589}" srcOrd="1" destOrd="0" presId="urn:microsoft.com/office/officeart/2005/8/layout/list1"/>
    <dgm:cxn modelId="{C98932F3-3A30-4275-8384-899DD427EDB4}" type="presParOf" srcId="{72434034-A8E4-4FC5-B721-5CD88DEC4AD6}" destId="{8BDF690B-B195-4DA3-AEBB-AAFE6216A92A}" srcOrd="0" destOrd="0" presId="urn:microsoft.com/office/officeart/2005/8/layout/list1"/>
    <dgm:cxn modelId="{FB01E7F5-C47C-47E3-B77D-BC4953CAAF96}" type="presParOf" srcId="{8BDF690B-B195-4DA3-AEBB-AAFE6216A92A}" destId="{B14937AC-9EF3-4984-845B-0BF1A6E71F19}" srcOrd="0" destOrd="0" presId="urn:microsoft.com/office/officeart/2005/8/layout/list1"/>
    <dgm:cxn modelId="{9F94409D-76FE-43FA-9E9D-B7C5C4BC553B}" type="presParOf" srcId="{8BDF690B-B195-4DA3-AEBB-AAFE6216A92A}" destId="{345D145D-054B-41D1-B6E1-B50CF430F589}" srcOrd="1" destOrd="0" presId="urn:microsoft.com/office/officeart/2005/8/layout/list1"/>
    <dgm:cxn modelId="{77D0AE43-4D19-44FF-B3F9-16F6277EB994}" type="presParOf" srcId="{72434034-A8E4-4FC5-B721-5CD88DEC4AD6}" destId="{1F23D40C-9174-46A8-82CC-9929ADE0E3FC}" srcOrd="1" destOrd="0" presId="urn:microsoft.com/office/officeart/2005/8/layout/list1"/>
    <dgm:cxn modelId="{A35C64FE-AB8C-48BC-B3EF-95AB631F6CF7}" type="presParOf" srcId="{72434034-A8E4-4FC5-B721-5CD88DEC4AD6}" destId="{A10FE4C4-D9D6-49C5-A8BA-3E360BBF9287}" srcOrd="2" destOrd="0" presId="urn:microsoft.com/office/officeart/2005/8/layout/list1"/>
    <dgm:cxn modelId="{9BDCA976-A426-4B1D-A49F-0FBA5C6FFFB9}" type="presParOf" srcId="{72434034-A8E4-4FC5-B721-5CD88DEC4AD6}" destId="{571F05EB-7020-4D0A-AFC1-78B3E7330D9A}" srcOrd="3" destOrd="0" presId="urn:microsoft.com/office/officeart/2005/8/layout/list1"/>
    <dgm:cxn modelId="{CEABFA95-F109-4EFC-9316-400F7C0DA5CF}" type="presParOf" srcId="{72434034-A8E4-4FC5-B721-5CD88DEC4AD6}" destId="{1C8825A8-700E-41C9-A58E-FFE6472E8946}" srcOrd="4" destOrd="0" presId="urn:microsoft.com/office/officeart/2005/8/layout/list1"/>
    <dgm:cxn modelId="{63872B59-B3C3-424F-B32D-7B4A9AE10D69}" type="presParOf" srcId="{1C8825A8-700E-41C9-A58E-FFE6472E8946}" destId="{3EA3C666-F18E-4845-A86D-72CE675ED464}" srcOrd="0" destOrd="0" presId="urn:microsoft.com/office/officeart/2005/8/layout/list1"/>
    <dgm:cxn modelId="{77D5FD3B-66C8-4837-B0CB-34D3BAA39A87}" type="presParOf" srcId="{1C8825A8-700E-41C9-A58E-FFE6472E8946}" destId="{8BEEB5BB-7829-43DC-9FCA-79C723F0A1F7}" srcOrd="1" destOrd="0" presId="urn:microsoft.com/office/officeart/2005/8/layout/list1"/>
    <dgm:cxn modelId="{E479E299-CCD8-46B7-996D-9B3186563AB1}" type="presParOf" srcId="{72434034-A8E4-4FC5-B721-5CD88DEC4AD6}" destId="{1EF99406-B000-4692-A3BE-EF3A8D955D6F}" srcOrd="5" destOrd="0" presId="urn:microsoft.com/office/officeart/2005/8/layout/list1"/>
    <dgm:cxn modelId="{B0E3D4E7-779D-4332-9067-F3FE285C4C46}" type="presParOf" srcId="{72434034-A8E4-4FC5-B721-5CD88DEC4AD6}" destId="{9899C3FB-614F-4C8E-82EB-6947A7A07597}" srcOrd="6" destOrd="0" presId="urn:microsoft.com/office/officeart/2005/8/layout/list1"/>
    <dgm:cxn modelId="{3CE85492-69ED-45A4-85CE-06F4D8F6BCCF}" type="presParOf" srcId="{72434034-A8E4-4FC5-B721-5CD88DEC4AD6}" destId="{09A41769-E1D8-405F-9B6E-EDC4CD30C8FA}" srcOrd="7" destOrd="0" presId="urn:microsoft.com/office/officeart/2005/8/layout/list1"/>
    <dgm:cxn modelId="{38BFAFD3-45F0-465E-883C-AFE04492DDBA}" type="presParOf" srcId="{72434034-A8E4-4FC5-B721-5CD88DEC4AD6}" destId="{471DBA69-076E-46E8-BB9E-182D18F8C7EB}" srcOrd="8" destOrd="0" presId="urn:microsoft.com/office/officeart/2005/8/layout/list1"/>
    <dgm:cxn modelId="{145B52D3-F658-4D8F-85C4-1AD94D824F51}" type="presParOf" srcId="{471DBA69-076E-46E8-BB9E-182D18F8C7EB}" destId="{46098104-8FBA-4CDC-9841-5B87F12B9103}" srcOrd="0" destOrd="0" presId="urn:microsoft.com/office/officeart/2005/8/layout/list1"/>
    <dgm:cxn modelId="{02FC74B3-95C8-48B6-BC2B-01F6C1EF276A}" type="presParOf" srcId="{471DBA69-076E-46E8-BB9E-182D18F8C7EB}" destId="{4C0758AB-4D54-445D-8DFC-0448E6CCEC2B}" srcOrd="1" destOrd="0" presId="urn:microsoft.com/office/officeart/2005/8/layout/list1"/>
    <dgm:cxn modelId="{377EBB81-CA17-42C3-95D4-A3FD60FC2822}" type="presParOf" srcId="{72434034-A8E4-4FC5-B721-5CD88DEC4AD6}" destId="{BC538B04-6AE2-4E37-9388-2FA7FB98087C}" srcOrd="9" destOrd="0" presId="urn:microsoft.com/office/officeart/2005/8/layout/list1"/>
    <dgm:cxn modelId="{F5634A9A-1585-48E2-95E2-8F1FE1511796}" type="presParOf" srcId="{72434034-A8E4-4FC5-B721-5CD88DEC4AD6}" destId="{FCAF0E34-D782-44ED-8083-23913B0DFAB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B168B7-9BB7-4709-9CA8-05EA94C5F203}" type="doc">
      <dgm:prSet loTypeId="urn:microsoft.com/office/officeart/2005/8/layout/vList5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C4FB52E7-E8E0-4B6C-8593-7BFEE12EFCA9}">
      <dgm:prSet phldrT="[Texto]"/>
      <dgm:spPr/>
      <dgm:t>
        <a:bodyPr/>
        <a:lstStyle/>
        <a:p>
          <a:r>
            <a:rPr lang="es-ES" dirty="0"/>
            <a:t>BLOCK</a:t>
          </a:r>
          <a:endParaRPr lang="es-PE" dirty="0"/>
        </a:p>
      </dgm:t>
    </dgm:pt>
    <dgm:pt modelId="{7F7A2AC1-3553-48B0-891E-9CE5A741C7E3}" type="parTrans" cxnId="{26C55398-F6E0-4E30-87E3-DC180314131B}">
      <dgm:prSet/>
      <dgm:spPr/>
      <dgm:t>
        <a:bodyPr/>
        <a:lstStyle/>
        <a:p>
          <a:endParaRPr lang="es-PE"/>
        </a:p>
      </dgm:t>
    </dgm:pt>
    <dgm:pt modelId="{5498ACAB-68FC-4666-BCA3-DAE969150326}" type="sibTrans" cxnId="{26C55398-F6E0-4E30-87E3-DC180314131B}">
      <dgm:prSet/>
      <dgm:spPr/>
      <dgm:t>
        <a:bodyPr/>
        <a:lstStyle/>
        <a:p>
          <a:endParaRPr lang="es-PE"/>
        </a:p>
      </dgm:t>
    </dgm:pt>
    <dgm:pt modelId="{EAB47DD6-477D-489F-B41A-F7431E758D93}">
      <dgm:prSet phldrT="[Texto]"/>
      <dgm:spPr/>
      <dgm:t>
        <a:bodyPr/>
        <a:lstStyle/>
        <a:p>
          <a:r>
            <a:rPr lang="es-ES" dirty="0"/>
            <a:t>Es cualquier elemento autónomo o aislado de nuestro documento.</a:t>
          </a:r>
          <a:endParaRPr lang="es-PE" dirty="0"/>
        </a:p>
      </dgm:t>
    </dgm:pt>
    <dgm:pt modelId="{36EA1561-DFFA-49F2-8CAB-A3C622071829}" type="parTrans" cxnId="{9EF78EF8-7C54-4797-AF6C-E63E3B9C7206}">
      <dgm:prSet/>
      <dgm:spPr/>
      <dgm:t>
        <a:bodyPr/>
        <a:lstStyle/>
        <a:p>
          <a:endParaRPr lang="es-PE"/>
        </a:p>
      </dgm:t>
    </dgm:pt>
    <dgm:pt modelId="{BC18E6C2-FDAD-455A-A2ED-5821707BFA29}" type="sibTrans" cxnId="{9EF78EF8-7C54-4797-AF6C-E63E3B9C7206}">
      <dgm:prSet/>
      <dgm:spPr/>
      <dgm:t>
        <a:bodyPr/>
        <a:lstStyle/>
        <a:p>
          <a:endParaRPr lang="es-PE"/>
        </a:p>
      </dgm:t>
    </dgm:pt>
    <dgm:pt modelId="{8F5CA820-49B5-4258-B966-C7151A37D0C7}">
      <dgm:prSet phldrT="[Texto]"/>
      <dgm:spPr/>
      <dgm:t>
        <a:bodyPr/>
        <a:lstStyle/>
        <a:p>
          <a:r>
            <a:rPr lang="es-ES" dirty="0"/>
            <a:t>Formulario, Tabla , Header</a:t>
          </a:r>
          <a:endParaRPr lang="es-PE" dirty="0"/>
        </a:p>
      </dgm:t>
    </dgm:pt>
    <dgm:pt modelId="{2FB1E323-622A-4546-9CC8-C2D437F1EE98}" type="parTrans" cxnId="{D3F2D8F9-A15B-4C62-AD53-2C78514F66AA}">
      <dgm:prSet/>
      <dgm:spPr/>
      <dgm:t>
        <a:bodyPr/>
        <a:lstStyle/>
        <a:p>
          <a:endParaRPr lang="es-PE"/>
        </a:p>
      </dgm:t>
    </dgm:pt>
    <dgm:pt modelId="{35261C87-887B-4C52-9A8D-A6556AFF9455}" type="sibTrans" cxnId="{D3F2D8F9-A15B-4C62-AD53-2C78514F66AA}">
      <dgm:prSet/>
      <dgm:spPr/>
      <dgm:t>
        <a:bodyPr/>
        <a:lstStyle/>
        <a:p>
          <a:endParaRPr lang="es-PE"/>
        </a:p>
      </dgm:t>
    </dgm:pt>
    <dgm:pt modelId="{629C7939-5CBE-4300-A6AE-972248943F45}">
      <dgm:prSet phldrT="[Texto]"/>
      <dgm:spPr/>
      <dgm:t>
        <a:bodyPr/>
        <a:lstStyle/>
        <a:p>
          <a:r>
            <a:rPr lang="es-ES" dirty="0"/>
            <a:t>ELEMENT</a:t>
          </a:r>
          <a:endParaRPr lang="es-PE" dirty="0"/>
        </a:p>
      </dgm:t>
    </dgm:pt>
    <dgm:pt modelId="{59920617-DC88-45AB-B4DB-FC95DEDE3EC2}" type="parTrans" cxnId="{9720440D-0079-4F2C-B4CB-8EB4BF6AEBCE}">
      <dgm:prSet/>
      <dgm:spPr/>
      <dgm:t>
        <a:bodyPr/>
        <a:lstStyle/>
        <a:p>
          <a:endParaRPr lang="es-PE"/>
        </a:p>
      </dgm:t>
    </dgm:pt>
    <dgm:pt modelId="{F98BC63A-E509-44E6-A470-9AE54FE8499F}" type="sibTrans" cxnId="{9720440D-0079-4F2C-B4CB-8EB4BF6AEBCE}">
      <dgm:prSet/>
      <dgm:spPr/>
      <dgm:t>
        <a:bodyPr/>
        <a:lstStyle/>
        <a:p>
          <a:endParaRPr lang="es-PE"/>
        </a:p>
      </dgm:t>
    </dgm:pt>
    <dgm:pt modelId="{25E1C9F8-38B6-4E58-800B-BA3E647679AF}">
      <dgm:prSet phldrT="[Texto]"/>
      <dgm:spPr/>
      <dgm:t>
        <a:bodyPr/>
        <a:lstStyle/>
        <a:p>
          <a:r>
            <a:rPr lang="es-ES" dirty="0"/>
            <a:t>Son piezas pertenecientes al Bloque</a:t>
          </a:r>
          <a:endParaRPr lang="es-PE" dirty="0"/>
        </a:p>
      </dgm:t>
    </dgm:pt>
    <dgm:pt modelId="{453325B4-46F2-4862-98C0-3ADE1EEEF28D}" type="parTrans" cxnId="{429E2ECF-1126-41E5-BF8C-F73108B3F52B}">
      <dgm:prSet/>
      <dgm:spPr/>
      <dgm:t>
        <a:bodyPr/>
        <a:lstStyle/>
        <a:p>
          <a:endParaRPr lang="es-PE"/>
        </a:p>
      </dgm:t>
    </dgm:pt>
    <dgm:pt modelId="{6BAB92C8-7A61-419B-BEE0-844D062DC01D}" type="sibTrans" cxnId="{429E2ECF-1126-41E5-BF8C-F73108B3F52B}">
      <dgm:prSet/>
      <dgm:spPr/>
      <dgm:t>
        <a:bodyPr/>
        <a:lstStyle/>
        <a:p>
          <a:endParaRPr lang="es-PE"/>
        </a:p>
      </dgm:t>
    </dgm:pt>
    <dgm:pt modelId="{F179EF15-E7F2-45F0-8DAC-25EED6741AD7}">
      <dgm:prSet phldrT="[Texto]"/>
      <dgm:spPr/>
      <dgm:t>
        <a:bodyPr/>
        <a:lstStyle/>
        <a:p>
          <a:r>
            <a:rPr lang="es-ES" dirty="0"/>
            <a:t>Input, iconos , link</a:t>
          </a:r>
          <a:endParaRPr lang="es-PE" dirty="0"/>
        </a:p>
      </dgm:t>
    </dgm:pt>
    <dgm:pt modelId="{1C638E81-C4AB-458C-B46B-5295CF67F801}" type="parTrans" cxnId="{93E223E6-E2E9-4487-8D99-0779E6BF3C10}">
      <dgm:prSet/>
      <dgm:spPr/>
      <dgm:t>
        <a:bodyPr/>
        <a:lstStyle/>
        <a:p>
          <a:endParaRPr lang="es-PE"/>
        </a:p>
      </dgm:t>
    </dgm:pt>
    <dgm:pt modelId="{9EBAD37F-A79A-4B51-8B57-367C6593319F}" type="sibTrans" cxnId="{93E223E6-E2E9-4487-8D99-0779E6BF3C10}">
      <dgm:prSet/>
      <dgm:spPr/>
      <dgm:t>
        <a:bodyPr/>
        <a:lstStyle/>
        <a:p>
          <a:endParaRPr lang="es-PE"/>
        </a:p>
      </dgm:t>
    </dgm:pt>
    <dgm:pt modelId="{3AEDF9C4-6C6B-4F73-A247-8621BBC57FF5}">
      <dgm:prSet phldrT="[Texto]"/>
      <dgm:spPr/>
      <dgm:t>
        <a:bodyPr/>
        <a:lstStyle/>
        <a:p>
          <a:r>
            <a:rPr lang="es-ES" dirty="0"/>
            <a:t>MODIFIER</a:t>
          </a:r>
          <a:endParaRPr lang="es-PE" dirty="0"/>
        </a:p>
      </dgm:t>
    </dgm:pt>
    <dgm:pt modelId="{938555B5-C44E-42BE-8C57-F16C5FEA31E1}" type="parTrans" cxnId="{1F1B70F3-0E55-43E8-AE6F-1AA7386CAF40}">
      <dgm:prSet/>
      <dgm:spPr/>
      <dgm:t>
        <a:bodyPr/>
        <a:lstStyle/>
        <a:p>
          <a:endParaRPr lang="es-PE"/>
        </a:p>
      </dgm:t>
    </dgm:pt>
    <dgm:pt modelId="{13BB0297-781C-4424-8F91-A9B47898D01C}" type="sibTrans" cxnId="{1F1B70F3-0E55-43E8-AE6F-1AA7386CAF40}">
      <dgm:prSet/>
      <dgm:spPr/>
      <dgm:t>
        <a:bodyPr/>
        <a:lstStyle/>
        <a:p>
          <a:endParaRPr lang="es-PE"/>
        </a:p>
      </dgm:t>
    </dgm:pt>
    <dgm:pt modelId="{28C4F115-F631-48BA-8700-474F2AC3024A}">
      <dgm:prSet phldrT="[Texto]"/>
      <dgm:spPr/>
      <dgm:t>
        <a:bodyPr/>
        <a:lstStyle/>
        <a:p>
          <a:r>
            <a:rPr lang="es-ES" dirty="0"/>
            <a:t>Cuando un bloque se repite pero con alguna modificación.</a:t>
          </a:r>
          <a:endParaRPr lang="es-PE" dirty="0"/>
        </a:p>
      </dgm:t>
    </dgm:pt>
    <dgm:pt modelId="{BF76D080-AAC4-456E-83FD-CADE2FD1897B}" type="parTrans" cxnId="{7FACFF4C-1523-4752-9AAF-4E4A6F4CC179}">
      <dgm:prSet/>
      <dgm:spPr/>
      <dgm:t>
        <a:bodyPr/>
        <a:lstStyle/>
        <a:p>
          <a:endParaRPr lang="es-PE"/>
        </a:p>
      </dgm:t>
    </dgm:pt>
    <dgm:pt modelId="{77D7F9C4-CD4E-47F2-93EB-3C62389B5522}" type="sibTrans" cxnId="{7FACFF4C-1523-4752-9AAF-4E4A6F4CC179}">
      <dgm:prSet/>
      <dgm:spPr/>
      <dgm:t>
        <a:bodyPr/>
        <a:lstStyle/>
        <a:p>
          <a:endParaRPr lang="es-PE"/>
        </a:p>
      </dgm:t>
    </dgm:pt>
    <dgm:pt modelId="{D838B839-5D73-43DD-A492-3FF2C6A8E2C1}">
      <dgm:prSet phldrT="[Texto]"/>
      <dgm:spPr/>
      <dgm:t>
        <a:bodyPr/>
        <a:lstStyle/>
        <a:p>
          <a:r>
            <a:rPr lang="es-ES" dirty="0"/>
            <a:t>Color de texto, tamaño de fuente.</a:t>
          </a:r>
          <a:endParaRPr lang="es-PE" dirty="0"/>
        </a:p>
      </dgm:t>
    </dgm:pt>
    <dgm:pt modelId="{50CF4537-64C6-4DC7-87D8-94D603A44162}" type="parTrans" cxnId="{0B2A388A-47F1-4334-8169-4BFE542A259C}">
      <dgm:prSet/>
      <dgm:spPr/>
      <dgm:t>
        <a:bodyPr/>
        <a:lstStyle/>
        <a:p>
          <a:endParaRPr lang="es-PE"/>
        </a:p>
      </dgm:t>
    </dgm:pt>
    <dgm:pt modelId="{DC650B12-4A2E-481E-B3E8-FB71485C21FC}" type="sibTrans" cxnId="{0B2A388A-47F1-4334-8169-4BFE542A259C}">
      <dgm:prSet/>
      <dgm:spPr/>
      <dgm:t>
        <a:bodyPr/>
        <a:lstStyle/>
        <a:p>
          <a:endParaRPr lang="es-PE"/>
        </a:p>
      </dgm:t>
    </dgm:pt>
    <dgm:pt modelId="{1F58700A-B369-4898-B87D-8F54EBF722E3}" type="pres">
      <dgm:prSet presAssocID="{06B168B7-9BB7-4709-9CA8-05EA94C5F203}" presName="Name0" presStyleCnt="0">
        <dgm:presLayoutVars>
          <dgm:dir/>
          <dgm:animLvl val="lvl"/>
          <dgm:resizeHandles val="exact"/>
        </dgm:presLayoutVars>
      </dgm:prSet>
      <dgm:spPr/>
    </dgm:pt>
    <dgm:pt modelId="{C97A5706-C9AC-4BDC-B73D-A2081EEC5DE5}" type="pres">
      <dgm:prSet presAssocID="{C4FB52E7-E8E0-4B6C-8593-7BFEE12EFCA9}" presName="linNode" presStyleCnt="0"/>
      <dgm:spPr/>
    </dgm:pt>
    <dgm:pt modelId="{1C7A6F82-12B0-4638-A003-CC9066803C9B}" type="pres">
      <dgm:prSet presAssocID="{C4FB52E7-E8E0-4B6C-8593-7BFEE12EFCA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6B9F458-7B4C-4344-8236-68D20238379C}" type="pres">
      <dgm:prSet presAssocID="{C4FB52E7-E8E0-4B6C-8593-7BFEE12EFCA9}" presName="descendantText" presStyleLbl="alignAccFollowNode1" presStyleIdx="0" presStyleCnt="3">
        <dgm:presLayoutVars>
          <dgm:bulletEnabled val="1"/>
        </dgm:presLayoutVars>
      </dgm:prSet>
      <dgm:spPr/>
    </dgm:pt>
    <dgm:pt modelId="{3F4EAA81-7B88-488B-AFBA-E1B03B966CD5}" type="pres">
      <dgm:prSet presAssocID="{5498ACAB-68FC-4666-BCA3-DAE969150326}" presName="sp" presStyleCnt="0"/>
      <dgm:spPr/>
    </dgm:pt>
    <dgm:pt modelId="{4E659D39-3486-472A-963D-FD7C592FE24E}" type="pres">
      <dgm:prSet presAssocID="{629C7939-5CBE-4300-A6AE-972248943F45}" presName="linNode" presStyleCnt="0"/>
      <dgm:spPr/>
    </dgm:pt>
    <dgm:pt modelId="{85D2D7F6-AD11-4606-9A22-C7B2D5009195}" type="pres">
      <dgm:prSet presAssocID="{629C7939-5CBE-4300-A6AE-972248943F4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39F16B4-737C-4DBC-895D-EEDD22AC03D9}" type="pres">
      <dgm:prSet presAssocID="{629C7939-5CBE-4300-A6AE-972248943F45}" presName="descendantText" presStyleLbl="alignAccFollowNode1" presStyleIdx="1" presStyleCnt="3">
        <dgm:presLayoutVars>
          <dgm:bulletEnabled val="1"/>
        </dgm:presLayoutVars>
      </dgm:prSet>
      <dgm:spPr/>
    </dgm:pt>
    <dgm:pt modelId="{CA57BF6A-EDBE-4F7C-A422-3568C53A1917}" type="pres">
      <dgm:prSet presAssocID="{F98BC63A-E509-44E6-A470-9AE54FE8499F}" presName="sp" presStyleCnt="0"/>
      <dgm:spPr/>
    </dgm:pt>
    <dgm:pt modelId="{DA190ACC-6DA8-4C46-AA29-CB99DB7899EB}" type="pres">
      <dgm:prSet presAssocID="{3AEDF9C4-6C6B-4F73-A247-8621BBC57FF5}" presName="linNode" presStyleCnt="0"/>
      <dgm:spPr/>
    </dgm:pt>
    <dgm:pt modelId="{5C49DF90-9BBA-484C-8F1A-0ADB0EA10C30}" type="pres">
      <dgm:prSet presAssocID="{3AEDF9C4-6C6B-4F73-A247-8621BBC57FF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B20956F-94B5-4216-9954-41DDEF683CA8}" type="pres">
      <dgm:prSet presAssocID="{3AEDF9C4-6C6B-4F73-A247-8621BBC57FF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5C16F05-FECC-433F-9590-5BCA75AB51B7}" type="presOf" srcId="{F179EF15-E7F2-45F0-8DAC-25EED6741AD7}" destId="{E39F16B4-737C-4DBC-895D-EEDD22AC03D9}" srcOrd="0" destOrd="1" presId="urn:microsoft.com/office/officeart/2005/8/layout/vList5"/>
    <dgm:cxn modelId="{9720440D-0079-4F2C-B4CB-8EB4BF6AEBCE}" srcId="{06B168B7-9BB7-4709-9CA8-05EA94C5F203}" destId="{629C7939-5CBE-4300-A6AE-972248943F45}" srcOrd="1" destOrd="0" parTransId="{59920617-DC88-45AB-B4DB-FC95DEDE3EC2}" sibTransId="{F98BC63A-E509-44E6-A470-9AE54FE8499F}"/>
    <dgm:cxn modelId="{E0417636-0DA1-4A05-9613-FF593CF9FC9F}" type="presOf" srcId="{D838B839-5D73-43DD-A492-3FF2C6A8E2C1}" destId="{7B20956F-94B5-4216-9954-41DDEF683CA8}" srcOrd="0" destOrd="1" presId="urn:microsoft.com/office/officeart/2005/8/layout/vList5"/>
    <dgm:cxn modelId="{8E33F738-A4AC-481E-B329-8B316B0742B0}" type="presOf" srcId="{8F5CA820-49B5-4258-B966-C7151A37D0C7}" destId="{66B9F458-7B4C-4344-8236-68D20238379C}" srcOrd="0" destOrd="1" presId="urn:microsoft.com/office/officeart/2005/8/layout/vList5"/>
    <dgm:cxn modelId="{7FACFF4C-1523-4752-9AAF-4E4A6F4CC179}" srcId="{3AEDF9C4-6C6B-4F73-A247-8621BBC57FF5}" destId="{28C4F115-F631-48BA-8700-474F2AC3024A}" srcOrd="0" destOrd="0" parTransId="{BF76D080-AAC4-456E-83FD-CADE2FD1897B}" sibTransId="{77D7F9C4-CD4E-47F2-93EB-3C62389B5522}"/>
    <dgm:cxn modelId="{8324F183-740D-43D2-94DC-76796DA122E8}" type="presOf" srcId="{C4FB52E7-E8E0-4B6C-8593-7BFEE12EFCA9}" destId="{1C7A6F82-12B0-4638-A003-CC9066803C9B}" srcOrd="0" destOrd="0" presId="urn:microsoft.com/office/officeart/2005/8/layout/vList5"/>
    <dgm:cxn modelId="{0B2A388A-47F1-4334-8169-4BFE542A259C}" srcId="{3AEDF9C4-6C6B-4F73-A247-8621BBC57FF5}" destId="{D838B839-5D73-43DD-A492-3FF2C6A8E2C1}" srcOrd="1" destOrd="0" parTransId="{50CF4537-64C6-4DC7-87D8-94D603A44162}" sibTransId="{DC650B12-4A2E-481E-B3E8-FB71485C21FC}"/>
    <dgm:cxn modelId="{26C55398-F6E0-4E30-87E3-DC180314131B}" srcId="{06B168B7-9BB7-4709-9CA8-05EA94C5F203}" destId="{C4FB52E7-E8E0-4B6C-8593-7BFEE12EFCA9}" srcOrd="0" destOrd="0" parTransId="{7F7A2AC1-3553-48B0-891E-9CE5A741C7E3}" sibTransId="{5498ACAB-68FC-4666-BCA3-DAE969150326}"/>
    <dgm:cxn modelId="{CD5C9B9E-EDCB-416B-A2A2-25102BA12401}" type="presOf" srcId="{06B168B7-9BB7-4709-9CA8-05EA94C5F203}" destId="{1F58700A-B369-4898-B87D-8F54EBF722E3}" srcOrd="0" destOrd="0" presId="urn:microsoft.com/office/officeart/2005/8/layout/vList5"/>
    <dgm:cxn modelId="{31E7DFBD-94B0-4BB1-9E03-88AF1FF8CF7C}" type="presOf" srcId="{629C7939-5CBE-4300-A6AE-972248943F45}" destId="{85D2D7F6-AD11-4606-9A22-C7B2D5009195}" srcOrd="0" destOrd="0" presId="urn:microsoft.com/office/officeart/2005/8/layout/vList5"/>
    <dgm:cxn modelId="{4735AEC7-C519-48D1-A5B5-6F319AFDCF83}" type="presOf" srcId="{28C4F115-F631-48BA-8700-474F2AC3024A}" destId="{7B20956F-94B5-4216-9954-41DDEF683CA8}" srcOrd="0" destOrd="0" presId="urn:microsoft.com/office/officeart/2005/8/layout/vList5"/>
    <dgm:cxn modelId="{429E2ECF-1126-41E5-BF8C-F73108B3F52B}" srcId="{629C7939-5CBE-4300-A6AE-972248943F45}" destId="{25E1C9F8-38B6-4E58-800B-BA3E647679AF}" srcOrd="0" destOrd="0" parTransId="{453325B4-46F2-4862-98C0-3ADE1EEEF28D}" sibTransId="{6BAB92C8-7A61-419B-BEE0-844D062DC01D}"/>
    <dgm:cxn modelId="{6E77A1DD-50CF-4178-A0B7-C3E7CDF14712}" type="presOf" srcId="{EAB47DD6-477D-489F-B41A-F7431E758D93}" destId="{66B9F458-7B4C-4344-8236-68D20238379C}" srcOrd="0" destOrd="0" presId="urn:microsoft.com/office/officeart/2005/8/layout/vList5"/>
    <dgm:cxn modelId="{93E223E6-E2E9-4487-8D99-0779E6BF3C10}" srcId="{629C7939-5CBE-4300-A6AE-972248943F45}" destId="{F179EF15-E7F2-45F0-8DAC-25EED6741AD7}" srcOrd="1" destOrd="0" parTransId="{1C638E81-C4AB-458C-B46B-5295CF67F801}" sibTransId="{9EBAD37F-A79A-4B51-8B57-367C6593319F}"/>
    <dgm:cxn modelId="{E66E04E7-2F80-48FC-B6B4-A0D1C35A16E3}" type="presOf" srcId="{3AEDF9C4-6C6B-4F73-A247-8621BBC57FF5}" destId="{5C49DF90-9BBA-484C-8F1A-0ADB0EA10C30}" srcOrd="0" destOrd="0" presId="urn:microsoft.com/office/officeart/2005/8/layout/vList5"/>
    <dgm:cxn modelId="{1F1B70F3-0E55-43E8-AE6F-1AA7386CAF40}" srcId="{06B168B7-9BB7-4709-9CA8-05EA94C5F203}" destId="{3AEDF9C4-6C6B-4F73-A247-8621BBC57FF5}" srcOrd="2" destOrd="0" parTransId="{938555B5-C44E-42BE-8C57-F16C5FEA31E1}" sibTransId="{13BB0297-781C-4424-8F91-A9B47898D01C}"/>
    <dgm:cxn modelId="{9EF78EF8-7C54-4797-AF6C-E63E3B9C7206}" srcId="{C4FB52E7-E8E0-4B6C-8593-7BFEE12EFCA9}" destId="{EAB47DD6-477D-489F-B41A-F7431E758D93}" srcOrd="0" destOrd="0" parTransId="{36EA1561-DFFA-49F2-8CAB-A3C622071829}" sibTransId="{BC18E6C2-FDAD-455A-A2ED-5821707BFA29}"/>
    <dgm:cxn modelId="{D3F2D8F9-A15B-4C62-AD53-2C78514F66AA}" srcId="{C4FB52E7-E8E0-4B6C-8593-7BFEE12EFCA9}" destId="{8F5CA820-49B5-4258-B966-C7151A37D0C7}" srcOrd="1" destOrd="0" parTransId="{2FB1E323-622A-4546-9CC8-C2D437F1EE98}" sibTransId="{35261C87-887B-4C52-9A8D-A6556AFF9455}"/>
    <dgm:cxn modelId="{ADB278FE-CF98-4424-AEB4-98A7E918F199}" type="presOf" srcId="{25E1C9F8-38B6-4E58-800B-BA3E647679AF}" destId="{E39F16B4-737C-4DBC-895D-EEDD22AC03D9}" srcOrd="0" destOrd="0" presId="urn:microsoft.com/office/officeart/2005/8/layout/vList5"/>
    <dgm:cxn modelId="{083C4E8D-71B5-421A-8DE5-245931AA0C9A}" type="presParOf" srcId="{1F58700A-B369-4898-B87D-8F54EBF722E3}" destId="{C97A5706-C9AC-4BDC-B73D-A2081EEC5DE5}" srcOrd="0" destOrd="0" presId="urn:microsoft.com/office/officeart/2005/8/layout/vList5"/>
    <dgm:cxn modelId="{FBDF1519-79AD-493D-B6F0-E270A0B5BC46}" type="presParOf" srcId="{C97A5706-C9AC-4BDC-B73D-A2081EEC5DE5}" destId="{1C7A6F82-12B0-4638-A003-CC9066803C9B}" srcOrd="0" destOrd="0" presId="urn:microsoft.com/office/officeart/2005/8/layout/vList5"/>
    <dgm:cxn modelId="{C61E8B90-F05E-4F87-95FE-863D15C3847C}" type="presParOf" srcId="{C97A5706-C9AC-4BDC-B73D-A2081EEC5DE5}" destId="{66B9F458-7B4C-4344-8236-68D20238379C}" srcOrd="1" destOrd="0" presId="urn:microsoft.com/office/officeart/2005/8/layout/vList5"/>
    <dgm:cxn modelId="{33976A11-F588-4ED6-940F-038E7D3D50AB}" type="presParOf" srcId="{1F58700A-B369-4898-B87D-8F54EBF722E3}" destId="{3F4EAA81-7B88-488B-AFBA-E1B03B966CD5}" srcOrd="1" destOrd="0" presId="urn:microsoft.com/office/officeart/2005/8/layout/vList5"/>
    <dgm:cxn modelId="{DF8B6121-39E2-4D35-B033-5B5ED3ABA546}" type="presParOf" srcId="{1F58700A-B369-4898-B87D-8F54EBF722E3}" destId="{4E659D39-3486-472A-963D-FD7C592FE24E}" srcOrd="2" destOrd="0" presId="urn:microsoft.com/office/officeart/2005/8/layout/vList5"/>
    <dgm:cxn modelId="{77107B98-25B9-48F7-914F-F60057FB1D62}" type="presParOf" srcId="{4E659D39-3486-472A-963D-FD7C592FE24E}" destId="{85D2D7F6-AD11-4606-9A22-C7B2D5009195}" srcOrd="0" destOrd="0" presId="urn:microsoft.com/office/officeart/2005/8/layout/vList5"/>
    <dgm:cxn modelId="{97A61942-1E11-4260-9126-4F7174B44F9A}" type="presParOf" srcId="{4E659D39-3486-472A-963D-FD7C592FE24E}" destId="{E39F16B4-737C-4DBC-895D-EEDD22AC03D9}" srcOrd="1" destOrd="0" presId="urn:microsoft.com/office/officeart/2005/8/layout/vList5"/>
    <dgm:cxn modelId="{6472D394-F131-4CBE-985C-EC511802DECC}" type="presParOf" srcId="{1F58700A-B369-4898-B87D-8F54EBF722E3}" destId="{CA57BF6A-EDBE-4F7C-A422-3568C53A1917}" srcOrd="3" destOrd="0" presId="urn:microsoft.com/office/officeart/2005/8/layout/vList5"/>
    <dgm:cxn modelId="{5F20FB49-B9A7-4B7F-9C6B-7E6AE9D5CCCF}" type="presParOf" srcId="{1F58700A-B369-4898-B87D-8F54EBF722E3}" destId="{DA190ACC-6DA8-4C46-AA29-CB99DB7899EB}" srcOrd="4" destOrd="0" presId="urn:microsoft.com/office/officeart/2005/8/layout/vList5"/>
    <dgm:cxn modelId="{41A5C415-4CD4-4112-AFB5-78CF7C040569}" type="presParOf" srcId="{DA190ACC-6DA8-4C46-AA29-CB99DB7899EB}" destId="{5C49DF90-9BBA-484C-8F1A-0ADB0EA10C30}" srcOrd="0" destOrd="0" presId="urn:microsoft.com/office/officeart/2005/8/layout/vList5"/>
    <dgm:cxn modelId="{F915EDA3-B5E4-40E8-9372-5298973D5A69}" type="presParOf" srcId="{DA190ACC-6DA8-4C46-AA29-CB99DB7899EB}" destId="{7B20956F-94B5-4216-9954-41DDEF683CA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FE4C4-D9D6-49C5-A8BA-3E360BBF9287}">
      <dsp:nvSpPr>
        <dsp:cNvPr id="0" name=""/>
        <dsp:cNvSpPr/>
      </dsp:nvSpPr>
      <dsp:spPr>
        <a:xfrm>
          <a:off x="0" y="1081906"/>
          <a:ext cx="8268848" cy="65241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5D145D-054B-41D1-B6E1-B50CF430F589}">
      <dsp:nvSpPr>
        <dsp:cNvPr id="0" name=""/>
        <dsp:cNvSpPr/>
      </dsp:nvSpPr>
      <dsp:spPr>
        <a:xfrm>
          <a:off x="501488" y="698146"/>
          <a:ext cx="7020843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371" tIns="0" rIns="265371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Less: </a:t>
          </a:r>
          <a:r>
            <a:rPr lang="es-ES" sz="2600" b="0" i="0" kern="1200" dirty="0"/>
            <a:t>compacto y rápido, apropiado para proyectos pequeños.</a:t>
          </a:r>
          <a:r>
            <a:rPr lang="es-ES" sz="2600" kern="1200" dirty="0"/>
            <a:t>  </a:t>
          </a:r>
          <a:endParaRPr lang="es-PE" sz="2600" kern="1200" dirty="0"/>
        </a:p>
      </dsp:txBody>
      <dsp:txXfrm>
        <a:off x="538955" y="735613"/>
        <a:ext cx="6945909" cy="692586"/>
      </dsp:txXfrm>
    </dsp:sp>
    <dsp:sp modelId="{9899C3FB-614F-4C8E-82EB-6947A7A07597}">
      <dsp:nvSpPr>
        <dsp:cNvPr id="0" name=""/>
        <dsp:cNvSpPr/>
      </dsp:nvSpPr>
      <dsp:spPr>
        <a:xfrm>
          <a:off x="0" y="2221906"/>
          <a:ext cx="8209672" cy="716258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EB5BB-7829-43DC-9FCA-79C723F0A1F7}">
      <dsp:nvSpPr>
        <dsp:cNvPr id="0" name=""/>
        <dsp:cNvSpPr/>
      </dsp:nvSpPr>
      <dsp:spPr>
        <a:xfrm>
          <a:off x="501488" y="1874721"/>
          <a:ext cx="7020843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371" tIns="0" rIns="265371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Sass: </a:t>
          </a:r>
          <a:r>
            <a:rPr lang="es-ES" sz="2600" b="0" i="0" kern="1200" dirty="0"/>
            <a:t>proyecto Open Source, una comunidad muy grande y ampliamente usado.</a:t>
          </a:r>
          <a:endParaRPr lang="es-PE" sz="2600" kern="1200" dirty="0"/>
        </a:p>
      </dsp:txBody>
      <dsp:txXfrm>
        <a:off x="538955" y="1912188"/>
        <a:ext cx="6945909" cy="692586"/>
      </dsp:txXfrm>
    </dsp:sp>
    <dsp:sp modelId="{FCAF0E34-D782-44ED-8083-23913B0DFAB3}">
      <dsp:nvSpPr>
        <dsp:cNvPr id="0" name=""/>
        <dsp:cNvSpPr/>
      </dsp:nvSpPr>
      <dsp:spPr>
        <a:xfrm>
          <a:off x="0" y="3498899"/>
          <a:ext cx="8268848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758AB-4D54-445D-8DFC-0448E6CCEC2B}">
      <dsp:nvSpPr>
        <dsp:cNvPr id="0" name=""/>
        <dsp:cNvSpPr/>
      </dsp:nvSpPr>
      <dsp:spPr>
        <a:xfrm>
          <a:off x="501488" y="3115139"/>
          <a:ext cx="7020843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371" tIns="0" rIns="265371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Stylus: </a:t>
          </a:r>
          <a:r>
            <a:rPr lang="es-ES" sz="2600" b="0" i="0" kern="1200" dirty="0"/>
            <a:t>bastante avanzado y completo, es el más cercano a un lenguaje de programación.</a:t>
          </a:r>
          <a:endParaRPr lang="es-PE" sz="2600" kern="1200" dirty="0"/>
        </a:p>
      </dsp:txBody>
      <dsp:txXfrm>
        <a:off x="538955" y="3152606"/>
        <a:ext cx="6945909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9F458-7B4C-4344-8236-68D20238379C}">
      <dsp:nvSpPr>
        <dsp:cNvPr id="0" name=""/>
        <dsp:cNvSpPr/>
      </dsp:nvSpPr>
      <dsp:spPr>
        <a:xfrm rot="5400000">
          <a:off x="5727595" y="-2117313"/>
          <a:ext cx="1476060" cy="608529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900" kern="1200" dirty="0"/>
            <a:t>Es cualquier elemento autónomo o aislado de nuestro documento.</a:t>
          </a:r>
          <a:endParaRPr lang="es-PE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900" kern="1200" dirty="0"/>
            <a:t>Formulario, Tabla , Header</a:t>
          </a:r>
          <a:endParaRPr lang="es-PE" sz="2900" kern="1200" dirty="0"/>
        </a:p>
      </dsp:txBody>
      <dsp:txXfrm rot="-5400000">
        <a:off x="3422979" y="259358"/>
        <a:ext cx="6013239" cy="1331950"/>
      </dsp:txXfrm>
    </dsp:sp>
    <dsp:sp modelId="{1C7A6F82-12B0-4638-A003-CC9066803C9B}">
      <dsp:nvSpPr>
        <dsp:cNvPr id="0" name=""/>
        <dsp:cNvSpPr/>
      </dsp:nvSpPr>
      <dsp:spPr>
        <a:xfrm>
          <a:off x="0" y="2795"/>
          <a:ext cx="3422978" cy="184507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100" kern="1200" dirty="0"/>
            <a:t>BLOCK</a:t>
          </a:r>
          <a:endParaRPr lang="es-PE" sz="4100" kern="1200" dirty="0"/>
        </a:p>
      </dsp:txBody>
      <dsp:txXfrm>
        <a:off x="90069" y="92864"/>
        <a:ext cx="3242840" cy="1664937"/>
      </dsp:txXfrm>
    </dsp:sp>
    <dsp:sp modelId="{E39F16B4-737C-4DBC-895D-EEDD22AC03D9}">
      <dsp:nvSpPr>
        <dsp:cNvPr id="0" name=""/>
        <dsp:cNvSpPr/>
      </dsp:nvSpPr>
      <dsp:spPr>
        <a:xfrm rot="5400000">
          <a:off x="5727595" y="-179984"/>
          <a:ext cx="1476060" cy="6085294"/>
        </a:xfrm>
        <a:prstGeom prst="round2SameRect">
          <a:avLst/>
        </a:prstGeom>
        <a:solidFill>
          <a:schemeClr val="accent2">
            <a:tint val="40000"/>
            <a:alpha val="90000"/>
            <a:hueOff val="-878705"/>
            <a:satOff val="-3312"/>
            <a:lumOff val="361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878705"/>
              <a:satOff val="-3312"/>
              <a:lumOff val="361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900" kern="1200" dirty="0"/>
            <a:t>Son piezas pertenecientes al Bloque</a:t>
          </a:r>
          <a:endParaRPr lang="es-PE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900" kern="1200" dirty="0"/>
            <a:t>Input, iconos , link</a:t>
          </a:r>
          <a:endParaRPr lang="es-PE" sz="2900" kern="1200" dirty="0"/>
        </a:p>
      </dsp:txBody>
      <dsp:txXfrm rot="-5400000">
        <a:off x="3422979" y="2196687"/>
        <a:ext cx="6013239" cy="1331950"/>
      </dsp:txXfrm>
    </dsp:sp>
    <dsp:sp modelId="{85D2D7F6-AD11-4606-9A22-C7B2D5009195}">
      <dsp:nvSpPr>
        <dsp:cNvPr id="0" name=""/>
        <dsp:cNvSpPr/>
      </dsp:nvSpPr>
      <dsp:spPr>
        <a:xfrm>
          <a:off x="0" y="1940125"/>
          <a:ext cx="3422978" cy="1845075"/>
        </a:xfrm>
        <a:prstGeom prst="roundRect">
          <a:avLst/>
        </a:prstGeom>
        <a:gradFill rotWithShape="0">
          <a:gsLst>
            <a:gs pos="0">
              <a:schemeClr val="accent2">
                <a:hueOff val="-723100"/>
                <a:satOff val="-4962"/>
                <a:lumOff val="2549"/>
                <a:alphaOff val="0"/>
                <a:tint val="96000"/>
                <a:lumMod val="104000"/>
              </a:schemeClr>
            </a:gs>
            <a:gs pos="100000">
              <a:schemeClr val="accent2">
                <a:hueOff val="-723100"/>
                <a:satOff val="-4962"/>
                <a:lumOff val="254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100" kern="1200" dirty="0"/>
            <a:t>ELEMENT</a:t>
          </a:r>
          <a:endParaRPr lang="es-PE" sz="4100" kern="1200" dirty="0"/>
        </a:p>
      </dsp:txBody>
      <dsp:txXfrm>
        <a:off x="90069" y="2030194"/>
        <a:ext cx="3242840" cy="1664937"/>
      </dsp:txXfrm>
    </dsp:sp>
    <dsp:sp modelId="{7B20956F-94B5-4216-9954-41DDEF683CA8}">
      <dsp:nvSpPr>
        <dsp:cNvPr id="0" name=""/>
        <dsp:cNvSpPr/>
      </dsp:nvSpPr>
      <dsp:spPr>
        <a:xfrm rot="5400000">
          <a:off x="5727595" y="1757345"/>
          <a:ext cx="1476060" cy="6085294"/>
        </a:xfrm>
        <a:prstGeom prst="round2SameRect">
          <a:avLst/>
        </a:prstGeom>
        <a:solidFill>
          <a:schemeClr val="accent2">
            <a:tint val="40000"/>
            <a:alpha val="90000"/>
            <a:hueOff val="-1757410"/>
            <a:satOff val="-6624"/>
            <a:lumOff val="722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757410"/>
              <a:satOff val="-6624"/>
              <a:lumOff val="722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900" kern="1200" dirty="0"/>
            <a:t>Cuando un bloque se repite pero con alguna modificación.</a:t>
          </a:r>
          <a:endParaRPr lang="es-PE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900" kern="1200" dirty="0"/>
            <a:t>Color de texto, tamaño de fuente.</a:t>
          </a:r>
          <a:endParaRPr lang="es-PE" sz="2900" kern="1200" dirty="0"/>
        </a:p>
      </dsp:txBody>
      <dsp:txXfrm rot="-5400000">
        <a:off x="3422979" y="4134017"/>
        <a:ext cx="6013239" cy="1331950"/>
      </dsp:txXfrm>
    </dsp:sp>
    <dsp:sp modelId="{5C49DF90-9BBA-484C-8F1A-0ADB0EA10C30}">
      <dsp:nvSpPr>
        <dsp:cNvPr id="0" name=""/>
        <dsp:cNvSpPr/>
      </dsp:nvSpPr>
      <dsp:spPr>
        <a:xfrm>
          <a:off x="0" y="3877454"/>
          <a:ext cx="3422978" cy="1845075"/>
        </a:xfrm>
        <a:prstGeom prst="roundRect">
          <a:avLst/>
        </a:prstGeom>
        <a:gradFill rotWithShape="0">
          <a:gsLst>
            <a:gs pos="0">
              <a:schemeClr val="accent2">
                <a:hueOff val="-1446200"/>
                <a:satOff val="-9924"/>
                <a:lumOff val="5098"/>
                <a:alphaOff val="0"/>
                <a:tint val="96000"/>
                <a:lumMod val="104000"/>
              </a:schemeClr>
            </a:gs>
            <a:gs pos="100000">
              <a:schemeClr val="accent2">
                <a:hueOff val="-1446200"/>
                <a:satOff val="-9924"/>
                <a:lumOff val="5098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100" kern="1200" dirty="0"/>
            <a:t>MODIFIER</a:t>
          </a:r>
          <a:endParaRPr lang="es-PE" sz="4100" kern="1200" dirty="0"/>
        </a:p>
      </dsp:txBody>
      <dsp:txXfrm>
        <a:off x="90069" y="3967523"/>
        <a:ext cx="3242840" cy="1664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25/10/2019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843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25/10/2019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5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25/10/2019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8640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25/10/2019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138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25/10/2019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1843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25/10/2019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1091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25/10/2019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3689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25/10/2019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4478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25/10/2019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900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25/10/2019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828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25/10/2019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264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25/10/2019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792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25/10/2019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077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25/10/2019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524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25/10/2019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011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25/10/2019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042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25/10/2019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95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AA5B3C8-EAD1-4239-A570-95E8C15D4FB0}" type="datetimeFigureOut">
              <a:rPr lang="es-PE" smtClean="0"/>
              <a:t>25/10/2019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0287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ass-lang.com/documentation/variables" TargetMode="External"/><Relationship Id="rId2" Type="http://schemas.openxmlformats.org/officeDocument/2006/relationships/hyperlink" Target="https://prepros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orhunt.co/" TargetMode="External"/><Relationship Id="rId4" Type="http://schemas.openxmlformats.org/officeDocument/2006/relationships/hyperlink" Target="https://www.w3schools.com/js/default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127052" y="1453646"/>
            <a:ext cx="35616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Sesión: 1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127052" y="3168502"/>
            <a:ext cx="94734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Por: Nefeli Joñoruco Morales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559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5A8CE-B96F-4CC9-AC68-48BD8709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09963D-22D5-49D2-B8A4-A690627C2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318" y="2229665"/>
            <a:ext cx="7712716" cy="308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1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7D41A-EF54-4AE9-8BF4-D5BA784E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814" y="189913"/>
            <a:ext cx="5182205" cy="839372"/>
          </a:xfrm>
        </p:spPr>
        <p:txBody>
          <a:bodyPr/>
          <a:lstStyle/>
          <a:p>
            <a:r>
              <a:rPr lang="es-ES" dirty="0"/>
              <a:t>Anidamiento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C421776-B332-434B-A71D-2546E0583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992" y="2565009"/>
            <a:ext cx="3837107" cy="371904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0D7FF95-B96E-4AFE-A172-06C309AD9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252" y="2589627"/>
            <a:ext cx="3344725" cy="371904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BA4A57D-91E2-4FB4-9F99-B2429A806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174" y="1029285"/>
            <a:ext cx="7849635" cy="126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19433-056C-4B6D-865F-E2B1C24BB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906" y="553329"/>
            <a:ext cx="4066168" cy="853440"/>
          </a:xfrm>
        </p:spPr>
        <p:txBody>
          <a:bodyPr/>
          <a:lstStyle/>
          <a:p>
            <a:r>
              <a:rPr lang="es-ES" dirty="0"/>
              <a:t>Imports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EA0156-BEA9-4A61-969A-0AB2A0B7C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741" y="1634603"/>
            <a:ext cx="3125733" cy="180257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AC6E4EB-5029-4EC8-9DD2-850FAE38D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205" y="1623129"/>
            <a:ext cx="4047280" cy="180257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B307E9F-2142-4E9F-A86E-3A48C4CE2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355" y="4028044"/>
            <a:ext cx="2930685" cy="227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28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90986-3801-4D91-8989-3A262812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360" y="482669"/>
            <a:ext cx="6229127" cy="901148"/>
          </a:xfrm>
        </p:spPr>
        <p:txBody>
          <a:bodyPr/>
          <a:lstStyle/>
          <a:p>
            <a:r>
              <a:rPr lang="es-ES" dirty="0"/>
              <a:t>Media Queries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5B6E13-1F90-4033-BEF1-C138758B0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65" y="1669775"/>
            <a:ext cx="11534695" cy="9011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2C2D51F-B698-4024-8AEF-09D8D6F58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991" y="3005800"/>
            <a:ext cx="5897114" cy="274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13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3A9DA-6A74-4591-9EEC-FCE8CCD5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Mixins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E40D69-E4B3-4081-9A95-C48C9334F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3654558"/>
            <a:ext cx="6182556" cy="253515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6433A26-2D17-442D-830D-D43E74681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066" y="1861414"/>
            <a:ext cx="4952567" cy="405376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F6F58E8-F707-4166-AFEC-98D6D77DE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73" y="1697679"/>
            <a:ext cx="2544195" cy="15383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7A0F879-59B4-47F4-8EFB-8CE1D6069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2739" y="1856022"/>
            <a:ext cx="2646937" cy="122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61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3D9C3-148F-4286-9665-E7F6A0BE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3291"/>
            <a:ext cx="10353762" cy="970450"/>
          </a:xfrm>
        </p:spPr>
        <p:txBody>
          <a:bodyPr/>
          <a:lstStyle/>
          <a:p>
            <a:r>
              <a:rPr lang="es-ES" dirty="0"/>
              <a:t>Funciones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7B4BAE-DE2C-48CA-A5D8-206E2F6FD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001" y="1434134"/>
            <a:ext cx="47053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07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	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3269" y="2353666"/>
            <a:ext cx="8016657" cy="3231208"/>
          </a:xfrm>
        </p:spPr>
        <p:txBody>
          <a:bodyPr>
            <a:normAutofit/>
          </a:bodyPr>
          <a:lstStyle/>
          <a:p>
            <a:r>
              <a:rPr lang="es-PE" dirty="0">
                <a:hlinkClick r:id="rId2"/>
              </a:rPr>
              <a:t>https://prepros.io/</a:t>
            </a:r>
            <a:endParaRPr lang="es-PE" dirty="0"/>
          </a:p>
          <a:p>
            <a:r>
              <a:rPr lang="es-PE" dirty="0">
                <a:hlinkClick r:id="rId3"/>
              </a:rPr>
              <a:t>https://sass-lang.com/documentation/variables</a:t>
            </a:r>
            <a:endParaRPr lang="es-PE" dirty="0"/>
          </a:p>
          <a:p>
            <a:r>
              <a:rPr lang="es-PE" dirty="0">
                <a:hlinkClick r:id="rId4"/>
              </a:rPr>
              <a:t>https://www.w3schools.com/js/default.asp</a:t>
            </a:r>
            <a:endParaRPr lang="es-PE" dirty="0"/>
          </a:p>
          <a:p>
            <a:r>
              <a:rPr lang="es-PE" dirty="0">
                <a:hlinkClick r:id="rId5"/>
              </a:rPr>
              <a:t>https://colorhunt.co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1605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79013" y="484909"/>
            <a:ext cx="5944205" cy="949036"/>
          </a:xfrm>
        </p:spPr>
        <p:txBody>
          <a:bodyPr>
            <a:normAutofit/>
          </a:bodyPr>
          <a:lstStyle/>
          <a:p>
            <a:r>
              <a:rPr lang="es-PE" sz="4800" b="1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79012" y="1836358"/>
            <a:ext cx="7057807" cy="3293203"/>
          </a:xfrm>
        </p:spPr>
        <p:txBody>
          <a:bodyPr>
            <a:normAutofit fontScale="92500"/>
          </a:bodyPr>
          <a:lstStyle/>
          <a:p>
            <a:r>
              <a:rPr lang="es-PE" sz="3600" b="1" dirty="0"/>
              <a:t>Preprocesadores</a:t>
            </a:r>
          </a:p>
          <a:p>
            <a:r>
              <a:rPr lang="es-PE" sz="3600" b="1" dirty="0"/>
              <a:t>Sass (Prepros)</a:t>
            </a:r>
          </a:p>
          <a:p>
            <a:r>
              <a:rPr lang="es-PE" sz="3600" b="1" dirty="0"/>
              <a:t>BEM, Variables, anidamiento, Imports</a:t>
            </a:r>
            <a:r>
              <a:rPr lang="es-PE" sz="2800" b="1" dirty="0"/>
              <a:t>.</a:t>
            </a:r>
          </a:p>
          <a:p>
            <a:r>
              <a:rPr lang="es-PE" sz="3500" b="1" dirty="0"/>
              <a:t>Media Queries , Mixins , Funciones</a:t>
            </a:r>
          </a:p>
          <a:p>
            <a:endParaRPr lang="es-PE" sz="2800" b="1" dirty="0"/>
          </a:p>
        </p:txBody>
      </p:sp>
    </p:spTree>
    <p:extLst>
      <p:ext uri="{BB962C8B-B14F-4D97-AF65-F5344CB8AC3E}">
        <p14:creationId xmlns:p14="http://schemas.microsoft.com/office/powerpoint/2010/main" val="245938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85FDFC70-70FF-46F0-A72A-5D910C9C35B2}"/>
              </a:ext>
            </a:extLst>
          </p:cNvPr>
          <p:cNvSpPr/>
          <p:nvPr/>
        </p:nvSpPr>
        <p:spPr>
          <a:xfrm>
            <a:off x="2341821" y="306912"/>
            <a:ext cx="7655442" cy="10632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¿Qué es un preprocesador?</a:t>
            </a:r>
            <a:endParaRPr lang="es-PE" sz="40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5AE9A30-90EF-43D2-9A42-5312705E8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21" y="1590409"/>
            <a:ext cx="3254293" cy="4740629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9F75108-5453-4E1F-942D-86A913BAB5E8}"/>
              </a:ext>
            </a:extLst>
          </p:cNvPr>
          <p:cNvSpPr/>
          <p:nvPr/>
        </p:nvSpPr>
        <p:spPr>
          <a:xfrm>
            <a:off x="4210493" y="1955409"/>
            <a:ext cx="7655442" cy="422958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Extiende el poder de CSS y HTML al nivel de un lenguaje de programación mas potente.</a:t>
            </a:r>
          </a:p>
          <a:p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Con características como:</a:t>
            </a:r>
          </a:p>
          <a:p>
            <a:pPr marL="1028700" lvl="1" indent="-571500">
              <a:buFont typeface="Wingdings" panose="05000000000000000000" pitchFamily="2" charset="2"/>
              <a:buChar char="v"/>
            </a:pP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  <a:p>
            <a:pPr marL="1028700" lvl="1" indent="-571500">
              <a:buFont typeface="Wingdings" panose="05000000000000000000" pitchFamily="2" charset="2"/>
              <a:buChar char="v"/>
            </a:pP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Funciones</a:t>
            </a:r>
          </a:p>
          <a:p>
            <a:pPr marL="1028700" lvl="1" indent="-571500">
              <a:buFont typeface="Wingdings" panose="05000000000000000000" pitchFamily="2" charset="2"/>
              <a:buChar char="v"/>
            </a:pP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Mixins</a:t>
            </a:r>
            <a:endParaRPr lang="es-P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1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3C572-82FE-4A90-B4FF-99EB1DF25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344" y="212173"/>
            <a:ext cx="4989312" cy="758498"/>
          </a:xfrm>
        </p:spPr>
        <p:txBody>
          <a:bodyPr>
            <a:normAutofit fontScale="90000"/>
          </a:bodyPr>
          <a:lstStyle/>
          <a:p>
            <a:r>
              <a:rPr lang="es-ES" sz="4800" dirty="0"/>
              <a:t>¿Por que utilizar?</a:t>
            </a:r>
            <a:endParaRPr lang="es-PE" sz="48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A26F827-5668-4047-A3CE-93C15B926FC7}"/>
              </a:ext>
            </a:extLst>
          </p:cNvPr>
          <p:cNvSpPr/>
          <p:nvPr/>
        </p:nvSpPr>
        <p:spPr>
          <a:xfrm>
            <a:off x="921437" y="1348800"/>
            <a:ext cx="1127056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s-ES" sz="32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 salva tiempo y dinero al tener la opción de rehusar código.</a:t>
            </a:r>
          </a:p>
          <a:p>
            <a:pPr lvl="0"/>
            <a:endParaRPr lang="es-ES" sz="3200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ES" sz="32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Tener un código mas sencillo de mantener y editar.</a:t>
            </a:r>
          </a:p>
          <a:p>
            <a:endParaRPr lang="es-ES" sz="3200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ES" sz="32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Modularizar nuestros proyectos de una forma lógica y sencilla.</a:t>
            </a:r>
          </a:p>
          <a:p>
            <a:endParaRPr lang="es-ES" sz="3200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ES" sz="32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 código se puede convertir en una pesadilla.</a:t>
            </a:r>
            <a:endParaRPr lang="es-PE" sz="3200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1600" dirty="0"/>
          </a:p>
          <a:p>
            <a:endParaRPr lang="es-PE" sz="1600" dirty="0"/>
          </a:p>
          <a:p>
            <a:pPr lvl="0"/>
            <a:endParaRPr lang="es-ES" sz="1600" dirty="0"/>
          </a:p>
          <a:p>
            <a:pPr lvl="0"/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315882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EFD5CAFD-3C64-4574-A348-6E7B21A08A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8072823"/>
              </p:ext>
            </p:extLst>
          </p:nvPr>
        </p:nvGraphicFramePr>
        <p:xfrm>
          <a:off x="1641719" y="1758461"/>
          <a:ext cx="10029776" cy="4852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7FFF89B-BCCD-4841-8C04-9F0BDDA52501}"/>
              </a:ext>
            </a:extLst>
          </p:cNvPr>
          <p:cNvSpPr/>
          <p:nvPr/>
        </p:nvSpPr>
        <p:spPr>
          <a:xfrm>
            <a:off x="3165231" y="492369"/>
            <a:ext cx="5458265" cy="98473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¿Cuál de ellos Usar?</a:t>
            </a:r>
            <a:endParaRPr lang="es-PE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27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C9DCAF8-6FB7-4955-A361-46161A7C729B}"/>
              </a:ext>
            </a:extLst>
          </p:cNvPr>
          <p:cNvSpPr/>
          <p:nvPr/>
        </p:nvSpPr>
        <p:spPr>
          <a:xfrm>
            <a:off x="4236098" y="522514"/>
            <a:ext cx="3529268" cy="5945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INSTALACION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E8E230-F045-484A-99B4-DEC8B799D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369" y="1967219"/>
            <a:ext cx="3330431" cy="695911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EF7AA3A-F57B-43E1-806F-A77E09D18750}"/>
              </a:ext>
            </a:extLst>
          </p:cNvPr>
          <p:cNvSpPr/>
          <p:nvPr/>
        </p:nvSpPr>
        <p:spPr>
          <a:xfrm>
            <a:off x="2069674" y="3130497"/>
            <a:ext cx="3330431" cy="69591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sass --version</a:t>
            </a:r>
            <a:endParaRPr lang="es-PE" sz="24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D729DFF-4307-4E3E-87D7-A58A2F25EEE6}"/>
              </a:ext>
            </a:extLst>
          </p:cNvPr>
          <p:cNvSpPr/>
          <p:nvPr/>
        </p:nvSpPr>
        <p:spPr>
          <a:xfrm>
            <a:off x="1964369" y="4065231"/>
            <a:ext cx="3775249" cy="69591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Ubicarme en mi Proyecto</a:t>
            </a:r>
            <a:endParaRPr lang="es-PE" sz="2400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B5B6914-FF01-4DBC-A0BD-7091B2DCBE5C}"/>
              </a:ext>
            </a:extLst>
          </p:cNvPr>
          <p:cNvSpPr/>
          <p:nvPr/>
        </p:nvSpPr>
        <p:spPr>
          <a:xfrm>
            <a:off x="1851540" y="5076896"/>
            <a:ext cx="6434044" cy="69591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sass --watch  scss/main.scss css/main.css</a:t>
            </a:r>
            <a:endParaRPr lang="es-PE" sz="240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D1E0114-F488-486C-9001-B33A502C4249}"/>
              </a:ext>
            </a:extLst>
          </p:cNvPr>
          <p:cNvSpPr/>
          <p:nvPr/>
        </p:nvSpPr>
        <p:spPr>
          <a:xfrm>
            <a:off x="7399605" y="2553971"/>
            <a:ext cx="3330431" cy="17500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prepros</a:t>
            </a:r>
            <a:endParaRPr lang="es-P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022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95CF3-1097-4F00-BB57-08E781101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858" y="263913"/>
            <a:ext cx="4505698" cy="973873"/>
          </a:xfrm>
        </p:spPr>
        <p:txBody>
          <a:bodyPr>
            <a:normAutofit/>
          </a:bodyPr>
          <a:lstStyle/>
          <a:p>
            <a:r>
              <a:rPr lang="es-ES" sz="4400" b="1" dirty="0"/>
              <a:t>BEM</a:t>
            </a:r>
            <a:endParaRPr lang="es-PE" sz="4400" b="1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8155241-CCCC-46F0-80B2-1F100CE6C538}"/>
              </a:ext>
            </a:extLst>
          </p:cNvPr>
          <p:cNvSpPr/>
          <p:nvPr/>
        </p:nvSpPr>
        <p:spPr>
          <a:xfrm>
            <a:off x="536537" y="1237786"/>
            <a:ext cx="7715363" cy="503256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s-ES" sz="3600" dirty="0"/>
              <a:t>Es una metodología en css.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s-ES" sz="3600" dirty="0"/>
              <a:t>Son una serie de consejos para estructura nuestras clases de una forma </a:t>
            </a:r>
          </a:p>
          <a:p>
            <a:pPr marL="1828800" lvl="3" indent="-457200" algn="just">
              <a:buFont typeface="Wingdings" panose="05000000000000000000" pitchFamily="2" charset="2"/>
              <a:buChar char="v"/>
            </a:pPr>
            <a:r>
              <a:rPr lang="es-ES" sz="3600" dirty="0"/>
              <a:t>sencilla.</a:t>
            </a:r>
          </a:p>
          <a:p>
            <a:pPr marL="1828800" lvl="3" indent="-457200" algn="just">
              <a:buFont typeface="Wingdings" panose="05000000000000000000" pitchFamily="2" charset="2"/>
              <a:buChar char="v"/>
            </a:pPr>
            <a:r>
              <a:rPr lang="es-ES" sz="3600" dirty="0"/>
              <a:t>Escalable </a:t>
            </a:r>
          </a:p>
          <a:p>
            <a:pPr marL="1828800" lvl="3" indent="-457200" algn="just">
              <a:buFont typeface="Wingdings" panose="05000000000000000000" pitchFamily="2" charset="2"/>
              <a:buChar char="v"/>
            </a:pPr>
            <a:r>
              <a:rPr lang="es-ES" sz="3600" dirty="0"/>
              <a:t> Reutilizable</a:t>
            </a:r>
            <a:endParaRPr lang="es-PE" sz="3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DC1C30-8A8E-46F1-8D7B-E93818E0AE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285"/>
          <a:stretch/>
        </p:blipFill>
        <p:spPr>
          <a:xfrm>
            <a:off x="8742556" y="1513778"/>
            <a:ext cx="2698596" cy="38304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36431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A50CEF0-ED2F-41F4-91AB-92B6DC59F6F4}"/>
              </a:ext>
            </a:extLst>
          </p:cNvPr>
          <p:cNvSpPr/>
          <p:nvPr/>
        </p:nvSpPr>
        <p:spPr>
          <a:xfrm>
            <a:off x="170986" y="633244"/>
            <a:ext cx="2036955" cy="554773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600" dirty="0"/>
              <a:t>B</a:t>
            </a:r>
          </a:p>
          <a:p>
            <a:pPr algn="ctr"/>
            <a:r>
              <a:rPr lang="es-ES" sz="9600" dirty="0"/>
              <a:t>E</a:t>
            </a:r>
          </a:p>
          <a:p>
            <a:pPr algn="ctr"/>
            <a:r>
              <a:rPr lang="es-ES" sz="9600" dirty="0"/>
              <a:t>M</a:t>
            </a:r>
            <a:endParaRPr lang="es-PE" sz="9600" dirty="0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C64316F5-FA3F-442D-AB11-451F72408C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8360499"/>
              </p:ext>
            </p:extLst>
          </p:nvPr>
        </p:nvGraphicFramePr>
        <p:xfrm>
          <a:off x="2512741" y="566337"/>
          <a:ext cx="9508273" cy="5725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9731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7507E-47E6-430A-9738-5071A7F38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925" y="387671"/>
            <a:ext cx="8985579" cy="831301"/>
          </a:xfrm>
        </p:spPr>
        <p:txBody>
          <a:bodyPr/>
          <a:lstStyle/>
          <a:p>
            <a:r>
              <a:rPr lang="es-ES" dirty="0"/>
              <a:t>EJEMPLO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304BDB-C88A-4809-9E9D-FF829F415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633" y="1988150"/>
            <a:ext cx="5498653" cy="2756127"/>
          </a:xfrm>
        </p:spPr>
        <p:txBody>
          <a:bodyPr>
            <a:normAutofit/>
          </a:bodyPr>
          <a:lstStyle/>
          <a:p>
            <a:r>
              <a:rPr lang="es-ES" sz="2800" dirty="0"/>
              <a:t>BLOQUE : El mismo nombre.</a:t>
            </a:r>
          </a:p>
          <a:p>
            <a:r>
              <a:rPr lang="es-ES" sz="2800" dirty="0"/>
              <a:t>ELEMENTO: Dos guiones bajo.</a:t>
            </a:r>
          </a:p>
          <a:p>
            <a:r>
              <a:rPr lang="es-ES" sz="2800" dirty="0"/>
              <a:t>MODIFICADOR: Dos guiones seguido.</a:t>
            </a:r>
            <a:endParaRPr lang="es-PE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64AB12F-EFAE-42B8-89E1-DEB8F7C17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128" y="1762863"/>
            <a:ext cx="4804444" cy="373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98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2652</TotalTime>
  <Words>307</Words>
  <Application>Microsoft Office PowerPoint</Application>
  <PresentationFormat>Panorámica</PresentationFormat>
  <Paragraphs>65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Calisto MT</vt:lpstr>
      <vt:lpstr>Wingdings</vt:lpstr>
      <vt:lpstr>Wingdings 2</vt:lpstr>
      <vt:lpstr>Pizarra</vt:lpstr>
      <vt:lpstr>Presentación de PowerPoint</vt:lpstr>
      <vt:lpstr>AGENDA</vt:lpstr>
      <vt:lpstr>Presentación de PowerPoint</vt:lpstr>
      <vt:lpstr>¿Por que utilizar?</vt:lpstr>
      <vt:lpstr>Presentación de PowerPoint</vt:lpstr>
      <vt:lpstr>Presentación de PowerPoint</vt:lpstr>
      <vt:lpstr>BEM</vt:lpstr>
      <vt:lpstr>Presentación de PowerPoint</vt:lpstr>
      <vt:lpstr>EJEMPLO</vt:lpstr>
      <vt:lpstr>Variables</vt:lpstr>
      <vt:lpstr>Anidamiento</vt:lpstr>
      <vt:lpstr>Imports</vt:lpstr>
      <vt:lpstr>Media Queries</vt:lpstr>
      <vt:lpstr>Mixins</vt:lpstr>
      <vt:lpstr>Funciones</vt:lpstr>
      <vt:lpstr> 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 04</dc:creator>
  <cp:lastModifiedBy>USER</cp:lastModifiedBy>
  <cp:revision>46</cp:revision>
  <dcterms:created xsi:type="dcterms:W3CDTF">2019-09-30T18:36:00Z</dcterms:created>
  <dcterms:modified xsi:type="dcterms:W3CDTF">2019-10-26T02:44:12Z</dcterms:modified>
</cp:coreProperties>
</file>