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3" d="100"/>
          <a:sy n="83" d="100"/>
        </p:scale>
        <p:origin x="2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9666-9685-4B86-8289-F36DF40D6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6B96A-B7CA-42F0-9B01-53F033909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40545-9E47-4858-B5AF-55A85C084AE6}"/>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82B19796-60CA-4CD3-9E56-AF7D47FD22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847EF-AA46-4F0F-B3CF-7D1971622DFE}"/>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138496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F3F3-4BF0-44D9-AA82-A2D6C3AD7B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84F80-8814-4566-B6AE-9A2FA440A0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B9E9C7-AA99-4B68-93AA-A94702F79923}"/>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39A1B8EB-E40A-4E8B-A1D8-9FDA48861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5CCBB-9681-40F0-9EEF-2EC3CF3FDB58}"/>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34898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D5868-8C92-4D39-A3EB-0F3D15D01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796DE8-EAA9-4FFB-B70C-5E32095620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20337-DFB6-4413-ADBF-B68F3798F04B}"/>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377BA51A-F40C-4551-8187-63AC91FC7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0446E-7175-4A5E-A548-61034BF6872C}"/>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114549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7B4D-8C90-4717-A28D-F0E75C031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A4F07-99B8-4D27-B939-0997CCF576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17891-7964-4BDB-83B9-6E004EF49B78}"/>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6BEF7FFE-4E0D-429C-8C4D-698CD3EE3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A0692-9666-4949-9214-AACF28B193AD}"/>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12306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2F80-CFF5-4BA1-BE83-0B95D2CB7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6DAD6E-E24D-4129-9886-9AA6450E7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CFD3C-1F6A-4E28-AF00-D06B07CF11A3}"/>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B55516CC-CE57-49CE-8293-CA16035D3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429D8-FE63-4A63-870C-90F20548D4E2}"/>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54697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3159-4169-46B1-B27F-D88C3156B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D2BDA-7BCB-442A-894A-AC0B5CDFAE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6772F3-0B74-4424-A00D-1682DF4A84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27D751-3D1F-4267-9742-EC308ED20973}"/>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6" name="Footer Placeholder 5">
            <a:extLst>
              <a:ext uri="{FF2B5EF4-FFF2-40B4-BE49-F238E27FC236}">
                <a16:creationId xmlns:a16="http://schemas.microsoft.com/office/drawing/2014/main" id="{27E8E9E6-776F-49AE-9BAB-4701E4BFB3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698E6-EB01-42B4-959E-6FC9A6FC1687}"/>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29274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DA7F-F6D4-4258-8CA1-A0F753EA1F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4442F-4FE3-477D-9644-7C8BABE74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04FFA8-EC4C-4357-9B7D-3DB0999F0C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4240E-64B7-4C48-801D-12AB5B3EA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EE0F85-F055-4F2F-9C17-F906075A30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8B4B3D-2B5E-4AD4-8732-30D8F5112533}"/>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8" name="Footer Placeholder 7">
            <a:extLst>
              <a:ext uri="{FF2B5EF4-FFF2-40B4-BE49-F238E27FC236}">
                <a16:creationId xmlns:a16="http://schemas.microsoft.com/office/drawing/2014/main" id="{158BEDAB-DA7C-491F-B16F-99084349BD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70CD24-346D-4A8C-8582-6127D9E93789}"/>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191900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611C-CC75-4470-8BC6-A5B9824414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7D84DA-07D3-4D6C-A6CE-327E31C2B30B}"/>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4" name="Footer Placeholder 3">
            <a:extLst>
              <a:ext uri="{FF2B5EF4-FFF2-40B4-BE49-F238E27FC236}">
                <a16:creationId xmlns:a16="http://schemas.microsoft.com/office/drawing/2014/main" id="{5991FEA1-C033-4121-8D50-9D1BA9895C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0C0F7-3429-416C-964E-283ADBD97D33}"/>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55817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1236E-3AB5-40E9-AD19-90E7C9E50BA9}"/>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3" name="Footer Placeholder 2">
            <a:extLst>
              <a:ext uri="{FF2B5EF4-FFF2-40B4-BE49-F238E27FC236}">
                <a16:creationId xmlns:a16="http://schemas.microsoft.com/office/drawing/2014/main" id="{3833EE90-2377-4B5A-BB3D-82568CA6B1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034B83-EEAE-41A9-9F77-CC0E7DFC598F}"/>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427159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A742-9D33-4461-83C0-78FDE9A72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5593-F549-421C-AEF1-6FDAA0BD5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54C6E9-008F-4B9B-ADB9-B74D22EF3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EB0001-D4CD-4949-8597-91020979F2AD}"/>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6" name="Footer Placeholder 5">
            <a:extLst>
              <a:ext uri="{FF2B5EF4-FFF2-40B4-BE49-F238E27FC236}">
                <a16:creationId xmlns:a16="http://schemas.microsoft.com/office/drawing/2014/main" id="{99F66162-ED99-4BA6-B59F-BED6206AE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AE34C3-FCDF-4232-BF1C-25D8633F7B6E}"/>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389401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B238-E960-43DF-AB63-A9B6A8F2D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456494-D02A-4981-8655-E188CF306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003E1F-5DD7-4115-82C2-8CB67200D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7E1407-9343-4742-87DA-B4388749E5BE}"/>
              </a:ext>
            </a:extLst>
          </p:cNvPr>
          <p:cNvSpPr>
            <a:spLocks noGrp="1"/>
          </p:cNvSpPr>
          <p:nvPr>
            <p:ph type="dt" sz="half" idx="10"/>
          </p:nvPr>
        </p:nvSpPr>
        <p:spPr/>
        <p:txBody>
          <a:bodyPr/>
          <a:lstStyle/>
          <a:p>
            <a:fld id="{2C0EEBBC-8282-4010-BF0F-FD9B7FFCC2EB}" type="datetimeFigureOut">
              <a:rPr lang="en-IN" smtClean="0"/>
              <a:t>26/02/2018</a:t>
            </a:fld>
            <a:endParaRPr lang="en-IN"/>
          </a:p>
        </p:txBody>
      </p:sp>
      <p:sp>
        <p:nvSpPr>
          <p:cNvPr id="6" name="Footer Placeholder 5">
            <a:extLst>
              <a:ext uri="{FF2B5EF4-FFF2-40B4-BE49-F238E27FC236}">
                <a16:creationId xmlns:a16="http://schemas.microsoft.com/office/drawing/2014/main" id="{C57B95D5-4CE7-4B51-8235-B759B74D2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E64F9-A3C9-4F36-810C-CF34EC8641DD}"/>
              </a:ext>
            </a:extLst>
          </p:cNvPr>
          <p:cNvSpPr>
            <a:spLocks noGrp="1"/>
          </p:cNvSpPr>
          <p:nvPr>
            <p:ph type="sldNum" sz="quarter" idx="12"/>
          </p:nvPr>
        </p:nvSpPr>
        <p:spPr/>
        <p:txBody>
          <a:bodyPr/>
          <a:lstStyle/>
          <a:p>
            <a:fld id="{4EC137C1-E560-48B9-A9E3-8EAAF1E71E9A}" type="slidenum">
              <a:rPr lang="en-IN" smtClean="0"/>
              <a:t>‹#›</a:t>
            </a:fld>
            <a:endParaRPr lang="en-IN"/>
          </a:p>
        </p:txBody>
      </p:sp>
    </p:spTree>
    <p:extLst>
      <p:ext uri="{BB962C8B-B14F-4D97-AF65-F5344CB8AC3E}">
        <p14:creationId xmlns:p14="http://schemas.microsoft.com/office/powerpoint/2010/main" val="84217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F10D0-1965-48A1-A31C-F034EAC9E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B8757-0F85-4ABE-AB8B-79EF44E02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A9AFD-725F-462C-B5E8-40079EEA9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EBBC-8282-4010-BF0F-FD9B7FFCC2EB}" type="datetimeFigureOut">
              <a:rPr lang="en-IN" smtClean="0"/>
              <a:t>26/02/2018</a:t>
            </a:fld>
            <a:endParaRPr lang="en-IN"/>
          </a:p>
        </p:txBody>
      </p:sp>
      <p:sp>
        <p:nvSpPr>
          <p:cNvPr id="5" name="Footer Placeholder 4">
            <a:extLst>
              <a:ext uri="{FF2B5EF4-FFF2-40B4-BE49-F238E27FC236}">
                <a16:creationId xmlns:a16="http://schemas.microsoft.com/office/drawing/2014/main" id="{8B29B38D-ACE8-4F88-A2F8-02004E780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1D87EC-0701-4A7E-B0F5-43E171709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37C1-E560-48B9-A9E3-8EAAF1E71E9A}" type="slidenum">
              <a:rPr lang="en-IN" smtClean="0"/>
              <a:t>‹#›</a:t>
            </a:fld>
            <a:endParaRPr lang="en-IN"/>
          </a:p>
        </p:txBody>
      </p:sp>
    </p:spTree>
    <p:extLst>
      <p:ext uri="{BB962C8B-B14F-4D97-AF65-F5344CB8AC3E}">
        <p14:creationId xmlns:p14="http://schemas.microsoft.com/office/powerpoint/2010/main" val="184831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evenshtein_dist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13FA-3977-4F0E-BFF4-5F8C42745F75}"/>
              </a:ext>
            </a:extLst>
          </p:cNvPr>
          <p:cNvSpPr>
            <a:spLocks noGrp="1"/>
          </p:cNvSpPr>
          <p:nvPr>
            <p:ph type="ctrTitle"/>
          </p:nvPr>
        </p:nvSpPr>
        <p:spPr>
          <a:xfrm>
            <a:off x="1524000" y="0"/>
            <a:ext cx="8568267" cy="1655762"/>
          </a:xfrm>
        </p:spPr>
        <p:txBody>
          <a:bodyPr>
            <a:normAutofit/>
          </a:bodyPr>
          <a:lstStyle/>
          <a:p>
            <a:r>
              <a:rPr lang="en-IN" sz="4000" b="1" u="sng" dirty="0" err="1"/>
              <a:t>HackerCamp</a:t>
            </a:r>
            <a:r>
              <a:rPr lang="en-IN" sz="4000" b="1" u="sng" dirty="0"/>
              <a:t> Summer 2018 Submission - Analytics</a:t>
            </a:r>
            <a:r>
              <a:rPr lang="en-IN" dirty="0"/>
              <a:t>​</a:t>
            </a:r>
          </a:p>
        </p:txBody>
      </p:sp>
      <p:sp>
        <p:nvSpPr>
          <p:cNvPr id="3" name="Subtitle 2">
            <a:extLst>
              <a:ext uri="{FF2B5EF4-FFF2-40B4-BE49-F238E27FC236}">
                <a16:creationId xmlns:a16="http://schemas.microsoft.com/office/drawing/2014/main" id="{C407AF10-9667-4AA9-ADE3-43231C89C1E0}"/>
              </a:ext>
            </a:extLst>
          </p:cNvPr>
          <p:cNvSpPr>
            <a:spLocks noGrp="1"/>
          </p:cNvSpPr>
          <p:nvPr>
            <p:ph type="subTitle" idx="1"/>
          </p:nvPr>
        </p:nvSpPr>
        <p:spPr>
          <a:xfrm>
            <a:off x="1399822" y="2920117"/>
            <a:ext cx="9144000" cy="1655762"/>
          </a:xfrm>
        </p:spPr>
        <p:txBody>
          <a:bodyPr/>
          <a:lstStyle/>
          <a:p>
            <a:r>
              <a:rPr lang="en-IN" dirty="0"/>
              <a:t>Submitted By </a:t>
            </a:r>
          </a:p>
          <a:p>
            <a:r>
              <a:rPr lang="en-IN" dirty="0"/>
              <a:t>Palash Jain</a:t>
            </a:r>
          </a:p>
          <a:p>
            <a:r>
              <a:rPr lang="en-IN" dirty="0"/>
              <a:t>(Student Government Engineering College, Ajmer)</a:t>
            </a:r>
          </a:p>
        </p:txBody>
      </p:sp>
    </p:spTree>
    <p:extLst>
      <p:ext uri="{BB962C8B-B14F-4D97-AF65-F5344CB8AC3E}">
        <p14:creationId xmlns:p14="http://schemas.microsoft.com/office/powerpoint/2010/main" val="162574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D18-ED3A-44FA-88A3-A67F57FF0037}"/>
              </a:ext>
            </a:extLst>
          </p:cNvPr>
          <p:cNvSpPr>
            <a:spLocks noGrp="1"/>
          </p:cNvSpPr>
          <p:nvPr>
            <p:ph type="title"/>
          </p:nvPr>
        </p:nvSpPr>
        <p:spPr>
          <a:xfrm>
            <a:off x="0" y="18255"/>
            <a:ext cx="3275635" cy="791973"/>
          </a:xfrm>
        </p:spPr>
        <p:txBody>
          <a:bodyPr>
            <a:normAutofit/>
          </a:bodyPr>
          <a:lstStyle/>
          <a:p>
            <a:r>
              <a:rPr lang="en-IN" sz="4800" b="1" dirty="0">
                <a:latin typeface="Lucida Console" panose="020B0609040504020204" pitchFamily="49" charset="0"/>
              </a:rPr>
              <a:t>APPROACH</a:t>
            </a:r>
          </a:p>
        </p:txBody>
      </p:sp>
      <p:sp>
        <p:nvSpPr>
          <p:cNvPr id="3" name="Content Placeholder 2">
            <a:extLst>
              <a:ext uri="{FF2B5EF4-FFF2-40B4-BE49-F238E27FC236}">
                <a16:creationId xmlns:a16="http://schemas.microsoft.com/office/drawing/2014/main" id="{84DC7FD4-3444-4A9C-BEB8-AB7B91D4EF80}"/>
              </a:ext>
            </a:extLst>
          </p:cNvPr>
          <p:cNvSpPr>
            <a:spLocks noGrp="1"/>
          </p:cNvSpPr>
          <p:nvPr>
            <p:ph idx="1"/>
          </p:nvPr>
        </p:nvSpPr>
        <p:spPr>
          <a:xfrm>
            <a:off x="537259" y="810228"/>
            <a:ext cx="11373090" cy="5787342"/>
          </a:xfrm>
        </p:spPr>
        <p:txBody>
          <a:bodyPr>
            <a:normAutofit/>
          </a:bodyPr>
          <a:lstStyle/>
          <a:p>
            <a:r>
              <a:rPr lang="en-IN" sz="2400" dirty="0"/>
              <a:t>I have used 2 libraries that are pandas, and </a:t>
            </a:r>
            <a:r>
              <a:rPr lang="en-IN" sz="2400" dirty="0" err="1"/>
              <a:t>fuzzywuzzy</a:t>
            </a:r>
            <a:r>
              <a:rPr lang="en-IN" sz="2400" dirty="0"/>
              <a:t>.</a:t>
            </a:r>
          </a:p>
          <a:p>
            <a:r>
              <a:rPr lang="en-IN" sz="2400" b="1" dirty="0"/>
              <a:t>Pandas</a:t>
            </a:r>
            <a:r>
              <a:rPr lang="en-IN" sz="2400" dirty="0"/>
              <a:t> is used to handle dataset, to convert csv file to </a:t>
            </a:r>
            <a:r>
              <a:rPr lang="en-IN" sz="2400" dirty="0" err="1"/>
              <a:t>DataFrame</a:t>
            </a:r>
            <a:endParaRPr lang="en-IN" sz="2400" dirty="0"/>
          </a:p>
          <a:p>
            <a:r>
              <a:rPr lang="en-IN" sz="2400" b="1" dirty="0" err="1"/>
              <a:t>Fuzzywuzzy</a:t>
            </a:r>
            <a:r>
              <a:rPr lang="en-IN" sz="2400" dirty="0"/>
              <a:t> is use to find similar names in the dataset provided.</a:t>
            </a:r>
          </a:p>
          <a:p>
            <a:pPr lvl="1"/>
            <a:r>
              <a:rPr lang="en-IN" sz="2000" dirty="0"/>
              <a:t>It uses </a:t>
            </a:r>
            <a:r>
              <a:rPr lang="en-IN" sz="2000" dirty="0" err="1">
                <a:hlinkClick r:id="rId2"/>
              </a:rPr>
              <a:t>Levenshtein</a:t>
            </a:r>
            <a:r>
              <a:rPr lang="en-IN" sz="2000" dirty="0">
                <a:hlinkClick r:id="rId2"/>
              </a:rPr>
              <a:t> Distance</a:t>
            </a:r>
            <a:r>
              <a:rPr lang="en-IN" sz="2000" dirty="0"/>
              <a:t> algorithm to find similar strings</a:t>
            </a:r>
          </a:p>
          <a:p>
            <a:r>
              <a:rPr lang="en-IN" sz="2400" dirty="0"/>
              <a:t>Code consist of a fit() function that takes data and ratio as an arguments.</a:t>
            </a:r>
          </a:p>
          <a:p>
            <a:pPr lvl="1"/>
            <a:r>
              <a:rPr lang="en-IN" sz="2000" b="1" dirty="0"/>
              <a:t>Data</a:t>
            </a:r>
            <a:r>
              <a:rPr lang="en-IN" sz="2000" dirty="0"/>
              <a:t> argument takes input in </a:t>
            </a:r>
            <a:r>
              <a:rPr lang="en-IN" sz="2000" dirty="0" err="1"/>
              <a:t>DataFrame</a:t>
            </a:r>
            <a:r>
              <a:rPr lang="en-IN" sz="2000" dirty="0"/>
              <a:t> or dictionary format</a:t>
            </a:r>
          </a:p>
          <a:p>
            <a:pPr lvl="1"/>
            <a:r>
              <a:rPr lang="en-IN" sz="2000" b="1" dirty="0"/>
              <a:t>Ratio</a:t>
            </a:r>
            <a:r>
              <a:rPr lang="en-IN" sz="2000" dirty="0"/>
              <a:t> should be an int. It defines how much strict algorithm must be while comparing strings. High value of ratio tells higher strictness while searching for similar string</a:t>
            </a:r>
          </a:p>
          <a:p>
            <a:pPr lvl="1"/>
            <a:r>
              <a:rPr lang="en-IN" sz="2000" dirty="0"/>
              <a:t>fit() function initially checks for same ‘dob’ and same ‘gen’,  if it founds one, it will then check if they are similar first name and last name as there are already in </a:t>
            </a:r>
            <a:r>
              <a:rPr lang="en-IN" sz="2000" dirty="0" err="1"/>
              <a:t>clust</a:t>
            </a:r>
            <a:r>
              <a:rPr lang="en-IN" sz="2000" dirty="0"/>
              <a:t> dictionary by checking their ratio of similarity if it is greater then provided, then that data is skipped, else it is added to </a:t>
            </a:r>
            <a:r>
              <a:rPr lang="en-IN" sz="2000" dirty="0" err="1"/>
              <a:t>clust</a:t>
            </a:r>
            <a:r>
              <a:rPr lang="en-IN" sz="2000" dirty="0"/>
              <a:t> dictionary.</a:t>
            </a:r>
          </a:p>
          <a:p>
            <a:pPr lvl="1"/>
            <a:r>
              <a:rPr lang="en-IN" sz="2000" dirty="0"/>
              <a:t>This function then returns that </a:t>
            </a:r>
            <a:r>
              <a:rPr lang="en-IN" sz="2000" dirty="0" err="1"/>
              <a:t>clust</a:t>
            </a:r>
            <a:r>
              <a:rPr lang="en-IN" sz="2000" dirty="0"/>
              <a:t> dictionary.</a:t>
            </a:r>
          </a:p>
          <a:p>
            <a:r>
              <a:rPr lang="en-IN" sz="2400" dirty="0"/>
              <a:t>Code also consist of predict() function that takes data as an argument.</a:t>
            </a:r>
          </a:p>
          <a:p>
            <a:pPr lvl="1"/>
            <a:r>
              <a:rPr lang="en-IN" sz="2000" dirty="0"/>
              <a:t>This function checks the similarity between every element of data provided to that is already in </a:t>
            </a:r>
            <a:r>
              <a:rPr lang="en-IN" sz="2000" dirty="0" err="1"/>
              <a:t>clust</a:t>
            </a:r>
            <a:r>
              <a:rPr lang="en-IN" sz="2000" dirty="0"/>
              <a:t> dictionary using </a:t>
            </a:r>
            <a:r>
              <a:rPr lang="en-IN" sz="2000" dirty="0" err="1"/>
              <a:t>fuzzywuzzy’s</a:t>
            </a:r>
            <a:r>
              <a:rPr lang="en-IN" sz="2000" dirty="0"/>
              <a:t> ratio() function.</a:t>
            </a:r>
          </a:p>
          <a:p>
            <a:pPr lvl="1"/>
            <a:r>
              <a:rPr lang="en-IN" sz="2000" dirty="0"/>
              <a:t>Then it takes the mean of that result and returns the list of values with maximum mean.</a:t>
            </a:r>
          </a:p>
        </p:txBody>
      </p:sp>
    </p:spTree>
    <p:extLst>
      <p:ext uri="{BB962C8B-B14F-4D97-AF65-F5344CB8AC3E}">
        <p14:creationId xmlns:p14="http://schemas.microsoft.com/office/powerpoint/2010/main" val="234217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252</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Lucida Console</vt:lpstr>
      <vt:lpstr>Office Theme</vt:lpstr>
      <vt:lpstr>HackerCamp Summer 2018 Submission - Analytics​</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HackerCamp Summer 2018 Submission - Analytics</dc:title>
  <dc:creator>Palash Jain</dc:creator>
  <cp:lastModifiedBy>Palash Jain</cp:lastModifiedBy>
  <cp:revision>7</cp:revision>
  <dcterms:created xsi:type="dcterms:W3CDTF">2018-02-25T18:56:31Z</dcterms:created>
  <dcterms:modified xsi:type="dcterms:W3CDTF">2018-02-25T19:45:35Z</dcterms:modified>
</cp:coreProperties>
</file>