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9D5A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72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15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242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5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358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82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07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0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99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12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5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5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FC3A04D0-4D5A-0B7A-8BAC-7D0A6D6EB5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25000"/>
          <a:stretch/>
        </p:blipFill>
        <p:spPr>
          <a:xfrm>
            <a:off x="20" y="8477"/>
            <a:ext cx="12191980" cy="6857990"/>
          </a:xfrm>
          <a:prstGeom prst="rect">
            <a:avLst/>
          </a:prstGeom>
        </p:spPr>
      </p:pic>
      <p:sp>
        <p:nvSpPr>
          <p:cNvPr id="17" name="Oval 1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B941E5-C63C-4251-AC57-B8250CDA3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552793"/>
            <a:ext cx="5037616" cy="2982360"/>
          </a:xfrm>
        </p:spPr>
        <p:txBody>
          <a:bodyPr>
            <a:normAutofit/>
          </a:bodyPr>
          <a:lstStyle/>
          <a:p>
            <a:r>
              <a:rPr lang="en-US" dirty="0"/>
              <a:t>Math Duels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54E297-CA5B-4F13-9408-BEEAD3774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3842754"/>
            <a:ext cx="5037616" cy="1655762"/>
          </a:xfrm>
        </p:spPr>
        <p:txBody>
          <a:bodyPr>
            <a:normAutofit/>
          </a:bodyPr>
          <a:lstStyle/>
          <a:p>
            <a:r>
              <a:rPr lang="ru-RU" dirty="0" err="1"/>
              <a:t>Максюков</a:t>
            </a:r>
            <a:r>
              <a:rPr lang="ru-RU" dirty="0"/>
              <a:t> Тимур Михайлович </a:t>
            </a:r>
          </a:p>
          <a:p>
            <a:r>
              <a:rPr lang="ru-RU" dirty="0"/>
              <a:t>Степанова Анастасия Михайловна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47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CFFEC-556E-45D9-9D24-7EF78DD8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Введение: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964C29-1AF1-424C-90B7-BBAFA6440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174"/>
            <a:ext cx="10515600" cy="5037701"/>
          </a:xfrm>
        </p:spPr>
        <p:txBody>
          <a:bodyPr>
            <a:normAutofit/>
          </a:bodyPr>
          <a:lstStyle/>
          <a:p>
            <a:r>
              <a:rPr lang="ru-RU" sz="2400" b="1" dirty="0"/>
              <a:t>Тема </a:t>
            </a:r>
            <a:r>
              <a:rPr lang="ru-RU" sz="2400" b="1" dirty="0">
                <a:effectLst/>
                <a:ea typeface="Calibri" panose="020F0502020204030204" pitchFamily="34" charset="0"/>
              </a:rPr>
              <a:t>проекта: </a:t>
            </a:r>
            <a:r>
              <a:rPr lang="ru-RU" sz="2400" dirty="0">
                <a:effectLst/>
                <a:ea typeface="Calibri" panose="020F0502020204030204" pitchFamily="34" charset="0"/>
              </a:rPr>
              <a:t>компьютерная игра </a:t>
            </a:r>
            <a:r>
              <a:rPr lang="en-US" sz="2400" dirty="0">
                <a:effectLst/>
                <a:ea typeface="Calibri" panose="020F0502020204030204" pitchFamily="34" charset="0"/>
              </a:rPr>
              <a:t>Math Duels</a:t>
            </a:r>
            <a:r>
              <a:rPr lang="ru-RU" sz="2400" dirty="0">
                <a:effectLst/>
                <a:ea typeface="Calibri" panose="020F0502020204030204" pitchFamily="34" charset="0"/>
              </a:rPr>
              <a:t>.</a:t>
            </a:r>
          </a:p>
          <a:p>
            <a:r>
              <a:rPr lang="ru-RU" sz="2400" b="1" dirty="0">
                <a:ea typeface="Calibri" panose="020F0502020204030204" pitchFamily="34" charset="0"/>
              </a:rPr>
              <a:t>Ц</a:t>
            </a:r>
            <a:r>
              <a:rPr lang="ru-R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ель проекта: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создание собственной компьютерной игры на языке </a:t>
            </a:r>
            <a:r>
              <a:rPr lang="ru-RU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 помощью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Актуальность: </a:t>
            </a:r>
            <a:r>
              <a:rPr lang="ru-RU" sz="2400" dirty="0">
                <a:effectLst/>
                <a:ea typeface="Calibri" panose="020F0502020204030204" pitchFamily="34" charset="0"/>
              </a:rPr>
              <a:t>на сегодняшний день компьютерные игры имеют огромную популярность и с каждым днём продолжают набирать новых поклонников. С ростом числа любителей игр растёт и спрос на новые компьютерные игры. Но большинство игр нацелены только на развлечение, нашей же целью являлось сделать что-то полезное в игровой форме. Было принято решение сделать математические дуэли, заключающиеся в вводе примера и подсчете результата, из чего будет считаться сумма очков, с помощью которой игрок должен победить соперников.</a:t>
            </a:r>
            <a:endParaRPr lang="ru-RU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86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CFFEC-556E-45D9-9D24-7EF78DD8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07373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Реализация: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964C29-1AF1-424C-90B7-BBAFA6440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2936"/>
            <a:ext cx="10695040" cy="5037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effectLst/>
                <a:ea typeface="Calibri" panose="020F0502020204030204" pitchFamily="34" charset="0"/>
              </a:rPr>
              <a:t>Игра написана на языке программирования </a:t>
            </a:r>
            <a:r>
              <a:rPr lang="en-US" dirty="0">
                <a:effectLst/>
                <a:ea typeface="Calibri" panose="020F0502020204030204" pitchFamily="34" charset="0"/>
              </a:rPr>
              <a:t>Python </a:t>
            </a:r>
            <a:r>
              <a:rPr lang="ru-RU" dirty="0">
                <a:effectLst/>
                <a:ea typeface="Calibri" panose="020F0502020204030204" pitchFamily="34" charset="0"/>
              </a:rPr>
              <a:t>с использованием </a:t>
            </a:r>
            <a:r>
              <a:rPr lang="en-US" dirty="0" err="1">
                <a:effectLst/>
                <a:ea typeface="Calibri" panose="020F0502020204030204" pitchFamily="34" charset="0"/>
              </a:rPr>
              <a:t>pygame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ru-RU" dirty="0">
                <a:effectLst/>
                <a:ea typeface="Calibri" panose="020F0502020204030204" pitchFamily="34" charset="0"/>
              </a:rPr>
              <a:t>и </a:t>
            </a:r>
            <a:r>
              <a:rPr lang="en-US" dirty="0"/>
              <a:t>sqlite3.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Начальное окно позволяет начать одиночную игру, игру на двух человек, перейти в магазин и настройки, а также пройти обучение.</a:t>
            </a:r>
          </a:p>
        </p:txBody>
      </p:sp>
    </p:spTree>
    <p:extLst>
      <p:ext uri="{BB962C8B-B14F-4D97-AF65-F5344CB8AC3E}">
        <p14:creationId xmlns:p14="http://schemas.microsoft.com/office/powerpoint/2010/main" val="362908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CFFEC-556E-45D9-9D24-7EF78DD8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07373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Обучение и настройки: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964C29-1AF1-424C-90B7-BBAFA6440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81316"/>
            <a:ext cx="11157156" cy="4168878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/>
              <a:t>За обучение игрока отвечает класс </a:t>
            </a:r>
            <a:r>
              <a:rPr lang="en-US" dirty="0"/>
              <a:t>Training</a:t>
            </a:r>
            <a:r>
              <a:rPr lang="ru-RU" dirty="0"/>
              <a:t>. Это позволяет игроку узнать правила корректности примера и ознакомиться с интерфейсом.</a:t>
            </a:r>
          </a:p>
          <a:p>
            <a:pPr marL="0" indent="0">
              <a:buNone/>
            </a:pPr>
            <a:endParaRPr lang="ru-RU" dirty="0"/>
          </a:p>
          <a:p>
            <a:pPr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ru-RU" dirty="0"/>
              <a:t>За настройки отвечает класс </a:t>
            </a:r>
            <a:r>
              <a:rPr lang="en-US" dirty="0"/>
              <a:t>Settings. </a:t>
            </a:r>
            <a:r>
              <a:rPr lang="ru-RU" dirty="0"/>
              <a:t>В игре присутствует музыкальное сопровождение, в настройках же есть возможность регулировать его громкость. И, при желании игрока, имеется функция смена курсора.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84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87257-33E2-4CCB-B6AF-DA108722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Одиночная игра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06D77-F480-4B92-9D10-EC3FBE3C8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335"/>
            <a:ext cx="10515600" cy="446384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 одиночную игру отвечает класс </a:t>
            </a:r>
            <a:r>
              <a:rPr lang="en-US" dirty="0"/>
              <a:t>Story</a:t>
            </a:r>
            <a:r>
              <a:rPr lang="ru-RU" dirty="0"/>
              <a:t>. Перед началом игры, пользователь имеет возможность погрузиться в историю игры и мира математических дуэлей, для удобства игрока, истории плывущим текстом выводятся на экран. Далее предоставляется выбор трёх глав, но глава закрыта, пока не пройдена предыдущая.</a:t>
            </a:r>
          </a:p>
          <a:p>
            <a:pPr marL="0" indent="0">
              <a:buNone/>
            </a:pPr>
            <a:r>
              <a:rPr lang="ru-RU" dirty="0"/>
              <a:t>В каждой главе своя локация и 3 противника. В переходе между противниками появляется игровая карта для передвижения главного героя до места следующей битвы. За карту отвечает класс </a:t>
            </a:r>
            <a:r>
              <a:rPr lang="en-US" dirty="0"/>
              <a:t>Map</a:t>
            </a:r>
            <a:r>
              <a:rPr lang="ru-RU" dirty="0"/>
              <a:t>. У каждого противника есть контрольная сумма, чтобы нанести ему урон, игрок должен набрать большую сумму.</a:t>
            </a:r>
          </a:p>
        </p:txBody>
      </p:sp>
    </p:spTree>
    <p:extLst>
      <p:ext uri="{BB962C8B-B14F-4D97-AF65-F5344CB8AC3E}">
        <p14:creationId xmlns:p14="http://schemas.microsoft.com/office/powerpoint/2010/main" val="116297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CAC71-8213-4DB0-B5E2-6662B0FC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на двоих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015D21-504F-4711-A1FE-F248DA952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 возможностям из одиночной игры, добавляется функция решения примера своего соперника, для сбавления урона, в случае проигрыша. У каждого человека есть 3 попытки на ввод корректного по условиям примера, в ином случае ход переходит сопернику, а контрольная сумму первого игрока становится равно 0. Свой же пример необходимо решить с первого раза.</a:t>
            </a:r>
          </a:p>
        </p:txBody>
      </p:sp>
    </p:spTree>
    <p:extLst>
      <p:ext uri="{BB962C8B-B14F-4D97-AF65-F5344CB8AC3E}">
        <p14:creationId xmlns:p14="http://schemas.microsoft.com/office/powerpoint/2010/main" val="373526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F54E3-C03E-4F08-95AC-A19C3EB9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Возможность покупки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026A3E-DA13-450F-B152-6A59C1E0D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64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игре присутствует магазин, за который отвечает класс </a:t>
            </a:r>
            <a:r>
              <a:rPr lang="en-US" dirty="0"/>
              <a:t>Lobby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 нем, за внутриигровую валюту, получаемую за победу над соперниками, есть возможность в приобретению 4 различных костюмов для главного героя и небольшого компаньона.</a:t>
            </a:r>
          </a:p>
          <a:p>
            <a:pPr marL="0" indent="0">
              <a:buNone/>
            </a:pPr>
            <a:r>
              <a:rPr lang="ru-RU" dirty="0"/>
              <a:t>Одежду главного героя можно менять, за это отвечает база данных, присутствующая в игре.</a:t>
            </a:r>
          </a:p>
        </p:txBody>
      </p:sp>
    </p:spTree>
    <p:extLst>
      <p:ext uri="{BB962C8B-B14F-4D97-AF65-F5344CB8AC3E}">
        <p14:creationId xmlns:p14="http://schemas.microsoft.com/office/powerpoint/2010/main" val="66292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C6E10-CE8E-434C-A1AF-2DA3E4E0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YS Text"/>
              </a:rPr>
              <a:t>Визуализация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165157-7C7B-449F-8699-E8F3DFD6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игре присутствуют различные анимации атак, получения урона, бездействия, фоны для каждой главы, 5 различных костюмов для главного героя и многое другое.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/>
              <a:t>Всё это было нарисовано в ручную создателями.</a:t>
            </a:r>
          </a:p>
          <a:p>
            <a:pPr marL="0" indent="0">
              <a:buNone/>
            </a:pPr>
            <a:r>
              <a:rPr lang="ru-RU" dirty="0"/>
              <a:t>Искренне надеемся, что это будет оценено по достоинству.</a:t>
            </a:r>
          </a:p>
        </p:txBody>
      </p:sp>
    </p:spTree>
    <p:extLst>
      <p:ext uri="{BB962C8B-B14F-4D97-AF65-F5344CB8AC3E}">
        <p14:creationId xmlns:p14="http://schemas.microsoft.com/office/powerpoint/2010/main" val="246651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61343-DC30-4A61-8C57-3E772CE0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Идеи для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8D308-865D-451B-9F51-3F48DD22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</a:rPr>
              <a:t>Несмотря на всю законченность проекта, у нас есть идеи для его доработки, например можно добавить глобальную систему рейтинга всех игроков, когда-либо зарегистрировавшихся в игре, отсюда плавно вытекает система авторизации пользователей. Существует так же концепция DLC для нашей игры – </a:t>
            </a:r>
            <a:r>
              <a:rPr lang="ru-RU" b="0" i="0" dirty="0" err="1">
                <a:effectLst/>
              </a:rPr>
              <a:t>Geometric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Invasion</a:t>
            </a:r>
            <a:r>
              <a:rPr lang="ru-RU" b="0" i="0" dirty="0">
                <a:effectLst/>
              </a:rPr>
              <a:t>(Геометрическое вторжение), в котором будут введены новые механики оборонительных заклинаний, проверяющих уже знания не только алгебры, но и геометрии, продолжение сюжетной линии прилагается.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6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apes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547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Tw Cen MT</vt:lpstr>
      <vt:lpstr>YS Text</vt:lpstr>
      <vt:lpstr>ShapesVTI</vt:lpstr>
      <vt:lpstr>Math Duels</vt:lpstr>
      <vt:lpstr>Введение:</vt:lpstr>
      <vt:lpstr>Реализация:</vt:lpstr>
      <vt:lpstr>Обучение и настройки:</vt:lpstr>
      <vt:lpstr>Одиночная игра</vt:lpstr>
      <vt:lpstr>Игра на двоих</vt:lpstr>
      <vt:lpstr>Возможность покупки</vt:lpstr>
      <vt:lpstr>Визуализация</vt:lpstr>
      <vt:lpstr>Идеи для доработки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Duels</dc:title>
  <dc:creator>Анастасия</dc:creator>
  <cp:lastModifiedBy>Анастасия</cp:lastModifiedBy>
  <cp:revision>2</cp:revision>
  <dcterms:created xsi:type="dcterms:W3CDTF">2023-01-10T16:09:30Z</dcterms:created>
  <dcterms:modified xsi:type="dcterms:W3CDTF">2023-01-16T16:01:59Z</dcterms:modified>
</cp:coreProperties>
</file>