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9"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9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5969"/>
    <a:srgbClr val="FB885B"/>
    <a:srgbClr val="FFBF57"/>
    <a:srgbClr val="A83974"/>
    <a:srgbClr val="262626"/>
    <a:srgbClr val="642B73"/>
    <a:srgbClr val="FFFFFF"/>
    <a:srgbClr val="F7865A"/>
    <a:srgbClr val="F9875A"/>
    <a:srgbClr val="F283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06" autoAdjust="0"/>
    <p:restoredTop sz="94660"/>
  </p:normalViewPr>
  <p:slideViewPr>
    <p:cSldViewPr snapToGrid="0" showGuides="1">
      <p:cViewPr>
        <p:scale>
          <a:sx n="75" d="100"/>
          <a:sy n="75" d="100"/>
        </p:scale>
        <p:origin x="-1205" y="-259"/>
      </p:cViewPr>
      <p:guideLst>
        <p:guide orient="horz" pos="39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B1093-8AE4-4907-9861-A21B07959E8E}"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CBE45-5928-4839-9C20-0F256EA48620}" type="slidenum">
              <a:rPr lang="en-US" smtClean="0"/>
              <a:t>‹#›</a:t>
            </a:fld>
            <a:endParaRPr lang="en-US"/>
          </a:p>
        </p:txBody>
      </p:sp>
    </p:spTree>
    <p:extLst>
      <p:ext uri="{BB962C8B-B14F-4D97-AF65-F5344CB8AC3E}">
        <p14:creationId xmlns:p14="http://schemas.microsoft.com/office/powerpoint/2010/main" val="3985353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nsplash.com/photos/tMI2_-r5Nfo"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unsplash.com/photos/hpjSkU2UYSU"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photos/3V8xo5Gbusk"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unsplash.com/photos/Zlli7ptD8f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photos/Nv4QHkTVEaI"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unsplash.com/photos/IwVRO3TLjLc" TargetMode="External"/><Relationship Id="rId4" Type="http://schemas.openxmlformats.org/officeDocument/2006/relationships/hyperlink" Target="https://unsplash.com/photos/D4jRahaUaIc"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a:t>
            </a:r>
          </a:p>
          <a:p>
            <a:pPr marL="171450" indent="-171450">
              <a:buFontTx/>
              <a:buChar char="-"/>
            </a:pPr>
            <a:r>
              <a:rPr lang="en-US" dirty="0">
                <a:hlinkClick r:id="rId3"/>
              </a:rPr>
              <a:t>https://unsplash.com/photos/tMI2_-r5Nfo</a:t>
            </a:r>
            <a:endParaRPr lang="en-US" dirty="0"/>
          </a:p>
          <a:p>
            <a:pPr marL="171450" indent="-171450">
              <a:buFontTx/>
              <a:buChar char="-"/>
            </a:pPr>
            <a:r>
              <a:rPr lang="en-US" dirty="0">
                <a:hlinkClick r:id="rId4"/>
              </a:rPr>
              <a:t>https://unsplash.com/photos/hpjSkU2UYSU</a:t>
            </a:r>
            <a:endParaRPr lang="en-US" dirty="0"/>
          </a:p>
        </p:txBody>
      </p:sp>
      <p:sp>
        <p:nvSpPr>
          <p:cNvPr id="4" name="Slide Number Placeholder 3"/>
          <p:cNvSpPr>
            <a:spLocks noGrp="1"/>
          </p:cNvSpPr>
          <p:nvPr>
            <p:ph type="sldNum" sz="quarter" idx="5"/>
          </p:nvPr>
        </p:nvSpPr>
        <p:spPr/>
        <p:txBody>
          <a:bodyPr/>
          <a:lstStyle/>
          <a:p>
            <a:fld id="{455CBE45-5928-4839-9C20-0F256EA48620}" type="slidenum">
              <a:rPr lang="en-US" smtClean="0"/>
              <a:t>1</a:t>
            </a:fld>
            <a:endParaRPr lang="en-US"/>
          </a:p>
        </p:txBody>
      </p:sp>
    </p:spTree>
    <p:extLst>
      <p:ext uri="{BB962C8B-B14F-4D97-AF65-F5344CB8AC3E}">
        <p14:creationId xmlns:p14="http://schemas.microsoft.com/office/powerpoint/2010/main" val="2656561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a:t>
            </a:r>
          </a:p>
          <a:p>
            <a:pPr marL="171450" indent="-171450">
              <a:buFontTx/>
              <a:buChar char="-"/>
            </a:pPr>
            <a:r>
              <a:rPr lang="en-US" dirty="0">
                <a:hlinkClick r:id="rId3"/>
              </a:rPr>
              <a:t>https://unsplash.com/photos/3V8xo5Gbusk</a:t>
            </a:r>
            <a:endParaRPr lang="en-US" dirty="0"/>
          </a:p>
          <a:p>
            <a:pPr marL="171450" indent="-171450">
              <a:buFontTx/>
              <a:buChar char="-"/>
            </a:pPr>
            <a:r>
              <a:rPr lang="en-US" dirty="0">
                <a:hlinkClick r:id="rId4"/>
              </a:rPr>
              <a:t>https://unsplash.com/photos/Zlli7ptD8fg</a:t>
            </a:r>
            <a:endParaRPr lang="en-US" dirty="0"/>
          </a:p>
        </p:txBody>
      </p:sp>
      <p:sp>
        <p:nvSpPr>
          <p:cNvPr id="4" name="Slide Number Placeholder 3"/>
          <p:cNvSpPr>
            <a:spLocks noGrp="1"/>
          </p:cNvSpPr>
          <p:nvPr>
            <p:ph type="sldNum" sz="quarter" idx="5"/>
          </p:nvPr>
        </p:nvSpPr>
        <p:spPr/>
        <p:txBody>
          <a:bodyPr/>
          <a:lstStyle/>
          <a:p>
            <a:fld id="{455CBE45-5928-4839-9C20-0F256EA48620}" type="slidenum">
              <a:rPr lang="en-US" smtClean="0"/>
              <a:t>2</a:t>
            </a:fld>
            <a:endParaRPr lang="en-US"/>
          </a:p>
        </p:txBody>
      </p:sp>
    </p:spTree>
    <p:extLst>
      <p:ext uri="{BB962C8B-B14F-4D97-AF65-F5344CB8AC3E}">
        <p14:creationId xmlns:p14="http://schemas.microsoft.com/office/powerpoint/2010/main" val="119138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Pictures:</a:t>
            </a:r>
          </a:p>
          <a:p>
            <a:pPr marL="171450" indent="-171450">
              <a:buFontTx/>
              <a:buChar char="-"/>
            </a:pPr>
            <a:r>
              <a:rPr lang="en-US" dirty="0">
                <a:hlinkClick r:id="rId3"/>
              </a:rPr>
              <a:t>https://unsplash.com/photos/Nv4QHkTVEaI</a:t>
            </a:r>
            <a:endParaRPr lang="en-US" dirty="0"/>
          </a:p>
          <a:p>
            <a:pPr marL="171450" indent="-171450">
              <a:buFontTx/>
              <a:buChar char="-"/>
            </a:pPr>
            <a:r>
              <a:rPr lang="en-US" dirty="0">
                <a:hlinkClick r:id="rId4"/>
              </a:rPr>
              <a:t>https://unsplash.com/photos/D4jRahaUaIc</a:t>
            </a:r>
            <a:endParaRPr lang="en-US" dirty="0"/>
          </a:p>
          <a:p>
            <a:pPr marL="171450" indent="-171450">
              <a:buFontTx/>
              <a:buChar char="-"/>
            </a:pPr>
            <a:r>
              <a:rPr lang="en-US" dirty="0">
                <a:hlinkClick r:id="rId5"/>
              </a:rPr>
              <a:t>https://unsplash.com/photos/IwVRO3TLjLc</a:t>
            </a:r>
            <a:endParaRPr lang="en-US" dirty="0"/>
          </a:p>
        </p:txBody>
      </p:sp>
      <p:sp>
        <p:nvSpPr>
          <p:cNvPr id="4" name="Slide Number Placeholder 3"/>
          <p:cNvSpPr>
            <a:spLocks noGrp="1"/>
          </p:cNvSpPr>
          <p:nvPr>
            <p:ph type="sldNum" sz="quarter" idx="5"/>
          </p:nvPr>
        </p:nvSpPr>
        <p:spPr/>
        <p:txBody>
          <a:bodyPr/>
          <a:lstStyle/>
          <a:p>
            <a:fld id="{455CBE45-5928-4839-9C20-0F256EA48620}" type="slidenum">
              <a:rPr lang="en-US" smtClean="0"/>
              <a:t>3</a:t>
            </a:fld>
            <a:endParaRPr lang="en-US"/>
          </a:p>
        </p:txBody>
      </p:sp>
    </p:spTree>
    <p:extLst>
      <p:ext uri="{BB962C8B-B14F-4D97-AF65-F5344CB8AC3E}">
        <p14:creationId xmlns:p14="http://schemas.microsoft.com/office/powerpoint/2010/main" val="1250076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C3304-508E-4586-A442-40E6B9766F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675F793-94FC-43C0-914D-3F85AE2D7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AEF4C10B-FBB6-4C2C-99DA-C76C90DCCD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7A5CCC1F-EB7F-4F1B-8250-A7E0FFCB3BD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D9BC1673-959E-4525-B030-E386FBF7D9E4}"/>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288979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16B791-5649-4EEA-A347-E192D05C23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9F3082F-8AB4-474F-9DDC-229BDD7CE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F606C0D-A0B7-411E-9F71-D7E83AA0A29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84B667F6-05F3-4AD0-B3C9-CD2282A3E4AD}"/>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58C7869E-BA99-4710-8EEA-52BA28D5E85A}"/>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240689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40E19FD-1819-4CBB-ACDB-B5A2A7849C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C787361-CF84-475C-9CC9-879AFA6BF3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74A2F79-3BD9-4A06-B0FD-6B18852C2C1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D4000AC2-F21F-4FA7-92EE-AC6943D61224}"/>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B5C86511-E3AA-4E99-A0E1-F22D28317DE7}"/>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742547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5444AD-6399-40E7-9252-E2110DBCA69D}"/>
              </a:ext>
            </a:extLst>
          </p:cNvPr>
          <p:cNvSpPr>
            <a:spLocks noGrp="1"/>
          </p:cNvSpPr>
          <p:nvPr>
            <p:ph type="title"/>
          </p:nvPr>
        </p:nvSpPr>
        <p:spPr>
          <a:xfrm>
            <a:off x="495300" y="361576"/>
            <a:ext cx="10854871" cy="638922"/>
          </a:xfrm>
        </p:spPr>
        <p:txBody>
          <a:bodyPr lIns="0" tIns="0" rIns="0" bIns="0">
            <a:noAutofit/>
          </a:bodyPr>
          <a:lstStyle>
            <a:lvl1pPr>
              <a:defRPr sz="3200" b="1"/>
            </a:lvl1pPr>
          </a:lstStyle>
          <a:p>
            <a:r>
              <a:rPr lang="en-US" dirty="0"/>
              <a:t>Click to edit Master title style</a:t>
            </a:r>
          </a:p>
        </p:txBody>
      </p:sp>
      <p:sp>
        <p:nvSpPr>
          <p:cNvPr id="3" name="Content Placeholder 2">
            <a:extLst>
              <a:ext uri="{FF2B5EF4-FFF2-40B4-BE49-F238E27FC236}">
                <a16:creationId xmlns:a16="http://schemas.microsoft.com/office/drawing/2014/main" xmlns="" id="{ED25ED6A-C098-45B6-BEBA-7D59C662A78A}"/>
              </a:ext>
            </a:extLst>
          </p:cNvPr>
          <p:cNvSpPr>
            <a:spLocks noGrp="1"/>
          </p:cNvSpPr>
          <p:nvPr>
            <p:ph idx="1"/>
          </p:nvPr>
        </p:nvSpPr>
        <p:spPr>
          <a:xfrm>
            <a:off x="495300" y="1353671"/>
            <a:ext cx="10854871" cy="4823292"/>
          </a:xfrm>
        </p:spPr>
        <p:txBody>
          <a:bodyPr lIns="0" tIns="0" rIns="0" bIns="0">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xmlns="" id="{E399C66D-E32E-4005-BC1D-CC5E142C4564}"/>
              </a:ext>
            </a:extLst>
          </p:cNvPr>
          <p:cNvSpPr>
            <a:spLocks noGrp="1"/>
          </p:cNvSpPr>
          <p:nvPr>
            <p:ph type="ftr" sz="quarter" idx="11"/>
          </p:nvPr>
        </p:nvSpPr>
        <p:spPr>
          <a:xfrm>
            <a:off x="495300" y="6448425"/>
            <a:ext cx="10854870" cy="180976"/>
          </a:xfrm>
        </p:spPr>
        <p:txBody>
          <a:bodyPr lIns="0" tIns="0" rIns="0" bIns="0"/>
          <a:lstStyle>
            <a:lvl1pPr algn="l">
              <a:defRPr sz="1000"/>
            </a:lvl1pPr>
          </a:lstStyle>
          <a:p>
            <a:r>
              <a:rPr lang="en-US" dirty="0"/>
              <a:t>Your Footer Here</a:t>
            </a:r>
          </a:p>
        </p:txBody>
      </p:sp>
      <p:sp>
        <p:nvSpPr>
          <p:cNvPr id="7" name="Rectangle: Single Corner Rounded 6">
            <a:extLst>
              <a:ext uri="{FF2B5EF4-FFF2-40B4-BE49-F238E27FC236}">
                <a16:creationId xmlns:a16="http://schemas.microsoft.com/office/drawing/2014/main" xmlns="" id="{69495422-DE73-4EC7-BFE1-A1F5200A5590}"/>
              </a:ext>
            </a:extLst>
          </p:cNvPr>
          <p:cNvSpPr/>
          <p:nvPr userDrawn="1"/>
        </p:nvSpPr>
        <p:spPr>
          <a:xfrm rot="10800000">
            <a:off x="11696700" y="1"/>
            <a:ext cx="495300" cy="502444"/>
          </a:xfrm>
          <a:prstGeom prst="round1Rect">
            <a:avLst>
              <a:gd name="adj" fmla="val 33975"/>
            </a:avLst>
          </a:prstGeom>
          <a:solidFill>
            <a:srgbClr val="64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xmlns="" id="{EEE35068-2961-4BDA-AD04-60F75C2D6982}"/>
              </a:ext>
            </a:extLst>
          </p:cNvPr>
          <p:cNvSpPr>
            <a:spLocks noGrp="1"/>
          </p:cNvSpPr>
          <p:nvPr>
            <p:ph type="sldNum" sz="quarter" idx="12"/>
          </p:nvPr>
        </p:nvSpPr>
        <p:spPr>
          <a:xfrm>
            <a:off x="11771630" y="140005"/>
            <a:ext cx="345440" cy="222436"/>
          </a:xfrm>
        </p:spPr>
        <p:txBody>
          <a:bodyPr lIns="0" tIns="0" rIns="0" bIns="0"/>
          <a:lstStyle>
            <a:lvl1pPr algn="ctr">
              <a:defRPr sz="1400" b="1">
                <a:solidFill>
                  <a:schemeClr val="bg1"/>
                </a:solidFill>
                <a:latin typeface="+mj-lt"/>
              </a:defRPr>
            </a:lvl1pPr>
          </a:lstStyle>
          <a:p>
            <a:fld id="{63FF70F8-3F76-4ECA-B539-A26828CC2C24}" type="slidenum">
              <a:rPr lang="en-US" smtClean="0"/>
              <a:pPr/>
              <a:t>‹#›</a:t>
            </a:fld>
            <a:endParaRPr lang="en-US" dirty="0"/>
          </a:p>
        </p:txBody>
      </p:sp>
      <p:cxnSp>
        <p:nvCxnSpPr>
          <p:cNvPr id="9" name="Straight Connector 8">
            <a:extLst>
              <a:ext uri="{FF2B5EF4-FFF2-40B4-BE49-F238E27FC236}">
                <a16:creationId xmlns:a16="http://schemas.microsoft.com/office/drawing/2014/main" xmlns="" id="{8E87C0C1-9106-4E9E-965F-E6E54D0E8776}"/>
              </a:ext>
            </a:extLst>
          </p:cNvPr>
          <p:cNvCxnSpPr>
            <a:cxnSpLocks/>
          </p:cNvCxnSpPr>
          <p:nvPr userDrawn="1"/>
        </p:nvCxnSpPr>
        <p:spPr>
          <a:xfrm>
            <a:off x="11944350" y="803275"/>
            <a:ext cx="0" cy="200591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C0CBA1A9-5A6B-48C6-BF4F-B10DC60B6F17}"/>
              </a:ext>
            </a:extLst>
          </p:cNvPr>
          <p:cNvSpPr txBox="1"/>
          <p:nvPr userDrawn="1"/>
        </p:nvSpPr>
        <p:spPr>
          <a:xfrm rot="5400000">
            <a:off x="11477736" y="3413175"/>
            <a:ext cx="961802" cy="153888"/>
          </a:xfrm>
          <a:prstGeom prst="rect">
            <a:avLst/>
          </a:prstGeom>
          <a:noFill/>
        </p:spPr>
        <p:txBody>
          <a:bodyPr wrap="none" lIns="0" tIns="0" rIns="0" bIns="0" rtlCol="0">
            <a:spAutoFit/>
          </a:bodyPr>
          <a:lstStyle/>
          <a:p>
            <a:r>
              <a:rPr lang="en-US" sz="1000" dirty="0">
                <a:solidFill>
                  <a:schemeClr val="bg1">
                    <a:lumMod val="65000"/>
                  </a:schemeClr>
                </a:solidFill>
              </a:rPr>
              <a:t>www.website.com</a:t>
            </a:r>
          </a:p>
        </p:txBody>
      </p:sp>
      <p:cxnSp>
        <p:nvCxnSpPr>
          <p:cNvPr id="16" name="Straight Connector 15">
            <a:extLst>
              <a:ext uri="{FF2B5EF4-FFF2-40B4-BE49-F238E27FC236}">
                <a16:creationId xmlns:a16="http://schemas.microsoft.com/office/drawing/2014/main" xmlns="" id="{0D423E84-0617-4BB3-9161-464D73B4CB03}"/>
              </a:ext>
            </a:extLst>
          </p:cNvPr>
          <p:cNvCxnSpPr>
            <a:cxnSpLocks/>
          </p:cNvCxnSpPr>
          <p:nvPr userDrawn="1"/>
        </p:nvCxnSpPr>
        <p:spPr>
          <a:xfrm>
            <a:off x="11944350" y="4171050"/>
            <a:ext cx="0" cy="200591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1783377"/>
      </p:ext>
    </p:extLst>
  </p:cSld>
  <p:clrMapOvr>
    <a:masterClrMapping/>
  </p:clrMapOvr>
  <p:extLst>
    <p:ext uri="{DCECCB84-F9BA-43D5-87BE-67443E8EF086}">
      <p15:sldGuideLst xmlns:p15="http://schemas.microsoft.com/office/powerpoint/2012/main" xmlns="">
        <p15:guide id="1" pos="312" userDrawn="1">
          <p15:clr>
            <a:srgbClr val="FBAE40"/>
          </p15:clr>
        </p15:guide>
        <p15:guide id="2" pos="736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56F4C6-5A93-4FC6-AE2A-B07D7634EE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EC4679FF-04FC-4108-A5F1-6B8C5FFAA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CBCBF2-ED96-4C5B-AF0A-4736962DD27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1917B9D7-0AFA-4DC0-99E5-D1B115E1E1BC}"/>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16D69217-EC8D-4557-9950-E3418ED8E558}"/>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194784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EC8609-B535-4B11-B940-0EECC83202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E1BA37E-B0C0-4542-8F2C-7205B92B3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B88B1E6-21DA-4AB2-ACE7-C58168BC25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ED522F46-6038-4FF5-9E8B-E8EEEC57813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22D7AFE9-60CA-40D6-A7B8-C07EDF68C974}"/>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BDB5714C-9762-479E-9AEB-A62D1C2C3CA3}"/>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182551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18D024-8008-4EEE-9377-3241DC7881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5E4EF9D-5D14-4BF7-B903-DA52BF8B0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6E94150-D2E3-4307-9166-8A952B9FE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47D7902-A618-4394-8180-A47421C71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110A398-FE40-4D28-9507-7112645A5D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256C6F1-D241-4454-ACB9-0B6015EF1F9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xmlns="" id="{8C78AD3D-C2A2-4207-84E5-148796D11B91}"/>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xmlns="" id="{E68E91DC-47F6-46CB-95B3-55D183FAEE58}"/>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417553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901277-215E-4803-BD80-36391E2A2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ECEACAF-8C77-4A4C-9A64-21B944581BF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xmlns="" id="{FFA0B543-007B-499F-81D7-C02B078069E0}"/>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xmlns="" id="{D95CF4DC-0A2B-43BF-839F-63F8492D448F}"/>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1857058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753988C-7E24-48D1-B2E1-988AEC143B3B}"/>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xmlns="" id="{AB01BCE4-E805-46D9-9C14-F482F9994E4F}"/>
              </a:ext>
            </a:extLst>
          </p:cNvPr>
          <p:cNvSpPr>
            <a:spLocks noGrp="1"/>
          </p:cNvSpPr>
          <p:nvPr>
            <p:ph type="ftr" sz="quarter" idx="11"/>
          </p:nvPr>
        </p:nvSpPr>
        <p:spPr/>
        <p:txBody>
          <a:bodyPr/>
          <a:lstStyle/>
          <a:p>
            <a:r>
              <a:rPr lang="en-US"/>
              <a:t>Your Footer Here</a:t>
            </a:r>
          </a:p>
        </p:txBody>
      </p:sp>
      <p:sp>
        <p:nvSpPr>
          <p:cNvPr id="4" name="Slide Number Placeholder 3">
            <a:extLst>
              <a:ext uri="{FF2B5EF4-FFF2-40B4-BE49-F238E27FC236}">
                <a16:creationId xmlns:a16="http://schemas.microsoft.com/office/drawing/2014/main" xmlns="" id="{D0C81F45-F127-4D64-8800-DED09C2B4AE5}"/>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113019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2B1E85-904A-47AC-B710-0B83EB75B3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C5CD516-D91F-4E7F-B6F8-F3155031E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CB48E4A-156D-46F8-A992-E57497CE3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D0D1082-2C05-4945-B04C-92449A2D3D9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FCA9B150-481C-41F0-AAA1-AF9710A61C14}"/>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E0158623-854F-477C-9AA0-65A6EFF4BAA1}"/>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3615361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5D70E-9BD3-42AC-A48D-4EB29E0CE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CB012EB-02F9-4277-9712-A3B2851CD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B63B0FE-0DE7-4061-801C-5D92F2A096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9204D4B-F588-4853-8535-1CFA6D0AFDB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EB047519-361D-4434-9306-43753802821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BD04E06C-0E99-4E48-8538-540EAE30FF81}"/>
              </a:ext>
            </a:extLst>
          </p:cNvPr>
          <p:cNvSpPr>
            <a:spLocks noGrp="1"/>
          </p:cNvSpPr>
          <p:nvPr>
            <p:ph type="sldNum" sz="quarter" idx="12"/>
          </p:nvPr>
        </p:nvSpPr>
        <p:spPr/>
        <p:txBody>
          <a:bodyPr/>
          <a:lstStyle/>
          <a:p>
            <a:fld id="{63FF70F8-3F76-4ECA-B539-A26828CC2C24}" type="slidenum">
              <a:rPr lang="en-US" smtClean="0"/>
              <a:t>‹#›</a:t>
            </a:fld>
            <a:endParaRPr lang="en-US"/>
          </a:p>
        </p:txBody>
      </p:sp>
    </p:spTree>
    <p:extLst>
      <p:ext uri="{BB962C8B-B14F-4D97-AF65-F5344CB8AC3E}">
        <p14:creationId xmlns:p14="http://schemas.microsoft.com/office/powerpoint/2010/main" val="560188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186CBE-86A3-4294-9601-787BF71E4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BCA9E60-4DD2-4852-90EB-B0550D538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DB5D564-4E62-4BD7-B058-DFAB6C34E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434D9E51-3499-4A5A-B6F8-3E2219070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xmlns="" id="{AD8465DC-C64B-41CC-866D-FA3C95A05D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F70F8-3F76-4ECA-B539-A26828CC2C24}" type="slidenum">
              <a:rPr lang="en-US" smtClean="0"/>
              <a:t>‹#›</a:t>
            </a:fld>
            <a:endParaRPr lang="en-US"/>
          </a:p>
        </p:txBody>
      </p:sp>
    </p:spTree>
    <p:extLst>
      <p:ext uri="{BB962C8B-B14F-4D97-AF65-F5344CB8AC3E}">
        <p14:creationId xmlns:p14="http://schemas.microsoft.com/office/powerpoint/2010/main" val="1714217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A489C825-71D3-488E-B36B-81DFC27003A5}"/>
              </a:ext>
            </a:extLst>
          </p:cNvPr>
          <p:cNvPicPr>
            <a:picLocks noChangeAspect="1"/>
          </p:cNvPicPr>
          <p:nvPr/>
        </p:nvPicPr>
        <p:blipFill rotWithShape="1">
          <a:blip r:embed="rId3">
            <a:extLst>
              <a:ext uri="{28A0092B-C50C-407E-A947-70E740481C1C}">
                <a14:useLocalDpi xmlns:a14="http://schemas.microsoft.com/office/drawing/2010/main" val="0"/>
              </a:ext>
            </a:extLst>
          </a:blip>
          <a:srcRect t="2674" b="18355"/>
          <a:stretch/>
        </p:blipFill>
        <p:spPr>
          <a:xfrm>
            <a:off x="0" y="-1"/>
            <a:ext cx="12192000" cy="6858001"/>
          </a:xfrm>
          <a:prstGeom prst="rect">
            <a:avLst/>
          </a:prstGeom>
        </p:spPr>
      </p:pic>
      <p:sp>
        <p:nvSpPr>
          <p:cNvPr id="8" name="Rectangle 7">
            <a:extLst>
              <a:ext uri="{FF2B5EF4-FFF2-40B4-BE49-F238E27FC236}">
                <a16:creationId xmlns:a16="http://schemas.microsoft.com/office/drawing/2014/main" xmlns="" id="{982E2416-12F7-43E2-8B73-31D28472A3BC}"/>
              </a:ext>
            </a:extLst>
          </p:cNvPr>
          <p:cNvSpPr/>
          <p:nvPr/>
        </p:nvSpPr>
        <p:spPr>
          <a:xfrm>
            <a:off x="0" y="36576"/>
            <a:ext cx="12192000" cy="6858000"/>
          </a:xfrm>
          <a:prstGeom prst="rect">
            <a:avLst/>
          </a:prstGeom>
          <a:gradFill flip="none" rotWithShape="1">
            <a:gsLst>
              <a:gs pos="67000">
                <a:schemeClr val="bg1">
                  <a:alpha val="91000"/>
                </a:schemeClr>
              </a:gs>
              <a:gs pos="2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 name="Picture 14">
            <a:extLst>
              <a:ext uri="{FF2B5EF4-FFF2-40B4-BE49-F238E27FC236}">
                <a16:creationId xmlns:a16="http://schemas.microsoft.com/office/drawing/2014/main" xmlns="" id="{15F278DA-E658-4855-8EB3-43BA18F670B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 t="19447" r="28210" b="44563"/>
          <a:stretch/>
        </p:blipFill>
        <p:spPr>
          <a:xfrm flipH="1">
            <a:off x="6095998" y="4819650"/>
            <a:ext cx="6096002" cy="2038350"/>
          </a:xfrm>
          <a:custGeom>
            <a:avLst/>
            <a:gdLst>
              <a:gd name="connsiteX0" fmla="*/ 5348600 w 6096002"/>
              <a:gd name="connsiteY0" fmla="*/ 0 h 2038350"/>
              <a:gd name="connsiteX1" fmla="*/ 0 w 6096002"/>
              <a:gd name="connsiteY1" fmla="*/ 0 h 2038350"/>
              <a:gd name="connsiteX2" fmla="*/ 0 w 6096002"/>
              <a:gd name="connsiteY2" fmla="*/ 2038350 h 2038350"/>
              <a:gd name="connsiteX3" fmla="*/ 6096002 w 6096002"/>
              <a:gd name="connsiteY3" fmla="*/ 2038350 h 2038350"/>
              <a:gd name="connsiteX4" fmla="*/ 6096002 w 6096002"/>
              <a:gd name="connsiteY4" fmla="*/ 747402 h 2038350"/>
              <a:gd name="connsiteX5" fmla="*/ 5348600 w 6096002"/>
              <a:gd name="connsiteY5"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2" h="2038350">
                <a:moveTo>
                  <a:pt x="5348600" y="0"/>
                </a:moveTo>
                <a:lnTo>
                  <a:pt x="0" y="0"/>
                </a:lnTo>
                <a:lnTo>
                  <a:pt x="0" y="2038350"/>
                </a:lnTo>
                <a:lnTo>
                  <a:pt x="6096002" y="2038350"/>
                </a:lnTo>
                <a:lnTo>
                  <a:pt x="6096002" y="747402"/>
                </a:lnTo>
                <a:cubicBezTo>
                  <a:pt x="6096002" y="334623"/>
                  <a:pt x="5761379" y="0"/>
                  <a:pt x="5348600" y="0"/>
                </a:cubicBezTo>
                <a:close/>
              </a:path>
            </a:pathLst>
          </a:custGeom>
        </p:spPr>
      </p:pic>
      <p:sp>
        <p:nvSpPr>
          <p:cNvPr id="12" name="Rectangle: Single Corner Rounded 11">
            <a:extLst>
              <a:ext uri="{FF2B5EF4-FFF2-40B4-BE49-F238E27FC236}">
                <a16:creationId xmlns:a16="http://schemas.microsoft.com/office/drawing/2014/main" xmlns="" id="{C5B5D7D9-EC71-4CB0-A5C9-9E47AF498238}"/>
              </a:ext>
            </a:extLst>
          </p:cNvPr>
          <p:cNvSpPr/>
          <p:nvPr/>
        </p:nvSpPr>
        <p:spPr>
          <a:xfrm rot="5400000">
            <a:off x="69396" y="-69395"/>
            <a:ext cx="2038350" cy="2177143"/>
          </a:xfrm>
          <a:prstGeom prst="round1Rect">
            <a:avLst>
              <a:gd name="adj" fmla="val 36667"/>
            </a:avLst>
          </a:prstGeom>
          <a:gradFill flip="none" rotWithShape="1">
            <a:gsLst>
              <a:gs pos="100000">
                <a:srgbClr val="FB885B"/>
              </a:gs>
              <a:gs pos="18000">
                <a:srgbClr val="DB5969"/>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Single Corner Rounded 28">
            <a:extLst>
              <a:ext uri="{FF2B5EF4-FFF2-40B4-BE49-F238E27FC236}">
                <a16:creationId xmlns:a16="http://schemas.microsoft.com/office/drawing/2014/main" xmlns="" id="{D0868DC0-9901-4961-B69B-CF1411D732F3}"/>
              </a:ext>
            </a:extLst>
          </p:cNvPr>
          <p:cNvSpPr/>
          <p:nvPr/>
        </p:nvSpPr>
        <p:spPr>
          <a:xfrm rot="5400000" flipH="1" flipV="1">
            <a:off x="8124829" y="2790824"/>
            <a:ext cx="2038350" cy="6096002"/>
          </a:xfrm>
          <a:prstGeom prst="round1Rect">
            <a:avLst>
              <a:gd name="adj" fmla="val 36667"/>
            </a:avLst>
          </a:prstGeom>
          <a:gradFill flip="none" rotWithShape="1">
            <a:gsLst>
              <a:gs pos="100000">
                <a:srgbClr val="A83974">
                  <a:alpha val="93000"/>
                </a:srgbClr>
              </a:gs>
              <a:gs pos="12000">
                <a:srgbClr val="642B73">
                  <a:alpha val="83000"/>
                </a:srgbClr>
              </a:gs>
              <a:gs pos="42000">
                <a:srgbClr val="642B73">
                  <a:alpha val="8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ubtitle 2">
            <a:extLst>
              <a:ext uri="{FF2B5EF4-FFF2-40B4-BE49-F238E27FC236}">
                <a16:creationId xmlns:a16="http://schemas.microsoft.com/office/drawing/2014/main" xmlns="" id="{1B01CF16-29AB-456F-9B80-3C841425D4D1}"/>
              </a:ext>
            </a:extLst>
          </p:cNvPr>
          <p:cNvSpPr>
            <a:spLocks noGrp="1"/>
          </p:cNvSpPr>
          <p:nvPr>
            <p:ph type="subTitle" idx="1"/>
          </p:nvPr>
        </p:nvSpPr>
        <p:spPr>
          <a:xfrm>
            <a:off x="1539434" y="2608639"/>
            <a:ext cx="5324354" cy="2970044"/>
          </a:xfrm>
        </p:spPr>
        <p:txBody>
          <a:bodyPr wrap="square" lIns="0" tIns="0" rIns="0" bIns="0">
            <a:spAutoFit/>
          </a:bodyPr>
          <a:lstStyle/>
          <a:p>
            <a:pPr algn="l">
              <a:lnSpc>
                <a:spcPct val="120000"/>
              </a:lnSpc>
            </a:pPr>
            <a:r>
              <a:rPr lang="en-US" sz="2000" dirty="0"/>
              <a:t>Ministry/ Organization </a:t>
            </a:r>
            <a:r>
              <a:rPr lang="en-US" sz="2000" dirty="0" smtClean="0"/>
              <a:t>name : CDK GLOBAL  </a:t>
            </a:r>
          </a:p>
          <a:p>
            <a:pPr algn="l">
              <a:lnSpc>
                <a:spcPct val="120000"/>
              </a:lnSpc>
            </a:pPr>
            <a:r>
              <a:rPr lang="en-US" sz="2000" dirty="0"/>
              <a:t>Problem Statement </a:t>
            </a:r>
            <a:r>
              <a:rPr lang="en-US" sz="2000" dirty="0" smtClean="0"/>
              <a:t>:Portal for farmers to sell the produce at a better rate (RA27).</a:t>
            </a:r>
          </a:p>
          <a:p>
            <a:pPr algn="l">
              <a:lnSpc>
                <a:spcPct val="120000"/>
              </a:lnSpc>
            </a:pPr>
            <a:r>
              <a:rPr lang="en-US" sz="2000" dirty="0"/>
              <a:t>Team Name </a:t>
            </a:r>
            <a:r>
              <a:rPr lang="en-US" sz="2000" dirty="0" smtClean="0"/>
              <a:t>: </a:t>
            </a:r>
            <a:r>
              <a:rPr lang="en-US" sz="2000" dirty="0" err="1" smtClean="0"/>
              <a:t>BrainDead</a:t>
            </a:r>
            <a:r>
              <a:rPr lang="en-US" sz="2000" dirty="0" smtClean="0"/>
              <a:t> Zombies</a:t>
            </a:r>
            <a:r>
              <a:rPr lang="en-US" sz="2000" dirty="0"/>
              <a:t/>
            </a:r>
            <a:br>
              <a:rPr lang="en-US" sz="2000" dirty="0"/>
            </a:br>
            <a:r>
              <a:rPr lang="en-US" sz="2000" dirty="0" smtClean="0"/>
              <a:t>Team Leader Name: </a:t>
            </a:r>
            <a:r>
              <a:rPr lang="en-US" sz="2000" dirty="0" err="1" smtClean="0"/>
              <a:t>Rachit</a:t>
            </a:r>
            <a:r>
              <a:rPr lang="en-US" sz="2000" dirty="0" smtClean="0"/>
              <a:t> </a:t>
            </a:r>
            <a:r>
              <a:rPr lang="en-US" sz="2000" dirty="0" err="1" smtClean="0"/>
              <a:t>Srivastava</a:t>
            </a:r>
            <a:endParaRPr lang="en-US" sz="2000" dirty="0" smtClean="0"/>
          </a:p>
          <a:p>
            <a:pPr algn="l">
              <a:lnSpc>
                <a:spcPct val="120000"/>
              </a:lnSpc>
            </a:pPr>
            <a:r>
              <a:rPr lang="en-US" sz="2000" dirty="0" smtClean="0"/>
              <a:t>College Code:  1-3688291341</a:t>
            </a:r>
            <a:r>
              <a:rPr lang="en-US" sz="2000" dirty="0"/>
              <a:t/>
            </a:r>
            <a:br>
              <a:rPr lang="en-US" sz="2000" dirty="0"/>
            </a:br>
            <a:endParaRPr lang="en-US" sz="2000" dirty="0">
              <a:solidFill>
                <a:srgbClr val="262626"/>
              </a:solidFill>
            </a:endParaRPr>
          </a:p>
        </p:txBody>
      </p:sp>
      <p:sp>
        <p:nvSpPr>
          <p:cNvPr id="4" name="Footer Placeholder 3">
            <a:extLst>
              <a:ext uri="{FF2B5EF4-FFF2-40B4-BE49-F238E27FC236}">
                <a16:creationId xmlns:a16="http://schemas.microsoft.com/office/drawing/2014/main" xmlns="" id="{126C6CA6-D993-4BCB-990D-6CCAFCD5DF94}"/>
              </a:ext>
            </a:extLst>
          </p:cNvPr>
          <p:cNvSpPr>
            <a:spLocks noGrp="1"/>
          </p:cNvSpPr>
          <p:nvPr>
            <p:ph type="ftr" sz="quarter" idx="11"/>
          </p:nvPr>
        </p:nvSpPr>
        <p:spPr>
          <a:xfrm>
            <a:off x="495300" y="6458120"/>
            <a:ext cx="2422525" cy="161583"/>
          </a:xfrm>
        </p:spPr>
        <p:txBody>
          <a:bodyPr wrap="square" lIns="0" tIns="0" rIns="0" bIns="0">
            <a:spAutoFit/>
          </a:bodyPr>
          <a:lstStyle/>
          <a:p>
            <a:pPr algn="l"/>
            <a:r>
              <a:rPr lang="en-US" sz="1050" dirty="0"/>
              <a:t>www.website.com</a:t>
            </a:r>
          </a:p>
        </p:txBody>
      </p:sp>
      <p:sp>
        <p:nvSpPr>
          <p:cNvPr id="2" name="Title 1">
            <a:extLst>
              <a:ext uri="{FF2B5EF4-FFF2-40B4-BE49-F238E27FC236}">
                <a16:creationId xmlns:a16="http://schemas.microsoft.com/office/drawing/2014/main" xmlns="" id="{FC432EA9-C242-440F-8456-F24A434DFB6A}"/>
              </a:ext>
            </a:extLst>
          </p:cNvPr>
          <p:cNvSpPr>
            <a:spLocks noGrp="1"/>
          </p:cNvSpPr>
          <p:nvPr>
            <p:ph type="ctrTitle"/>
          </p:nvPr>
        </p:nvSpPr>
        <p:spPr>
          <a:xfrm>
            <a:off x="2371876" y="877761"/>
            <a:ext cx="7837714" cy="997196"/>
          </a:xfrm>
        </p:spPr>
        <p:txBody>
          <a:bodyPr wrap="square" lIns="0" tIns="0" rIns="0" bIns="0">
            <a:spAutoFit/>
          </a:bodyPr>
          <a:lstStyle/>
          <a:p>
            <a:r>
              <a:rPr lang="en-US" sz="7200" b="1" dirty="0" err="1" smtClean="0">
                <a:solidFill>
                  <a:srgbClr val="262626"/>
                </a:solidFill>
              </a:rPr>
              <a:t>Kisan</a:t>
            </a:r>
            <a:r>
              <a:rPr lang="en-US" sz="7200" b="1" dirty="0" smtClean="0">
                <a:solidFill>
                  <a:srgbClr val="262626"/>
                </a:solidFill>
              </a:rPr>
              <a:t> </a:t>
            </a:r>
            <a:r>
              <a:rPr lang="en-US" sz="7200" b="1" dirty="0" err="1" smtClean="0">
                <a:solidFill>
                  <a:srgbClr val="262626"/>
                </a:solidFill>
              </a:rPr>
              <a:t>Vetan</a:t>
            </a:r>
            <a:r>
              <a:rPr lang="en-US" sz="7200" b="1" dirty="0" smtClean="0">
                <a:solidFill>
                  <a:srgbClr val="262626"/>
                </a:solidFill>
              </a:rPr>
              <a:t> </a:t>
            </a:r>
            <a:r>
              <a:rPr lang="en-US" sz="7200" b="1" dirty="0" err="1" smtClean="0">
                <a:solidFill>
                  <a:srgbClr val="A83974"/>
                </a:solidFill>
              </a:rPr>
              <a:t>Vridhi</a:t>
            </a:r>
            <a:r>
              <a:rPr lang="en-US" sz="7200" b="1" dirty="0" smtClean="0">
                <a:solidFill>
                  <a:srgbClr val="A83974"/>
                </a:solidFill>
              </a:rPr>
              <a:t> </a:t>
            </a:r>
            <a:endParaRPr lang="en-US" sz="7200" b="1" dirty="0">
              <a:solidFill>
                <a:srgbClr val="A83974"/>
              </a:solidFill>
            </a:endParaRPr>
          </a:p>
        </p:txBody>
      </p:sp>
      <p:sp>
        <p:nvSpPr>
          <p:cNvPr id="17" name="Freeform: Shape 16">
            <a:extLst>
              <a:ext uri="{FF2B5EF4-FFF2-40B4-BE49-F238E27FC236}">
                <a16:creationId xmlns:a16="http://schemas.microsoft.com/office/drawing/2014/main" xmlns="" id="{C34EA933-07B3-4EDF-A7A4-4B6B072B5FD5}"/>
              </a:ext>
            </a:extLst>
          </p:cNvPr>
          <p:cNvSpPr/>
          <p:nvPr/>
        </p:nvSpPr>
        <p:spPr>
          <a:xfrm flipH="1">
            <a:off x="7621813" y="1874957"/>
            <a:ext cx="4570187" cy="2944693"/>
          </a:xfrm>
          <a:custGeom>
            <a:avLst/>
            <a:gdLst>
              <a:gd name="connsiteX0" fmla="*/ 0 w 5245701"/>
              <a:gd name="connsiteY0" fmla="*/ 0 h 3910221"/>
              <a:gd name="connsiteX1" fmla="*/ 39635 w 5245701"/>
              <a:gd name="connsiteY1" fmla="*/ 306730 h 3910221"/>
              <a:gd name="connsiteX2" fmla="*/ 923925 w 5245701"/>
              <a:gd name="connsiteY2" fmla="*/ 2852947 h 3910221"/>
              <a:gd name="connsiteX3" fmla="*/ 3790950 w 5245701"/>
              <a:gd name="connsiteY3" fmla="*/ 3281572 h 3910221"/>
              <a:gd name="connsiteX4" fmla="*/ 5162122 w 5245701"/>
              <a:gd name="connsiteY4" fmla="*/ 3864048 h 3910221"/>
              <a:gd name="connsiteX5" fmla="*/ 5245701 w 5245701"/>
              <a:gd name="connsiteY5" fmla="*/ 3910221 h 3910221"/>
              <a:gd name="connsiteX6" fmla="*/ 0 w 5245701"/>
              <a:gd name="connsiteY6" fmla="*/ 3910221 h 391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5701" h="3910221">
                <a:moveTo>
                  <a:pt x="0" y="0"/>
                </a:moveTo>
                <a:lnTo>
                  <a:pt x="39635" y="306730"/>
                </a:lnTo>
                <a:cubicBezTo>
                  <a:pt x="180950" y="1360573"/>
                  <a:pt x="368300" y="2352885"/>
                  <a:pt x="923925" y="2852947"/>
                </a:cubicBezTo>
                <a:cubicBezTo>
                  <a:pt x="1558925" y="3424447"/>
                  <a:pt x="3000375" y="3065672"/>
                  <a:pt x="3790950" y="3281572"/>
                </a:cubicBezTo>
                <a:cubicBezTo>
                  <a:pt x="4285059" y="3416510"/>
                  <a:pt x="4787850" y="3661828"/>
                  <a:pt x="5162122" y="3864048"/>
                </a:cubicBezTo>
                <a:lnTo>
                  <a:pt x="5245701" y="3910221"/>
                </a:lnTo>
                <a:lnTo>
                  <a:pt x="0" y="391022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561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91">
            <a:extLst>
              <a:ext uri="{FF2B5EF4-FFF2-40B4-BE49-F238E27FC236}">
                <a16:creationId xmlns:a16="http://schemas.microsoft.com/office/drawing/2014/main" xmlns="" id="{22625A1D-9CC2-4C4F-9B68-46BC0050F8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091" b="22951"/>
          <a:stretch/>
        </p:blipFill>
        <p:spPr>
          <a:xfrm>
            <a:off x="1" y="0"/>
            <a:ext cx="12191999" cy="6858000"/>
          </a:xfrm>
          <a:prstGeom prst="rect">
            <a:avLst/>
          </a:prstGeom>
        </p:spPr>
      </p:pic>
      <p:sp>
        <p:nvSpPr>
          <p:cNvPr id="82" name="Rectangle 81">
            <a:extLst>
              <a:ext uri="{FF2B5EF4-FFF2-40B4-BE49-F238E27FC236}">
                <a16:creationId xmlns:a16="http://schemas.microsoft.com/office/drawing/2014/main" xmlns="" id="{00CD7BCE-2F43-4658-BA62-E2333E24A8D6}"/>
              </a:ext>
            </a:extLst>
          </p:cNvPr>
          <p:cNvSpPr/>
          <p:nvPr/>
        </p:nvSpPr>
        <p:spPr>
          <a:xfrm flipH="1">
            <a:off x="0" y="-341883"/>
            <a:ext cx="12192000" cy="7543799"/>
          </a:xfrm>
          <a:prstGeom prst="rect">
            <a:avLst/>
          </a:prstGeom>
          <a:gradFill flip="none" rotWithShape="1">
            <a:gsLst>
              <a:gs pos="88000">
                <a:schemeClr val="bg1">
                  <a:alpha val="91000"/>
                </a:schemeClr>
              </a:gs>
              <a:gs pos="36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smtClean="0"/>
              <a:t>h</a:t>
            </a:r>
            <a:endParaRPr lang="en-US" dirty="0"/>
          </a:p>
        </p:txBody>
      </p:sp>
      <p:sp>
        <p:nvSpPr>
          <p:cNvPr id="60" name="Rectangle: Top Corners Rounded 59">
            <a:extLst>
              <a:ext uri="{FF2B5EF4-FFF2-40B4-BE49-F238E27FC236}">
                <a16:creationId xmlns:a16="http://schemas.microsoft.com/office/drawing/2014/main" xmlns="" id="{18A9AA68-4F5A-4C74-A184-FAD6BD4F9C8B}"/>
              </a:ext>
            </a:extLst>
          </p:cNvPr>
          <p:cNvSpPr/>
          <p:nvPr/>
        </p:nvSpPr>
        <p:spPr>
          <a:xfrm flipV="1">
            <a:off x="8012610" y="-9143"/>
            <a:ext cx="3520440" cy="6638544"/>
          </a:xfrm>
          <a:prstGeom prst="round2SameRect">
            <a:avLst>
              <a:gd name="adj1" fmla="val 13262"/>
              <a:gd name="adj2" fmla="val 0"/>
            </a:avLst>
          </a:prstGeom>
          <a:gradFill flip="none" rotWithShape="1">
            <a:gsLst>
              <a:gs pos="99000">
                <a:srgbClr val="A83974"/>
              </a:gs>
              <a:gs pos="0">
                <a:srgbClr val="642B73"/>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1" name="Group 30">
            <a:extLst>
              <a:ext uri="{FF2B5EF4-FFF2-40B4-BE49-F238E27FC236}">
                <a16:creationId xmlns:a16="http://schemas.microsoft.com/office/drawing/2014/main" xmlns="" id="{35FDF260-D580-4EB5-8905-B8890C3CD144}"/>
              </a:ext>
            </a:extLst>
          </p:cNvPr>
          <p:cNvGrpSpPr/>
          <p:nvPr/>
        </p:nvGrpSpPr>
        <p:grpSpPr>
          <a:xfrm rot="16200000">
            <a:off x="489471" y="2438605"/>
            <a:ext cx="1223948" cy="1223948"/>
            <a:chOff x="495300" y="2807321"/>
            <a:chExt cx="1130300" cy="1130300"/>
          </a:xfrm>
        </p:grpSpPr>
        <p:sp>
          <p:nvSpPr>
            <p:cNvPr id="29" name="Arc 28">
              <a:extLst>
                <a:ext uri="{FF2B5EF4-FFF2-40B4-BE49-F238E27FC236}">
                  <a16:creationId xmlns:a16="http://schemas.microsoft.com/office/drawing/2014/main" xmlns="" id="{B0E1B34D-453C-43BD-AABE-B6E61FAEEE0A}"/>
                </a:ext>
              </a:extLst>
            </p:cNvPr>
            <p:cNvSpPr/>
            <p:nvPr/>
          </p:nvSpPr>
          <p:spPr>
            <a:xfrm>
              <a:off x="495300" y="2807321"/>
              <a:ext cx="1130300" cy="1130300"/>
            </a:xfrm>
            <a:prstGeom prst="arc">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xmlns="" id="{29DE3AAE-455B-4AB5-B539-5019EF18442C}"/>
                </a:ext>
              </a:extLst>
            </p:cNvPr>
            <p:cNvSpPr/>
            <p:nvPr/>
          </p:nvSpPr>
          <p:spPr>
            <a:xfrm flipH="1">
              <a:off x="495300" y="2807321"/>
              <a:ext cx="1130300" cy="1130300"/>
            </a:xfrm>
            <a:prstGeom prst="arc">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xmlns="" id="{A5790873-0209-4C8E-9EEA-76401D63FACF}"/>
              </a:ext>
            </a:extLst>
          </p:cNvPr>
          <p:cNvGrpSpPr/>
          <p:nvPr/>
        </p:nvGrpSpPr>
        <p:grpSpPr>
          <a:xfrm rot="16200000">
            <a:off x="489471" y="4885682"/>
            <a:ext cx="1223948" cy="1223948"/>
            <a:chOff x="495300" y="2807321"/>
            <a:chExt cx="1130300" cy="1130300"/>
          </a:xfrm>
        </p:grpSpPr>
        <p:sp>
          <p:nvSpPr>
            <p:cNvPr id="33" name="Arc 32">
              <a:extLst>
                <a:ext uri="{FF2B5EF4-FFF2-40B4-BE49-F238E27FC236}">
                  <a16:creationId xmlns:a16="http://schemas.microsoft.com/office/drawing/2014/main" xmlns="" id="{5FF8E3B7-FBF6-4A55-B5C5-79BA41F934D4}"/>
                </a:ext>
              </a:extLst>
            </p:cNvPr>
            <p:cNvSpPr/>
            <p:nvPr/>
          </p:nvSpPr>
          <p:spPr>
            <a:xfrm>
              <a:off x="495300" y="2807321"/>
              <a:ext cx="1130300" cy="1130300"/>
            </a:xfrm>
            <a:prstGeom prst="arc">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xmlns="" id="{28EBBBDB-84ED-4430-AAE5-BD5B9EC829B4}"/>
                </a:ext>
              </a:extLst>
            </p:cNvPr>
            <p:cNvSpPr/>
            <p:nvPr/>
          </p:nvSpPr>
          <p:spPr>
            <a:xfrm flipH="1">
              <a:off x="495300" y="2807321"/>
              <a:ext cx="1130300" cy="1130300"/>
            </a:xfrm>
            <a:prstGeom prst="arc">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xmlns="" id="{E8A59EE4-6AF9-4830-999D-3FD4ABC4265A}"/>
              </a:ext>
            </a:extLst>
          </p:cNvPr>
          <p:cNvGrpSpPr/>
          <p:nvPr/>
        </p:nvGrpSpPr>
        <p:grpSpPr>
          <a:xfrm rot="5400000" flipH="1">
            <a:off x="5801426" y="3662555"/>
            <a:ext cx="1223948" cy="1223948"/>
            <a:chOff x="495300" y="2807321"/>
            <a:chExt cx="1130300" cy="1130300"/>
          </a:xfrm>
        </p:grpSpPr>
        <p:sp>
          <p:nvSpPr>
            <p:cNvPr id="36" name="Arc 35">
              <a:extLst>
                <a:ext uri="{FF2B5EF4-FFF2-40B4-BE49-F238E27FC236}">
                  <a16:creationId xmlns:a16="http://schemas.microsoft.com/office/drawing/2014/main" xmlns="" id="{0BF5A1C3-5433-43F1-8636-3000ECFD1958}"/>
                </a:ext>
              </a:extLst>
            </p:cNvPr>
            <p:cNvSpPr/>
            <p:nvPr/>
          </p:nvSpPr>
          <p:spPr>
            <a:xfrm>
              <a:off x="495300" y="2807321"/>
              <a:ext cx="1130300" cy="1130300"/>
            </a:xfrm>
            <a:prstGeom prst="arc">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Arc 36">
              <a:extLst>
                <a:ext uri="{FF2B5EF4-FFF2-40B4-BE49-F238E27FC236}">
                  <a16:creationId xmlns:a16="http://schemas.microsoft.com/office/drawing/2014/main" xmlns="" id="{9F57C088-2316-42F3-84D6-F2D0B2A4017E}"/>
                </a:ext>
              </a:extLst>
            </p:cNvPr>
            <p:cNvSpPr/>
            <p:nvPr/>
          </p:nvSpPr>
          <p:spPr>
            <a:xfrm flipH="1">
              <a:off x="495300" y="2807321"/>
              <a:ext cx="1130300" cy="1130300"/>
            </a:xfrm>
            <a:prstGeom prst="arc">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a:extLst>
              <a:ext uri="{FF2B5EF4-FFF2-40B4-BE49-F238E27FC236}">
                <a16:creationId xmlns:a16="http://schemas.microsoft.com/office/drawing/2014/main" xmlns="" id="{DD7E576E-C381-43B2-A057-4E365D5645C5}"/>
              </a:ext>
            </a:extLst>
          </p:cNvPr>
          <p:cNvCxnSpPr>
            <a:cxnSpLocks/>
          </p:cNvCxnSpPr>
          <p:nvPr/>
        </p:nvCxnSpPr>
        <p:spPr>
          <a:xfrm>
            <a:off x="1097014" y="3664149"/>
            <a:ext cx="533426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5583AD91-40F6-472C-988D-0F8C7BAA4C11}"/>
              </a:ext>
            </a:extLst>
          </p:cNvPr>
          <p:cNvCxnSpPr>
            <a:cxnSpLocks/>
          </p:cNvCxnSpPr>
          <p:nvPr/>
        </p:nvCxnSpPr>
        <p:spPr>
          <a:xfrm>
            <a:off x="1097014" y="4887277"/>
            <a:ext cx="5334266"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BC96774B-0AF3-4C33-8A85-4A514C612ACC}"/>
              </a:ext>
            </a:extLst>
          </p:cNvPr>
          <p:cNvCxnSpPr>
            <a:cxnSpLocks/>
          </p:cNvCxnSpPr>
          <p:nvPr/>
        </p:nvCxnSpPr>
        <p:spPr>
          <a:xfrm>
            <a:off x="1058914" y="2438605"/>
            <a:ext cx="596646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143AB101-5498-40E8-9B76-73CD2A40B818}"/>
              </a:ext>
            </a:extLst>
          </p:cNvPr>
          <p:cNvCxnSpPr>
            <a:cxnSpLocks/>
          </p:cNvCxnSpPr>
          <p:nvPr/>
        </p:nvCxnSpPr>
        <p:spPr>
          <a:xfrm>
            <a:off x="1058914" y="6109630"/>
            <a:ext cx="5966460" cy="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E5862607-0A7D-47D3-BE36-2B777B2C89FE}"/>
              </a:ext>
            </a:extLst>
          </p:cNvPr>
          <p:cNvSpPr>
            <a:spLocks noGrp="1"/>
          </p:cNvSpPr>
          <p:nvPr>
            <p:ph type="title"/>
          </p:nvPr>
        </p:nvSpPr>
        <p:spPr>
          <a:xfrm>
            <a:off x="495301" y="1048651"/>
            <a:ext cx="2419349" cy="664797"/>
          </a:xfrm>
        </p:spPr>
        <p:txBody>
          <a:bodyPr wrap="square">
            <a:spAutoFit/>
          </a:bodyPr>
          <a:lstStyle/>
          <a:p>
            <a:r>
              <a:rPr lang="en-US" sz="4800" dirty="0" smtClean="0"/>
              <a:t>Our </a:t>
            </a:r>
            <a:r>
              <a:rPr lang="en-US" sz="4800" dirty="0" smtClean="0">
                <a:solidFill>
                  <a:srgbClr val="A83974"/>
                </a:solidFill>
              </a:rPr>
              <a:t>Idea</a:t>
            </a:r>
            <a:endParaRPr lang="en-US" sz="4800" dirty="0">
              <a:solidFill>
                <a:srgbClr val="A83974"/>
              </a:solidFill>
            </a:endParaRPr>
          </a:p>
        </p:txBody>
      </p:sp>
      <p:sp>
        <p:nvSpPr>
          <p:cNvPr id="4" name="Footer Placeholder 3">
            <a:extLst>
              <a:ext uri="{FF2B5EF4-FFF2-40B4-BE49-F238E27FC236}">
                <a16:creationId xmlns:a16="http://schemas.microsoft.com/office/drawing/2014/main" xmlns="" id="{CD710062-1BB9-4E0E-B483-576A5ABE0D9D}"/>
              </a:ext>
            </a:extLst>
          </p:cNvPr>
          <p:cNvSpPr>
            <a:spLocks noGrp="1"/>
          </p:cNvSpPr>
          <p:nvPr>
            <p:ph type="ftr" sz="quarter" idx="11"/>
          </p:nvPr>
        </p:nvSpPr>
        <p:spPr/>
        <p:txBody>
          <a:bodyPr/>
          <a:lstStyle/>
          <a:p>
            <a:r>
              <a:rPr lang="en-US"/>
              <a:t>Your Footer Here</a:t>
            </a:r>
            <a:endParaRPr lang="en-US" dirty="0"/>
          </a:p>
        </p:txBody>
      </p:sp>
      <p:sp>
        <p:nvSpPr>
          <p:cNvPr id="14" name="TextBox 13">
            <a:extLst>
              <a:ext uri="{FF2B5EF4-FFF2-40B4-BE49-F238E27FC236}">
                <a16:creationId xmlns:a16="http://schemas.microsoft.com/office/drawing/2014/main" xmlns="" id="{21BE5FA2-673F-48E4-87F2-91D6DA9AFF7D}"/>
              </a:ext>
            </a:extLst>
          </p:cNvPr>
          <p:cNvSpPr txBox="1"/>
          <p:nvPr/>
        </p:nvSpPr>
        <p:spPr>
          <a:xfrm>
            <a:off x="3338287" y="765497"/>
            <a:ext cx="3881663" cy="738664"/>
          </a:xfrm>
          <a:prstGeom prst="rect">
            <a:avLst/>
          </a:prstGeom>
          <a:noFill/>
        </p:spPr>
        <p:txBody>
          <a:bodyPr wrap="square" lIns="0" tIns="0" rIns="0" bIns="0" rtlCol="0">
            <a:spAutoFit/>
          </a:bodyPr>
          <a:lstStyle/>
          <a:p>
            <a:r>
              <a:rPr lang="en-US" sz="1600" dirty="0" smtClean="0"/>
              <a:t>An e-commerce integrated portal that provides </a:t>
            </a:r>
            <a:r>
              <a:rPr lang="en-US" sz="1600" dirty="0" smtClean="0"/>
              <a:t>an easily accessible </a:t>
            </a:r>
            <a:r>
              <a:rPr lang="en-US" sz="1600" dirty="0" smtClean="0"/>
              <a:t>interface for </a:t>
            </a:r>
            <a:r>
              <a:rPr lang="en-US" sz="1600" dirty="0" err="1" smtClean="0"/>
              <a:t>Kisaans</a:t>
            </a:r>
            <a:r>
              <a:rPr lang="en-US" sz="1600" dirty="0" smtClean="0"/>
              <a:t> to help them get good money for their crop. </a:t>
            </a:r>
            <a:endParaRPr lang="en-US" sz="1600" dirty="0"/>
          </a:p>
        </p:txBody>
      </p:sp>
      <p:sp>
        <p:nvSpPr>
          <p:cNvPr id="19" name="Oval 18">
            <a:extLst>
              <a:ext uri="{FF2B5EF4-FFF2-40B4-BE49-F238E27FC236}">
                <a16:creationId xmlns:a16="http://schemas.microsoft.com/office/drawing/2014/main" xmlns="" id="{2DAFCACB-54B0-4022-8ECF-7A3F88371D92}"/>
              </a:ext>
            </a:extLst>
          </p:cNvPr>
          <p:cNvSpPr/>
          <p:nvPr/>
        </p:nvSpPr>
        <p:spPr>
          <a:xfrm>
            <a:off x="777360" y="2734410"/>
            <a:ext cx="632340" cy="632338"/>
          </a:xfrm>
          <a:prstGeom prst="ellipse">
            <a:avLst/>
          </a:prstGeom>
          <a:gradFill>
            <a:gsLst>
              <a:gs pos="82000">
                <a:srgbClr val="FB885B"/>
              </a:gs>
              <a:gs pos="17000">
                <a:srgbClr val="DB5969"/>
              </a:gs>
            </a:gsLst>
            <a:lin ang="2400000" scaled="0"/>
          </a:gradFill>
          <a:ln>
            <a:noFill/>
          </a:ln>
          <a:effectLst>
            <a:outerShdw blurRad="101600" dist="88900" dir="5400000" sx="95000" sy="95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xmlns="" id="{2864E92A-D93D-42B1-AEFB-4F0620600788}"/>
              </a:ext>
            </a:extLst>
          </p:cNvPr>
          <p:cNvSpPr/>
          <p:nvPr/>
        </p:nvSpPr>
        <p:spPr>
          <a:xfrm>
            <a:off x="777360" y="3958360"/>
            <a:ext cx="632340" cy="632338"/>
          </a:xfrm>
          <a:prstGeom prst="ellipse">
            <a:avLst/>
          </a:prstGeom>
          <a:gradFill>
            <a:gsLst>
              <a:gs pos="82000">
                <a:srgbClr val="FB885B"/>
              </a:gs>
              <a:gs pos="17000">
                <a:srgbClr val="DB5969"/>
              </a:gs>
            </a:gsLst>
            <a:lin ang="2400000" scaled="0"/>
          </a:gradFill>
          <a:ln>
            <a:noFill/>
          </a:ln>
          <a:effectLst>
            <a:outerShdw blurRad="101600" dist="88900" dir="5400000" sx="95000" sy="95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70FA26F2-B266-4789-93E3-C4C803A76628}"/>
              </a:ext>
            </a:extLst>
          </p:cNvPr>
          <p:cNvSpPr/>
          <p:nvPr/>
        </p:nvSpPr>
        <p:spPr>
          <a:xfrm>
            <a:off x="777360" y="5181487"/>
            <a:ext cx="632340" cy="632338"/>
          </a:xfrm>
          <a:prstGeom prst="ellipse">
            <a:avLst/>
          </a:prstGeom>
          <a:gradFill>
            <a:gsLst>
              <a:gs pos="82000">
                <a:srgbClr val="FB885B"/>
              </a:gs>
              <a:gs pos="17000">
                <a:srgbClr val="DB5969"/>
              </a:gs>
            </a:gsLst>
            <a:lin ang="2400000" scaled="0"/>
          </a:gradFill>
          <a:ln>
            <a:noFill/>
          </a:ln>
          <a:effectLst>
            <a:outerShdw blurRad="101600" dist="88900" dir="5400000" sx="95000" sy="95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a:extLst>
              <a:ext uri="{FF2B5EF4-FFF2-40B4-BE49-F238E27FC236}">
                <a16:creationId xmlns:a16="http://schemas.microsoft.com/office/drawing/2014/main" xmlns="" id="{1BFF144F-7395-4774-9709-A480B8D2543E}"/>
              </a:ext>
            </a:extLst>
          </p:cNvPr>
          <p:cNvSpPr txBox="1"/>
          <p:nvPr/>
        </p:nvSpPr>
        <p:spPr>
          <a:xfrm>
            <a:off x="1653683" y="2681248"/>
            <a:ext cx="4445239" cy="738664"/>
          </a:xfrm>
          <a:prstGeom prst="rect">
            <a:avLst/>
          </a:prstGeom>
          <a:noFill/>
        </p:spPr>
        <p:txBody>
          <a:bodyPr wrap="square" lIns="0" tIns="0" rIns="0" bIns="0" rtlCol="0" anchor="ctr">
            <a:spAutoFit/>
          </a:bodyPr>
          <a:lstStyle/>
          <a:p>
            <a:r>
              <a:rPr lang="en-US" sz="1600" dirty="0" smtClean="0"/>
              <a:t>Bridging the gap between buyers and farmers  to eliminate middle man in a way to increase the earning of farmer.</a:t>
            </a:r>
            <a:endParaRPr lang="en-US" sz="1600" dirty="0"/>
          </a:p>
        </p:txBody>
      </p:sp>
      <p:sp>
        <p:nvSpPr>
          <p:cNvPr id="27" name="TextBox 26">
            <a:extLst>
              <a:ext uri="{FF2B5EF4-FFF2-40B4-BE49-F238E27FC236}">
                <a16:creationId xmlns:a16="http://schemas.microsoft.com/office/drawing/2014/main" xmlns="" id="{A4F9651D-3152-4281-88CB-EC2468C9ED75}"/>
              </a:ext>
            </a:extLst>
          </p:cNvPr>
          <p:cNvSpPr txBox="1"/>
          <p:nvPr/>
        </p:nvSpPr>
        <p:spPr>
          <a:xfrm>
            <a:off x="1653683" y="3905199"/>
            <a:ext cx="4445239" cy="738664"/>
          </a:xfrm>
          <a:prstGeom prst="rect">
            <a:avLst/>
          </a:prstGeom>
          <a:noFill/>
        </p:spPr>
        <p:txBody>
          <a:bodyPr wrap="square" lIns="0" tIns="0" rIns="0" bIns="0" rtlCol="0" anchor="ctr">
            <a:spAutoFit/>
          </a:bodyPr>
          <a:lstStyle/>
          <a:p>
            <a:r>
              <a:rPr lang="en-US" sz="1600" dirty="0" smtClean="0"/>
              <a:t>Providing a friendly interface for farmers to sell their products using easily accessible facilities like SMS irrespective of their literacy level.</a:t>
            </a:r>
            <a:endParaRPr lang="en-US" sz="1600" dirty="0"/>
          </a:p>
        </p:txBody>
      </p:sp>
      <p:sp>
        <p:nvSpPr>
          <p:cNvPr id="28" name="TextBox 27">
            <a:extLst>
              <a:ext uri="{FF2B5EF4-FFF2-40B4-BE49-F238E27FC236}">
                <a16:creationId xmlns:a16="http://schemas.microsoft.com/office/drawing/2014/main" xmlns="" id="{769A8343-0A1F-41D8-95CD-9BD71F9709F9}"/>
              </a:ext>
            </a:extLst>
          </p:cNvPr>
          <p:cNvSpPr txBox="1"/>
          <p:nvPr/>
        </p:nvSpPr>
        <p:spPr>
          <a:xfrm>
            <a:off x="1653683" y="5128325"/>
            <a:ext cx="4445239" cy="738664"/>
          </a:xfrm>
          <a:prstGeom prst="rect">
            <a:avLst/>
          </a:prstGeom>
          <a:noFill/>
        </p:spPr>
        <p:txBody>
          <a:bodyPr wrap="square" lIns="0" tIns="0" rIns="0" bIns="0" rtlCol="0" anchor="ctr">
            <a:spAutoFit/>
          </a:bodyPr>
          <a:lstStyle/>
          <a:p>
            <a:r>
              <a:rPr lang="en-US" sz="1600" dirty="0" smtClean="0"/>
              <a:t>Farmers will sell to the buyers on the basis of the highest bid placed decided using </a:t>
            </a:r>
            <a:r>
              <a:rPr lang="en-US" sz="1600" dirty="0" err="1" smtClean="0"/>
              <a:t>Ethereum</a:t>
            </a:r>
            <a:r>
              <a:rPr lang="en-US" sz="1600" dirty="0" smtClean="0"/>
              <a:t> </a:t>
            </a:r>
            <a:r>
              <a:rPr lang="en-US" sz="1600" dirty="0" err="1" smtClean="0"/>
              <a:t>Blockchain</a:t>
            </a:r>
            <a:r>
              <a:rPr lang="en-US" sz="1600" dirty="0" smtClean="0"/>
              <a:t>.</a:t>
            </a:r>
            <a:endParaRPr lang="en-US" sz="1600" dirty="0"/>
          </a:p>
        </p:txBody>
      </p:sp>
      <p:grpSp>
        <p:nvGrpSpPr>
          <p:cNvPr id="64" name="Group 63">
            <a:extLst>
              <a:ext uri="{FF2B5EF4-FFF2-40B4-BE49-F238E27FC236}">
                <a16:creationId xmlns:a16="http://schemas.microsoft.com/office/drawing/2014/main" xmlns="" id="{E1DEBACD-C800-4810-9BC2-1468AD4563E8}"/>
              </a:ext>
            </a:extLst>
          </p:cNvPr>
          <p:cNvGrpSpPr/>
          <p:nvPr/>
        </p:nvGrpSpPr>
        <p:grpSpPr>
          <a:xfrm>
            <a:off x="960193" y="4141192"/>
            <a:ext cx="266674" cy="266674"/>
            <a:chOff x="2678113" y="4700588"/>
            <a:chExt cx="346075" cy="346075"/>
          </a:xfrm>
        </p:grpSpPr>
        <p:sp>
          <p:nvSpPr>
            <p:cNvPr id="65" name="Oval 183">
              <a:extLst>
                <a:ext uri="{FF2B5EF4-FFF2-40B4-BE49-F238E27FC236}">
                  <a16:creationId xmlns:a16="http://schemas.microsoft.com/office/drawing/2014/main" xmlns="" id="{FD4219EB-45EE-4386-B647-71CDF9040CCA}"/>
                </a:ext>
              </a:extLst>
            </p:cNvPr>
            <p:cNvSpPr>
              <a:spLocks noChangeArrowheads="1"/>
            </p:cNvSpPr>
            <p:nvPr/>
          </p:nvSpPr>
          <p:spPr bwMode="auto">
            <a:xfrm>
              <a:off x="2678113" y="4700588"/>
              <a:ext cx="239713" cy="241300"/>
            </a:xfrm>
            <a:prstGeom prst="ellipse">
              <a:avLst/>
            </a:prstGeom>
            <a:noFill/>
            <a:ln w="1397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66" name="Line 184">
              <a:extLst>
                <a:ext uri="{FF2B5EF4-FFF2-40B4-BE49-F238E27FC236}">
                  <a16:creationId xmlns:a16="http://schemas.microsoft.com/office/drawing/2014/main" xmlns="" id="{BBCBCECB-0F0D-4EB9-B7EF-49300B024D98}"/>
                </a:ext>
              </a:extLst>
            </p:cNvPr>
            <p:cNvSpPr>
              <a:spLocks noChangeShapeType="1"/>
            </p:cNvSpPr>
            <p:nvPr/>
          </p:nvSpPr>
          <p:spPr bwMode="auto">
            <a:xfrm>
              <a:off x="2884488" y="4908550"/>
              <a:ext cx="139700" cy="138113"/>
            </a:xfrm>
            <a:prstGeom prst="line">
              <a:avLst/>
            </a:prstGeom>
            <a:noFill/>
            <a:ln w="13970" cap="rnd">
              <a:solidFill>
                <a:schemeClr val="bg1">
                  <a:lumMod val="95000"/>
                </a:schemeClr>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id-ID"/>
            </a:p>
          </p:txBody>
        </p:sp>
      </p:grpSp>
      <p:grpSp>
        <p:nvGrpSpPr>
          <p:cNvPr id="67" name="Group 66">
            <a:extLst>
              <a:ext uri="{FF2B5EF4-FFF2-40B4-BE49-F238E27FC236}">
                <a16:creationId xmlns:a16="http://schemas.microsoft.com/office/drawing/2014/main" xmlns="" id="{22F16DDF-CDA5-47C0-A2F2-2BA7305506A6}"/>
              </a:ext>
            </a:extLst>
          </p:cNvPr>
          <p:cNvGrpSpPr/>
          <p:nvPr/>
        </p:nvGrpSpPr>
        <p:grpSpPr>
          <a:xfrm>
            <a:off x="955816" y="2909409"/>
            <a:ext cx="262729" cy="256941"/>
            <a:chOff x="2670175" y="4338638"/>
            <a:chExt cx="360363" cy="352425"/>
          </a:xfrm>
          <a:solidFill>
            <a:schemeClr val="bg1">
              <a:lumMod val="95000"/>
            </a:schemeClr>
          </a:solidFill>
        </p:grpSpPr>
        <p:sp>
          <p:nvSpPr>
            <p:cNvPr id="68" name="Freeform 1221">
              <a:extLst>
                <a:ext uri="{FF2B5EF4-FFF2-40B4-BE49-F238E27FC236}">
                  <a16:creationId xmlns:a16="http://schemas.microsoft.com/office/drawing/2014/main" xmlns="" id="{DCA75B81-783D-421F-8620-ABB4D6A23C36}"/>
                </a:ext>
              </a:extLst>
            </p:cNvPr>
            <p:cNvSpPr>
              <a:spLocks/>
            </p:cNvSpPr>
            <p:nvPr/>
          </p:nvSpPr>
          <p:spPr bwMode="auto">
            <a:xfrm>
              <a:off x="2670175" y="4676775"/>
              <a:ext cx="360363" cy="14288"/>
            </a:xfrm>
            <a:custGeom>
              <a:avLst/>
              <a:gdLst>
                <a:gd name="T0" fmla="*/ 94 w 96"/>
                <a:gd name="T1" fmla="*/ 4 h 4"/>
                <a:gd name="T2" fmla="*/ 2 w 96"/>
                <a:gd name="T3" fmla="*/ 4 h 4"/>
                <a:gd name="T4" fmla="*/ 0 w 96"/>
                <a:gd name="T5" fmla="*/ 2 h 4"/>
                <a:gd name="T6" fmla="*/ 2 w 96"/>
                <a:gd name="T7" fmla="*/ 0 h 4"/>
                <a:gd name="T8" fmla="*/ 94 w 96"/>
                <a:gd name="T9" fmla="*/ 0 h 4"/>
                <a:gd name="T10" fmla="*/ 96 w 96"/>
                <a:gd name="T11" fmla="*/ 2 h 4"/>
                <a:gd name="T12" fmla="*/ 94 w 9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4"/>
                  </a:moveTo>
                  <a:cubicBezTo>
                    <a:pt x="2" y="4"/>
                    <a:pt x="2" y="4"/>
                    <a:pt x="2" y="4"/>
                  </a:cubicBezTo>
                  <a:cubicBezTo>
                    <a:pt x="1" y="4"/>
                    <a:pt x="0" y="3"/>
                    <a:pt x="0" y="2"/>
                  </a:cubicBezTo>
                  <a:cubicBezTo>
                    <a:pt x="0" y="1"/>
                    <a:pt x="1" y="0"/>
                    <a:pt x="2" y="0"/>
                  </a:cubicBezTo>
                  <a:cubicBezTo>
                    <a:pt x="94" y="0"/>
                    <a:pt x="94" y="0"/>
                    <a:pt x="94" y="0"/>
                  </a:cubicBezTo>
                  <a:cubicBezTo>
                    <a:pt x="95" y="0"/>
                    <a:pt x="96" y="1"/>
                    <a:pt x="96" y="2"/>
                  </a:cubicBezTo>
                  <a:cubicBezTo>
                    <a:pt x="96" y="3"/>
                    <a:pt x="95" y="4"/>
                    <a:pt x="9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9" name="Freeform 1222">
              <a:extLst>
                <a:ext uri="{FF2B5EF4-FFF2-40B4-BE49-F238E27FC236}">
                  <a16:creationId xmlns:a16="http://schemas.microsoft.com/office/drawing/2014/main" xmlns="" id="{941BE172-FED5-45A2-8EF4-481A51D41FED}"/>
                </a:ext>
              </a:extLst>
            </p:cNvPr>
            <p:cNvSpPr>
              <a:spLocks noEditPoints="1"/>
            </p:cNvSpPr>
            <p:nvPr/>
          </p:nvSpPr>
          <p:spPr bwMode="auto">
            <a:xfrm>
              <a:off x="2686050" y="4630738"/>
              <a:ext cx="58738" cy="60325"/>
            </a:xfrm>
            <a:custGeom>
              <a:avLst/>
              <a:gdLst>
                <a:gd name="T0" fmla="*/ 14 w 16"/>
                <a:gd name="T1" fmla="*/ 16 h 16"/>
                <a:gd name="T2" fmla="*/ 2 w 16"/>
                <a:gd name="T3" fmla="*/ 16 h 16"/>
                <a:gd name="T4" fmla="*/ 0 w 16"/>
                <a:gd name="T5" fmla="*/ 14 h 16"/>
                <a:gd name="T6" fmla="*/ 0 w 16"/>
                <a:gd name="T7" fmla="*/ 2 h 16"/>
                <a:gd name="T8" fmla="*/ 2 w 16"/>
                <a:gd name="T9" fmla="*/ 0 h 16"/>
                <a:gd name="T10" fmla="*/ 14 w 16"/>
                <a:gd name="T11" fmla="*/ 0 h 16"/>
                <a:gd name="T12" fmla="*/ 16 w 16"/>
                <a:gd name="T13" fmla="*/ 2 h 16"/>
                <a:gd name="T14" fmla="*/ 16 w 16"/>
                <a:gd name="T15" fmla="*/ 14 h 16"/>
                <a:gd name="T16" fmla="*/ 14 w 16"/>
                <a:gd name="T17" fmla="*/ 16 h 16"/>
                <a:gd name="T18" fmla="*/ 4 w 16"/>
                <a:gd name="T19" fmla="*/ 12 h 16"/>
                <a:gd name="T20" fmla="*/ 12 w 16"/>
                <a:gd name="T21" fmla="*/ 12 h 16"/>
                <a:gd name="T22" fmla="*/ 12 w 16"/>
                <a:gd name="T23" fmla="*/ 4 h 16"/>
                <a:gd name="T24" fmla="*/ 4 w 16"/>
                <a:gd name="T25" fmla="*/ 4 h 16"/>
                <a:gd name="T26" fmla="*/ 4 w 16"/>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4" y="16"/>
                  </a:moveTo>
                  <a:cubicBezTo>
                    <a:pt x="2" y="16"/>
                    <a:pt x="2" y="16"/>
                    <a:pt x="2" y="16"/>
                  </a:cubicBezTo>
                  <a:cubicBezTo>
                    <a:pt x="1" y="16"/>
                    <a:pt x="0" y="15"/>
                    <a:pt x="0" y="14"/>
                  </a:cubicBezTo>
                  <a:cubicBezTo>
                    <a:pt x="0" y="2"/>
                    <a:pt x="0" y="2"/>
                    <a:pt x="0" y="2"/>
                  </a:cubicBezTo>
                  <a:cubicBezTo>
                    <a:pt x="0" y="1"/>
                    <a:pt x="1" y="0"/>
                    <a:pt x="2" y="0"/>
                  </a:cubicBezTo>
                  <a:cubicBezTo>
                    <a:pt x="14" y="0"/>
                    <a:pt x="14" y="0"/>
                    <a:pt x="14" y="0"/>
                  </a:cubicBezTo>
                  <a:cubicBezTo>
                    <a:pt x="15" y="0"/>
                    <a:pt x="16" y="1"/>
                    <a:pt x="16" y="2"/>
                  </a:cubicBezTo>
                  <a:cubicBezTo>
                    <a:pt x="16" y="14"/>
                    <a:pt x="16" y="14"/>
                    <a:pt x="16" y="14"/>
                  </a:cubicBezTo>
                  <a:cubicBezTo>
                    <a:pt x="16" y="15"/>
                    <a:pt x="15" y="16"/>
                    <a:pt x="14" y="16"/>
                  </a:cubicBezTo>
                  <a:close/>
                  <a:moveTo>
                    <a:pt x="4" y="12"/>
                  </a:moveTo>
                  <a:cubicBezTo>
                    <a:pt x="12" y="12"/>
                    <a:pt x="12" y="12"/>
                    <a:pt x="12" y="12"/>
                  </a:cubicBezTo>
                  <a:cubicBezTo>
                    <a:pt x="12" y="4"/>
                    <a:pt x="12" y="4"/>
                    <a:pt x="12" y="4"/>
                  </a:cubicBezTo>
                  <a:cubicBezTo>
                    <a:pt x="4" y="4"/>
                    <a:pt x="4" y="4"/>
                    <a:pt x="4" y="4"/>
                  </a:cubicBezTo>
                  <a:lnTo>
                    <a:pt x="4"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1223">
              <a:extLst>
                <a:ext uri="{FF2B5EF4-FFF2-40B4-BE49-F238E27FC236}">
                  <a16:creationId xmlns:a16="http://schemas.microsoft.com/office/drawing/2014/main" xmlns="" id="{84D5B4CD-45BE-4951-BAE9-91C56F9FE2EB}"/>
                </a:ext>
              </a:extLst>
            </p:cNvPr>
            <p:cNvSpPr>
              <a:spLocks noEditPoints="1"/>
            </p:cNvSpPr>
            <p:nvPr/>
          </p:nvSpPr>
          <p:spPr bwMode="auto">
            <a:xfrm>
              <a:off x="2774950" y="4572000"/>
              <a:ext cx="60325" cy="119063"/>
            </a:xfrm>
            <a:custGeom>
              <a:avLst/>
              <a:gdLst>
                <a:gd name="T0" fmla="*/ 14 w 16"/>
                <a:gd name="T1" fmla="*/ 32 h 32"/>
                <a:gd name="T2" fmla="*/ 2 w 16"/>
                <a:gd name="T3" fmla="*/ 32 h 32"/>
                <a:gd name="T4" fmla="*/ 0 w 16"/>
                <a:gd name="T5" fmla="*/ 30 h 32"/>
                <a:gd name="T6" fmla="*/ 0 w 16"/>
                <a:gd name="T7" fmla="*/ 2 h 32"/>
                <a:gd name="T8" fmla="*/ 2 w 16"/>
                <a:gd name="T9" fmla="*/ 0 h 32"/>
                <a:gd name="T10" fmla="*/ 14 w 16"/>
                <a:gd name="T11" fmla="*/ 0 h 32"/>
                <a:gd name="T12" fmla="*/ 16 w 16"/>
                <a:gd name="T13" fmla="*/ 2 h 32"/>
                <a:gd name="T14" fmla="*/ 16 w 16"/>
                <a:gd name="T15" fmla="*/ 30 h 32"/>
                <a:gd name="T16" fmla="*/ 14 w 16"/>
                <a:gd name="T17" fmla="*/ 32 h 32"/>
                <a:gd name="T18" fmla="*/ 4 w 16"/>
                <a:gd name="T19" fmla="*/ 28 h 32"/>
                <a:gd name="T20" fmla="*/ 12 w 16"/>
                <a:gd name="T21" fmla="*/ 28 h 32"/>
                <a:gd name="T22" fmla="*/ 12 w 16"/>
                <a:gd name="T23" fmla="*/ 4 h 32"/>
                <a:gd name="T24" fmla="*/ 4 w 16"/>
                <a:gd name="T25" fmla="*/ 4 h 32"/>
                <a:gd name="T26" fmla="*/ 4 w 16"/>
                <a:gd name="T27"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2">
                  <a:moveTo>
                    <a:pt x="14" y="32"/>
                  </a:moveTo>
                  <a:cubicBezTo>
                    <a:pt x="2" y="32"/>
                    <a:pt x="2" y="32"/>
                    <a:pt x="2" y="32"/>
                  </a:cubicBezTo>
                  <a:cubicBezTo>
                    <a:pt x="1" y="32"/>
                    <a:pt x="0" y="31"/>
                    <a:pt x="0" y="30"/>
                  </a:cubicBezTo>
                  <a:cubicBezTo>
                    <a:pt x="0" y="2"/>
                    <a:pt x="0" y="2"/>
                    <a:pt x="0" y="2"/>
                  </a:cubicBezTo>
                  <a:cubicBezTo>
                    <a:pt x="0" y="1"/>
                    <a:pt x="1" y="0"/>
                    <a:pt x="2" y="0"/>
                  </a:cubicBezTo>
                  <a:cubicBezTo>
                    <a:pt x="14" y="0"/>
                    <a:pt x="14" y="0"/>
                    <a:pt x="14" y="0"/>
                  </a:cubicBezTo>
                  <a:cubicBezTo>
                    <a:pt x="15" y="0"/>
                    <a:pt x="16" y="1"/>
                    <a:pt x="16" y="2"/>
                  </a:cubicBezTo>
                  <a:cubicBezTo>
                    <a:pt x="16" y="30"/>
                    <a:pt x="16" y="30"/>
                    <a:pt x="16" y="30"/>
                  </a:cubicBezTo>
                  <a:cubicBezTo>
                    <a:pt x="16" y="31"/>
                    <a:pt x="15" y="32"/>
                    <a:pt x="14" y="32"/>
                  </a:cubicBezTo>
                  <a:close/>
                  <a:moveTo>
                    <a:pt x="4" y="28"/>
                  </a:moveTo>
                  <a:cubicBezTo>
                    <a:pt x="12" y="28"/>
                    <a:pt x="12" y="28"/>
                    <a:pt x="12" y="28"/>
                  </a:cubicBezTo>
                  <a:cubicBezTo>
                    <a:pt x="12" y="4"/>
                    <a:pt x="12" y="4"/>
                    <a:pt x="12" y="4"/>
                  </a:cubicBezTo>
                  <a:cubicBezTo>
                    <a:pt x="4" y="4"/>
                    <a:pt x="4" y="4"/>
                    <a:pt x="4" y="4"/>
                  </a:cubicBez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1" name="Freeform 1224">
              <a:extLst>
                <a:ext uri="{FF2B5EF4-FFF2-40B4-BE49-F238E27FC236}">
                  <a16:creationId xmlns:a16="http://schemas.microsoft.com/office/drawing/2014/main" xmlns="" id="{E7F764AF-3D42-44C6-8DAE-F3EAB1A85926}"/>
                </a:ext>
              </a:extLst>
            </p:cNvPr>
            <p:cNvSpPr>
              <a:spLocks noEditPoints="1"/>
            </p:cNvSpPr>
            <p:nvPr/>
          </p:nvSpPr>
          <p:spPr bwMode="auto">
            <a:xfrm>
              <a:off x="2865438" y="4511675"/>
              <a:ext cx="60325" cy="179388"/>
            </a:xfrm>
            <a:custGeom>
              <a:avLst/>
              <a:gdLst>
                <a:gd name="T0" fmla="*/ 14 w 16"/>
                <a:gd name="T1" fmla="*/ 48 h 48"/>
                <a:gd name="T2" fmla="*/ 2 w 16"/>
                <a:gd name="T3" fmla="*/ 48 h 48"/>
                <a:gd name="T4" fmla="*/ 0 w 16"/>
                <a:gd name="T5" fmla="*/ 46 h 48"/>
                <a:gd name="T6" fmla="*/ 0 w 16"/>
                <a:gd name="T7" fmla="*/ 2 h 48"/>
                <a:gd name="T8" fmla="*/ 2 w 16"/>
                <a:gd name="T9" fmla="*/ 0 h 48"/>
                <a:gd name="T10" fmla="*/ 14 w 16"/>
                <a:gd name="T11" fmla="*/ 0 h 48"/>
                <a:gd name="T12" fmla="*/ 16 w 16"/>
                <a:gd name="T13" fmla="*/ 2 h 48"/>
                <a:gd name="T14" fmla="*/ 16 w 16"/>
                <a:gd name="T15" fmla="*/ 46 h 48"/>
                <a:gd name="T16" fmla="*/ 14 w 16"/>
                <a:gd name="T17" fmla="*/ 48 h 48"/>
                <a:gd name="T18" fmla="*/ 4 w 16"/>
                <a:gd name="T19" fmla="*/ 44 h 48"/>
                <a:gd name="T20" fmla="*/ 12 w 16"/>
                <a:gd name="T21" fmla="*/ 44 h 48"/>
                <a:gd name="T22" fmla="*/ 12 w 16"/>
                <a:gd name="T23" fmla="*/ 4 h 48"/>
                <a:gd name="T24" fmla="*/ 4 w 16"/>
                <a:gd name="T25" fmla="*/ 4 h 48"/>
                <a:gd name="T26" fmla="*/ 4 w 16"/>
                <a:gd name="T27"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48">
                  <a:moveTo>
                    <a:pt x="14" y="48"/>
                  </a:moveTo>
                  <a:cubicBezTo>
                    <a:pt x="2" y="48"/>
                    <a:pt x="2" y="48"/>
                    <a:pt x="2" y="48"/>
                  </a:cubicBezTo>
                  <a:cubicBezTo>
                    <a:pt x="1" y="48"/>
                    <a:pt x="0" y="47"/>
                    <a:pt x="0" y="46"/>
                  </a:cubicBezTo>
                  <a:cubicBezTo>
                    <a:pt x="0" y="2"/>
                    <a:pt x="0" y="2"/>
                    <a:pt x="0" y="2"/>
                  </a:cubicBezTo>
                  <a:cubicBezTo>
                    <a:pt x="0" y="1"/>
                    <a:pt x="1" y="0"/>
                    <a:pt x="2" y="0"/>
                  </a:cubicBezTo>
                  <a:cubicBezTo>
                    <a:pt x="14" y="0"/>
                    <a:pt x="14" y="0"/>
                    <a:pt x="14" y="0"/>
                  </a:cubicBezTo>
                  <a:cubicBezTo>
                    <a:pt x="15" y="0"/>
                    <a:pt x="16" y="1"/>
                    <a:pt x="16" y="2"/>
                  </a:cubicBezTo>
                  <a:cubicBezTo>
                    <a:pt x="16" y="46"/>
                    <a:pt x="16" y="46"/>
                    <a:pt x="16" y="46"/>
                  </a:cubicBezTo>
                  <a:cubicBezTo>
                    <a:pt x="16" y="47"/>
                    <a:pt x="15" y="48"/>
                    <a:pt x="14" y="48"/>
                  </a:cubicBezTo>
                  <a:close/>
                  <a:moveTo>
                    <a:pt x="4" y="44"/>
                  </a:moveTo>
                  <a:cubicBezTo>
                    <a:pt x="12" y="44"/>
                    <a:pt x="12" y="44"/>
                    <a:pt x="12" y="44"/>
                  </a:cubicBezTo>
                  <a:cubicBezTo>
                    <a:pt x="12" y="4"/>
                    <a:pt x="12" y="4"/>
                    <a:pt x="12" y="4"/>
                  </a:cubicBezTo>
                  <a:cubicBezTo>
                    <a:pt x="4" y="4"/>
                    <a:pt x="4" y="4"/>
                    <a:pt x="4" y="4"/>
                  </a:cubicBezTo>
                  <a:lnTo>
                    <a:pt x="4"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2" name="Freeform 1225">
              <a:extLst>
                <a:ext uri="{FF2B5EF4-FFF2-40B4-BE49-F238E27FC236}">
                  <a16:creationId xmlns:a16="http://schemas.microsoft.com/office/drawing/2014/main" xmlns="" id="{2BEAA481-FDDF-408A-B805-46ECBE7AB90E}"/>
                </a:ext>
              </a:extLst>
            </p:cNvPr>
            <p:cNvSpPr>
              <a:spLocks noEditPoints="1"/>
            </p:cNvSpPr>
            <p:nvPr/>
          </p:nvSpPr>
          <p:spPr bwMode="auto">
            <a:xfrm>
              <a:off x="2955925" y="4451350"/>
              <a:ext cx="60325" cy="239713"/>
            </a:xfrm>
            <a:custGeom>
              <a:avLst/>
              <a:gdLst>
                <a:gd name="T0" fmla="*/ 14 w 16"/>
                <a:gd name="T1" fmla="*/ 64 h 64"/>
                <a:gd name="T2" fmla="*/ 2 w 16"/>
                <a:gd name="T3" fmla="*/ 64 h 64"/>
                <a:gd name="T4" fmla="*/ 0 w 16"/>
                <a:gd name="T5" fmla="*/ 62 h 64"/>
                <a:gd name="T6" fmla="*/ 0 w 16"/>
                <a:gd name="T7" fmla="*/ 2 h 64"/>
                <a:gd name="T8" fmla="*/ 2 w 16"/>
                <a:gd name="T9" fmla="*/ 0 h 64"/>
                <a:gd name="T10" fmla="*/ 14 w 16"/>
                <a:gd name="T11" fmla="*/ 0 h 64"/>
                <a:gd name="T12" fmla="*/ 16 w 16"/>
                <a:gd name="T13" fmla="*/ 2 h 64"/>
                <a:gd name="T14" fmla="*/ 16 w 16"/>
                <a:gd name="T15" fmla="*/ 62 h 64"/>
                <a:gd name="T16" fmla="*/ 14 w 16"/>
                <a:gd name="T17" fmla="*/ 64 h 64"/>
                <a:gd name="T18" fmla="*/ 4 w 16"/>
                <a:gd name="T19" fmla="*/ 60 h 64"/>
                <a:gd name="T20" fmla="*/ 12 w 16"/>
                <a:gd name="T21" fmla="*/ 60 h 64"/>
                <a:gd name="T22" fmla="*/ 12 w 16"/>
                <a:gd name="T23" fmla="*/ 4 h 64"/>
                <a:gd name="T24" fmla="*/ 4 w 16"/>
                <a:gd name="T25" fmla="*/ 4 h 64"/>
                <a:gd name="T26" fmla="*/ 4 w 1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64">
                  <a:moveTo>
                    <a:pt x="14" y="64"/>
                  </a:moveTo>
                  <a:cubicBezTo>
                    <a:pt x="2" y="64"/>
                    <a:pt x="2" y="64"/>
                    <a:pt x="2" y="64"/>
                  </a:cubicBezTo>
                  <a:cubicBezTo>
                    <a:pt x="1" y="64"/>
                    <a:pt x="0" y="63"/>
                    <a:pt x="0" y="62"/>
                  </a:cubicBezTo>
                  <a:cubicBezTo>
                    <a:pt x="0" y="2"/>
                    <a:pt x="0" y="2"/>
                    <a:pt x="0" y="2"/>
                  </a:cubicBezTo>
                  <a:cubicBezTo>
                    <a:pt x="0" y="1"/>
                    <a:pt x="1" y="0"/>
                    <a:pt x="2" y="0"/>
                  </a:cubicBezTo>
                  <a:cubicBezTo>
                    <a:pt x="14" y="0"/>
                    <a:pt x="14" y="0"/>
                    <a:pt x="14" y="0"/>
                  </a:cubicBezTo>
                  <a:cubicBezTo>
                    <a:pt x="15" y="0"/>
                    <a:pt x="16" y="1"/>
                    <a:pt x="16" y="2"/>
                  </a:cubicBezTo>
                  <a:cubicBezTo>
                    <a:pt x="16" y="62"/>
                    <a:pt x="16" y="62"/>
                    <a:pt x="16" y="62"/>
                  </a:cubicBezTo>
                  <a:cubicBezTo>
                    <a:pt x="16" y="63"/>
                    <a:pt x="15" y="64"/>
                    <a:pt x="14" y="64"/>
                  </a:cubicBezTo>
                  <a:close/>
                  <a:moveTo>
                    <a:pt x="4" y="60"/>
                  </a:moveTo>
                  <a:cubicBezTo>
                    <a:pt x="12" y="60"/>
                    <a:pt x="12" y="60"/>
                    <a:pt x="12" y="60"/>
                  </a:cubicBezTo>
                  <a:cubicBezTo>
                    <a:pt x="12" y="4"/>
                    <a:pt x="12" y="4"/>
                    <a:pt x="12" y="4"/>
                  </a:cubicBezTo>
                  <a:cubicBezTo>
                    <a:pt x="4" y="4"/>
                    <a:pt x="4" y="4"/>
                    <a:pt x="4" y="4"/>
                  </a:cubicBezTo>
                  <a:lnTo>
                    <a:pt x="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1226">
              <a:extLst>
                <a:ext uri="{FF2B5EF4-FFF2-40B4-BE49-F238E27FC236}">
                  <a16:creationId xmlns:a16="http://schemas.microsoft.com/office/drawing/2014/main" xmlns="" id="{A2286EEA-6FC6-4C1F-BF3F-28B13B5441E1}"/>
                </a:ext>
              </a:extLst>
            </p:cNvPr>
            <p:cNvSpPr>
              <a:spLocks/>
            </p:cNvSpPr>
            <p:nvPr/>
          </p:nvSpPr>
          <p:spPr bwMode="auto">
            <a:xfrm>
              <a:off x="2708275" y="4346575"/>
              <a:ext cx="285750" cy="195263"/>
            </a:xfrm>
            <a:custGeom>
              <a:avLst/>
              <a:gdLst>
                <a:gd name="T0" fmla="*/ 2 w 76"/>
                <a:gd name="T1" fmla="*/ 52 h 52"/>
                <a:gd name="T2" fmla="*/ 0 w 76"/>
                <a:gd name="T3" fmla="*/ 51 h 52"/>
                <a:gd name="T4" fmla="*/ 1 w 76"/>
                <a:gd name="T5" fmla="*/ 48 h 52"/>
                <a:gd name="T6" fmla="*/ 73 w 76"/>
                <a:gd name="T7" fmla="*/ 0 h 52"/>
                <a:gd name="T8" fmla="*/ 76 w 76"/>
                <a:gd name="T9" fmla="*/ 1 h 52"/>
                <a:gd name="T10" fmla="*/ 75 w 76"/>
                <a:gd name="T11" fmla="*/ 4 h 52"/>
                <a:gd name="T12" fmla="*/ 3 w 76"/>
                <a:gd name="T13" fmla="*/ 52 h 52"/>
                <a:gd name="T14" fmla="*/ 2 w 76"/>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52">
                  <a:moveTo>
                    <a:pt x="2" y="52"/>
                  </a:moveTo>
                  <a:cubicBezTo>
                    <a:pt x="1" y="52"/>
                    <a:pt x="1" y="52"/>
                    <a:pt x="0" y="51"/>
                  </a:cubicBezTo>
                  <a:cubicBezTo>
                    <a:pt x="0" y="50"/>
                    <a:pt x="0" y="49"/>
                    <a:pt x="1" y="48"/>
                  </a:cubicBezTo>
                  <a:cubicBezTo>
                    <a:pt x="73" y="0"/>
                    <a:pt x="73" y="0"/>
                    <a:pt x="73" y="0"/>
                  </a:cubicBezTo>
                  <a:cubicBezTo>
                    <a:pt x="74" y="0"/>
                    <a:pt x="75" y="0"/>
                    <a:pt x="76" y="1"/>
                  </a:cubicBezTo>
                  <a:cubicBezTo>
                    <a:pt x="76" y="2"/>
                    <a:pt x="76" y="3"/>
                    <a:pt x="75" y="4"/>
                  </a:cubicBezTo>
                  <a:cubicBezTo>
                    <a:pt x="3" y="52"/>
                    <a:pt x="3" y="52"/>
                    <a:pt x="3" y="52"/>
                  </a:cubicBezTo>
                  <a:cubicBezTo>
                    <a:pt x="3" y="52"/>
                    <a:pt x="2" y="52"/>
                    <a:pt x="2"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4" name="Freeform 1227">
              <a:extLst>
                <a:ext uri="{FF2B5EF4-FFF2-40B4-BE49-F238E27FC236}">
                  <a16:creationId xmlns:a16="http://schemas.microsoft.com/office/drawing/2014/main" xmlns="" id="{C5A86232-F45D-44EA-93A4-3063D6364FC6}"/>
                </a:ext>
              </a:extLst>
            </p:cNvPr>
            <p:cNvSpPr>
              <a:spLocks/>
            </p:cNvSpPr>
            <p:nvPr/>
          </p:nvSpPr>
          <p:spPr bwMode="auto">
            <a:xfrm>
              <a:off x="2917825" y="4338638"/>
              <a:ext cx="76200" cy="82550"/>
            </a:xfrm>
            <a:custGeom>
              <a:avLst/>
              <a:gdLst>
                <a:gd name="T0" fmla="*/ 16 w 20"/>
                <a:gd name="T1" fmla="*/ 22 h 22"/>
                <a:gd name="T2" fmla="*/ 16 w 20"/>
                <a:gd name="T3" fmla="*/ 22 h 22"/>
                <a:gd name="T4" fmla="*/ 14 w 20"/>
                <a:gd name="T5" fmla="*/ 20 h 22"/>
                <a:gd name="T6" fmla="*/ 16 w 20"/>
                <a:gd name="T7" fmla="*/ 6 h 22"/>
                <a:gd name="T8" fmla="*/ 2 w 20"/>
                <a:gd name="T9" fmla="*/ 4 h 22"/>
                <a:gd name="T10" fmla="*/ 0 w 20"/>
                <a:gd name="T11" fmla="*/ 2 h 22"/>
                <a:gd name="T12" fmla="*/ 2 w 20"/>
                <a:gd name="T13" fmla="*/ 0 h 22"/>
                <a:gd name="T14" fmla="*/ 18 w 20"/>
                <a:gd name="T15" fmla="*/ 2 h 22"/>
                <a:gd name="T16" fmla="*/ 20 w 20"/>
                <a:gd name="T17" fmla="*/ 3 h 22"/>
                <a:gd name="T18" fmla="*/ 20 w 20"/>
                <a:gd name="T19" fmla="*/ 4 h 22"/>
                <a:gd name="T20" fmla="*/ 18 w 20"/>
                <a:gd name="T21" fmla="*/ 20 h 22"/>
                <a:gd name="T22" fmla="*/ 16 w 20"/>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2">
                  <a:moveTo>
                    <a:pt x="16" y="22"/>
                  </a:moveTo>
                  <a:cubicBezTo>
                    <a:pt x="16" y="22"/>
                    <a:pt x="16" y="22"/>
                    <a:pt x="16" y="22"/>
                  </a:cubicBezTo>
                  <a:cubicBezTo>
                    <a:pt x="15" y="22"/>
                    <a:pt x="14" y="21"/>
                    <a:pt x="14" y="20"/>
                  </a:cubicBezTo>
                  <a:cubicBezTo>
                    <a:pt x="16" y="6"/>
                    <a:pt x="16" y="6"/>
                    <a:pt x="16" y="6"/>
                  </a:cubicBezTo>
                  <a:cubicBezTo>
                    <a:pt x="2" y="4"/>
                    <a:pt x="2" y="4"/>
                    <a:pt x="2" y="4"/>
                  </a:cubicBezTo>
                  <a:cubicBezTo>
                    <a:pt x="1" y="4"/>
                    <a:pt x="0" y="3"/>
                    <a:pt x="0" y="2"/>
                  </a:cubicBezTo>
                  <a:cubicBezTo>
                    <a:pt x="0" y="1"/>
                    <a:pt x="1" y="0"/>
                    <a:pt x="2" y="0"/>
                  </a:cubicBezTo>
                  <a:cubicBezTo>
                    <a:pt x="18" y="2"/>
                    <a:pt x="18" y="2"/>
                    <a:pt x="18" y="2"/>
                  </a:cubicBezTo>
                  <a:cubicBezTo>
                    <a:pt x="19" y="2"/>
                    <a:pt x="19" y="2"/>
                    <a:pt x="20" y="3"/>
                  </a:cubicBezTo>
                  <a:cubicBezTo>
                    <a:pt x="20" y="3"/>
                    <a:pt x="20" y="4"/>
                    <a:pt x="20" y="4"/>
                  </a:cubicBezTo>
                  <a:cubicBezTo>
                    <a:pt x="18" y="20"/>
                    <a:pt x="18" y="20"/>
                    <a:pt x="18" y="20"/>
                  </a:cubicBezTo>
                  <a:cubicBezTo>
                    <a:pt x="18" y="21"/>
                    <a:pt x="17" y="22"/>
                    <a:pt x="16"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5" name="Group 74">
            <a:extLst>
              <a:ext uri="{FF2B5EF4-FFF2-40B4-BE49-F238E27FC236}">
                <a16:creationId xmlns:a16="http://schemas.microsoft.com/office/drawing/2014/main" xmlns="" id="{B9C1B628-0B58-48E8-9A6A-E4CEA62204CD}"/>
              </a:ext>
            </a:extLst>
          </p:cNvPr>
          <p:cNvGrpSpPr/>
          <p:nvPr/>
        </p:nvGrpSpPr>
        <p:grpSpPr>
          <a:xfrm>
            <a:off x="929988" y="5355870"/>
            <a:ext cx="327084" cy="283572"/>
            <a:chOff x="8447088" y="2925764"/>
            <a:chExt cx="346076" cy="300038"/>
          </a:xfrm>
        </p:grpSpPr>
        <p:sp>
          <p:nvSpPr>
            <p:cNvPr id="76" name="Freeform 145">
              <a:extLst>
                <a:ext uri="{FF2B5EF4-FFF2-40B4-BE49-F238E27FC236}">
                  <a16:creationId xmlns:a16="http://schemas.microsoft.com/office/drawing/2014/main" xmlns="" id="{C2C9581B-22BA-4E65-A5F2-98FF5BAC6F38}"/>
                </a:ext>
              </a:extLst>
            </p:cNvPr>
            <p:cNvSpPr>
              <a:spLocks/>
            </p:cNvSpPr>
            <p:nvPr/>
          </p:nvSpPr>
          <p:spPr bwMode="auto">
            <a:xfrm>
              <a:off x="8447088" y="3030539"/>
              <a:ext cx="76200" cy="134938"/>
            </a:xfrm>
            <a:custGeom>
              <a:avLst/>
              <a:gdLst>
                <a:gd name="T0" fmla="*/ 0 w 20"/>
                <a:gd name="T1" fmla="*/ 0 h 36"/>
                <a:gd name="T2" fmla="*/ 0 w 20"/>
                <a:gd name="T3" fmla="*/ 12 h 36"/>
                <a:gd name="T4" fmla="*/ 4 w 20"/>
                <a:gd name="T5" fmla="*/ 18 h 36"/>
                <a:gd name="T6" fmla="*/ 4 w 20"/>
                <a:gd name="T7" fmla="*/ 36 h 36"/>
                <a:gd name="T8" fmla="*/ 16 w 20"/>
                <a:gd name="T9" fmla="*/ 36 h 36"/>
                <a:gd name="T10" fmla="*/ 16 w 20"/>
                <a:gd name="T11" fmla="*/ 18 h 36"/>
                <a:gd name="T12" fmla="*/ 20 w 20"/>
                <a:gd name="T13" fmla="*/ 12 h 36"/>
                <a:gd name="T14" fmla="*/ 20 w 20"/>
                <a:gd name="T15" fmla="*/ 0 h 36"/>
                <a:gd name="T16" fmla="*/ 0 w 20"/>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6">
                  <a:moveTo>
                    <a:pt x="0" y="0"/>
                  </a:moveTo>
                  <a:cubicBezTo>
                    <a:pt x="0" y="12"/>
                    <a:pt x="0" y="12"/>
                    <a:pt x="0" y="12"/>
                  </a:cubicBezTo>
                  <a:cubicBezTo>
                    <a:pt x="0" y="15"/>
                    <a:pt x="1" y="18"/>
                    <a:pt x="4" y="18"/>
                  </a:cubicBezTo>
                  <a:cubicBezTo>
                    <a:pt x="4" y="36"/>
                    <a:pt x="4" y="36"/>
                    <a:pt x="4" y="36"/>
                  </a:cubicBezTo>
                  <a:cubicBezTo>
                    <a:pt x="16" y="36"/>
                    <a:pt x="16" y="36"/>
                    <a:pt x="16" y="36"/>
                  </a:cubicBezTo>
                  <a:cubicBezTo>
                    <a:pt x="16" y="18"/>
                    <a:pt x="16" y="18"/>
                    <a:pt x="16" y="18"/>
                  </a:cubicBezTo>
                  <a:cubicBezTo>
                    <a:pt x="19" y="18"/>
                    <a:pt x="20" y="15"/>
                    <a:pt x="20" y="12"/>
                  </a:cubicBezTo>
                  <a:cubicBezTo>
                    <a:pt x="20" y="0"/>
                    <a:pt x="20" y="0"/>
                    <a:pt x="20" y="0"/>
                  </a:cubicBezTo>
                  <a:lnTo>
                    <a:pt x="0" y="0"/>
                  </a:ln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7" name="Freeform 146">
              <a:extLst>
                <a:ext uri="{FF2B5EF4-FFF2-40B4-BE49-F238E27FC236}">
                  <a16:creationId xmlns:a16="http://schemas.microsoft.com/office/drawing/2014/main" xmlns="" id="{6B02E417-DBAD-4124-9054-5FABBF3FFD5E}"/>
                </a:ext>
              </a:extLst>
            </p:cNvPr>
            <p:cNvSpPr>
              <a:spLocks/>
            </p:cNvSpPr>
            <p:nvPr/>
          </p:nvSpPr>
          <p:spPr bwMode="auto">
            <a:xfrm>
              <a:off x="8718551" y="3030539"/>
              <a:ext cx="74613" cy="134938"/>
            </a:xfrm>
            <a:custGeom>
              <a:avLst/>
              <a:gdLst>
                <a:gd name="T0" fmla="*/ 0 w 20"/>
                <a:gd name="T1" fmla="*/ 0 h 36"/>
                <a:gd name="T2" fmla="*/ 0 w 20"/>
                <a:gd name="T3" fmla="*/ 12 h 36"/>
                <a:gd name="T4" fmla="*/ 4 w 20"/>
                <a:gd name="T5" fmla="*/ 18 h 36"/>
                <a:gd name="T6" fmla="*/ 4 w 20"/>
                <a:gd name="T7" fmla="*/ 36 h 36"/>
                <a:gd name="T8" fmla="*/ 16 w 20"/>
                <a:gd name="T9" fmla="*/ 36 h 36"/>
                <a:gd name="T10" fmla="*/ 16 w 20"/>
                <a:gd name="T11" fmla="*/ 18 h 36"/>
                <a:gd name="T12" fmla="*/ 20 w 20"/>
                <a:gd name="T13" fmla="*/ 12 h 36"/>
                <a:gd name="T14" fmla="*/ 20 w 20"/>
                <a:gd name="T15" fmla="*/ 0 h 36"/>
                <a:gd name="T16" fmla="*/ 0 w 20"/>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36">
                  <a:moveTo>
                    <a:pt x="0" y="0"/>
                  </a:moveTo>
                  <a:cubicBezTo>
                    <a:pt x="0" y="12"/>
                    <a:pt x="0" y="12"/>
                    <a:pt x="0" y="12"/>
                  </a:cubicBezTo>
                  <a:cubicBezTo>
                    <a:pt x="0" y="15"/>
                    <a:pt x="1" y="18"/>
                    <a:pt x="4" y="18"/>
                  </a:cubicBezTo>
                  <a:cubicBezTo>
                    <a:pt x="4" y="36"/>
                    <a:pt x="4" y="36"/>
                    <a:pt x="4" y="36"/>
                  </a:cubicBezTo>
                  <a:cubicBezTo>
                    <a:pt x="16" y="36"/>
                    <a:pt x="16" y="36"/>
                    <a:pt x="16" y="36"/>
                  </a:cubicBezTo>
                  <a:cubicBezTo>
                    <a:pt x="16" y="18"/>
                    <a:pt x="16" y="18"/>
                    <a:pt x="16" y="18"/>
                  </a:cubicBezTo>
                  <a:cubicBezTo>
                    <a:pt x="19" y="18"/>
                    <a:pt x="20" y="15"/>
                    <a:pt x="20" y="12"/>
                  </a:cubicBezTo>
                  <a:cubicBezTo>
                    <a:pt x="20" y="0"/>
                    <a:pt x="20" y="0"/>
                    <a:pt x="20" y="0"/>
                  </a:cubicBezTo>
                  <a:lnTo>
                    <a:pt x="0" y="0"/>
                  </a:ln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8" name="Freeform 147">
              <a:extLst>
                <a:ext uri="{FF2B5EF4-FFF2-40B4-BE49-F238E27FC236}">
                  <a16:creationId xmlns:a16="http://schemas.microsoft.com/office/drawing/2014/main" xmlns="" id="{EF27FC6E-CD63-41D4-9202-2FC58FBD8CD9}"/>
                </a:ext>
              </a:extLst>
            </p:cNvPr>
            <p:cNvSpPr>
              <a:spLocks/>
            </p:cNvSpPr>
            <p:nvPr/>
          </p:nvSpPr>
          <p:spPr bwMode="auto">
            <a:xfrm>
              <a:off x="8567738" y="3030539"/>
              <a:ext cx="104775" cy="195263"/>
            </a:xfrm>
            <a:custGeom>
              <a:avLst/>
              <a:gdLst>
                <a:gd name="T0" fmla="*/ 0 w 28"/>
                <a:gd name="T1" fmla="*/ 0 h 52"/>
                <a:gd name="T2" fmla="*/ 28 w 28"/>
                <a:gd name="T3" fmla="*/ 0 h 52"/>
                <a:gd name="T4" fmla="*/ 28 w 28"/>
                <a:gd name="T5" fmla="*/ 20 h 52"/>
                <a:gd name="T6" fmla="*/ 20 w 28"/>
                <a:gd name="T7" fmla="*/ 28 h 52"/>
                <a:gd name="T8" fmla="*/ 20 w 28"/>
                <a:gd name="T9" fmla="*/ 52 h 52"/>
                <a:gd name="T10" fmla="*/ 8 w 28"/>
                <a:gd name="T11" fmla="*/ 52 h 52"/>
                <a:gd name="T12" fmla="*/ 8 w 28"/>
                <a:gd name="T13" fmla="*/ 28 h 52"/>
                <a:gd name="T14" fmla="*/ 0 w 28"/>
                <a:gd name="T15" fmla="*/ 20 h 52"/>
                <a:gd name="T16" fmla="*/ 0 w 28"/>
                <a:gd name="T1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2">
                  <a:moveTo>
                    <a:pt x="0" y="0"/>
                  </a:moveTo>
                  <a:cubicBezTo>
                    <a:pt x="28" y="0"/>
                    <a:pt x="28" y="0"/>
                    <a:pt x="28" y="0"/>
                  </a:cubicBezTo>
                  <a:cubicBezTo>
                    <a:pt x="28" y="20"/>
                    <a:pt x="28" y="20"/>
                    <a:pt x="28" y="20"/>
                  </a:cubicBezTo>
                  <a:cubicBezTo>
                    <a:pt x="28" y="24"/>
                    <a:pt x="24" y="28"/>
                    <a:pt x="20" y="28"/>
                  </a:cubicBezTo>
                  <a:cubicBezTo>
                    <a:pt x="20" y="52"/>
                    <a:pt x="20" y="52"/>
                    <a:pt x="20" y="52"/>
                  </a:cubicBezTo>
                  <a:cubicBezTo>
                    <a:pt x="8" y="52"/>
                    <a:pt x="8" y="52"/>
                    <a:pt x="8" y="52"/>
                  </a:cubicBezTo>
                  <a:cubicBezTo>
                    <a:pt x="8" y="28"/>
                    <a:pt x="8" y="28"/>
                    <a:pt x="8" y="28"/>
                  </a:cubicBezTo>
                  <a:cubicBezTo>
                    <a:pt x="4" y="28"/>
                    <a:pt x="0" y="24"/>
                    <a:pt x="0" y="20"/>
                  </a:cubicBezTo>
                  <a:lnTo>
                    <a:pt x="0" y="0"/>
                  </a:ln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79" name="Freeform 148">
              <a:extLst>
                <a:ext uri="{FF2B5EF4-FFF2-40B4-BE49-F238E27FC236}">
                  <a16:creationId xmlns:a16="http://schemas.microsoft.com/office/drawing/2014/main" xmlns="" id="{115D56BB-65EC-4082-B263-D471BF18803C}"/>
                </a:ext>
              </a:extLst>
            </p:cNvPr>
            <p:cNvSpPr>
              <a:spLocks/>
            </p:cNvSpPr>
            <p:nvPr/>
          </p:nvSpPr>
          <p:spPr bwMode="auto">
            <a:xfrm>
              <a:off x="8462963" y="2955926"/>
              <a:ext cx="44450" cy="44450"/>
            </a:xfrm>
            <a:custGeom>
              <a:avLst/>
              <a:gdLst>
                <a:gd name="T0" fmla="*/ 12 w 12"/>
                <a:gd name="T1" fmla="*/ 6 h 12"/>
                <a:gd name="T2" fmla="*/ 6 w 12"/>
                <a:gd name="T3" fmla="*/ 12 h 12"/>
                <a:gd name="T4" fmla="*/ 6 w 12"/>
                <a:gd name="T5" fmla="*/ 12 h 12"/>
                <a:gd name="T6" fmla="*/ 0 w 12"/>
                <a:gd name="T7" fmla="*/ 6 h 12"/>
                <a:gd name="T8" fmla="*/ 0 w 12"/>
                <a:gd name="T9" fmla="*/ 6 h 12"/>
                <a:gd name="T10" fmla="*/ 6 w 12"/>
                <a:gd name="T11" fmla="*/ 0 h 12"/>
                <a:gd name="T12" fmla="*/ 6 w 12"/>
                <a:gd name="T13" fmla="*/ 0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cubicBezTo>
                    <a:pt x="12" y="9"/>
                    <a:pt x="9" y="12"/>
                    <a:pt x="6" y="12"/>
                  </a:cubicBezTo>
                  <a:cubicBezTo>
                    <a:pt x="6" y="12"/>
                    <a:pt x="6" y="12"/>
                    <a:pt x="6" y="12"/>
                  </a:cubicBezTo>
                  <a:cubicBezTo>
                    <a:pt x="3" y="12"/>
                    <a:pt x="0" y="9"/>
                    <a:pt x="0" y="6"/>
                  </a:cubicBezTo>
                  <a:cubicBezTo>
                    <a:pt x="0" y="6"/>
                    <a:pt x="0" y="6"/>
                    <a:pt x="0" y="6"/>
                  </a:cubicBezTo>
                  <a:cubicBezTo>
                    <a:pt x="0" y="3"/>
                    <a:pt x="3" y="0"/>
                    <a:pt x="6" y="0"/>
                  </a:cubicBezTo>
                  <a:cubicBezTo>
                    <a:pt x="6" y="0"/>
                    <a:pt x="6" y="0"/>
                    <a:pt x="6" y="0"/>
                  </a:cubicBezTo>
                  <a:cubicBezTo>
                    <a:pt x="9" y="0"/>
                    <a:pt x="12" y="3"/>
                    <a:pt x="12" y="6"/>
                  </a:cubicBez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0" name="Freeform 149">
              <a:extLst>
                <a:ext uri="{FF2B5EF4-FFF2-40B4-BE49-F238E27FC236}">
                  <a16:creationId xmlns:a16="http://schemas.microsoft.com/office/drawing/2014/main" xmlns="" id="{3BCB1C0D-1B98-4B1B-9931-2CFE3354119C}"/>
                </a:ext>
              </a:extLst>
            </p:cNvPr>
            <p:cNvSpPr>
              <a:spLocks/>
            </p:cNvSpPr>
            <p:nvPr/>
          </p:nvSpPr>
          <p:spPr bwMode="auto">
            <a:xfrm>
              <a:off x="8732838" y="2955926"/>
              <a:ext cx="46038" cy="44450"/>
            </a:xfrm>
            <a:custGeom>
              <a:avLst/>
              <a:gdLst>
                <a:gd name="T0" fmla="*/ 12 w 12"/>
                <a:gd name="T1" fmla="*/ 6 h 12"/>
                <a:gd name="T2" fmla="*/ 6 w 12"/>
                <a:gd name="T3" fmla="*/ 12 h 12"/>
                <a:gd name="T4" fmla="*/ 6 w 12"/>
                <a:gd name="T5" fmla="*/ 12 h 12"/>
                <a:gd name="T6" fmla="*/ 0 w 12"/>
                <a:gd name="T7" fmla="*/ 6 h 12"/>
                <a:gd name="T8" fmla="*/ 0 w 12"/>
                <a:gd name="T9" fmla="*/ 6 h 12"/>
                <a:gd name="T10" fmla="*/ 6 w 12"/>
                <a:gd name="T11" fmla="*/ 0 h 12"/>
                <a:gd name="T12" fmla="*/ 6 w 12"/>
                <a:gd name="T13" fmla="*/ 0 h 12"/>
                <a:gd name="T14" fmla="*/ 12 w 12"/>
                <a:gd name="T15" fmla="*/ 6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2">
                  <a:moveTo>
                    <a:pt x="12" y="6"/>
                  </a:moveTo>
                  <a:cubicBezTo>
                    <a:pt x="12" y="9"/>
                    <a:pt x="9" y="12"/>
                    <a:pt x="6" y="12"/>
                  </a:cubicBezTo>
                  <a:cubicBezTo>
                    <a:pt x="6" y="12"/>
                    <a:pt x="6" y="12"/>
                    <a:pt x="6" y="12"/>
                  </a:cubicBezTo>
                  <a:cubicBezTo>
                    <a:pt x="3" y="12"/>
                    <a:pt x="0" y="9"/>
                    <a:pt x="0" y="6"/>
                  </a:cubicBezTo>
                  <a:cubicBezTo>
                    <a:pt x="0" y="6"/>
                    <a:pt x="0" y="6"/>
                    <a:pt x="0" y="6"/>
                  </a:cubicBezTo>
                  <a:cubicBezTo>
                    <a:pt x="0" y="3"/>
                    <a:pt x="3" y="0"/>
                    <a:pt x="6" y="0"/>
                  </a:cubicBezTo>
                  <a:cubicBezTo>
                    <a:pt x="6" y="0"/>
                    <a:pt x="6" y="0"/>
                    <a:pt x="6" y="0"/>
                  </a:cubicBezTo>
                  <a:cubicBezTo>
                    <a:pt x="9" y="0"/>
                    <a:pt x="12" y="3"/>
                    <a:pt x="12" y="6"/>
                  </a:cubicBez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sp>
          <p:nvSpPr>
            <p:cNvPr id="81" name="Freeform 150">
              <a:extLst>
                <a:ext uri="{FF2B5EF4-FFF2-40B4-BE49-F238E27FC236}">
                  <a16:creationId xmlns:a16="http://schemas.microsoft.com/office/drawing/2014/main" xmlns="" id="{DF433577-91F2-4043-93BB-E86C16795F70}"/>
                </a:ext>
              </a:extLst>
            </p:cNvPr>
            <p:cNvSpPr>
              <a:spLocks/>
            </p:cNvSpPr>
            <p:nvPr/>
          </p:nvSpPr>
          <p:spPr bwMode="auto">
            <a:xfrm>
              <a:off x="8583613" y="2925764"/>
              <a:ext cx="74613" cy="74613"/>
            </a:xfrm>
            <a:custGeom>
              <a:avLst/>
              <a:gdLst>
                <a:gd name="T0" fmla="*/ 20 w 20"/>
                <a:gd name="T1" fmla="*/ 10 h 20"/>
                <a:gd name="T2" fmla="*/ 10 w 20"/>
                <a:gd name="T3" fmla="*/ 20 h 20"/>
                <a:gd name="T4" fmla="*/ 10 w 20"/>
                <a:gd name="T5" fmla="*/ 20 h 20"/>
                <a:gd name="T6" fmla="*/ 0 w 20"/>
                <a:gd name="T7" fmla="*/ 10 h 20"/>
                <a:gd name="T8" fmla="*/ 0 w 20"/>
                <a:gd name="T9" fmla="*/ 10 h 20"/>
                <a:gd name="T10" fmla="*/ 10 w 20"/>
                <a:gd name="T11" fmla="*/ 0 h 20"/>
                <a:gd name="T12" fmla="*/ 10 w 20"/>
                <a:gd name="T13" fmla="*/ 0 h 20"/>
                <a:gd name="T14" fmla="*/ 20 w 20"/>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0">
                  <a:moveTo>
                    <a:pt x="20" y="10"/>
                  </a:moveTo>
                  <a:cubicBezTo>
                    <a:pt x="20" y="16"/>
                    <a:pt x="16" y="20"/>
                    <a:pt x="10" y="20"/>
                  </a:cubicBezTo>
                  <a:cubicBezTo>
                    <a:pt x="10" y="20"/>
                    <a:pt x="10" y="20"/>
                    <a:pt x="10" y="20"/>
                  </a:cubicBezTo>
                  <a:cubicBezTo>
                    <a:pt x="4" y="20"/>
                    <a:pt x="0" y="16"/>
                    <a:pt x="0" y="10"/>
                  </a:cubicBezTo>
                  <a:cubicBezTo>
                    <a:pt x="0" y="10"/>
                    <a:pt x="0" y="10"/>
                    <a:pt x="0" y="10"/>
                  </a:cubicBezTo>
                  <a:cubicBezTo>
                    <a:pt x="0" y="4"/>
                    <a:pt x="4" y="0"/>
                    <a:pt x="10" y="0"/>
                  </a:cubicBezTo>
                  <a:cubicBezTo>
                    <a:pt x="10" y="0"/>
                    <a:pt x="10" y="0"/>
                    <a:pt x="10" y="0"/>
                  </a:cubicBezTo>
                  <a:cubicBezTo>
                    <a:pt x="16" y="0"/>
                    <a:pt x="20" y="4"/>
                    <a:pt x="20" y="10"/>
                  </a:cubicBezTo>
                  <a:close/>
                </a:path>
              </a:pathLst>
            </a:custGeom>
            <a:noFill/>
            <a:ln w="12700" cap="flat">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d-ID"/>
            </a:p>
          </p:txBody>
        </p:sp>
      </p:grpSp>
      <p:sp>
        <p:nvSpPr>
          <p:cNvPr id="87" name="Rectangle: Single Corner Rounded 86">
            <a:extLst>
              <a:ext uri="{FF2B5EF4-FFF2-40B4-BE49-F238E27FC236}">
                <a16:creationId xmlns:a16="http://schemas.microsoft.com/office/drawing/2014/main" xmlns="" id="{5707CF67-1087-4D49-B09A-1C4487134D74}"/>
              </a:ext>
            </a:extLst>
          </p:cNvPr>
          <p:cNvSpPr/>
          <p:nvPr/>
        </p:nvSpPr>
        <p:spPr>
          <a:xfrm rot="10800000">
            <a:off x="11696700" y="1"/>
            <a:ext cx="495300" cy="502444"/>
          </a:xfrm>
          <a:prstGeom prst="round1Rect">
            <a:avLst>
              <a:gd name="adj" fmla="val 33975"/>
            </a:avLst>
          </a:prstGeom>
          <a:solidFill>
            <a:srgbClr val="642B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xmlns="" id="{723AAD08-F009-44A2-BBD7-2072CFB72CEB}"/>
              </a:ext>
            </a:extLst>
          </p:cNvPr>
          <p:cNvCxnSpPr>
            <a:cxnSpLocks/>
          </p:cNvCxnSpPr>
          <p:nvPr/>
        </p:nvCxnSpPr>
        <p:spPr>
          <a:xfrm>
            <a:off x="11944350" y="803275"/>
            <a:ext cx="0" cy="200591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xmlns="" id="{B6857A4E-7E03-4E70-9847-BD5270953908}"/>
              </a:ext>
            </a:extLst>
          </p:cNvPr>
          <p:cNvSpPr txBox="1"/>
          <p:nvPr/>
        </p:nvSpPr>
        <p:spPr>
          <a:xfrm rot="5400000">
            <a:off x="11477736" y="3413175"/>
            <a:ext cx="961802" cy="153888"/>
          </a:xfrm>
          <a:prstGeom prst="rect">
            <a:avLst/>
          </a:prstGeom>
          <a:noFill/>
        </p:spPr>
        <p:txBody>
          <a:bodyPr wrap="none" lIns="0" tIns="0" rIns="0" bIns="0" rtlCol="0">
            <a:spAutoFit/>
          </a:bodyPr>
          <a:lstStyle/>
          <a:p>
            <a:r>
              <a:rPr lang="en-US" sz="1000" dirty="0">
                <a:solidFill>
                  <a:schemeClr val="bg1">
                    <a:lumMod val="65000"/>
                  </a:schemeClr>
                </a:solidFill>
              </a:rPr>
              <a:t>www.website.com</a:t>
            </a:r>
          </a:p>
        </p:txBody>
      </p:sp>
      <p:cxnSp>
        <p:nvCxnSpPr>
          <p:cNvPr id="90" name="Straight Connector 89">
            <a:extLst>
              <a:ext uri="{FF2B5EF4-FFF2-40B4-BE49-F238E27FC236}">
                <a16:creationId xmlns:a16="http://schemas.microsoft.com/office/drawing/2014/main" xmlns="" id="{309C2395-89EE-4DED-9FAB-5BFC555127D1}"/>
              </a:ext>
            </a:extLst>
          </p:cNvPr>
          <p:cNvCxnSpPr>
            <a:cxnSpLocks/>
          </p:cNvCxnSpPr>
          <p:nvPr/>
        </p:nvCxnSpPr>
        <p:spPr>
          <a:xfrm>
            <a:off x="11944350" y="4171050"/>
            <a:ext cx="0" cy="200591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xmlns="" id="{BE57C298-B800-4EB2-8386-14C9AD9B2389}"/>
              </a:ext>
            </a:extLst>
          </p:cNvPr>
          <p:cNvSpPr>
            <a:spLocks noGrp="1"/>
          </p:cNvSpPr>
          <p:nvPr>
            <p:ph type="sldNum" sz="quarter" idx="12"/>
          </p:nvPr>
        </p:nvSpPr>
        <p:spPr/>
        <p:txBody>
          <a:bodyPr/>
          <a:lstStyle/>
          <a:p>
            <a:fld id="{63FF70F8-3F76-4ECA-B539-A26828CC2C24}" type="slidenum">
              <a:rPr lang="en-US" smtClean="0"/>
              <a:pPr/>
              <a:t>2</a:t>
            </a:fld>
            <a:endParaRPr lang="en-US" dirty="0"/>
          </a:p>
        </p:txBody>
      </p:sp>
      <p:sp>
        <p:nvSpPr>
          <p:cNvPr id="3" name="TextBox 2"/>
          <p:cNvSpPr txBox="1"/>
          <p:nvPr/>
        </p:nvSpPr>
        <p:spPr>
          <a:xfrm>
            <a:off x="9055882" y="251223"/>
            <a:ext cx="1372492" cy="584775"/>
          </a:xfrm>
          <a:prstGeom prst="rect">
            <a:avLst/>
          </a:prstGeom>
          <a:noFill/>
        </p:spPr>
        <p:txBody>
          <a:bodyPr wrap="none" rtlCol="0">
            <a:spAutoFit/>
          </a:bodyPr>
          <a:lstStyle/>
          <a:p>
            <a:r>
              <a:rPr lang="en-IN" sz="3200" dirty="0" smtClean="0">
                <a:solidFill>
                  <a:schemeClr val="bg1"/>
                </a:solidFill>
              </a:rPr>
              <a:t>STACKS</a:t>
            </a:r>
            <a:endParaRPr lang="en-IN" sz="3200" dirty="0">
              <a:solidFill>
                <a:schemeClr val="bg1"/>
              </a:solidFill>
            </a:endParaRPr>
          </a:p>
        </p:txBody>
      </p:sp>
      <p:sp>
        <p:nvSpPr>
          <p:cNvPr id="6" name="TextBox 5"/>
          <p:cNvSpPr txBox="1"/>
          <p:nvPr/>
        </p:nvSpPr>
        <p:spPr>
          <a:xfrm>
            <a:off x="8043522" y="1005840"/>
            <a:ext cx="3489528" cy="5509200"/>
          </a:xfrm>
          <a:prstGeom prst="rect">
            <a:avLst/>
          </a:prstGeom>
          <a:noFill/>
        </p:spPr>
        <p:txBody>
          <a:bodyPr wrap="square" rtlCol="0">
            <a:spAutoFit/>
          </a:bodyPr>
          <a:lstStyle/>
          <a:p>
            <a:r>
              <a:rPr lang="en-IN" sz="2200" dirty="0" smtClean="0">
                <a:solidFill>
                  <a:schemeClr val="bg1"/>
                </a:solidFill>
              </a:rPr>
              <a:t>1.NodeJs</a:t>
            </a:r>
          </a:p>
          <a:p>
            <a:r>
              <a:rPr lang="en-IN" sz="2200" dirty="0" smtClean="0">
                <a:solidFill>
                  <a:schemeClr val="bg1"/>
                </a:solidFill>
              </a:rPr>
              <a:t>2.ReactJs</a:t>
            </a:r>
          </a:p>
          <a:p>
            <a:r>
              <a:rPr lang="en-IN" sz="2200" dirty="0" smtClean="0">
                <a:solidFill>
                  <a:schemeClr val="bg1"/>
                </a:solidFill>
              </a:rPr>
              <a:t>3.ExpressJs</a:t>
            </a:r>
          </a:p>
          <a:p>
            <a:r>
              <a:rPr lang="en-IN" sz="2200" dirty="0" smtClean="0">
                <a:solidFill>
                  <a:schemeClr val="bg1"/>
                </a:solidFill>
              </a:rPr>
              <a:t>4.Blockchain</a:t>
            </a:r>
          </a:p>
          <a:p>
            <a:r>
              <a:rPr lang="en-IN" sz="2200" dirty="0" smtClean="0">
                <a:solidFill>
                  <a:schemeClr val="bg1"/>
                </a:solidFill>
              </a:rPr>
              <a:t>5.MongoDB</a:t>
            </a:r>
          </a:p>
          <a:p>
            <a:r>
              <a:rPr lang="en-IN" sz="2200" dirty="0" smtClean="0">
                <a:solidFill>
                  <a:schemeClr val="bg1"/>
                </a:solidFill>
              </a:rPr>
              <a:t>6.HTML CSS</a:t>
            </a:r>
          </a:p>
          <a:p>
            <a:r>
              <a:rPr lang="en-IN" sz="2200" dirty="0" smtClean="0">
                <a:solidFill>
                  <a:schemeClr val="bg1"/>
                </a:solidFill>
              </a:rPr>
              <a:t>7.VanillaJs</a:t>
            </a:r>
          </a:p>
          <a:p>
            <a:r>
              <a:rPr lang="en-IN" sz="2200" dirty="0" smtClean="0">
                <a:solidFill>
                  <a:schemeClr val="bg1"/>
                </a:solidFill>
              </a:rPr>
              <a:t>8.Jquery</a:t>
            </a:r>
          </a:p>
          <a:p>
            <a:r>
              <a:rPr lang="en-IN" sz="2200" dirty="0" smtClean="0">
                <a:solidFill>
                  <a:schemeClr val="bg1"/>
                </a:solidFill>
              </a:rPr>
              <a:t>9.OAuth </a:t>
            </a:r>
          </a:p>
          <a:p>
            <a:r>
              <a:rPr lang="en-IN" sz="2200" dirty="0" smtClean="0">
                <a:solidFill>
                  <a:schemeClr val="bg1"/>
                </a:solidFill>
              </a:rPr>
              <a:t>10.React Native</a:t>
            </a:r>
          </a:p>
          <a:p>
            <a:r>
              <a:rPr lang="en-IN" sz="2200" dirty="0" smtClean="0">
                <a:solidFill>
                  <a:schemeClr val="bg1"/>
                </a:solidFill>
              </a:rPr>
              <a:t>11.GraphQL</a:t>
            </a:r>
          </a:p>
          <a:p>
            <a:r>
              <a:rPr lang="en-IN" sz="2200" dirty="0" smtClean="0">
                <a:solidFill>
                  <a:schemeClr val="bg1"/>
                </a:solidFill>
              </a:rPr>
              <a:t>12.Webpack</a:t>
            </a:r>
          </a:p>
          <a:p>
            <a:r>
              <a:rPr lang="en-IN" sz="2200" dirty="0" smtClean="0">
                <a:solidFill>
                  <a:schemeClr val="bg1"/>
                </a:solidFill>
              </a:rPr>
              <a:t>13.Machine Learning</a:t>
            </a:r>
          </a:p>
          <a:p>
            <a:r>
              <a:rPr lang="en-IN" sz="2200" dirty="0" smtClean="0">
                <a:solidFill>
                  <a:schemeClr val="bg1"/>
                </a:solidFill>
              </a:rPr>
              <a:t>(</a:t>
            </a:r>
            <a:r>
              <a:rPr lang="en-IN" sz="2200" dirty="0" err="1" smtClean="0">
                <a:solidFill>
                  <a:schemeClr val="bg1"/>
                </a:solidFill>
              </a:rPr>
              <a:t>SkLearn</a:t>
            </a:r>
            <a:r>
              <a:rPr lang="en-IN" sz="2200" dirty="0" smtClean="0">
                <a:solidFill>
                  <a:schemeClr val="bg1"/>
                </a:solidFill>
              </a:rPr>
              <a:t> ,Linear Regression)</a:t>
            </a:r>
          </a:p>
          <a:p>
            <a:r>
              <a:rPr lang="en-IN" sz="2200" dirty="0" smtClean="0">
                <a:solidFill>
                  <a:schemeClr val="bg1"/>
                </a:solidFill>
              </a:rPr>
              <a:t>14.Django </a:t>
            </a:r>
          </a:p>
          <a:p>
            <a:endParaRPr lang="en-IN" sz="2200" dirty="0">
              <a:solidFill>
                <a:schemeClr val="bg1"/>
              </a:solidFill>
            </a:endParaRPr>
          </a:p>
        </p:txBody>
      </p:sp>
    </p:spTree>
    <p:extLst>
      <p:ext uri="{BB962C8B-B14F-4D97-AF65-F5344CB8AC3E}">
        <p14:creationId xmlns:p14="http://schemas.microsoft.com/office/powerpoint/2010/main" val="1819015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xmlns="" id="{A235659D-5CF5-442C-BD06-18B6B86C92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810"/>
          <a:stretch/>
        </p:blipFill>
        <p:spPr>
          <a:xfrm>
            <a:off x="0" y="0"/>
            <a:ext cx="8763452" cy="6858000"/>
          </a:xfrm>
          <a:prstGeom prst="rect">
            <a:avLst/>
          </a:prstGeom>
        </p:spPr>
      </p:pic>
      <p:sp>
        <p:nvSpPr>
          <p:cNvPr id="48" name="Rectangle 47">
            <a:extLst>
              <a:ext uri="{FF2B5EF4-FFF2-40B4-BE49-F238E27FC236}">
                <a16:creationId xmlns:a16="http://schemas.microsoft.com/office/drawing/2014/main" xmlns="" id="{250FA0AB-E9B6-4AF3-985A-97B78AAD6CB2}"/>
              </a:ext>
            </a:extLst>
          </p:cNvPr>
          <p:cNvSpPr/>
          <p:nvPr/>
        </p:nvSpPr>
        <p:spPr>
          <a:xfrm>
            <a:off x="0" y="0"/>
            <a:ext cx="11696699" cy="6858000"/>
          </a:xfrm>
          <a:prstGeom prst="rect">
            <a:avLst/>
          </a:prstGeom>
          <a:gradFill flip="none" rotWithShape="1">
            <a:gsLst>
              <a:gs pos="88000">
                <a:schemeClr val="bg1">
                  <a:alpha val="91000"/>
                </a:schemeClr>
              </a:gs>
              <a:gs pos="36000">
                <a:schemeClr val="bg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smtClean="0"/>
              <a:t>rrrrr</a:t>
            </a:r>
            <a:endParaRPr lang="en-US" dirty="0"/>
          </a:p>
        </p:txBody>
      </p:sp>
      <p:sp>
        <p:nvSpPr>
          <p:cNvPr id="34" name="Freeform: Shape 33">
            <a:extLst>
              <a:ext uri="{FF2B5EF4-FFF2-40B4-BE49-F238E27FC236}">
                <a16:creationId xmlns:a16="http://schemas.microsoft.com/office/drawing/2014/main" xmlns="" id="{26A3C69E-7518-4428-8BE6-E46B2A015A8F}"/>
              </a:ext>
            </a:extLst>
          </p:cNvPr>
          <p:cNvSpPr/>
          <p:nvPr/>
        </p:nvSpPr>
        <p:spPr>
          <a:xfrm>
            <a:off x="6096001" y="3478055"/>
            <a:ext cx="5245701" cy="3379945"/>
          </a:xfrm>
          <a:custGeom>
            <a:avLst/>
            <a:gdLst>
              <a:gd name="connsiteX0" fmla="*/ 0 w 5245701"/>
              <a:gd name="connsiteY0" fmla="*/ 0 h 3910221"/>
              <a:gd name="connsiteX1" fmla="*/ 39635 w 5245701"/>
              <a:gd name="connsiteY1" fmla="*/ 306730 h 3910221"/>
              <a:gd name="connsiteX2" fmla="*/ 923925 w 5245701"/>
              <a:gd name="connsiteY2" fmla="*/ 2852947 h 3910221"/>
              <a:gd name="connsiteX3" fmla="*/ 3790950 w 5245701"/>
              <a:gd name="connsiteY3" fmla="*/ 3281572 h 3910221"/>
              <a:gd name="connsiteX4" fmla="*/ 5162122 w 5245701"/>
              <a:gd name="connsiteY4" fmla="*/ 3864048 h 3910221"/>
              <a:gd name="connsiteX5" fmla="*/ 5245701 w 5245701"/>
              <a:gd name="connsiteY5" fmla="*/ 3910221 h 3910221"/>
              <a:gd name="connsiteX6" fmla="*/ 0 w 5245701"/>
              <a:gd name="connsiteY6" fmla="*/ 3910221 h 391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5701" h="3910221">
                <a:moveTo>
                  <a:pt x="0" y="0"/>
                </a:moveTo>
                <a:lnTo>
                  <a:pt x="39635" y="306730"/>
                </a:lnTo>
                <a:cubicBezTo>
                  <a:pt x="180950" y="1360573"/>
                  <a:pt x="368300" y="2352885"/>
                  <a:pt x="923925" y="2852947"/>
                </a:cubicBezTo>
                <a:cubicBezTo>
                  <a:pt x="1558925" y="3424447"/>
                  <a:pt x="3000375" y="3065672"/>
                  <a:pt x="3790950" y="3281572"/>
                </a:cubicBezTo>
                <a:cubicBezTo>
                  <a:pt x="4285059" y="3416510"/>
                  <a:pt x="4787850" y="3661828"/>
                  <a:pt x="5162122" y="3864048"/>
                </a:cubicBezTo>
                <a:lnTo>
                  <a:pt x="5245701" y="3910221"/>
                </a:lnTo>
                <a:lnTo>
                  <a:pt x="0" y="391022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97510FD-F715-4747-86E9-4B5FF9BCF768}"/>
              </a:ext>
            </a:extLst>
          </p:cNvPr>
          <p:cNvSpPr>
            <a:spLocks noGrp="1"/>
          </p:cNvSpPr>
          <p:nvPr>
            <p:ph type="title"/>
          </p:nvPr>
        </p:nvSpPr>
        <p:spPr>
          <a:xfrm>
            <a:off x="1647445" y="181121"/>
            <a:ext cx="4200904" cy="553998"/>
          </a:xfrm>
        </p:spPr>
        <p:txBody>
          <a:bodyPr wrap="square" anchor="b">
            <a:spAutoFit/>
          </a:bodyPr>
          <a:lstStyle/>
          <a:p>
            <a:r>
              <a:rPr lang="en-US" sz="4000" dirty="0" smtClean="0"/>
              <a:t>Use Cases</a:t>
            </a:r>
            <a:endParaRPr lang="en-US" sz="4000" dirty="0"/>
          </a:p>
        </p:txBody>
      </p:sp>
      <p:sp>
        <p:nvSpPr>
          <p:cNvPr id="6" name="Slide Number Placeholder 5">
            <a:extLst>
              <a:ext uri="{FF2B5EF4-FFF2-40B4-BE49-F238E27FC236}">
                <a16:creationId xmlns:a16="http://schemas.microsoft.com/office/drawing/2014/main" xmlns="" id="{CD14B45E-FE25-4D00-AFED-6BEF8A0F7050}"/>
              </a:ext>
            </a:extLst>
          </p:cNvPr>
          <p:cNvSpPr>
            <a:spLocks noGrp="1"/>
          </p:cNvSpPr>
          <p:nvPr>
            <p:ph type="sldNum" sz="quarter" idx="12"/>
          </p:nvPr>
        </p:nvSpPr>
        <p:spPr/>
        <p:txBody>
          <a:bodyPr/>
          <a:lstStyle/>
          <a:p>
            <a:fld id="{63FF70F8-3F76-4ECA-B539-A26828CC2C24}" type="slidenum">
              <a:rPr lang="en-US" smtClean="0"/>
              <a:pPr/>
              <a:t>3</a:t>
            </a:fld>
            <a:endParaRPr lang="en-US" dirty="0"/>
          </a:p>
        </p:txBody>
      </p:sp>
      <p:sp>
        <p:nvSpPr>
          <p:cNvPr id="7" name="TextBox 6">
            <a:extLst>
              <a:ext uri="{FF2B5EF4-FFF2-40B4-BE49-F238E27FC236}">
                <a16:creationId xmlns:a16="http://schemas.microsoft.com/office/drawing/2014/main" xmlns="" id="{D0E641DD-B0E2-4507-91B6-B6E015F3FAFC}"/>
              </a:ext>
            </a:extLst>
          </p:cNvPr>
          <p:cNvSpPr txBox="1"/>
          <p:nvPr/>
        </p:nvSpPr>
        <p:spPr>
          <a:xfrm>
            <a:off x="7149328" y="3651029"/>
            <a:ext cx="2415296" cy="369332"/>
          </a:xfrm>
          <a:prstGeom prst="rect">
            <a:avLst/>
          </a:prstGeom>
          <a:noFill/>
        </p:spPr>
        <p:txBody>
          <a:bodyPr wrap="square" lIns="0" tIns="0" rIns="0" bIns="0" rtlCol="0" anchor="ctr">
            <a:spAutoFit/>
          </a:bodyPr>
          <a:lstStyle/>
          <a:p>
            <a:r>
              <a:rPr lang="en-US" sz="2400" b="1" dirty="0" smtClean="0">
                <a:latin typeface="+mj-lt"/>
              </a:rPr>
              <a:t>Dependencies</a:t>
            </a:r>
            <a:endParaRPr lang="en-US" sz="2400" b="1" dirty="0">
              <a:latin typeface="+mj-lt"/>
            </a:endParaRPr>
          </a:p>
        </p:txBody>
      </p:sp>
      <p:cxnSp>
        <p:nvCxnSpPr>
          <p:cNvPr id="26" name="Straight Connector 25">
            <a:extLst>
              <a:ext uri="{FF2B5EF4-FFF2-40B4-BE49-F238E27FC236}">
                <a16:creationId xmlns:a16="http://schemas.microsoft.com/office/drawing/2014/main" xmlns="" id="{3D2D5C30-FADB-4F19-8FE6-949C57A68E70}"/>
              </a:ext>
            </a:extLst>
          </p:cNvPr>
          <p:cNvCxnSpPr>
            <a:cxnSpLocks/>
          </p:cNvCxnSpPr>
          <p:nvPr/>
        </p:nvCxnSpPr>
        <p:spPr>
          <a:xfrm>
            <a:off x="6629400" y="5385790"/>
            <a:ext cx="45026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E987B2D5-86DE-4545-BEB0-12A3EB2D1DB3}"/>
              </a:ext>
            </a:extLst>
          </p:cNvPr>
          <p:cNvSpPr txBox="1"/>
          <p:nvPr/>
        </p:nvSpPr>
        <p:spPr>
          <a:xfrm>
            <a:off x="6591451" y="4149426"/>
            <a:ext cx="4750251" cy="2068259"/>
          </a:xfrm>
          <a:prstGeom prst="rect">
            <a:avLst/>
          </a:prstGeom>
          <a:noFill/>
        </p:spPr>
        <p:txBody>
          <a:bodyPr wrap="square" lIns="0" tIns="0" rIns="0" bIns="0" rtlCol="0">
            <a:spAutoFit/>
          </a:bodyPr>
          <a:lstStyle/>
          <a:p>
            <a:pPr>
              <a:lnSpc>
                <a:spcPct val="120000"/>
              </a:lnSpc>
            </a:pPr>
            <a:r>
              <a:rPr lang="en-US" sz="1400" dirty="0" smtClean="0"/>
              <a:t>1.Smart Contract </a:t>
            </a:r>
          </a:p>
          <a:p>
            <a:pPr>
              <a:lnSpc>
                <a:spcPct val="120000"/>
              </a:lnSpc>
            </a:pPr>
            <a:r>
              <a:rPr lang="en-US" sz="1400" dirty="0" smtClean="0"/>
              <a:t>2.Aadhar Number</a:t>
            </a:r>
            <a:r>
              <a:rPr lang="en-US" sz="1400" dirty="0"/>
              <a:t> </a:t>
            </a:r>
            <a:r>
              <a:rPr lang="en-US" sz="1400" dirty="0" smtClean="0"/>
              <a:t>Verification</a:t>
            </a:r>
          </a:p>
          <a:p>
            <a:pPr>
              <a:lnSpc>
                <a:spcPct val="120000"/>
              </a:lnSpc>
            </a:pPr>
            <a:r>
              <a:rPr lang="en-US" sz="1400" dirty="0" smtClean="0"/>
              <a:t>3.Availaiblility of the crop.</a:t>
            </a:r>
          </a:p>
          <a:p>
            <a:pPr>
              <a:lnSpc>
                <a:spcPct val="120000"/>
              </a:lnSpc>
            </a:pPr>
            <a:r>
              <a:rPr lang="en-US" sz="1400" dirty="0" smtClean="0"/>
              <a:t>4.Transfer of all money in Jan </a:t>
            </a:r>
            <a:r>
              <a:rPr lang="en-US" sz="1400" dirty="0" err="1" smtClean="0"/>
              <a:t>Dhan</a:t>
            </a:r>
            <a:r>
              <a:rPr lang="en-US" sz="1400" dirty="0" smtClean="0"/>
              <a:t> </a:t>
            </a:r>
            <a:r>
              <a:rPr lang="en-US" sz="1400" dirty="0" err="1" smtClean="0"/>
              <a:t>Yojana</a:t>
            </a:r>
            <a:r>
              <a:rPr lang="en-US" sz="1400" dirty="0" smtClean="0"/>
              <a:t> account  using integrated payment gateway .</a:t>
            </a:r>
          </a:p>
          <a:p>
            <a:pPr>
              <a:lnSpc>
                <a:spcPct val="120000"/>
              </a:lnSpc>
            </a:pPr>
            <a:r>
              <a:rPr lang="en-US" sz="1400" dirty="0" smtClean="0"/>
              <a:t>5.Linking of Private Delivery services like DTDC by linking COD With Jan </a:t>
            </a:r>
            <a:r>
              <a:rPr lang="en-US" sz="1400" dirty="0" err="1" smtClean="0"/>
              <a:t>Dhan</a:t>
            </a:r>
            <a:r>
              <a:rPr lang="en-US" sz="1400" dirty="0" smtClean="0"/>
              <a:t> account.</a:t>
            </a:r>
          </a:p>
          <a:p>
            <a:pPr>
              <a:lnSpc>
                <a:spcPct val="120000"/>
              </a:lnSpc>
            </a:pPr>
            <a:r>
              <a:rPr lang="en-US" sz="1400" dirty="0" smtClean="0"/>
              <a:t> </a:t>
            </a:r>
          </a:p>
        </p:txBody>
      </p:sp>
      <p:grpSp>
        <p:nvGrpSpPr>
          <p:cNvPr id="39" name="Group 38">
            <a:extLst>
              <a:ext uri="{FF2B5EF4-FFF2-40B4-BE49-F238E27FC236}">
                <a16:creationId xmlns:a16="http://schemas.microsoft.com/office/drawing/2014/main" xmlns="" id="{A515FAE2-6FE4-42CD-83F7-293F055D9355}"/>
              </a:ext>
            </a:extLst>
          </p:cNvPr>
          <p:cNvGrpSpPr/>
          <p:nvPr/>
        </p:nvGrpSpPr>
        <p:grpSpPr>
          <a:xfrm>
            <a:off x="6629400" y="3643962"/>
            <a:ext cx="338354" cy="324938"/>
            <a:chOff x="2670175" y="1819275"/>
            <a:chExt cx="360363" cy="346076"/>
          </a:xfrm>
          <a:solidFill>
            <a:srgbClr val="642B73"/>
          </a:solidFill>
        </p:grpSpPr>
        <p:sp>
          <p:nvSpPr>
            <p:cNvPr id="40" name="Freeform 1095">
              <a:extLst>
                <a:ext uri="{FF2B5EF4-FFF2-40B4-BE49-F238E27FC236}">
                  <a16:creationId xmlns:a16="http://schemas.microsoft.com/office/drawing/2014/main" xmlns="" id="{C897655E-8532-4ECC-944A-480E2BB33BA5}"/>
                </a:ext>
              </a:extLst>
            </p:cNvPr>
            <p:cNvSpPr>
              <a:spLocks/>
            </p:cNvSpPr>
            <p:nvPr/>
          </p:nvSpPr>
          <p:spPr bwMode="auto">
            <a:xfrm>
              <a:off x="2786063" y="1992313"/>
              <a:ext cx="128588" cy="101600"/>
            </a:xfrm>
            <a:custGeom>
              <a:avLst/>
              <a:gdLst>
                <a:gd name="T0" fmla="*/ 12 w 34"/>
                <a:gd name="T1" fmla="*/ 27 h 27"/>
                <a:gd name="T2" fmla="*/ 10 w 34"/>
                <a:gd name="T3" fmla="*/ 27 h 27"/>
                <a:gd name="T4" fmla="*/ 0 w 34"/>
                <a:gd name="T5" fmla="*/ 17 h 27"/>
                <a:gd name="T6" fmla="*/ 0 w 34"/>
                <a:gd name="T7" fmla="*/ 14 h 27"/>
                <a:gd name="T8" fmla="*/ 3 w 34"/>
                <a:gd name="T9" fmla="*/ 14 h 27"/>
                <a:gd name="T10" fmla="*/ 12 w 34"/>
                <a:gd name="T11" fmla="*/ 22 h 27"/>
                <a:gd name="T12" fmla="*/ 31 w 34"/>
                <a:gd name="T13" fmla="*/ 1 h 27"/>
                <a:gd name="T14" fmla="*/ 33 w 34"/>
                <a:gd name="T15" fmla="*/ 1 h 27"/>
                <a:gd name="T16" fmla="*/ 34 w 34"/>
                <a:gd name="T17" fmla="*/ 3 h 27"/>
                <a:gd name="T18" fmla="*/ 13 w 34"/>
                <a:gd name="T19" fmla="*/ 27 h 27"/>
                <a:gd name="T20" fmla="*/ 12 w 34"/>
                <a:gd name="T21" fmla="*/ 27 h 27"/>
                <a:gd name="T22" fmla="*/ 12 w 34"/>
                <a:gd name="T23"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7">
                  <a:moveTo>
                    <a:pt x="12" y="27"/>
                  </a:moveTo>
                  <a:cubicBezTo>
                    <a:pt x="11" y="27"/>
                    <a:pt x="11" y="27"/>
                    <a:pt x="10" y="27"/>
                  </a:cubicBezTo>
                  <a:cubicBezTo>
                    <a:pt x="0" y="17"/>
                    <a:pt x="0" y="17"/>
                    <a:pt x="0" y="17"/>
                  </a:cubicBezTo>
                  <a:cubicBezTo>
                    <a:pt x="0" y="16"/>
                    <a:pt x="0" y="15"/>
                    <a:pt x="0" y="14"/>
                  </a:cubicBezTo>
                  <a:cubicBezTo>
                    <a:pt x="1" y="13"/>
                    <a:pt x="3" y="13"/>
                    <a:pt x="3" y="14"/>
                  </a:cubicBezTo>
                  <a:cubicBezTo>
                    <a:pt x="12" y="22"/>
                    <a:pt x="12" y="22"/>
                    <a:pt x="12" y="22"/>
                  </a:cubicBezTo>
                  <a:cubicBezTo>
                    <a:pt x="31" y="1"/>
                    <a:pt x="31" y="1"/>
                    <a:pt x="31" y="1"/>
                  </a:cubicBezTo>
                  <a:cubicBezTo>
                    <a:pt x="31" y="0"/>
                    <a:pt x="33" y="0"/>
                    <a:pt x="33" y="1"/>
                  </a:cubicBezTo>
                  <a:cubicBezTo>
                    <a:pt x="34" y="1"/>
                    <a:pt x="34" y="3"/>
                    <a:pt x="34" y="3"/>
                  </a:cubicBezTo>
                  <a:cubicBezTo>
                    <a:pt x="13" y="27"/>
                    <a:pt x="13" y="27"/>
                    <a:pt x="13" y="27"/>
                  </a:cubicBezTo>
                  <a:cubicBezTo>
                    <a:pt x="13" y="27"/>
                    <a:pt x="13" y="27"/>
                    <a:pt x="12" y="27"/>
                  </a:cubicBezTo>
                  <a:cubicBezTo>
                    <a:pt x="12" y="27"/>
                    <a:pt x="12" y="27"/>
                    <a:pt x="12"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1" name="Freeform 1096">
              <a:extLst>
                <a:ext uri="{FF2B5EF4-FFF2-40B4-BE49-F238E27FC236}">
                  <a16:creationId xmlns:a16="http://schemas.microsoft.com/office/drawing/2014/main" xmlns="" id="{25F4E111-D1E9-431A-AD69-5C92687DD677}"/>
                </a:ext>
              </a:extLst>
            </p:cNvPr>
            <p:cNvSpPr>
              <a:spLocks noEditPoints="1"/>
            </p:cNvSpPr>
            <p:nvPr/>
          </p:nvSpPr>
          <p:spPr bwMode="auto">
            <a:xfrm>
              <a:off x="2670175" y="1925638"/>
              <a:ext cx="360363" cy="239713"/>
            </a:xfrm>
            <a:custGeom>
              <a:avLst/>
              <a:gdLst>
                <a:gd name="T0" fmla="*/ 94 w 96"/>
                <a:gd name="T1" fmla="*/ 64 h 64"/>
                <a:gd name="T2" fmla="*/ 2 w 96"/>
                <a:gd name="T3" fmla="*/ 64 h 64"/>
                <a:gd name="T4" fmla="*/ 0 w 96"/>
                <a:gd name="T5" fmla="*/ 62 h 64"/>
                <a:gd name="T6" fmla="*/ 0 w 96"/>
                <a:gd name="T7" fmla="*/ 2 h 64"/>
                <a:gd name="T8" fmla="*/ 2 w 96"/>
                <a:gd name="T9" fmla="*/ 0 h 64"/>
                <a:gd name="T10" fmla="*/ 94 w 96"/>
                <a:gd name="T11" fmla="*/ 0 h 64"/>
                <a:gd name="T12" fmla="*/ 96 w 96"/>
                <a:gd name="T13" fmla="*/ 2 h 64"/>
                <a:gd name="T14" fmla="*/ 96 w 96"/>
                <a:gd name="T15" fmla="*/ 62 h 64"/>
                <a:gd name="T16" fmla="*/ 94 w 96"/>
                <a:gd name="T17" fmla="*/ 64 h 64"/>
                <a:gd name="T18" fmla="*/ 4 w 96"/>
                <a:gd name="T19" fmla="*/ 60 h 64"/>
                <a:gd name="T20" fmla="*/ 92 w 96"/>
                <a:gd name="T21" fmla="*/ 60 h 64"/>
                <a:gd name="T22" fmla="*/ 92 w 96"/>
                <a:gd name="T23" fmla="*/ 4 h 64"/>
                <a:gd name="T24" fmla="*/ 4 w 96"/>
                <a:gd name="T25" fmla="*/ 4 h 64"/>
                <a:gd name="T26" fmla="*/ 4 w 9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4">
                  <a:moveTo>
                    <a:pt x="94" y="64"/>
                  </a:moveTo>
                  <a:cubicBezTo>
                    <a:pt x="2" y="64"/>
                    <a:pt x="2" y="64"/>
                    <a:pt x="2" y="64"/>
                  </a:cubicBezTo>
                  <a:cubicBezTo>
                    <a:pt x="1" y="64"/>
                    <a:pt x="0" y="63"/>
                    <a:pt x="0" y="62"/>
                  </a:cubicBezTo>
                  <a:cubicBezTo>
                    <a:pt x="0" y="2"/>
                    <a:pt x="0" y="2"/>
                    <a:pt x="0" y="2"/>
                  </a:cubicBezTo>
                  <a:cubicBezTo>
                    <a:pt x="0" y="1"/>
                    <a:pt x="1" y="0"/>
                    <a:pt x="2" y="0"/>
                  </a:cubicBezTo>
                  <a:cubicBezTo>
                    <a:pt x="94" y="0"/>
                    <a:pt x="94" y="0"/>
                    <a:pt x="94" y="0"/>
                  </a:cubicBezTo>
                  <a:cubicBezTo>
                    <a:pt x="95" y="0"/>
                    <a:pt x="96" y="1"/>
                    <a:pt x="96" y="2"/>
                  </a:cubicBezTo>
                  <a:cubicBezTo>
                    <a:pt x="96" y="62"/>
                    <a:pt x="96" y="62"/>
                    <a:pt x="96" y="62"/>
                  </a:cubicBezTo>
                  <a:cubicBezTo>
                    <a:pt x="96" y="63"/>
                    <a:pt x="95" y="64"/>
                    <a:pt x="94" y="64"/>
                  </a:cubicBezTo>
                  <a:close/>
                  <a:moveTo>
                    <a:pt x="4" y="60"/>
                  </a:moveTo>
                  <a:cubicBezTo>
                    <a:pt x="92" y="60"/>
                    <a:pt x="92" y="60"/>
                    <a:pt x="92" y="60"/>
                  </a:cubicBezTo>
                  <a:cubicBezTo>
                    <a:pt x="92" y="4"/>
                    <a:pt x="92" y="4"/>
                    <a:pt x="92" y="4"/>
                  </a:cubicBezTo>
                  <a:cubicBezTo>
                    <a:pt x="4" y="4"/>
                    <a:pt x="4" y="4"/>
                    <a:pt x="4" y="4"/>
                  </a:cubicBezTo>
                  <a:lnTo>
                    <a:pt x="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1097">
              <a:extLst>
                <a:ext uri="{FF2B5EF4-FFF2-40B4-BE49-F238E27FC236}">
                  <a16:creationId xmlns:a16="http://schemas.microsoft.com/office/drawing/2014/main" xmlns="" id="{6D4C9199-FD02-419D-9031-3EBE88F7F7AC}"/>
                </a:ext>
              </a:extLst>
            </p:cNvPr>
            <p:cNvSpPr>
              <a:spLocks noEditPoints="1"/>
            </p:cNvSpPr>
            <p:nvPr/>
          </p:nvSpPr>
          <p:spPr bwMode="auto">
            <a:xfrm>
              <a:off x="2774950" y="1819275"/>
              <a:ext cx="150813" cy="120650"/>
            </a:xfrm>
            <a:custGeom>
              <a:avLst/>
              <a:gdLst>
                <a:gd name="T0" fmla="*/ 38 w 40"/>
                <a:gd name="T1" fmla="*/ 32 h 32"/>
                <a:gd name="T2" fmla="*/ 2 w 40"/>
                <a:gd name="T3" fmla="*/ 32 h 32"/>
                <a:gd name="T4" fmla="*/ 0 w 40"/>
                <a:gd name="T5" fmla="*/ 30 h 32"/>
                <a:gd name="T6" fmla="*/ 0 w 40"/>
                <a:gd name="T7" fmla="*/ 20 h 32"/>
                <a:gd name="T8" fmla="*/ 20 w 40"/>
                <a:gd name="T9" fmla="*/ 0 h 32"/>
                <a:gd name="T10" fmla="*/ 40 w 40"/>
                <a:gd name="T11" fmla="*/ 20 h 32"/>
                <a:gd name="T12" fmla="*/ 40 w 40"/>
                <a:gd name="T13" fmla="*/ 30 h 32"/>
                <a:gd name="T14" fmla="*/ 38 w 40"/>
                <a:gd name="T15" fmla="*/ 32 h 32"/>
                <a:gd name="T16" fmla="*/ 4 w 40"/>
                <a:gd name="T17" fmla="*/ 28 h 32"/>
                <a:gd name="T18" fmla="*/ 36 w 40"/>
                <a:gd name="T19" fmla="*/ 28 h 32"/>
                <a:gd name="T20" fmla="*/ 36 w 40"/>
                <a:gd name="T21" fmla="*/ 20 h 32"/>
                <a:gd name="T22" fmla="*/ 20 w 40"/>
                <a:gd name="T23" fmla="*/ 4 h 32"/>
                <a:gd name="T24" fmla="*/ 4 w 40"/>
                <a:gd name="T25" fmla="*/ 20 h 32"/>
                <a:gd name="T26" fmla="*/ 4 w 40"/>
                <a:gd name="T27"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32">
                  <a:moveTo>
                    <a:pt x="38" y="32"/>
                  </a:moveTo>
                  <a:cubicBezTo>
                    <a:pt x="2" y="32"/>
                    <a:pt x="2" y="32"/>
                    <a:pt x="2" y="32"/>
                  </a:cubicBezTo>
                  <a:cubicBezTo>
                    <a:pt x="1" y="32"/>
                    <a:pt x="0" y="31"/>
                    <a:pt x="0" y="30"/>
                  </a:cubicBezTo>
                  <a:cubicBezTo>
                    <a:pt x="0" y="20"/>
                    <a:pt x="0" y="20"/>
                    <a:pt x="0" y="20"/>
                  </a:cubicBezTo>
                  <a:cubicBezTo>
                    <a:pt x="0" y="9"/>
                    <a:pt x="9" y="0"/>
                    <a:pt x="20" y="0"/>
                  </a:cubicBezTo>
                  <a:cubicBezTo>
                    <a:pt x="31" y="0"/>
                    <a:pt x="40" y="9"/>
                    <a:pt x="40" y="20"/>
                  </a:cubicBezTo>
                  <a:cubicBezTo>
                    <a:pt x="40" y="30"/>
                    <a:pt x="40" y="30"/>
                    <a:pt x="40" y="30"/>
                  </a:cubicBezTo>
                  <a:cubicBezTo>
                    <a:pt x="40" y="31"/>
                    <a:pt x="39" y="32"/>
                    <a:pt x="38" y="32"/>
                  </a:cubicBezTo>
                  <a:close/>
                  <a:moveTo>
                    <a:pt x="4" y="28"/>
                  </a:moveTo>
                  <a:cubicBezTo>
                    <a:pt x="36" y="28"/>
                    <a:pt x="36" y="28"/>
                    <a:pt x="36" y="28"/>
                  </a:cubicBezTo>
                  <a:cubicBezTo>
                    <a:pt x="36" y="20"/>
                    <a:pt x="36" y="20"/>
                    <a:pt x="36" y="20"/>
                  </a:cubicBezTo>
                  <a:cubicBezTo>
                    <a:pt x="36" y="11"/>
                    <a:pt x="29" y="4"/>
                    <a:pt x="20" y="4"/>
                  </a:cubicBezTo>
                  <a:cubicBezTo>
                    <a:pt x="11" y="4"/>
                    <a:pt x="4" y="11"/>
                    <a:pt x="4" y="20"/>
                  </a:cubicBezTo>
                  <a:lnTo>
                    <a:pt x="4"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098">
              <a:extLst>
                <a:ext uri="{FF2B5EF4-FFF2-40B4-BE49-F238E27FC236}">
                  <a16:creationId xmlns:a16="http://schemas.microsoft.com/office/drawing/2014/main" xmlns="" id="{E2AA7DF5-FF53-4B87-9E77-7FF03F192AE6}"/>
                </a:ext>
              </a:extLst>
            </p:cNvPr>
            <p:cNvSpPr>
              <a:spLocks/>
            </p:cNvSpPr>
            <p:nvPr/>
          </p:nvSpPr>
          <p:spPr bwMode="auto">
            <a:xfrm>
              <a:off x="2940050" y="1895475"/>
              <a:ext cx="87313" cy="44450"/>
            </a:xfrm>
            <a:custGeom>
              <a:avLst/>
              <a:gdLst>
                <a:gd name="T0" fmla="*/ 21 w 23"/>
                <a:gd name="T1" fmla="*/ 12 h 12"/>
                <a:gd name="T2" fmla="*/ 13 w 23"/>
                <a:gd name="T3" fmla="*/ 4 h 12"/>
                <a:gd name="T4" fmla="*/ 0 w 23"/>
                <a:gd name="T5" fmla="*/ 4 h 12"/>
                <a:gd name="T6" fmla="*/ 0 w 23"/>
                <a:gd name="T7" fmla="*/ 0 h 12"/>
                <a:gd name="T8" fmla="*/ 14 w 23"/>
                <a:gd name="T9" fmla="*/ 0 h 12"/>
                <a:gd name="T10" fmla="*/ 15 w 23"/>
                <a:gd name="T11" fmla="*/ 1 h 12"/>
                <a:gd name="T12" fmla="*/ 23 w 23"/>
                <a:gd name="T13" fmla="*/ 9 h 12"/>
                <a:gd name="T14" fmla="*/ 21 w 2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1" y="12"/>
                  </a:moveTo>
                  <a:cubicBezTo>
                    <a:pt x="13" y="4"/>
                    <a:pt x="13" y="4"/>
                    <a:pt x="13" y="4"/>
                  </a:cubicBezTo>
                  <a:cubicBezTo>
                    <a:pt x="0" y="4"/>
                    <a:pt x="0" y="4"/>
                    <a:pt x="0" y="4"/>
                  </a:cubicBezTo>
                  <a:cubicBezTo>
                    <a:pt x="0" y="0"/>
                    <a:pt x="0" y="0"/>
                    <a:pt x="0" y="0"/>
                  </a:cubicBezTo>
                  <a:cubicBezTo>
                    <a:pt x="14" y="0"/>
                    <a:pt x="14" y="0"/>
                    <a:pt x="14" y="0"/>
                  </a:cubicBezTo>
                  <a:cubicBezTo>
                    <a:pt x="14" y="0"/>
                    <a:pt x="15" y="0"/>
                    <a:pt x="15" y="1"/>
                  </a:cubicBezTo>
                  <a:cubicBezTo>
                    <a:pt x="23" y="9"/>
                    <a:pt x="23" y="9"/>
                    <a:pt x="23" y="9"/>
                  </a:cubicBezTo>
                  <a:lnTo>
                    <a:pt x="2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Rectangle 1099">
              <a:extLst>
                <a:ext uri="{FF2B5EF4-FFF2-40B4-BE49-F238E27FC236}">
                  <a16:creationId xmlns:a16="http://schemas.microsoft.com/office/drawing/2014/main" xmlns="" id="{DD63230B-9FA2-45F1-AFFD-681335AC7F23}"/>
                </a:ext>
              </a:extLst>
            </p:cNvPr>
            <p:cNvSpPr>
              <a:spLocks noChangeArrowheads="1"/>
            </p:cNvSpPr>
            <p:nvPr/>
          </p:nvSpPr>
          <p:spPr bwMode="auto">
            <a:xfrm>
              <a:off x="2805113" y="1895475"/>
              <a:ext cx="90488" cy="142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100">
              <a:extLst>
                <a:ext uri="{FF2B5EF4-FFF2-40B4-BE49-F238E27FC236}">
                  <a16:creationId xmlns:a16="http://schemas.microsoft.com/office/drawing/2014/main" xmlns="" id="{63ADC690-1CC5-46B5-9042-9EDE5138D61A}"/>
                </a:ext>
              </a:extLst>
            </p:cNvPr>
            <p:cNvSpPr>
              <a:spLocks/>
            </p:cNvSpPr>
            <p:nvPr/>
          </p:nvSpPr>
          <p:spPr bwMode="auto">
            <a:xfrm>
              <a:off x="2673350" y="1895475"/>
              <a:ext cx="87313" cy="44450"/>
            </a:xfrm>
            <a:custGeom>
              <a:avLst/>
              <a:gdLst>
                <a:gd name="T0" fmla="*/ 2 w 23"/>
                <a:gd name="T1" fmla="*/ 12 h 12"/>
                <a:gd name="T2" fmla="*/ 0 w 23"/>
                <a:gd name="T3" fmla="*/ 9 h 12"/>
                <a:gd name="T4" fmla="*/ 9 w 23"/>
                <a:gd name="T5" fmla="*/ 1 h 12"/>
                <a:gd name="T6" fmla="*/ 10 w 23"/>
                <a:gd name="T7" fmla="*/ 0 h 12"/>
                <a:gd name="T8" fmla="*/ 23 w 23"/>
                <a:gd name="T9" fmla="*/ 0 h 12"/>
                <a:gd name="T10" fmla="*/ 23 w 23"/>
                <a:gd name="T11" fmla="*/ 4 h 12"/>
                <a:gd name="T12" fmla="*/ 11 w 23"/>
                <a:gd name="T13" fmla="*/ 4 h 12"/>
                <a:gd name="T14" fmla="*/ 2 w 23"/>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2">
                  <a:moveTo>
                    <a:pt x="2" y="12"/>
                  </a:moveTo>
                  <a:cubicBezTo>
                    <a:pt x="0" y="9"/>
                    <a:pt x="0" y="9"/>
                    <a:pt x="0" y="9"/>
                  </a:cubicBezTo>
                  <a:cubicBezTo>
                    <a:pt x="9" y="1"/>
                    <a:pt x="9" y="1"/>
                    <a:pt x="9" y="1"/>
                  </a:cubicBezTo>
                  <a:cubicBezTo>
                    <a:pt x="9" y="0"/>
                    <a:pt x="10" y="0"/>
                    <a:pt x="10" y="0"/>
                  </a:cubicBezTo>
                  <a:cubicBezTo>
                    <a:pt x="23" y="0"/>
                    <a:pt x="23" y="0"/>
                    <a:pt x="23" y="0"/>
                  </a:cubicBezTo>
                  <a:cubicBezTo>
                    <a:pt x="23" y="4"/>
                    <a:pt x="23" y="4"/>
                    <a:pt x="23" y="4"/>
                  </a:cubicBezTo>
                  <a:cubicBezTo>
                    <a:pt x="11" y="4"/>
                    <a:pt x="11" y="4"/>
                    <a:pt x="11" y="4"/>
                  </a:cubicBezTo>
                  <a:lnTo>
                    <a:pt x="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8" name="Rectangle: Top Corners Rounded 37">
            <a:extLst>
              <a:ext uri="{FF2B5EF4-FFF2-40B4-BE49-F238E27FC236}">
                <a16:creationId xmlns:a16="http://schemas.microsoft.com/office/drawing/2014/main" xmlns="" id="{53DD8058-956B-47B0-A38B-3406D6872BA4}"/>
              </a:ext>
            </a:extLst>
          </p:cNvPr>
          <p:cNvSpPr/>
          <p:nvPr/>
        </p:nvSpPr>
        <p:spPr>
          <a:xfrm flipV="1">
            <a:off x="8434797" y="0"/>
            <a:ext cx="3025859" cy="3133475"/>
          </a:xfrm>
          <a:prstGeom prst="round2SameRect">
            <a:avLst>
              <a:gd name="adj1" fmla="val 11844"/>
              <a:gd name="adj2" fmla="val 0"/>
            </a:avLst>
          </a:prstGeom>
          <a:gradFill flip="none" rotWithShape="1">
            <a:gsLst>
              <a:gs pos="99000">
                <a:srgbClr val="FB885B"/>
              </a:gs>
              <a:gs pos="0">
                <a:srgbClr val="DB5969"/>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0" name="Freeform: Shape 69">
            <a:extLst>
              <a:ext uri="{FF2B5EF4-FFF2-40B4-BE49-F238E27FC236}">
                <a16:creationId xmlns:a16="http://schemas.microsoft.com/office/drawing/2014/main" xmlns="" id="{2E93AD38-EBC0-4FC1-8B57-57E276B29CE0}"/>
              </a:ext>
            </a:extLst>
          </p:cNvPr>
          <p:cNvSpPr/>
          <p:nvPr/>
        </p:nvSpPr>
        <p:spPr>
          <a:xfrm flipH="1">
            <a:off x="495299" y="4978844"/>
            <a:ext cx="2916465" cy="1879156"/>
          </a:xfrm>
          <a:custGeom>
            <a:avLst/>
            <a:gdLst>
              <a:gd name="connsiteX0" fmla="*/ 0 w 5245701"/>
              <a:gd name="connsiteY0" fmla="*/ 0 h 3910221"/>
              <a:gd name="connsiteX1" fmla="*/ 39635 w 5245701"/>
              <a:gd name="connsiteY1" fmla="*/ 306730 h 3910221"/>
              <a:gd name="connsiteX2" fmla="*/ 923925 w 5245701"/>
              <a:gd name="connsiteY2" fmla="*/ 2852947 h 3910221"/>
              <a:gd name="connsiteX3" fmla="*/ 3790950 w 5245701"/>
              <a:gd name="connsiteY3" fmla="*/ 3281572 h 3910221"/>
              <a:gd name="connsiteX4" fmla="*/ 5162122 w 5245701"/>
              <a:gd name="connsiteY4" fmla="*/ 3864048 h 3910221"/>
              <a:gd name="connsiteX5" fmla="*/ 5245701 w 5245701"/>
              <a:gd name="connsiteY5" fmla="*/ 3910221 h 3910221"/>
              <a:gd name="connsiteX6" fmla="*/ 0 w 5245701"/>
              <a:gd name="connsiteY6" fmla="*/ 3910221 h 3910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5701" h="3910221">
                <a:moveTo>
                  <a:pt x="0" y="0"/>
                </a:moveTo>
                <a:lnTo>
                  <a:pt x="39635" y="306730"/>
                </a:lnTo>
                <a:cubicBezTo>
                  <a:pt x="180950" y="1360573"/>
                  <a:pt x="368300" y="2352885"/>
                  <a:pt x="923925" y="2852947"/>
                </a:cubicBezTo>
                <a:cubicBezTo>
                  <a:pt x="1558925" y="3424447"/>
                  <a:pt x="3000375" y="3065672"/>
                  <a:pt x="3790950" y="3281572"/>
                </a:cubicBezTo>
                <a:cubicBezTo>
                  <a:pt x="4285059" y="3416510"/>
                  <a:pt x="4787850" y="3661828"/>
                  <a:pt x="5162122" y="3864048"/>
                </a:cubicBezTo>
                <a:lnTo>
                  <a:pt x="5245701" y="3910221"/>
                </a:lnTo>
                <a:lnTo>
                  <a:pt x="0" y="391022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xmlns="" id="{4FC2622C-7EB6-4AEF-9952-05A180352F35}"/>
              </a:ext>
            </a:extLst>
          </p:cNvPr>
          <p:cNvSpPr>
            <a:spLocks noGrp="1"/>
          </p:cNvSpPr>
          <p:nvPr>
            <p:ph type="ftr" sz="quarter" idx="11"/>
          </p:nvPr>
        </p:nvSpPr>
        <p:spPr/>
        <p:txBody>
          <a:bodyPr/>
          <a:lstStyle/>
          <a:p>
            <a:r>
              <a:rPr lang="en-US" dirty="0"/>
              <a:t>Your Footer Here</a:t>
            </a:r>
          </a:p>
        </p:txBody>
      </p:sp>
      <p:sp>
        <p:nvSpPr>
          <p:cNvPr id="3" name="TextBox 2"/>
          <p:cNvSpPr txBox="1"/>
          <p:nvPr/>
        </p:nvSpPr>
        <p:spPr>
          <a:xfrm>
            <a:off x="265176" y="1490472"/>
            <a:ext cx="768096" cy="369332"/>
          </a:xfrm>
          <a:prstGeom prst="rect">
            <a:avLst/>
          </a:prstGeom>
          <a:noFill/>
        </p:spPr>
        <p:txBody>
          <a:bodyPr wrap="square" rtlCol="0">
            <a:spAutoFit/>
          </a:bodyPr>
          <a:lstStyle/>
          <a:p>
            <a:endParaRPr lang="en-IN" dirty="0"/>
          </a:p>
        </p:txBody>
      </p:sp>
      <p:sp>
        <p:nvSpPr>
          <p:cNvPr id="8" name="TextBox 7"/>
          <p:cNvSpPr txBox="1"/>
          <p:nvPr/>
        </p:nvSpPr>
        <p:spPr>
          <a:xfrm>
            <a:off x="402336" y="921758"/>
            <a:ext cx="5230368" cy="5632311"/>
          </a:xfrm>
          <a:prstGeom prst="rect">
            <a:avLst/>
          </a:prstGeom>
          <a:noFill/>
        </p:spPr>
        <p:txBody>
          <a:bodyPr wrap="square" rtlCol="0">
            <a:spAutoFit/>
          </a:bodyPr>
          <a:lstStyle/>
          <a:p>
            <a:r>
              <a:rPr lang="en-IN" dirty="0" smtClean="0"/>
              <a:t>1.This will benefit both buyers and farmers.</a:t>
            </a:r>
          </a:p>
          <a:p>
            <a:r>
              <a:rPr lang="en-IN" dirty="0" smtClean="0"/>
              <a:t>2.Farmers will be benefitted since our platform removes the involvement of middleman.</a:t>
            </a:r>
          </a:p>
          <a:p>
            <a:r>
              <a:rPr lang="en-IN" dirty="0" smtClean="0"/>
              <a:t>3.Farmers will be able to make additional income which will help the to live a life with pride.</a:t>
            </a:r>
          </a:p>
          <a:p>
            <a:r>
              <a:rPr lang="en-IN" dirty="0" smtClean="0"/>
              <a:t>4.Transparency in production as well as supply which will help to differentiate between poor and rich farmers that will help the government to sanction loans or provide monetary support to needy ones.</a:t>
            </a:r>
            <a:endParaRPr lang="en-IN" dirty="0"/>
          </a:p>
          <a:p>
            <a:r>
              <a:rPr lang="en-IN" dirty="0" smtClean="0"/>
              <a:t>5.Excludes additional cost in marketing and delivery of goods.</a:t>
            </a:r>
          </a:p>
          <a:p>
            <a:r>
              <a:rPr lang="en-IN" dirty="0" smtClean="0"/>
              <a:t>6.Better all round access to all farmers as SMS will be sent regarding all buyers for verification.</a:t>
            </a:r>
          </a:p>
          <a:p>
            <a:r>
              <a:rPr lang="en-IN" dirty="0" smtClean="0"/>
              <a:t>7.Maximum price will be decided on basis of bidding that will include </a:t>
            </a:r>
            <a:r>
              <a:rPr lang="en-IN" dirty="0" err="1" smtClean="0"/>
              <a:t>blockchain</a:t>
            </a:r>
            <a:r>
              <a:rPr lang="en-IN" dirty="0" smtClean="0"/>
              <a:t> technology.</a:t>
            </a:r>
          </a:p>
          <a:p>
            <a:r>
              <a:rPr lang="en-IN" dirty="0" smtClean="0"/>
              <a:t>8.Finally it will help to  upgrade all current conditions of Farmer and </a:t>
            </a:r>
            <a:r>
              <a:rPr lang="en-IN" dirty="0" err="1" smtClean="0"/>
              <a:t>profitting</a:t>
            </a:r>
            <a:r>
              <a:rPr lang="en-IN" dirty="0" smtClean="0"/>
              <a:t> them that will also decrease number of suicides  due to debt.</a:t>
            </a:r>
          </a:p>
          <a:p>
            <a:endParaRPr lang="en-IN" dirty="0" smtClean="0"/>
          </a:p>
          <a:p>
            <a:endParaRPr lang="en-IN" dirty="0"/>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747" r="747"/>
          <a:stretch/>
        </p:blipFill>
        <p:spPr>
          <a:xfrm>
            <a:off x="6591451" y="0"/>
            <a:ext cx="4577101" cy="28720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71627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4">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642B7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8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370</Words>
  <Application>Microsoft Office PowerPoint</Application>
  <PresentationFormat>Custom</PresentationFormat>
  <Paragraphs>63</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Kisan Vetan Vridhi </vt:lpstr>
      <vt:lpstr>Our Idea</vt:lpstr>
      <vt:lpstr>Use Cases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Ramaditya</dc:creator>
  <cp:lastModifiedBy>hp</cp:lastModifiedBy>
  <cp:revision>81</cp:revision>
  <dcterms:created xsi:type="dcterms:W3CDTF">2019-07-09T07:46:46Z</dcterms:created>
  <dcterms:modified xsi:type="dcterms:W3CDTF">2020-01-12T10:30:41Z</dcterms:modified>
</cp:coreProperties>
</file>