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F1F1F1"/>
    <a:srgbClr val="FFFFFF"/>
    <a:srgbClr val="FAFAFA"/>
    <a:srgbClr val="44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100" d="100"/>
          <a:sy n="100" d="100"/>
        </p:scale>
        <p:origin x="-15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2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913F-5692-4FBC-97AC-6584875B41A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Codination</a:t>
            </a:r>
            <a:r>
              <a:rPr lang="en-US" altLang="ko-KR" dirty="0" smtClean="0"/>
              <a:t> for window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kujamin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예제는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:asdf_main.js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MSDN </a:t>
            </a:r>
            <a:r>
              <a:rPr lang="ko-KR" altLang="en-US" dirty="0">
                <a:hlinkClick r:id="rId3"/>
              </a:rPr>
              <a:t>같은 웹 </a:t>
            </a:r>
            <a:r>
              <a:rPr lang="ko-KR" altLang="en-US" dirty="0" smtClean="0">
                <a:hlinkClick r:id="rId3"/>
              </a:rPr>
              <a:t>문서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테스트 네이버 포스트를 이용하세요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8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간단한 설명</a:t>
            </a:r>
            <a:r>
              <a:rPr lang="en-US" altLang="ko-KR" dirty="0" smtClean="0"/>
              <a:t>: </a:t>
            </a:r>
            <a:r>
              <a:rPr lang="ko-KR" altLang="en-US" sz="2700" dirty="0" smtClean="0"/>
              <a:t>감지 영역에 코드가 있으면 그 코드를 보여준다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– IDE </a:t>
            </a:r>
            <a:r>
              <a:rPr lang="ko-KR" altLang="en-US" sz="2700" dirty="0" smtClean="0"/>
              <a:t>안에 한쪽은 </a:t>
            </a:r>
            <a:r>
              <a:rPr lang="ko-KR" altLang="en-US" sz="2700" dirty="0" smtClean="0">
                <a:hlinkClick r:id="rId2" action="ppaction://hlinkfile"/>
              </a:rPr>
              <a:t>코드</a:t>
            </a:r>
            <a:r>
              <a:rPr lang="ko-KR" altLang="en-US" sz="2700" dirty="0" smtClean="0"/>
              <a:t> 한쪽은 </a:t>
            </a:r>
            <a:r>
              <a:rPr lang="en-US" altLang="ko-KR" sz="2700" dirty="0" smtClean="0">
                <a:hlinkClick r:id="rId3"/>
              </a:rPr>
              <a:t>MSDN </a:t>
            </a:r>
            <a:r>
              <a:rPr lang="ko-KR" altLang="en-US" sz="2700" dirty="0" smtClean="0">
                <a:hlinkClick r:id="rId3"/>
              </a:rPr>
              <a:t>같은 웹 문서</a:t>
            </a:r>
            <a:endParaRPr lang="ko-KR" altLang="en-US" sz="27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9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9" y="1690688"/>
            <a:ext cx="8436922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Codination for window</vt:lpstr>
      <vt:lpstr>테스트 예제는</vt:lpstr>
      <vt:lpstr>간단한 설명: 감지 영역에 코드가 있으면 그 코드를 보여준다  – IDE 안에 한쪽은 코드 한쪽은 MSDN 같은 웹 문서</vt:lpstr>
      <vt:lpstr>예시 1</vt:lpstr>
      <vt:lpstr>예시 2</vt:lpstr>
      <vt:lpstr>예시 2</vt:lpstr>
      <vt:lpstr>예시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Codination for window</dc:title>
  <dc:creator>Microsoft</dc:creator>
  <cp:lastModifiedBy>Microsoft</cp:lastModifiedBy>
  <cp:revision>3</cp:revision>
  <dcterms:created xsi:type="dcterms:W3CDTF">2016-08-30T16:13:58Z</dcterms:created>
  <dcterms:modified xsi:type="dcterms:W3CDTF">2016-08-30T16:53:41Z</dcterms:modified>
</cp:coreProperties>
</file>