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71B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1BE0D-68B9-49CE-9232-2B370D953B5E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053E7-BD11-4F69-8E03-02641CFEF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5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053E7-BD11-4F69-8E03-02641CFEF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8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8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5D9D-471A-48DE-96BC-F3A4E02CA5FF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D12B-C6B7-4C9E-A40C-C729B7DB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2" Type="http://schemas.openxmlformats.org/officeDocument/2006/relationships/hyperlink" Target="Codination1_view_code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ptPictureSlidesLab_BackGround_8fe3e0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b="80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ptPictureSlidesLab_Original_DO_NOT_REMOVE_f5fe688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2275"/>
            <a:ext cx="12192000" cy="8182550"/>
          </a:xfrm>
          <a:prstGeom prst="rect">
            <a:avLst/>
          </a:prstGeom>
        </p:spPr>
      </p:pic>
      <p:pic>
        <p:nvPicPr>
          <p:cNvPr id="16" name="pptPictureSlidesLab_Cropped_DO_NOT_REMOVE_47f4cf2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2275"/>
            <a:ext cx="12192000" cy="8182550"/>
          </a:xfrm>
          <a:prstGeom prst="rect">
            <a:avLst/>
          </a:prstGeom>
        </p:spPr>
      </p:pic>
      <p:sp>
        <p:nvSpPr>
          <p:cNvPr id="17" name="pptPictureSlidesLab_Banner_49affcd"/>
          <p:cNvSpPr/>
          <p:nvPr/>
        </p:nvSpPr>
        <p:spPr>
          <a:xfrm>
            <a:off x="3770313" y="2415540"/>
            <a:ext cx="4651375" cy="2026920"/>
          </a:xfrm>
          <a:prstGeom prst="rect">
            <a:avLst/>
          </a:prstGeom>
          <a:noFill/>
          <a:ln w="635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21794" y="1910080"/>
            <a:ext cx="6096000" cy="2387600"/>
          </a:xfrm>
        </p:spPr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Codination</a:t>
            </a:r>
            <a:r>
              <a:rPr lang="ko-KR" altLang="en-US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 </a:t>
            </a:r>
            <a:r>
              <a:rPr lang="en-US" altLang="ko-KR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/>
            </a:r>
            <a:br>
              <a:rPr lang="en-US" altLang="ko-KR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</a:br>
            <a:r>
              <a:rPr lang="ko-KR" altLang="en-US" dirty="0" smtClean="0">
                <a:solidFill>
                  <a:srgbClr val="FFFFFF"/>
                </a:solidFill>
                <a:effectLst>
                  <a:glow rad="101600">
                    <a:srgbClr val="000000">
                      <a:alpha val="40000"/>
                    </a:srgbClr>
                  </a:glow>
                </a:effectLst>
                <a:latin typeface="Segoe UI" panose="020B0502040204020203" pitchFamily="34" charset="0"/>
              </a:rPr>
              <a:t>페이지 구성</a:t>
            </a:r>
            <a:endParaRPr lang="ko-KR" altLang="en-US" dirty="0">
              <a:solidFill>
                <a:srgbClr val="FFFFFF"/>
              </a:solidFill>
              <a:effectLst>
                <a:glow rad="101600">
                  <a:srgbClr val="000000">
                    <a:alpha val="40000"/>
                  </a:srgbClr>
                </a:glo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10867" cy="1325563"/>
          </a:xfrm>
        </p:spPr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15" y="0"/>
            <a:ext cx="4002885" cy="6885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11017808" y="0"/>
            <a:ext cx="259582" cy="13900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11434921" y="0"/>
            <a:ext cx="259582" cy="13900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5" action="ppaction://hlinksldjump"/>
          </p:cNvPr>
          <p:cNvSpPr/>
          <p:nvPr/>
        </p:nvSpPr>
        <p:spPr>
          <a:xfrm>
            <a:off x="10924564" y="876204"/>
            <a:ext cx="186488" cy="2223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825625"/>
            <a:ext cx="424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검색 버튼을 누르면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검색 결과 페이지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5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4867" cy="1325563"/>
          </a:xfrm>
        </p:spPr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모달창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58" y="0"/>
            <a:ext cx="3978442" cy="6843547"/>
          </a:xfrm>
        </p:spPr>
      </p:pic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6"/>
          <a:stretch/>
        </p:blipFill>
        <p:spPr>
          <a:xfrm>
            <a:off x="8205156" y="1978268"/>
            <a:ext cx="3986844" cy="4879731"/>
          </a:xfrm>
          <a:prstGeom prst="rect">
            <a:avLst/>
          </a:prstGeom>
        </p:spPr>
      </p:pic>
      <p:sp>
        <p:nvSpPr>
          <p:cNvPr id="6" name="Rectangle 6">
            <a:hlinkClick r:id="rId4" action="ppaction://hlinksldjump"/>
          </p:cNvPr>
          <p:cNvSpPr/>
          <p:nvPr/>
        </p:nvSpPr>
        <p:spPr>
          <a:xfrm>
            <a:off x="10965204" y="571404"/>
            <a:ext cx="186488" cy="2223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14067" cy="1325563"/>
          </a:xfrm>
        </p:spPr>
        <p:txBody>
          <a:bodyPr/>
          <a:lstStyle/>
          <a:p>
            <a:r>
              <a:rPr lang="ko-KR" altLang="en-US" dirty="0" err="1" smtClean="0"/>
              <a:t>회윈가입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모달창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56" y="0"/>
            <a:ext cx="3986844" cy="6858000"/>
          </a:xfrm>
        </p:spPr>
      </p:pic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6" t="27494" r="26668" b="57474"/>
          <a:stretch/>
        </p:blipFill>
        <p:spPr>
          <a:xfrm>
            <a:off x="9302262" y="1881555"/>
            <a:ext cx="1828800" cy="1028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38594" y="2576146"/>
            <a:ext cx="817685" cy="184639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SIGN UP</a:t>
            </a:r>
            <a:endParaRPr lang="ko-KR" altLang="en-US" sz="700" dirty="0"/>
          </a:p>
        </p:txBody>
      </p:sp>
      <p:sp>
        <p:nvSpPr>
          <p:cNvPr id="8" name="Rectangle 6">
            <a:hlinkClick r:id="rId4" action="ppaction://hlinksldjump"/>
          </p:cNvPr>
          <p:cNvSpPr/>
          <p:nvPr/>
        </p:nvSpPr>
        <p:spPr>
          <a:xfrm>
            <a:off x="10965204" y="571404"/>
            <a:ext cx="186488" cy="22234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11133" cy="1325563"/>
          </a:xfrm>
        </p:spPr>
        <p:txBody>
          <a:bodyPr/>
          <a:lstStyle/>
          <a:p>
            <a:r>
              <a:rPr lang="ko-KR" altLang="en-US" dirty="0" smtClean="0"/>
              <a:t>검색결과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2" y="0"/>
            <a:ext cx="6665638" cy="6858000"/>
          </a:xfrm>
        </p:spPr>
      </p:pic>
      <p:sp>
        <p:nvSpPr>
          <p:cNvPr id="3" name="이등변 삼각형 2"/>
          <p:cNvSpPr/>
          <p:nvPr/>
        </p:nvSpPr>
        <p:spPr>
          <a:xfrm rot="16200000">
            <a:off x="5603322" y="60302"/>
            <a:ext cx="283641" cy="244518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6">
            <a:hlinkClick r:id="rId3" action="ppaction://hlinksldjump"/>
          </p:cNvPr>
          <p:cNvSpPr/>
          <p:nvPr/>
        </p:nvSpPr>
        <p:spPr>
          <a:xfrm>
            <a:off x="5526362" y="-1"/>
            <a:ext cx="437558" cy="3651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>
            <a:hlinkClick r:id="rId4" action="ppaction://hlinksldjump"/>
          </p:cNvPr>
          <p:cNvSpPr/>
          <p:nvPr/>
        </p:nvSpPr>
        <p:spPr>
          <a:xfrm>
            <a:off x="6578874" y="1027906"/>
            <a:ext cx="2382246" cy="51641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1825625"/>
            <a:ext cx="424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검색 결과 항목을 누르면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코드 보기 페이지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9533" cy="1325563"/>
          </a:xfrm>
        </p:spPr>
        <p:txBody>
          <a:bodyPr/>
          <a:lstStyle/>
          <a:p>
            <a:r>
              <a:rPr lang="ko-KR" altLang="en-US" dirty="0" smtClean="0">
                <a:hlinkClick r:id="rId2" action="ppaction://hlinkpres?slideindex=1&amp;slidetitle="/>
              </a:rPr>
              <a:t>코드 보기 </a:t>
            </a:r>
            <a:r>
              <a:rPr lang="en-US" altLang="ko-KR" dirty="0" smtClean="0">
                <a:hlinkClick r:id="rId2" action="ppaction://hlinkpres?slideindex=1&amp;slidetitle="/>
              </a:rPr>
              <a:t/>
            </a:r>
            <a:br>
              <a:rPr lang="en-US" altLang="ko-KR" dirty="0" smtClean="0">
                <a:hlinkClick r:id="rId2" action="ppaction://hlinkpres?slideindex=1&amp;slidetitle="/>
              </a:rPr>
            </a:br>
            <a:r>
              <a:rPr lang="ko-KR" altLang="en-US" dirty="0" smtClean="0">
                <a:hlinkClick r:id="rId2" action="ppaction://hlinkpres?slideindex=1&amp;slidetitle="/>
              </a:rPr>
              <a:t>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2" y="0"/>
            <a:ext cx="6665638" cy="6858000"/>
          </a:xfrm>
        </p:spPr>
      </p:pic>
      <p:sp>
        <p:nvSpPr>
          <p:cNvPr id="7" name="Isosceles Triangle 2"/>
          <p:cNvSpPr/>
          <p:nvPr/>
        </p:nvSpPr>
        <p:spPr>
          <a:xfrm rot="16200000">
            <a:off x="5603322" y="60302"/>
            <a:ext cx="283641" cy="244518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6">
            <a:hlinkClick r:id="rId4" action="ppaction://hlinksldjump"/>
          </p:cNvPr>
          <p:cNvSpPr/>
          <p:nvPr/>
        </p:nvSpPr>
        <p:spPr>
          <a:xfrm>
            <a:off x="5526362" y="-1"/>
            <a:ext cx="437558" cy="3651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1825625"/>
            <a:ext cx="424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예제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누르면 예제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페이지로 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블로그 내보내기</a:t>
            </a:r>
            <a:r>
              <a:rPr lang="en-US" altLang="ko-KR" dirty="0" smtClean="0"/>
              <a:t>”</a:t>
            </a:r>
            <a:r>
              <a:rPr lang="ko-KR" altLang="en-US" dirty="0"/>
              <a:t>버튼을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누르면 </a:t>
            </a:r>
            <a:r>
              <a:rPr lang="ko-KR" altLang="en-US" dirty="0" smtClean="0"/>
              <a:t>블로그 내보내기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페이지로 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419531" y="1102741"/>
            <a:ext cx="4078859" cy="4078859"/>
            <a:chOff x="7033451" y="3165221"/>
            <a:chExt cx="4078859" cy="4078859"/>
          </a:xfrm>
        </p:grpSpPr>
        <p:grpSp>
          <p:nvGrpSpPr>
            <p:cNvPr id="12" name="그룹 11"/>
            <p:cNvGrpSpPr/>
            <p:nvPr/>
          </p:nvGrpSpPr>
          <p:grpSpPr>
            <a:xfrm>
              <a:off x="7033451" y="3165221"/>
              <a:ext cx="4078859" cy="4078859"/>
              <a:chOff x="6459950" y="584581"/>
              <a:chExt cx="5000244" cy="500024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6459950" y="584581"/>
                <a:ext cx="5000244" cy="5000244"/>
                <a:chOff x="2848070" y="630301"/>
                <a:chExt cx="5000244" cy="5000244"/>
              </a:xfrm>
            </p:grpSpPr>
            <p:sp>
              <p:nvSpPr>
                <p:cNvPr id="16" name="Oval 99c371e8d-92ab-4713-8fa9-a1e42d4f971ctemp_Copy3789fccc-7f38-4d62-80b2-1dd42d44c987"/>
                <p:cNvSpPr>
                  <a:spLocks noChangeAspect="1"/>
                </p:cNvSpPr>
                <p:nvPr/>
              </p:nvSpPr>
              <p:spPr>
                <a:xfrm>
                  <a:off x="2848070" y="630301"/>
                  <a:ext cx="5000244" cy="500024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25400" dir="5400000" sx="102000" sy="102000" rotWithShape="0">
                    <a:scrgbClr r="0" g="0" b="0">
                      <a:alpha val="40000"/>
                    </a:scrgbClr>
                  </a:outerShdw>
                </a:effectLst>
                <a:scene3d>
                  <a:camera prst="orthographicFront"/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3655660" y="2996215"/>
                  <a:ext cx="499872" cy="158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186012" y="2996215"/>
                  <a:ext cx="201168" cy="158370"/>
                </a:xfrm>
                <a:prstGeom prst="rect">
                  <a:avLst/>
                </a:prstGeom>
                <a:solidFill>
                  <a:srgbClr val="74B0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50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입력</a:t>
                  </a:r>
                  <a:endParaRPr lang="ko-KR" altLang="en-US" sz="5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8948313" y="2962949"/>
                <a:ext cx="617570" cy="158369"/>
              </a:xfrm>
              <a:prstGeom prst="rect">
                <a:avLst/>
              </a:prstGeom>
              <a:solidFill>
                <a:srgbClr val="7EC3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 smtClean="0"/>
                  <a:t>블로그 내보내기</a:t>
                </a:r>
                <a:endParaRPr lang="ko-KR" altLang="en-US" sz="6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152183" y="2965075"/>
                <a:ext cx="591902" cy="156242"/>
              </a:xfrm>
              <a:prstGeom prst="rect">
                <a:avLst/>
              </a:prstGeom>
              <a:solidFill>
                <a:srgbClr val="7EC3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 smtClean="0"/>
                  <a:t>예제 만들기</a:t>
                </a:r>
                <a:endParaRPr lang="ko-KR" altLang="en-US" sz="600" dirty="0"/>
              </a:p>
            </p:txBody>
          </p:sp>
        </p:grpSp>
        <p:sp>
          <p:nvSpPr>
            <p:cNvPr id="9" name="Rectangle 4">
              <a:hlinkClick r:id="rId6" action="ppaction://hlinksldjump"/>
            </p:cNvPr>
            <p:cNvSpPr/>
            <p:nvPr/>
          </p:nvSpPr>
          <p:spPr>
            <a:xfrm>
              <a:off x="8418681" y="5072016"/>
              <a:ext cx="451000" cy="201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4">
              <a:hlinkClick r:id="rId7" action="ppaction://hlinksldjump"/>
            </p:cNvPr>
            <p:cNvSpPr/>
            <p:nvPr/>
          </p:nvSpPr>
          <p:spPr>
            <a:xfrm>
              <a:off x="9036275" y="5054016"/>
              <a:ext cx="570803" cy="21902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9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2467" cy="1325563"/>
          </a:xfrm>
        </p:spPr>
        <p:txBody>
          <a:bodyPr/>
          <a:lstStyle/>
          <a:p>
            <a:r>
              <a:rPr lang="ko-KR" altLang="en-US" dirty="0" smtClean="0"/>
              <a:t>예제 만들기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2" y="0"/>
            <a:ext cx="6665638" cy="6858000"/>
          </a:xfrm>
        </p:spPr>
      </p:pic>
      <p:sp>
        <p:nvSpPr>
          <p:cNvPr id="3" name="직사각형 2"/>
          <p:cNvSpPr/>
          <p:nvPr/>
        </p:nvSpPr>
        <p:spPr>
          <a:xfrm>
            <a:off x="6817360" y="1690688"/>
            <a:ext cx="1066800" cy="18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408763" y="1158240"/>
            <a:ext cx="617389" cy="202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export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hlinkClick r:id="rId3" action="ppaction://hlinksldjump"/>
          </p:cNvPr>
          <p:cNvSpPr/>
          <p:nvPr/>
        </p:nvSpPr>
        <p:spPr>
          <a:xfrm>
            <a:off x="10286088" y="1078346"/>
            <a:ext cx="839112" cy="36437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>
            <a:hlinkClick r:id="rId4" action="ppaction://hlinksldjump"/>
          </p:cNvPr>
          <p:cNvSpPr/>
          <p:nvPr/>
        </p:nvSpPr>
        <p:spPr>
          <a:xfrm>
            <a:off x="11026152" y="792480"/>
            <a:ext cx="210808" cy="23542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1825625"/>
            <a:ext cx="424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“export”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누르면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블로그 </a:t>
            </a:r>
            <a:r>
              <a:rPr lang="ko-KR" altLang="en-US" dirty="0"/>
              <a:t>내보내기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”     </a:t>
            </a:r>
            <a:r>
              <a:rPr lang="ko-KR" altLang="en-US" dirty="0" smtClean="0"/>
              <a:t>로 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200" cy="1325563"/>
          </a:xfrm>
        </p:spPr>
        <p:txBody>
          <a:bodyPr/>
          <a:lstStyle/>
          <a:p>
            <a:r>
              <a:rPr lang="ko-KR" altLang="en-US" dirty="0" smtClean="0"/>
              <a:t>블로그 내보내기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2" y="0"/>
            <a:ext cx="6665638" cy="6858000"/>
          </a:xfr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0213352" y="711200"/>
            <a:ext cx="210808" cy="23542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62" y="0"/>
            <a:ext cx="6665638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200" cy="1325563"/>
          </a:xfrm>
        </p:spPr>
        <p:txBody>
          <a:bodyPr/>
          <a:lstStyle/>
          <a:p>
            <a:r>
              <a:rPr lang="ko-KR" altLang="en-US" dirty="0" smtClean="0"/>
              <a:t>블로그 내보내기 페이지</a:t>
            </a: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8" t="10370" r="26217" b="58222"/>
          <a:stretch/>
        </p:blipFill>
        <p:spPr>
          <a:xfrm>
            <a:off x="7406640" y="711200"/>
            <a:ext cx="3037840" cy="2153920"/>
          </a:xfrm>
        </p:spPr>
      </p:pic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10213352" y="711200"/>
            <a:ext cx="210808" cy="23542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esktop\code-008.jpg"/>
  <p:tag name="RELOAD_CROPPEDIMG" val="C:\Users\jamin\Desktop\code-008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False"/>
  <p:tag name="RELOAD_CIRCLECOLOR" val="#FFFFFF"/>
  <p:tag name="RELOAD_CIRCLETRANSPARENCY" val="0"/>
  <p:tag name="RELOAD_ISUSEFRAMESTYLE" val="False"/>
  <p:tag name="RELOAD_FRAMECOLOR" val="#FFFFFF"/>
  <p:tag name="RELOAD_FRAMETRANSPARENCY" val="30"/>
  <p:tag name="RELOAD_OPTIONNAME" val="Default"/>
  <p:tag name="RELOAD_STYLENAME" val="Outline Style"/>
  <p:tag name="RELOAD_ISUSEOUTLINESTYLE" val="True"/>
  <p:tag name="RELOAD_OUTLINECOLOR" val="#FFFFFF"/>
  <p:tag name="RELOAD_ISUSEOVERLAYSTYLE" val="False"/>
  <p:tag name="RELOAD_OVERLAYCOLOR" val="#000000"/>
  <p:tag name="RELOAD_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Segoe UI"/>
  <p:tag name="RELOAD_FONTSIZEINCREASE" val="0"/>
  <p:tag name="RELOAD_FONTCOLOR" val="#FFFFFF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True"/>
  <p:tag name="RELOAD_TEXTGLOWCOLOR" val="#000000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87</Words>
  <Application>Microsoft Office PowerPoint</Application>
  <PresentationFormat>와이드스크린</PresentationFormat>
  <Paragraphs>29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Office 테마</vt:lpstr>
      <vt:lpstr>Codination  페이지 구성</vt:lpstr>
      <vt:lpstr>메인 페이지</vt:lpstr>
      <vt:lpstr>로그인 모달창</vt:lpstr>
      <vt:lpstr>회윈가입 모달창</vt:lpstr>
      <vt:lpstr>검색결과 페이지</vt:lpstr>
      <vt:lpstr>코드 보기  페이지</vt:lpstr>
      <vt:lpstr>예제 만들기  페이지</vt:lpstr>
      <vt:lpstr>블로그 내보내기 페이지</vt:lpstr>
      <vt:lpstr>블로그 내보내기 페이지_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14</cp:revision>
  <dcterms:created xsi:type="dcterms:W3CDTF">2016-09-01T03:28:59Z</dcterms:created>
  <dcterms:modified xsi:type="dcterms:W3CDTF">2016-09-01T09:45:34Z</dcterms:modified>
</cp:coreProperties>
</file>