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EC381"/>
    <a:srgbClr val="74B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3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D79B4-8094-44E0-B6BA-8E4B5B20F3E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651D-E080-4DD2-9643-2CDC5817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053E7-BD11-4F69-8E03-02641CFEF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3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6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3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4469-B4E5-4543-BF56-12DA9E415DB0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B4E8-2F6F-4596-A599-3764CF5D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PictureSlidesLab_BackGround_8a2afab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ptPictureSlidesLab_Original_DO_NOT_REMOVE_292ce9f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pic>
        <p:nvPicPr>
          <p:cNvPr id="5" name="pptPictureSlidesLab_Cropped_DO_NOT_REMOVE_d4f6c9a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sp>
        <p:nvSpPr>
          <p:cNvPr id="6" name="pptPictureSlidesLab_Banner_1d57271"/>
          <p:cNvSpPr/>
          <p:nvPr/>
        </p:nvSpPr>
        <p:spPr>
          <a:xfrm>
            <a:off x="3030506" y="2415540"/>
            <a:ext cx="6130988" cy="2026920"/>
          </a:xfrm>
          <a:prstGeom prst="rect">
            <a:avLst/>
          </a:prstGeom>
          <a:noFill/>
          <a:ln w="635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68" y="1910080"/>
            <a:ext cx="6096000" cy="2387600"/>
          </a:xfrm>
        </p:spPr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Codination</a:t>
            </a:r>
            <a:r>
              <a:rPr lang="ko-KR" altLang="en-US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/>
            </a:r>
            <a:br>
              <a:rPr lang="en-US" altLang="ko-KR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</a:br>
            <a:r>
              <a:rPr lang="ko-KR" altLang="en-US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코드 보기 페이지</a:t>
            </a:r>
            <a:endParaRPr lang="ko-KR" altLang="en-US" dirty="0">
              <a:solidFill>
                <a:srgbClr val="FFFFFF"/>
              </a:solidFill>
              <a:effectLst>
                <a:glow rad="101600">
                  <a:srgbClr val="000000">
                    <a:alpha val="40000"/>
                  </a:srgbClr>
                </a:glo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/>
          <a:stretch/>
        </p:blipFill>
        <p:spPr>
          <a:xfrm>
            <a:off x="5530362" y="0"/>
            <a:ext cx="66616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그룹 14"/>
          <p:cNvGrpSpPr/>
          <p:nvPr/>
        </p:nvGrpSpPr>
        <p:grpSpPr>
          <a:xfrm>
            <a:off x="6459950" y="584581"/>
            <a:ext cx="5000244" cy="5000244"/>
            <a:chOff x="6459950" y="584581"/>
            <a:chExt cx="5000244" cy="5000244"/>
          </a:xfrm>
        </p:grpSpPr>
        <p:grpSp>
          <p:nvGrpSpPr>
            <p:cNvPr id="11" name="그룹 10"/>
            <p:cNvGrpSpPr/>
            <p:nvPr/>
          </p:nvGrpSpPr>
          <p:grpSpPr>
            <a:xfrm>
              <a:off x="6459950" y="584581"/>
              <a:ext cx="5000244" cy="5000244"/>
              <a:chOff x="2848070" y="630301"/>
              <a:chExt cx="5000244" cy="5000244"/>
            </a:xfrm>
          </p:grpSpPr>
          <p:sp>
            <p:nvSpPr>
              <p:cNvPr id="12" name="Oval 99c371e8d-92ab-4713-8fa9-a1e42d4f971ctemp_Copy3789fccc-7f38-4d62-80b2-1dd42d44c987"/>
              <p:cNvSpPr>
                <a:spLocks noChangeAspect="1"/>
              </p:cNvSpPr>
              <p:nvPr/>
            </p:nvSpPr>
            <p:spPr>
              <a:xfrm>
                <a:off x="2848070" y="630301"/>
                <a:ext cx="5000244" cy="50002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25400" dir="5400000" sx="102000" sy="102000" rotWithShape="0">
                  <a:scrgbClr r="0" g="0" b="0">
                    <a:alpha val="4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3655660" y="2996215"/>
                <a:ext cx="499872" cy="158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86012" y="2996215"/>
                <a:ext cx="201168" cy="158370"/>
              </a:xfrm>
              <a:prstGeom prst="rect">
                <a:avLst/>
              </a:prstGeom>
              <a:solidFill>
                <a:srgbClr val="74B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5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입력</a:t>
                </a:r>
                <a:endParaRPr lang="ko-KR" altLang="en-US" sz="5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960768" y="2950494"/>
              <a:ext cx="617571" cy="158369"/>
            </a:xfrm>
            <a:prstGeom prst="rect">
              <a:avLst/>
            </a:prstGeom>
            <a:solidFill>
              <a:srgbClr val="7EC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700" dirty="0" smtClean="0"/>
                <a:t>블로그 내보내기</a:t>
              </a:r>
              <a:endParaRPr lang="ko-KR" altLang="en-US" sz="7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64638" y="2952620"/>
              <a:ext cx="591901" cy="156243"/>
            </a:xfrm>
            <a:prstGeom prst="rect">
              <a:avLst/>
            </a:prstGeom>
            <a:solidFill>
              <a:srgbClr val="7EC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700" dirty="0" smtClean="0"/>
                <a:t>예제 만들기</a:t>
              </a:r>
              <a:endParaRPr lang="ko-KR" altLang="en-US" sz="7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533" cy="1325563"/>
          </a:xfrm>
        </p:spPr>
        <p:txBody>
          <a:bodyPr/>
          <a:lstStyle/>
          <a:p>
            <a:r>
              <a:rPr lang="ko-KR" altLang="en-US" dirty="0" smtClean="0"/>
              <a:t>코드 보기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7" b="89738" l="9344" r="42623">
                        <a14:foregroundMark x1="19344" y1="45197" x2="19344" y2="45197"/>
                        <a14:foregroundMark x1="18361" y1="44760" x2="17049" y2="39083"/>
                        <a14:foregroundMark x1="13770" y1="26419" x2="12951" y2="74236"/>
                        <a14:foregroundMark x1="13443" y1="74672" x2="18852" y2="70087"/>
                        <a14:foregroundMark x1="19344" y1="68341" x2="21967" y2="64847"/>
                        <a14:foregroundMark x1="21967" y1="64847" x2="28852" y2="79913"/>
                        <a14:foregroundMark x1="28852" y1="79913" x2="35082" y2="77293"/>
                        <a14:foregroundMark x1="35082" y1="77293" x2="31639" y2="68559"/>
                        <a14:foregroundMark x1="31311" y1="67467" x2="30164" y2="63100"/>
                        <a14:foregroundMark x1="30000" y1="63100" x2="39672" y2="59389"/>
                        <a14:foregroundMark x1="39672" y1="59607" x2="13115" y2="22271"/>
                        <a14:foregroundMark x1="12951" y1="22707" x2="12951" y2="29039"/>
                        <a14:foregroundMark x1="13443" y1="31441" x2="18689" y2="36026"/>
                        <a14:foregroundMark x1="18852" y1="36245" x2="21967" y2="55022"/>
                        <a14:foregroundMark x1="19344" y1="56550" x2="17869" y2="59825"/>
                        <a14:foregroundMark x1="16066" y1="66376" x2="16066" y2="50437"/>
                        <a14:foregroundMark x1="15902" y1="46943" x2="30820" y2="64847"/>
                        <a14:backgroundMark x1="20492" y1="75109" x2="22295" y2="69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3" t="17511" r="57659" b="16140"/>
          <a:stretch/>
        </p:blipFill>
        <p:spPr>
          <a:xfrm>
            <a:off x="7510093" y="3029679"/>
            <a:ext cx="181706" cy="2833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1690688"/>
            <a:ext cx="430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입력창을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입력창이</a:t>
            </a:r>
            <a:r>
              <a:rPr lang="ko-KR" altLang="en-US" sz="2000" dirty="0" smtClean="0"/>
              <a:t> 좌우로 넓어진다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986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533" cy="1325563"/>
          </a:xfrm>
        </p:spPr>
        <p:txBody>
          <a:bodyPr/>
          <a:lstStyle/>
          <a:p>
            <a:r>
              <a:rPr lang="ko-KR" altLang="en-US" dirty="0" smtClean="0"/>
              <a:t>코드 보기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/>
          <a:stretch/>
        </p:blipFill>
        <p:spPr>
          <a:xfrm>
            <a:off x="5530362" y="0"/>
            <a:ext cx="66616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6459950" y="584581"/>
            <a:ext cx="5000244" cy="5000244"/>
            <a:chOff x="6459950" y="584581"/>
            <a:chExt cx="5000244" cy="5000244"/>
          </a:xfrm>
        </p:grpSpPr>
        <p:sp>
          <p:nvSpPr>
            <p:cNvPr id="12" name="Oval 99c371e8d-92ab-4713-8fa9-a1e42d4f971ctemp_Copy3789fccc-7f38-4d62-80b2-1dd42d44c987"/>
            <p:cNvSpPr>
              <a:spLocks noChangeAspect="1"/>
            </p:cNvSpPr>
            <p:nvPr/>
          </p:nvSpPr>
          <p:spPr>
            <a:xfrm>
              <a:off x="6459950" y="584581"/>
              <a:ext cx="5000244" cy="500024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blurRad="63500" dist="25400" dir="5400000" sx="102000" sy="102000" rotWithShape="0">
                <a:scrgbClr r="0" g="0" b="0">
                  <a:alpha val="4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67540" y="2950495"/>
              <a:ext cx="2121408" cy="158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388948" y="2950495"/>
              <a:ext cx="201168" cy="158370"/>
            </a:xfrm>
            <a:prstGeom prst="rect">
              <a:avLst/>
            </a:prstGeom>
            <a:solidFill>
              <a:srgbClr val="74B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  <a:latin typeface="+mj-ea"/>
                  <a:ea typeface="+mj-ea"/>
                </a:rPr>
                <a:t>입력</a:t>
              </a:r>
              <a:endParaRPr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67540" y="2950494"/>
            <a:ext cx="2121408" cy="158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This is Code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7" b="89738" l="9344" r="42623">
                        <a14:foregroundMark x1="19344" y1="45197" x2="19344" y2="45197"/>
                        <a14:foregroundMark x1="18361" y1="44760" x2="17049" y2="39083"/>
                        <a14:foregroundMark x1="13770" y1="26419" x2="12951" y2="74236"/>
                        <a14:foregroundMark x1="13443" y1="74672" x2="18852" y2="70087"/>
                        <a14:foregroundMark x1="19344" y1="68341" x2="21967" y2="64847"/>
                        <a14:foregroundMark x1="21967" y1="64847" x2="28852" y2="79913"/>
                        <a14:foregroundMark x1="28852" y1="79913" x2="35082" y2="77293"/>
                        <a14:foregroundMark x1="35082" y1="77293" x2="31639" y2="68559"/>
                        <a14:foregroundMark x1="31311" y1="67467" x2="30164" y2="63100"/>
                        <a14:foregroundMark x1="30000" y1="63100" x2="39672" y2="59389"/>
                        <a14:foregroundMark x1="39672" y1="59607" x2="13115" y2="22271"/>
                        <a14:foregroundMark x1="12951" y1="22707" x2="12951" y2="29039"/>
                        <a14:foregroundMark x1="13443" y1="31441" x2="18689" y2="36026"/>
                        <a14:foregroundMark x1="18852" y1="36245" x2="21967" y2="55022"/>
                        <a14:foregroundMark x1="19344" y1="56550" x2="17869" y2="59825"/>
                        <a14:foregroundMark x1="16066" y1="66376" x2="16066" y2="50437"/>
                        <a14:foregroundMark x1="15902" y1="46943" x2="30820" y2="64847"/>
                        <a14:backgroundMark x1="20492" y1="75109" x2="22295" y2="69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3" t="17511" r="57659" b="16140"/>
          <a:stretch/>
        </p:blipFill>
        <p:spPr>
          <a:xfrm>
            <a:off x="7510093" y="3029679"/>
            <a:ext cx="181706" cy="2833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1690688"/>
            <a:ext cx="430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입력창을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입력창이</a:t>
            </a:r>
            <a:r>
              <a:rPr lang="ko-KR" altLang="en-US" sz="2000" dirty="0" smtClean="0"/>
              <a:t> 좌우로 넓어진다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544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6315 0.0025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/>
          <a:stretch/>
        </p:blipFill>
        <p:spPr>
          <a:xfrm>
            <a:off x="5530362" y="0"/>
            <a:ext cx="66616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6459950" y="584581"/>
            <a:ext cx="5000244" cy="5000244"/>
            <a:chOff x="2848070" y="630301"/>
            <a:chExt cx="5000244" cy="5000244"/>
          </a:xfrm>
        </p:grpSpPr>
        <p:sp>
          <p:nvSpPr>
            <p:cNvPr id="12" name="Oval 99c371e8d-92ab-4713-8fa9-a1e42d4f971ctemp_Copy3789fccc-7f38-4d62-80b2-1dd42d44c987"/>
            <p:cNvSpPr>
              <a:spLocks noChangeAspect="1"/>
            </p:cNvSpPr>
            <p:nvPr/>
          </p:nvSpPr>
          <p:spPr>
            <a:xfrm>
              <a:off x="2848070" y="630301"/>
              <a:ext cx="5000244" cy="500024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blurRad="63500" dist="25400" dir="5400000" sx="102000" sy="102000" rotWithShape="0">
                <a:scrgbClr r="0" g="0" b="0">
                  <a:alpha val="4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655660" y="2996215"/>
              <a:ext cx="499872" cy="158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This is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C</a:t>
              </a:r>
              <a:endParaRPr lang="ko-KR" altLang="en-US" sz="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86012" y="2996215"/>
              <a:ext cx="201168" cy="158370"/>
            </a:xfrm>
            <a:prstGeom prst="rect">
              <a:avLst/>
            </a:prstGeom>
            <a:solidFill>
              <a:srgbClr val="74B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  <a:latin typeface="+mj-ea"/>
                  <a:ea typeface="+mj-ea"/>
                </a:rPr>
                <a:t>입력</a:t>
              </a:r>
              <a:endParaRPr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960768" y="2950494"/>
            <a:ext cx="617571" cy="158369"/>
          </a:xfrm>
          <a:prstGeom prst="rect">
            <a:avLst/>
          </a:prstGeom>
          <a:solidFill>
            <a:srgbClr val="7EC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블로그 내보내기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8164638" y="2952620"/>
            <a:ext cx="591901" cy="156243"/>
          </a:xfrm>
          <a:prstGeom prst="rect">
            <a:avLst/>
          </a:prstGeom>
          <a:solidFill>
            <a:srgbClr val="7EC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예제 만들기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5360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/>
          <a:stretch/>
        </p:blipFill>
        <p:spPr>
          <a:xfrm>
            <a:off x="5530362" y="0"/>
            <a:ext cx="66616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6459950" y="584581"/>
            <a:ext cx="5000244" cy="5000244"/>
            <a:chOff x="2848070" y="630301"/>
            <a:chExt cx="5000244" cy="5000244"/>
          </a:xfrm>
        </p:grpSpPr>
        <p:sp>
          <p:nvSpPr>
            <p:cNvPr id="12" name="Oval 99c371e8d-92ab-4713-8fa9-a1e42d4f971ctemp_Copy3789fccc-7f38-4d62-80b2-1dd42d44c987"/>
            <p:cNvSpPr>
              <a:spLocks noChangeAspect="1"/>
            </p:cNvSpPr>
            <p:nvPr/>
          </p:nvSpPr>
          <p:spPr>
            <a:xfrm>
              <a:off x="2848070" y="630301"/>
              <a:ext cx="5000244" cy="500024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blurRad="63500" dist="25400" dir="5400000" sx="102000" sy="102000" rotWithShape="0">
                <a:scrgbClr r="0" g="0" b="0">
                  <a:alpha val="4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655660" y="2996215"/>
              <a:ext cx="499872" cy="158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This is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C</a:t>
              </a:r>
              <a:endParaRPr lang="ko-KR" altLang="en-US" sz="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86012" y="2996215"/>
              <a:ext cx="201168" cy="158370"/>
            </a:xfrm>
            <a:prstGeom prst="rect">
              <a:avLst/>
            </a:prstGeom>
            <a:solidFill>
              <a:srgbClr val="74B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  <a:latin typeface="+mj-ea"/>
                  <a:ea typeface="+mj-ea"/>
                </a:rPr>
                <a:t>입력</a:t>
              </a:r>
              <a:endParaRPr lang="ko-KR" altLang="en-US" sz="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960768" y="2950494"/>
            <a:ext cx="617571" cy="158369"/>
          </a:xfrm>
          <a:prstGeom prst="rect">
            <a:avLst/>
          </a:prstGeom>
          <a:solidFill>
            <a:srgbClr val="7EC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블로그 내보내기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8164638" y="2952620"/>
            <a:ext cx="591901" cy="156243"/>
          </a:xfrm>
          <a:prstGeom prst="rect">
            <a:avLst/>
          </a:prstGeom>
          <a:solidFill>
            <a:srgbClr val="7EC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smtClean="0"/>
              <a:t>예제 만들기</a:t>
            </a:r>
            <a:endParaRPr lang="ko-KR" altLang="en-US" sz="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t="10666" r="13062" b="48333"/>
          <a:stretch/>
        </p:blipFill>
        <p:spPr>
          <a:xfrm>
            <a:off x="66949" y="1439629"/>
            <a:ext cx="5318736" cy="30217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54330" y="2023110"/>
            <a:ext cx="2434590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330" y="2023110"/>
            <a:ext cx="2434590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Code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꺾인 연결선 6"/>
          <p:cNvCxnSpPr>
            <a:stCxn id="3" idx="1"/>
          </p:cNvCxnSpPr>
          <p:nvPr/>
        </p:nvCxnSpPr>
        <p:spPr>
          <a:xfrm rot="10800000">
            <a:off x="1223010" y="2103120"/>
            <a:ext cx="6044530" cy="926560"/>
          </a:xfrm>
          <a:prstGeom prst="bentConnector3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533" cy="1325563"/>
          </a:xfrm>
        </p:spPr>
        <p:txBody>
          <a:bodyPr/>
          <a:lstStyle/>
          <a:p>
            <a:r>
              <a:rPr lang="ko-KR" altLang="en-US" dirty="0" smtClean="0"/>
              <a:t>예제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8" name="TextBox 15"/>
          <p:cNvSpPr txBox="1"/>
          <p:nvPr/>
        </p:nvSpPr>
        <p:spPr>
          <a:xfrm>
            <a:off x="354330" y="4644730"/>
            <a:ext cx="470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입력창의</a:t>
            </a:r>
            <a:r>
              <a:rPr lang="ko-KR" altLang="en-US" sz="2000" dirty="0" smtClean="0"/>
              <a:t> 내용은 예제 만들기 페이지의</a:t>
            </a:r>
            <a:endParaRPr lang="en-US" altLang="ko-KR" sz="2000" dirty="0" smtClean="0"/>
          </a:p>
          <a:p>
            <a:r>
              <a:rPr lang="ko-KR" altLang="en-US" sz="2000" dirty="0" smtClean="0"/>
              <a:t>부제목이 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13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609011732017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/>
          <a:stretch/>
        </p:blipFill>
        <p:spPr>
          <a:xfrm>
            <a:off x="5530362" y="0"/>
            <a:ext cx="66616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533" cy="1325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 보기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코드창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28" y="1600200"/>
            <a:ext cx="2987628" cy="2815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" name="TextBox 15"/>
          <p:cNvSpPr txBox="1"/>
          <p:nvPr/>
        </p:nvSpPr>
        <p:spPr>
          <a:xfrm>
            <a:off x="838200" y="1690688"/>
            <a:ext cx="430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코드를 열거나 </a:t>
            </a:r>
            <a:r>
              <a:rPr lang="ko-KR" altLang="en-US" sz="2000" dirty="0" err="1" smtClean="0"/>
              <a:t>접을수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710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ocuments\pptlabs_pictureSlidesLab\img-739961780d3e951d.jpg"/>
  <p:tag name="RELOAD_CROPPEDIMG" val="C:\Users\jamin\Documents\pptlabs_pictureSlidesLab\crop-741383747844a23b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False"/>
  <p:tag name="RELOAD_CIRCLECOLOR" val="#FFFFFF"/>
  <p:tag name="RELOAD_CIRCLETRANSPARENCY" val="0"/>
  <p:tag name="RELOAD_ISUSEFRAMESTYLE" val="False"/>
  <p:tag name="RELOAD_FRAMECOLOR" val="#FFFFFF"/>
  <p:tag name="RELOAD_FRAMETRANSPARENCY" val="30"/>
  <p:tag name="RELOAD_OPTIONNAME" val="Reloaded"/>
  <p:tag name="RELOAD_STYLENAME" val="Outline Style"/>
  <p:tag name="RELOAD_ISUSEOUTLINESTYLE" val="True"/>
  <p:tag name="RELOAD_OUTLINECOLOR" val="#FFFFFF"/>
  <p:tag name="RELOAD_ISUSEOVERLAYSTYLE" val="False"/>
  <p:tag name="RELOAD_OVERLAYCOLOR" val="#000000"/>
  <p:tag name="RELOAD_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Segoe UI"/>
  <p:tag name="RELOAD_FONTSIZEINCREASE" val="0"/>
  <p:tag name="RELOAD_FONTCOLOR" val="#FFFFFF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True"/>
  <p:tag name="RELOAD_TEXTGLOWCOLOR" val="#000000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63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</vt:lpstr>
      <vt:lpstr>Office 테마</vt:lpstr>
      <vt:lpstr>Codination  코드 보기 페이지</vt:lpstr>
      <vt:lpstr>코드 보기  페이지-입력창</vt:lpstr>
      <vt:lpstr>코드 보기  페이지-입력창</vt:lpstr>
      <vt:lpstr>PowerPoint 프레젠테이션</vt:lpstr>
      <vt:lpstr>예제 만들기 페이지</vt:lpstr>
      <vt:lpstr>코드 보기  페이지-코드창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Codination  코드 보기 페이지</dc:title>
  <dc:creator>Microsoft</dc:creator>
  <cp:lastModifiedBy>Microsoft</cp:lastModifiedBy>
  <cp:revision>14</cp:revision>
  <dcterms:created xsi:type="dcterms:W3CDTF">2016-09-01T05:36:16Z</dcterms:created>
  <dcterms:modified xsi:type="dcterms:W3CDTF">2016-09-01T08:40:01Z</dcterms:modified>
</cp:coreProperties>
</file>