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5" r:id="rId4"/>
    <p:sldId id="257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F41"/>
    <a:srgbClr val="F1F1F1"/>
    <a:srgbClr val="FFFFFF"/>
    <a:srgbClr val="FAFAFA"/>
    <a:srgbClr val="444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29" d="100"/>
          <a:sy n="29" d="100"/>
        </p:scale>
        <p:origin x="58" y="13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913F-5692-4FBC-97AC-6584875B41A0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B6D6-CCE1-4531-B83E-3A3DC5556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57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913F-5692-4FBC-97AC-6584875B41A0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B6D6-CCE1-4531-B83E-3A3DC5556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29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913F-5692-4FBC-97AC-6584875B41A0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B6D6-CCE1-4531-B83E-3A3DC5556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82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913F-5692-4FBC-97AC-6584875B41A0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B6D6-CCE1-4531-B83E-3A3DC5556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125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913F-5692-4FBC-97AC-6584875B41A0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B6D6-CCE1-4531-B83E-3A3DC5556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58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913F-5692-4FBC-97AC-6584875B41A0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B6D6-CCE1-4531-B83E-3A3DC5556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08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913F-5692-4FBC-97AC-6584875B41A0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B6D6-CCE1-4531-B83E-3A3DC5556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7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913F-5692-4FBC-97AC-6584875B41A0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B6D6-CCE1-4531-B83E-3A3DC5556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10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913F-5692-4FBC-97AC-6584875B41A0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B6D6-CCE1-4531-B83E-3A3DC5556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90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913F-5692-4FBC-97AC-6584875B41A0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B6D6-CCE1-4531-B83E-3A3DC5556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70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913F-5692-4FBC-97AC-6584875B41A0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B6D6-CCE1-4531-B83E-3A3DC5556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11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2913F-5692-4FBC-97AC-6584875B41A0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9B6D6-CCE1-4531-B83E-3A3DC5556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28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.post.naver.com/viewer/postView.nhn?volumeNo=4942170&amp;memberNo=1991839" TargetMode="External"/><Relationship Id="rId2" Type="http://schemas.openxmlformats.org/officeDocument/2006/relationships/hyperlink" Target="asdf_main.j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.post.naver.com/viewer/postView.nhn?volumeNo=4942170&amp;memberNo=1991839" TargetMode="External"/><Relationship Id="rId2" Type="http://schemas.openxmlformats.org/officeDocument/2006/relationships/hyperlink" Target="asdf_main.j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Codination</a:t>
            </a:r>
            <a:r>
              <a:rPr lang="en-US" altLang="ko-KR" dirty="0" smtClean="0"/>
              <a:t> for window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By </a:t>
            </a:r>
            <a:r>
              <a:rPr lang="en-US" altLang="ko-KR" dirty="0" err="1" smtClean="0"/>
              <a:t>kujamin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50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 예제는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hlinkClick r:id="rId2" action="ppaction://hlinkfile"/>
              </a:rPr>
              <a:t>코드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:asdf_main.js </a:t>
            </a:r>
            <a:r>
              <a:rPr lang="ko-KR" altLang="en-US" dirty="0" smtClean="0"/>
              <a:t>와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MSDN </a:t>
            </a:r>
            <a:r>
              <a:rPr lang="ko-KR" altLang="en-US" dirty="0">
                <a:hlinkClick r:id="rId3"/>
              </a:rPr>
              <a:t>같은 웹 </a:t>
            </a:r>
            <a:r>
              <a:rPr lang="ko-KR" altLang="en-US" dirty="0" smtClean="0">
                <a:hlinkClick r:id="rId3"/>
              </a:rPr>
              <a:t>문서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테스트 네이버 포스트를 이용하세요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82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직사각형 4"/>
          <p:cNvSpPr/>
          <p:nvPr/>
        </p:nvSpPr>
        <p:spPr>
          <a:xfrm>
            <a:off x="202223" y="958362"/>
            <a:ext cx="5635869" cy="123092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2223" y="1081453"/>
            <a:ext cx="551403" cy="134397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2222" y="813917"/>
            <a:ext cx="4168811" cy="134395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6603" y="1251673"/>
            <a:ext cx="5591489" cy="67761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63508" y="1436992"/>
            <a:ext cx="4428183" cy="80379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2222" y="2672862"/>
            <a:ext cx="58368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정규식 코드</a:t>
            </a:r>
            <a:r>
              <a:rPr lang="en-US" altLang="ko-KR" sz="2000" dirty="0" smtClean="0"/>
              <a:t>:</a:t>
            </a:r>
            <a:endParaRPr lang="en-US" altLang="ko-KR" dirty="0" smtClean="0"/>
          </a:p>
          <a:p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code_arr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document.getElementsByClassName</a:t>
            </a:r>
            <a:r>
              <a:rPr lang="en-US" altLang="ko-KR" sz="1600" dirty="0"/>
              <a:t>("__</a:t>
            </a:r>
            <a:r>
              <a:rPr lang="en-US" altLang="ko-KR" sz="1600" dirty="0" err="1"/>
              <a:t>se_code_view</a:t>
            </a:r>
            <a:r>
              <a:rPr lang="en-US" altLang="ko-KR" sz="1600" dirty="0"/>
              <a:t>");</a:t>
            </a:r>
            <a:endParaRPr lang="ko-KR" altLang="en-US" sz="1600" dirty="0"/>
          </a:p>
          <a:p>
            <a:r>
              <a:rPr lang="en-US" altLang="ko-KR" sz="1600" dirty="0" err="1"/>
              <a:t>code_arr</a:t>
            </a:r>
            <a:r>
              <a:rPr lang="en-US" altLang="ko-KR" sz="1600" dirty="0"/>
              <a:t>[0].</a:t>
            </a:r>
            <a:r>
              <a:rPr lang="en-US" altLang="ko-KR" sz="1600" dirty="0" err="1"/>
              <a:t>innerHTML.replace</a:t>
            </a:r>
            <a:r>
              <a:rPr lang="en-US" altLang="ko-KR" sz="1600" dirty="0"/>
              <a:t>(/&lt;[\s\S]*?span[\s\S]*?&gt;([\s\S]*?)&lt;\/[\s\S]*?span[\s\S]*?&gt;/g , "$1");</a:t>
            </a:r>
            <a:endParaRPr lang="ko-KR" altLang="en-US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8556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간단한 설명</a:t>
            </a:r>
            <a:r>
              <a:rPr lang="en-US" altLang="ko-KR" dirty="0" smtClean="0"/>
              <a:t>: </a:t>
            </a:r>
            <a:r>
              <a:rPr lang="ko-KR" altLang="en-US" sz="2700" dirty="0" smtClean="0"/>
              <a:t>감지 영역에 코드가 있으면 그 코드를 보여준다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700" dirty="0" smtClean="0"/>
              <a:t>– IDE </a:t>
            </a:r>
            <a:r>
              <a:rPr lang="ko-KR" altLang="en-US" sz="2700" dirty="0" smtClean="0"/>
              <a:t>안에 한쪽은 </a:t>
            </a:r>
            <a:r>
              <a:rPr lang="ko-KR" altLang="en-US" sz="2700" dirty="0" smtClean="0">
                <a:hlinkClick r:id="rId2" action="ppaction://hlinkfile"/>
              </a:rPr>
              <a:t>코드</a:t>
            </a:r>
            <a:r>
              <a:rPr lang="ko-KR" altLang="en-US" sz="2700" dirty="0" smtClean="0"/>
              <a:t> 한쪽은 </a:t>
            </a:r>
            <a:r>
              <a:rPr lang="en-US" altLang="ko-KR" sz="2700" dirty="0" smtClean="0">
                <a:hlinkClick r:id="rId3"/>
              </a:rPr>
              <a:t>MSDN </a:t>
            </a:r>
            <a:r>
              <a:rPr lang="ko-KR" altLang="en-US" sz="2700" dirty="0" smtClean="0">
                <a:hlinkClick r:id="rId3"/>
              </a:rPr>
              <a:t>같은 웹 문서</a:t>
            </a:r>
            <a:endParaRPr lang="ko-KR" altLang="en-US" sz="27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67" y="1690688"/>
            <a:ext cx="8436926" cy="4745771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4" t="181" r="39573" b="94200"/>
          <a:stretch/>
        </p:blipFill>
        <p:spPr>
          <a:xfrm>
            <a:off x="5967633" y="1690688"/>
            <a:ext cx="4099560" cy="29813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730240" y="1690688"/>
            <a:ext cx="2766060" cy="298132"/>
          </a:xfrm>
          <a:prstGeom prst="rect">
            <a:avLst/>
          </a:prstGeom>
          <a:solidFill>
            <a:srgbClr val="444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583680" y="1988820"/>
            <a:ext cx="182880" cy="4206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583680" y="1988820"/>
            <a:ext cx="3371850" cy="434340"/>
          </a:xfrm>
          <a:prstGeom prst="rect">
            <a:avLst/>
          </a:prstGeom>
          <a:solidFill>
            <a:srgbClr val="00B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감지 영역</a:t>
            </a:r>
            <a:endParaRPr lang="ko-KR" alt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55530" y="2095500"/>
            <a:ext cx="90267" cy="136779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9970770" y="2141904"/>
            <a:ext cx="72826" cy="11724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793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-3.33333E-6 0.1789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30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예시 </a:t>
            </a:r>
            <a:r>
              <a:rPr lang="en-US" altLang="ko-KR" sz="3600" dirty="0" smtClean="0"/>
              <a:t>1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67" y="1690688"/>
            <a:ext cx="8436926" cy="4745770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4" t="181" r="39573" b="94200"/>
          <a:stretch/>
        </p:blipFill>
        <p:spPr>
          <a:xfrm>
            <a:off x="5967633" y="1690688"/>
            <a:ext cx="4099560" cy="29813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730240" y="1690688"/>
            <a:ext cx="2766060" cy="298132"/>
          </a:xfrm>
          <a:prstGeom prst="rect">
            <a:avLst/>
          </a:prstGeom>
          <a:solidFill>
            <a:srgbClr val="444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583680" y="1988820"/>
            <a:ext cx="182880" cy="4206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583680" y="1988820"/>
            <a:ext cx="3371850" cy="434340"/>
          </a:xfrm>
          <a:prstGeom prst="rect">
            <a:avLst/>
          </a:prstGeom>
          <a:solidFill>
            <a:srgbClr val="00B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감지 영역</a:t>
            </a:r>
            <a:endParaRPr lang="ko-KR" alt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55530" y="2095500"/>
            <a:ext cx="90267" cy="136779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9970770" y="2141904"/>
            <a:ext cx="72826" cy="11724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933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-3.33333E-6 0.1789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30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예시 </a:t>
            </a:r>
            <a:r>
              <a:rPr lang="en-US" altLang="ko-KR" sz="3600" dirty="0"/>
              <a:t>2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68" y="1690688"/>
            <a:ext cx="8436924" cy="4745770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4" t="181" r="39573" b="94200"/>
          <a:stretch/>
        </p:blipFill>
        <p:spPr>
          <a:xfrm>
            <a:off x="5967633" y="1690688"/>
            <a:ext cx="4099560" cy="29813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730240" y="1690688"/>
            <a:ext cx="2766060" cy="298132"/>
          </a:xfrm>
          <a:prstGeom prst="rect">
            <a:avLst/>
          </a:prstGeom>
          <a:solidFill>
            <a:srgbClr val="444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583680" y="1988820"/>
            <a:ext cx="182880" cy="4206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583680" y="1988820"/>
            <a:ext cx="3371850" cy="434340"/>
          </a:xfrm>
          <a:prstGeom prst="rect">
            <a:avLst/>
          </a:prstGeom>
          <a:solidFill>
            <a:srgbClr val="00B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감지 영역</a:t>
            </a:r>
            <a:endParaRPr lang="ko-KR" alt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55530" y="2095500"/>
            <a:ext cx="90267" cy="136779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9970770" y="2141904"/>
            <a:ext cx="72826" cy="11724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59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-3.33333E-6 0.1789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30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예시 </a:t>
            </a:r>
            <a:r>
              <a:rPr lang="en-US" altLang="ko-KR" sz="3600" dirty="0"/>
              <a:t>2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68" y="1690688"/>
            <a:ext cx="8436924" cy="4745769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4" t="181" r="39573" b="94200"/>
          <a:stretch/>
        </p:blipFill>
        <p:spPr>
          <a:xfrm>
            <a:off x="5967633" y="1690688"/>
            <a:ext cx="4099560" cy="29813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730240" y="1690688"/>
            <a:ext cx="2766060" cy="298132"/>
          </a:xfrm>
          <a:prstGeom prst="rect">
            <a:avLst/>
          </a:prstGeom>
          <a:solidFill>
            <a:srgbClr val="444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583680" y="1988820"/>
            <a:ext cx="182880" cy="4206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583680" y="1988820"/>
            <a:ext cx="3371850" cy="434340"/>
          </a:xfrm>
          <a:prstGeom prst="rect">
            <a:avLst/>
          </a:prstGeom>
          <a:solidFill>
            <a:srgbClr val="00B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감지 영역</a:t>
            </a:r>
            <a:endParaRPr lang="ko-KR" alt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55530" y="2095500"/>
            <a:ext cx="90267" cy="136779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9970770" y="2141904"/>
            <a:ext cx="72826" cy="11724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193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-3.33333E-6 0.1789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30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예시 </a:t>
            </a:r>
            <a:r>
              <a:rPr lang="en-US" altLang="ko-KR" sz="3600" dirty="0"/>
              <a:t>2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69" y="1690688"/>
            <a:ext cx="8436922" cy="4745769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4" t="181" r="39573" b="94200"/>
          <a:stretch/>
        </p:blipFill>
        <p:spPr>
          <a:xfrm>
            <a:off x="5967633" y="1690688"/>
            <a:ext cx="4099560" cy="29813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730240" y="1690688"/>
            <a:ext cx="2766060" cy="298132"/>
          </a:xfrm>
          <a:prstGeom prst="rect">
            <a:avLst/>
          </a:prstGeom>
          <a:solidFill>
            <a:srgbClr val="444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583680" y="1988820"/>
            <a:ext cx="182880" cy="4206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583680" y="1988820"/>
            <a:ext cx="3371850" cy="434340"/>
          </a:xfrm>
          <a:prstGeom prst="rect">
            <a:avLst/>
          </a:prstGeom>
          <a:solidFill>
            <a:srgbClr val="00B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감지 영역</a:t>
            </a:r>
            <a:endParaRPr lang="ko-KR" alt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55530" y="2095500"/>
            <a:ext cx="90267" cy="136779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9970770" y="2141904"/>
            <a:ext cx="72826" cy="11724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450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-3.33333E-6 0.1789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30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82</Words>
  <Application>Microsoft Office PowerPoint</Application>
  <PresentationFormat>와이드스크린</PresentationFormat>
  <Paragraphs>18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Codination for window</vt:lpstr>
      <vt:lpstr>테스트 예제는</vt:lpstr>
      <vt:lpstr>PowerPoint 프레젠테이션</vt:lpstr>
      <vt:lpstr>간단한 설명: 감지 영역에 코드가 있으면 그 코드를 보여준다  – IDE 안에 한쪽은 코드 한쪽은 MSDN 같은 웹 문서</vt:lpstr>
      <vt:lpstr>예시 1</vt:lpstr>
      <vt:lpstr>예시 2</vt:lpstr>
      <vt:lpstr>예시 2</vt:lpstr>
      <vt:lpstr>예시 2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Codination for window</dc:title>
  <dc:creator>Microsoft</dc:creator>
  <cp:lastModifiedBy>Microsoft</cp:lastModifiedBy>
  <cp:revision>4</cp:revision>
  <dcterms:created xsi:type="dcterms:W3CDTF">2016-08-30T16:13:58Z</dcterms:created>
  <dcterms:modified xsi:type="dcterms:W3CDTF">2016-09-01T09:43:18Z</dcterms:modified>
</cp:coreProperties>
</file>