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7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F41"/>
    <a:srgbClr val="F1F1F1"/>
    <a:srgbClr val="FFFFFF"/>
    <a:srgbClr val="FAFAFA"/>
    <a:srgbClr val="444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9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2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913F-5692-4FBC-97AC-6584875B41A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B6D6-CCE1-4531-B83E-3A3DC5556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8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.post.naver.com/viewer/postView.nhn?volumeNo=4942170&amp;memberNo=1991839" TargetMode="External"/><Relationship Id="rId2" Type="http://schemas.openxmlformats.org/officeDocument/2006/relationships/hyperlink" Target="asdf_main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.post.naver.com/viewer/postView.nhn?volumeNo=4942170&amp;memberNo=1991839" TargetMode="External"/><Relationship Id="rId2" Type="http://schemas.openxmlformats.org/officeDocument/2006/relationships/hyperlink" Target="asdf_main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Codination</a:t>
            </a:r>
            <a:r>
              <a:rPr lang="en-US" altLang="ko-KR" dirty="0" smtClean="0"/>
              <a:t> for window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kujamin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5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예제는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 action="ppaction://hlinkfile"/>
              </a:rPr>
              <a:t>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:asdf_main.js 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MSDN </a:t>
            </a:r>
            <a:r>
              <a:rPr lang="ko-KR" altLang="en-US" dirty="0">
                <a:hlinkClick r:id="rId3"/>
              </a:rPr>
              <a:t>같은 웹 </a:t>
            </a:r>
            <a:r>
              <a:rPr lang="ko-KR" altLang="en-US" dirty="0" smtClean="0">
                <a:hlinkClick r:id="rId3"/>
              </a:rPr>
              <a:t>문서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테스트 네이버 포스트를 이용하세요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8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직사각형 4"/>
          <p:cNvSpPr/>
          <p:nvPr/>
        </p:nvSpPr>
        <p:spPr>
          <a:xfrm>
            <a:off x="202223" y="958362"/>
            <a:ext cx="5635869" cy="1230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223" y="1081453"/>
            <a:ext cx="551403" cy="13439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222" y="813917"/>
            <a:ext cx="4168811" cy="13439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603" y="1251673"/>
            <a:ext cx="5591489" cy="677611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63508" y="1436992"/>
            <a:ext cx="4428183" cy="80379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222" y="2672862"/>
            <a:ext cx="5836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정규식 코드</a:t>
            </a:r>
            <a:r>
              <a:rPr lang="en-US" altLang="ko-KR" sz="2000" dirty="0" smtClean="0"/>
              <a:t>:</a:t>
            </a:r>
            <a:endParaRPr lang="en-US" altLang="ko-KR" dirty="0" smtClean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code_arr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document.getElementsByClassName</a:t>
            </a:r>
            <a:r>
              <a:rPr lang="en-US" altLang="ko-KR" sz="1600" dirty="0"/>
              <a:t>("__</a:t>
            </a:r>
            <a:r>
              <a:rPr lang="en-US" altLang="ko-KR" sz="1600" dirty="0" err="1"/>
              <a:t>se_code_view</a:t>
            </a:r>
            <a:r>
              <a:rPr lang="en-US" altLang="ko-KR" sz="1600" dirty="0"/>
              <a:t>");</a:t>
            </a:r>
            <a:endParaRPr lang="ko-KR" altLang="en-US" sz="1600" dirty="0"/>
          </a:p>
          <a:p>
            <a:r>
              <a:rPr lang="en-US" altLang="ko-KR" sz="1600" dirty="0" err="1"/>
              <a:t>code_arr</a:t>
            </a:r>
            <a:r>
              <a:rPr lang="en-US" altLang="ko-KR" sz="1600" dirty="0"/>
              <a:t>[0].</a:t>
            </a:r>
            <a:r>
              <a:rPr lang="en-US" altLang="ko-KR" sz="1600" dirty="0" err="1"/>
              <a:t>innerHTML.replace</a:t>
            </a:r>
            <a:r>
              <a:rPr lang="en-US" altLang="ko-KR" sz="1600" dirty="0"/>
              <a:t>(/&lt;[\s\S]*?span[\s\S]*?&gt;([\s\S]*?)&lt;\/[\s\S]*?span[\s\S]*?&gt;/g , "$1");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55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간단한 설명</a:t>
            </a:r>
            <a:r>
              <a:rPr lang="en-US" altLang="ko-KR" dirty="0" smtClean="0"/>
              <a:t>: </a:t>
            </a:r>
            <a:r>
              <a:rPr lang="ko-KR" altLang="en-US" sz="2700" dirty="0" smtClean="0"/>
              <a:t>감지 영역에 코드가 있으면 그 코드를 보여준다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– IDE </a:t>
            </a:r>
            <a:r>
              <a:rPr lang="ko-KR" altLang="en-US" sz="2700" dirty="0" smtClean="0"/>
              <a:t>안에 한쪽은 </a:t>
            </a:r>
            <a:r>
              <a:rPr lang="ko-KR" altLang="en-US" sz="2700" dirty="0" smtClean="0">
                <a:hlinkClick r:id="rId2" action="ppaction://hlinkfile"/>
              </a:rPr>
              <a:t>코드</a:t>
            </a:r>
            <a:r>
              <a:rPr lang="ko-KR" altLang="en-US" sz="2700" dirty="0" smtClean="0"/>
              <a:t> 한쪽은 </a:t>
            </a:r>
            <a:r>
              <a:rPr lang="en-US" altLang="ko-KR" sz="2700" dirty="0" smtClean="0">
                <a:hlinkClick r:id="rId3"/>
              </a:rPr>
              <a:t>MSDN </a:t>
            </a:r>
            <a:r>
              <a:rPr lang="ko-KR" altLang="en-US" sz="2700" dirty="0" smtClean="0">
                <a:hlinkClick r:id="rId3"/>
              </a:rPr>
              <a:t>같은 웹 문서</a:t>
            </a:r>
            <a:endParaRPr lang="ko-KR" altLang="en-US" sz="27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7" y="1690688"/>
            <a:ext cx="8436926" cy="4745771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93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7" y="1690688"/>
            <a:ext cx="8436926" cy="474577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3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8" y="1690688"/>
            <a:ext cx="8436924" cy="474577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5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8" y="1690688"/>
            <a:ext cx="8436924" cy="4745769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9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69" y="1690688"/>
            <a:ext cx="8436922" cy="4745769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t="181" r="39573" b="94200"/>
          <a:stretch/>
        </p:blipFill>
        <p:spPr>
          <a:xfrm>
            <a:off x="5967633" y="1690688"/>
            <a:ext cx="4099560" cy="2981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0240" y="1690688"/>
            <a:ext cx="2766060" cy="298132"/>
          </a:xfrm>
          <a:prstGeom prst="rect">
            <a:avLst/>
          </a:prstGeom>
          <a:solidFill>
            <a:srgbClr val="444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3680" y="1988820"/>
            <a:ext cx="182880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3680" y="1988820"/>
            <a:ext cx="3371850" cy="43434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감지 영역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5530" y="2095500"/>
            <a:ext cx="90267" cy="136779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9970770" y="2141904"/>
            <a:ext cx="72826" cy="1172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0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0.178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82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Codination for window</vt:lpstr>
      <vt:lpstr>테스트 예제는</vt:lpstr>
      <vt:lpstr>PowerPoint 프레젠테이션</vt:lpstr>
      <vt:lpstr>간단한 설명: 감지 영역에 코드가 있으면 그 코드를 보여준다  – IDE 안에 한쪽은 코드 한쪽은 MSDN 같은 웹 문서</vt:lpstr>
      <vt:lpstr>예시 1</vt:lpstr>
      <vt:lpstr>예시 2</vt:lpstr>
      <vt:lpstr>예시 2</vt:lpstr>
      <vt:lpstr>예시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Codination for window</dc:title>
  <dc:creator>Microsoft</dc:creator>
  <cp:lastModifiedBy>Microsoft</cp:lastModifiedBy>
  <cp:revision>6</cp:revision>
  <dcterms:created xsi:type="dcterms:W3CDTF">2016-08-30T16:13:58Z</dcterms:created>
  <dcterms:modified xsi:type="dcterms:W3CDTF">2016-09-01T14:00:18Z</dcterms:modified>
</cp:coreProperties>
</file>