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57" r:id="rId7"/>
    <p:sldId id="263" r:id="rId8"/>
    <p:sldId id="259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30" d="100"/>
          <a:sy n="30" d="100"/>
        </p:scale>
        <p:origin x="31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502A-3410-48EE-8464-630923338C01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8C15-329D-497B-982D-5A8F000EB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35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502A-3410-48EE-8464-630923338C01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8C15-329D-497B-982D-5A8F000EB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67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502A-3410-48EE-8464-630923338C01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8C15-329D-497B-982D-5A8F000EB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18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502A-3410-48EE-8464-630923338C01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8C15-329D-497B-982D-5A8F000EB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1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502A-3410-48EE-8464-630923338C01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8C15-329D-497B-982D-5A8F000EB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19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502A-3410-48EE-8464-630923338C01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8C15-329D-497B-982D-5A8F000EB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62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502A-3410-48EE-8464-630923338C01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8C15-329D-497B-982D-5A8F000EB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19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502A-3410-48EE-8464-630923338C01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8C15-329D-497B-982D-5A8F000EB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42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502A-3410-48EE-8464-630923338C01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8C15-329D-497B-982D-5A8F000EB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02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502A-3410-48EE-8464-630923338C01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8C15-329D-497B-982D-5A8F000EB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29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502A-3410-48EE-8464-630923338C01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8C15-329D-497B-982D-5A8F000EB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11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A502A-3410-48EE-8464-630923338C01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08C15-329D-497B-982D-5A8F000EB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45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코디네이션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By </a:t>
            </a:r>
            <a:r>
              <a:rPr lang="en-US" altLang="ko-KR" dirty="0" err="1" smtClean="0"/>
              <a:t>kujamin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46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일정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일정 관련해서 적어 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일주일 단위로 작은 </a:t>
            </a:r>
            <a:r>
              <a:rPr lang="ko-KR" altLang="en-US" dirty="0" err="1" smtClean="0"/>
              <a:t>프로잭트를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개 진행할 예정임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기획자가 주말에 기획해서 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화에 디자이너가 디자인하고 수요일부터 개발을 시작하는 식 임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241084"/>
              </p:ext>
            </p:extLst>
          </p:nvPr>
        </p:nvGraphicFramePr>
        <p:xfrm>
          <a:off x="1209040" y="3316562"/>
          <a:ext cx="9763760" cy="307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470">
                  <a:extLst>
                    <a:ext uri="{9D8B030D-6E8A-4147-A177-3AD203B41FA5}">
                      <a16:colId xmlns:a16="http://schemas.microsoft.com/office/drawing/2014/main" val="4171577775"/>
                    </a:ext>
                  </a:extLst>
                </a:gridCol>
                <a:gridCol w="1220470">
                  <a:extLst>
                    <a:ext uri="{9D8B030D-6E8A-4147-A177-3AD203B41FA5}">
                      <a16:colId xmlns:a16="http://schemas.microsoft.com/office/drawing/2014/main" val="3672592346"/>
                    </a:ext>
                  </a:extLst>
                </a:gridCol>
                <a:gridCol w="1220470">
                  <a:extLst>
                    <a:ext uri="{9D8B030D-6E8A-4147-A177-3AD203B41FA5}">
                      <a16:colId xmlns:a16="http://schemas.microsoft.com/office/drawing/2014/main" val="1609390644"/>
                    </a:ext>
                  </a:extLst>
                </a:gridCol>
                <a:gridCol w="1220470">
                  <a:extLst>
                    <a:ext uri="{9D8B030D-6E8A-4147-A177-3AD203B41FA5}">
                      <a16:colId xmlns:a16="http://schemas.microsoft.com/office/drawing/2014/main" val="1549329733"/>
                    </a:ext>
                  </a:extLst>
                </a:gridCol>
                <a:gridCol w="1220470">
                  <a:extLst>
                    <a:ext uri="{9D8B030D-6E8A-4147-A177-3AD203B41FA5}">
                      <a16:colId xmlns:a16="http://schemas.microsoft.com/office/drawing/2014/main" val="280923841"/>
                    </a:ext>
                  </a:extLst>
                </a:gridCol>
                <a:gridCol w="1220470">
                  <a:extLst>
                    <a:ext uri="{9D8B030D-6E8A-4147-A177-3AD203B41FA5}">
                      <a16:colId xmlns:a16="http://schemas.microsoft.com/office/drawing/2014/main" val="3935260699"/>
                    </a:ext>
                  </a:extLst>
                </a:gridCol>
                <a:gridCol w="1220470">
                  <a:extLst>
                    <a:ext uri="{9D8B030D-6E8A-4147-A177-3AD203B41FA5}">
                      <a16:colId xmlns:a16="http://schemas.microsoft.com/office/drawing/2014/main" val="2623815126"/>
                    </a:ext>
                  </a:extLst>
                </a:gridCol>
                <a:gridCol w="1220470">
                  <a:extLst>
                    <a:ext uri="{9D8B030D-6E8A-4147-A177-3AD203B41FA5}">
                      <a16:colId xmlns:a16="http://schemas.microsoft.com/office/drawing/2014/main" val="918422393"/>
                    </a:ext>
                  </a:extLst>
                </a:gridCol>
              </a:tblGrid>
              <a:tr h="84519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최종 확인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금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토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sz="1800" dirty="0" smtClean="0"/>
                        <a:t>중간 확인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5547151"/>
                  </a:ext>
                </a:extLst>
              </a:tr>
              <a:tr h="7267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기획자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팀 운영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팀 운영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팀 운영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팀 운영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팀 운영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기획 시작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기획 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330456"/>
                  </a:ext>
                </a:extLst>
              </a:tr>
              <a:tr h="7297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디자이너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디자인</a:t>
                      </a:r>
                      <a:r>
                        <a:rPr lang="ja-JP" altLang="en-US" baseline="0" dirty="0" smtClean="0"/>
                        <a:t> </a:t>
                      </a:r>
                      <a:endParaRPr lang="en-US" altLang="ja-JP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시작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디자인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907162"/>
                  </a:ext>
                </a:extLst>
              </a:tr>
              <a:tr h="7690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개발 중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시작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개발 중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개발 중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646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2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 짓을 무려 </a:t>
            </a:r>
            <a:r>
              <a:rPr lang="ko-KR" altLang="en-US" dirty="0" err="1"/>
              <a:t>일</a:t>
            </a:r>
            <a:r>
              <a:rPr lang="ko-KR" altLang="en-US" dirty="0" err="1" smtClean="0"/>
              <a:t>곱번</a:t>
            </a:r>
            <a:r>
              <a:rPr lang="ko-KR" altLang="en-US" dirty="0" smtClean="0"/>
              <a:t> 하고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마무리 작업으로 일주일 추가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285798"/>
              </p:ext>
            </p:extLst>
          </p:nvPr>
        </p:nvGraphicFramePr>
        <p:xfrm>
          <a:off x="838200" y="1838778"/>
          <a:ext cx="9763760" cy="307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470">
                  <a:extLst>
                    <a:ext uri="{9D8B030D-6E8A-4147-A177-3AD203B41FA5}">
                      <a16:colId xmlns:a16="http://schemas.microsoft.com/office/drawing/2014/main" val="4171577775"/>
                    </a:ext>
                  </a:extLst>
                </a:gridCol>
                <a:gridCol w="1220470">
                  <a:extLst>
                    <a:ext uri="{9D8B030D-6E8A-4147-A177-3AD203B41FA5}">
                      <a16:colId xmlns:a16="http://schemas.microsoft.com/office/drawing/2014/main" val="3672592346"/>
                    </a:ext>
                  </a:extLst>
                </a:gridCol>
                <a:gridCol w="1220470">
                  <a:extLst>
                    <a:ext uri="{9D8B030D-6E8A-4147-A177-3AD203B41FA5}">
                      <a16:colId xmlns:a16="http://schemas.microsoft.com/office/drawing/2014/main" val="1609390644"/>
                    </a:ext>
                  </a:extLst>
                </a:gridCol>
                <a:gridCol w="1220470">
                  <a:extLst>
                    <a:ext uri="{9D8B030D-6E8A-4147-A177-3AD203B41FA5}">
                      <a16:colId xmlns:a16="http://schemas.microsoft.com/office/drawing/2014/main" val="1549329733"/>
                    </a:ext>
                  </a:extLst>
                </a:gridCol>
                <a:gridCol w="1220470">
                  <a:extLst>
                    <a:ext uri="{9D8B030D-6E8A-4147-A177-3AD203B41FA5}">
                      <a16:colId xmlns:a16="http://schemas.microsoft.com/office/drawing/2014/main" val="280923841"/>
                    </a:ext>
                  </a:extLst>
                </a:gridCol>
                <a:gridCol w="1220470">
                  <a:extLst>
                    <a:ext uri="{9D8B030D-6E8A-4147-A177-3AD203B41FA5}">
                      <a16:colId xmlns:a16="http://schemas.microsoft.com/office/drawing/2014/main" val="3935260699"/>
                    </a:ext>
                  </a:extLst>
                </a:gridCol>
                <a:gridCol w="1220470">
                  <a:extLst>
                    <a:ext uri="{9D8B030D-6E8A-4147-A177-3AD203B41FA5}">
                      <a16:colId xmlns:a16="http://schemas.microsoft.com/office/drawing/2014/main" val="2623815126"/>
                    </a:ext>
                  </a:extLst>
                </a:gridCol>
                <a:gridCol w="1220470">
                  <a:extLst>
                    <a:ext uri="{9D8B030D-6E8A-4147-A177-3AD203B41FA5}">
                      <a16:colId xmlns:a16="http://schemas.microsoft.com/office/drawing/2014/main" val="918422393"/>
                    </a:ext>
                  </a:extLst>
                </a:gridCol>
              </a:tblGrid>
              <a:tr h="84519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최종 확인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금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토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sz="1800" dirty="0" smtClean="0"/>
                        <a:t>중간 확인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5547151"/>
                  </a:ext>
                </a:extLst>
              </a:tr>
              <a:tr h="7267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기획자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팀 운영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팀 운영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팀 운영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팀 운영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팀 운영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기획 시작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기획 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330456"/>
                  </a:ext>
                </a:extLst>
              </a:tr>
              <a:tr h="7297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디자이너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디자인</a:t>
                      </a:r>
                      <a:r>
                        <a:rPr lang="ja-JP" altLang="en-US" baseline="0" dirty="0" smtClean="0"/>
                        <a:t> </a:t>
                      </a:r>
                      <a:endParaRPr lang="en-US" altLang="ja-JP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시작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디자인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907162"/>
                  </a:ext>
                </a:extLst>
              </a:tr>
              <a:tr h="7690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개발 중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시작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개발 중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개발 중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646120"/>
                  </a:ext>
                </a:extLst>
              </a:tr>
            </a:tbl>
          </a:graphicData>
        </a:graphic>
      </p:graphicFrame>
      <p:sp>
        <p:nvSpPr>
          <p:cNvPr id="5" name="곱셈 기호 4"/>
          <p:cNvSpPr/>
          <p:nvPr/>
        </p:nvSpPr>
        <p:spPr>
          <a:xfrm>
            <a:off x="8352692" y="5032583"/>
            <a:ext cx="1406768" cy="1406768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59460" y="5057608"/>
            <a:ext cx="13540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 smtClean="0"/>
              <a:t>7</a:t>
            </a: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58488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 어디서 할까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일단 수요일과 토요일에 진행과정 확인을 하기로 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수요일에는 방과후에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교실에서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토요일에는 </a:t>
            </a:r>
            <a:r>
              <a:rPr lang="ko-KR" altLang="en-US" dirty="0" err="1" smtClean="0"/>
              <a:t>드림엔터</a:t>
            </a:r>
            <a:r>
              <a:rPr lang="ko-KR" altLang="en-US" dirty="0" smtClean="0"/>
              <a:t> 에서 하기로 하되 상황상 안되면 스카이프로</a:t>
            </a:r>
            <a:r>
              <a:rPr lang="en-US" altLang="ko-KR" dirty="0" smtClean="0"/>
              <a:t>…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6199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기획자의 </a:t>
            </a:r>
            <a:r>
              <a:rPr lang="ko-KR" altLang="en-US" dirty="0"/>
              <a:t>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일동안 생각해서 초대형 </a:t>
            </a:r>
            <a:r>
              <a:rPr lang="ko-KR" altLang="en-US" dirty="0" err="1" smtClean="0"/>
              <a:t>프로잭트</a:t>
            </a:r>
            <a:r>
              <a:rPr lang="ko-KR" altLang="en-US" dirty="0" smtClean="0"/>
              <a:t> 기획은 역시 </a:t>
            </a:r>
            <a:r>
              <a:rPr lang="ko-KR" altLang="en-US" dirty="0" err="1" smtClean="0"/>
              <a:t>무리군</a:t>
            </a:r>
            <a:r>
              <a:rPr lang="en-US" altLang="ko-KR" dirty="0" smtClean="0"/>
              <a:t>….</a:t>
            </a:r>
          </a:p>
          <a:p>
            <a:pPr marL="0" indent="0">
              <a:buNone/>
            </a:pPr>
            <a:r>
              <a:rPr lang="ko-KR" altLang="en-US" dirty="0" smtClean="0"/>
              <a:t>우선은 전체적인 윤곽과 일주일 분량의 스토리 보드를 짜보았습니다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디자인은 </a:t>
            </a:r>
            <a:r>
              <a:rPr lang="ko-KR" altLang="en-US" dirty="0" err="1" smtClean="0"/>
              <a:t>귀차니즘으로</a:t>
            </a:r>
            <a:r>
              <a:rPr lang="ko-KR" altLang="en-US" dirty="0" smtClean="0"/>
              <a:t> 인해 하지 않았음을 양해 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96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타겟 </a:t>
            </a:r>
            <a:r>
              <a:rPr lang="ko-KR" altLang="en-US" dirty="0" smtClean="0"/>
              <a:t>분류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일반 개발자</a:t>
            </a:r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컴퓨터를 사용한 계산</a:t>
            </a:r>
            <a:r>
              <a:rPr lang="en-US" altLang="ko-KR" dirty="0" smtClean="0"/>
              <a:t>,</a:t>
            </a:r>
            <a:r>
              <a:rPr lang="ko-KR" altLang="en-US" dirty="0" smtClean="0"/>
              <a:t>제어 등이 필요하지만 코딩을 전문적으로 배우지 않는 사람</a:t>
            </a:r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코딩에 입문하는 사람</a:t>
            </a:r>
            <a:endParaRPr lang="en-US" altLang="ko-KR" dirty="0" smtClean="0"/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어린이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3992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기본적인 </a:t>
            </a:r>
            <a:r>
              <a:rPr lang="ko-KR" altLang="en-US" dirty="0" err="1" smtClean="0"/>
              <a:t>컨샙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각종 </a:t>
            </a:r>
            <a:r>
              <a:rPr lang="en-US" altLang="ko-KR" dirty="0" smtClean="0"/>
              <a:t>IDE (</a:t>
            </a:r>
            <a:r>
              <a:rPr lang="ko-KR" altLang="en-US" dirty="0" err="1" smtClean="0"/>
              <a:t>비주얼</a:t>
            </a:r>
            <a:r>
              <a:rPr lang="ko-KR" altLang="en-US" dirty="0" smtClean="0"/>
              <a:t> 스튜디오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안스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브라켓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프로그래밍 관련 블로그</a:t>
            </a:r>
            <a:endParaRPr lang="en-US" altLang="ko-KR" dirty="0" smtClean="0"/>
          </a:p>
          <a:p>
            <a:r>
              <a:rPr lang="en-US" altLang="ko-KR" dirty="0" smtClean="0"/>
              <a:t>MSDN, </a:t>
            </a:r>
            <a:r>
              <a:rPr lang="ko-KR" altLang="en-US" dirty="0" smtClean="0"/>
              <a:t>안드로이드 공식 글</a:t>
            </a:r>
            <a:endParaRPr lang="en-US" altLang="ko-KR" dirty="0" smtClean="0"/>
          </a:p>
          <a:p>
            <a:r>
              <a:rPr lang="ko-KR" altLang="en-US" dirty="0" smtClean="0"/>
              <a:t>온라인</a:t>
            </a:r>
            <a:r>
              <a:rPr lang="en-US" altLang="ko-KR" dirty="0" smtClean="0"/>
              <a:t>&amp;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코딩 환경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코딩 그라운드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구름 </a:t>
            </a:r>
            <a:r>
              <a:rPr lang="en-US" altLang="ko-KR" dirty="0" smtClean="0"/>
              <a:t>IDE, </a:t>
            </a:r>
            <a:r>
              <a:rPr lang="ko-KR" altLang="en-US" dirty="0" err="1" smtClean="0"/>
              <a:t>코드카데미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그외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스크레치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랩뷰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비주알고</a:t>
            </a:r>
            <a:r>
              <a:rPr lang="en-US" altLang="ko-KR" dirty="0" smtClean="0"/>
              <a:t>)</a:t>
            </a:r>
            <a:r>
              <a:rPr lang="ko-KR" altLang="en-US" dirty="0" smtClean="0"/>
              <a:t>등에서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r>
              <a:rPr lang="en-US" altLang="ko-KR" sz="3200" dirty="0"/>
              <a:t>	</a:t>
            </a:r>
            <a:r>
              <a:rPr lang="ko-KR" altLang="en-US" sz="3200" dirty="0" smtClean="0"/>
              <a:t>좋은 부분만 추출 해서 통합한 서비스 구축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49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어쨌든 </a:t>
            </a:r>
            <a:r>
              <a:rPr lang="ko-KR" altLang="en-US" dirty="0" err="1" smtClean="0"/>
              <a:t>이번주용</a:t>
            </a:r>
            <a:r>
              <a:rPr lang="ko-KR" altLang="en-US" dirty="0" smtClean="0"/>
              <a:t> 기획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간단히 말하면 </a:t>
            </a:r>
            <a:r>
              <a:rPr lang="en-US" altLang="ko-KR" dirty="0" smtClean="0"/>
              <a:t>MDSN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IDE </a:t>
            </a:r>
            <a:r>
              <a:rPr lang="ko-KR" altLang="en-US" dirty="0" smtClean="0"/>
              <a:t>통합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330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49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265</Words>
  <Application>Microsoft Office PowerPoint</Application>
  <PresentationFormat>와이드스크린</PresentationFormat>
  <Paragraphs>88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游ゴシック</vt:lpstr>
      <vt:lpstr>맑은 고딕</vt:lpstr>
      <vt:lpstr>Arial</vt:lpstr>
      <vt:lpstr>Office 테마</vt:lpstr>
      <vt:lpstr>코디네이션</vt:lpstr>
      <vt:lpstr>일정?</vt:lpstr>
      <vt:lpstr>이 짓을 무려 일곱번 하고  마무리 작업으로 일주일 추가….</vt:lpstr>
      <vt:lpstr>확인 어디서 할까? </vt:lpstr>
      <vt:lpstr>기획자의 말</vt:lpstr>
      <vt:lpstr>타겟 분류</vt:lpstr>
      <vt:lpstr>기본적인 컨샙</vt:lpstr>
      <vt:lpstr>어쨌든 이번주용 기획.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코디네이션</dc:title>
  <dc:creator>Microsoft</dc:creator>
  <cp:lastModifiedBy>Microsoft</cp:lastModifiedBy>
  <cp:revision>11</cp:revision>
  <dcterms:created xsi:type="dcterms:W3CDTF">2016-08-27T15:47:06Z</dcterms:created>
  <dcterms:modified xsi:type="dcterms:W3CDTF">2016-08-28T13:16:55Z</dcterms:modified>
</cp:coreProperties>
</file>