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32"/>
    <a:srgbClr val="00C73C"/>
    <a:srgbClr val="00C13A"/>
    <a:srgbClr val="2BBA70"/>
    <a:srgbClr val="FFD757"/>
    <a:srgbClr val="FF3300"/>
    <a:srgbClr val="FFFFFF"/>
    <a:srgbClr val="E9ECE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70843-D191-4143-A593-5D4B24602FA9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5A735-7E48-4133-AA36-01E3DEF2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C2B25-3523-4314-9FFB-D44F0AE294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4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8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2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2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6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6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3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PictureSlidesLab_BackGround_60df49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8139"/>
          <a:stretch/>
        </p:blipFill>
        <p:spPr>
          <a:xfrm>
            <a:off x="16042" y="0"/>
            <a:ext cx="12192000" cy="6858000"/>
          </a:xfrm>
          <a:prstGeom prst="rect">
            <a:avLst/>
          </a:prstGeom>
        </p:spPr>
      </p:pic>
      <p:pic>
        <p:nvPicPr>
          <p:cNvPr id="5" name="pptPictureSlidesLab_Original_DO_NOT_REMOVE_c6bb0e1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pic>
        <p:nvPicPr>
          <p:cNvPr id="6" name="pptPictureSlidesLab_Cropped_DO_NOT_REMOVE_743aa47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grpSp>
        <p:nvGrpSpPr>
          <p:cNvPr id="11" name="pptPictureSlidesLab_Overlay_74f8a8c"/>
          <p:cNvGrpSpPr/>
          <p:nvPr/>
        </p:nvGrpSpPr>
        <p:grpSpPr>
          <a:xfrm>
            <a:off x="3051222" y="390316"/>
            <a:ext cx="6084335" cy="6078239"/>
            <a:chOff x="3051222" y="390316"/>
            <a:chExt cx="6084335" cy="6078239"/>
          </a:xfrm>
        </p:grpSpPr>
        <p:pic>
          <p:nvPicPr>
            <p:cNvPr id="8" name="pptPictureSlidesLab_Banner_47fb9fc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6310" y="579309"/>
              <a:ext cx="5694158" cy="5700254"/>
            </a:xfrm>
            <a:prstGeom prst="rect">
              <a:avLst/>
            </a:prstGeom>
          </p:spPr>
        </p:pic>
        <p:pic>
          <p:nvPicPr>
            <p:cNvPr id="10" name="pptPictureSlidesLab_Banner_28107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1222" y="390316"/>
              <a:ext cx="6084335" cy="6078239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7969" y="1910080"/>
            <a:ext cx="6096000" cy="2387600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코디네이션</a:t>
            </a:r>
            <a:r>
              <a:rPr lang="en-US" altLang="ko-KR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/>
            </a:r>
            <a:br>
              <a:rPr lang="en-US" altLang="ko-KR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</a:b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-</a:t>
            </a:r>
            <a:r>
              <a:rPr lang="ko-KR" altLang="en-US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사전</a:t>
            </a: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-</a:t>
            </a:r>
            <a:endParaRPr lang="ko-KR" altLang="en-US" dirty="0">
              <a:solidFill>
                <a:srgbClr val="000000"/>
              </a:solidFill>
              <a:effectLst>
                <a:glow>
                  <a:srgbClr val="000000"/>
                </a:glo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55236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JaminKu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6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 </a:t>
            </a:r>
            <a:r>
              <a:rPr lang="en-US" altLang="ko-KR" dirty="0" smtClean="0"/>
              <a:t>-</a:t>
            </a:r>
            <a:r>
              <a:rPr lang="ko-KR" altLang="en-US" dirty="0" smtClean="0"/>
              <a:t>프론트 페이지</a:t>
            </a:r>
            <a:endParaRPr lang="en-US" altLang="ko-KR" dirty="0"/>
          </a:p>
          <a:p>
            <a:r>
              <a:rPr lang="ko-KR" altLang="en-US" dirty="0" smtClean="0"/>
              <a:t>사전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검색 결과</a:t>
            </a:r>
            <a:endParaRPr lang="en-US" altLang="ko-KR" dirty="0" smtClean="0"/>
          </a:p>
          <a:p>
            <a:r>
              <a:rPr lang="ko-KR" altLang="en-US" dirty="0"/>
              <a:t>사전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콘텐츠</a:t>
            </a:r>
            <a:endParaRPr lang="en-US" altLang="ko-KR" dirty="0" smtClean="0"/>
          </a:p>
          <a:p>
            <a:r>
              <a:rPr lang="ko-KR" altLang="en-US" dirty="0" smtClean="0"/>
              <a:t>사전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새 단어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08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0" t="10527" r="12075" b="4959"/>
          <a:stretch/>
        </p:blipFill>
        <p:spPr>
          <a:xfrm>
            <a:off x="2508739" y="1776046"/>
            <a:ext cx="7174522" cy="4472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사전 </a:t>
            </a:r>
            <a:r>
              <a:rPr lang="en-US" altLang="ko-KR" dirty="0"/>
              <a:t>-</a:t>
            </a:r>
            <a:r>
              <a:rPr lang="ko-KR" altLang="en-US" dirty="0" smtClean="0"/>
              <a:t>프론트 페이지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08739" y="1629144"/>
            <a:ext cx="7171592" cy="463427"/>
          </a:xfrm>
          <a:prstGeom prst="rect">
            <a:avLst/>
          </a:prstGeom>
          <a:solidFill>
            <a:srgbClr val="00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5" t="7953" r="19156" b="87089"/>
          <a:stretch/>
        </p:blipFill>
        <p:spPr>
          <a:xfrm>
            <a:off x="2508739" y="1690688"/>
            <a:ext cx="7171592" cy="29637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282351" y="1749669"/>
            <a:ext cx="808892" cy="211017"/>
          </a:xfrm>
          <a:prstGeom prst="roundRect">
            <a:avLst/>
          </a:prstGeom>
          <a:solidFill>
            <a:srgbClr val="00C73C"/>
          </a:solidFill>
          <a:ln>
            <a:solidFill>
              <a:srgbClr val="00A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새 단어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1056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</a:t>
            </a:r>
            <a:r>
              <a:rPr lang="en-US" altLang="ko-KR" dirty="0" smtClean="0"/>
              <a:t>-</a:t>
            </a: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4" t="7953" r="16054" b="4959"/>
          <a:stretch/>
        </p:blipFill>
        <p:spPr>
          <a:xfrm>
            <a:off x="2345348" y="1485900"/>
            <a:ext cx="7501304" cy="5206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3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콘텐츠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7751" r="15941" b="5161"/>
          <a:stretch/>
        </p:blipFill>
        <p:spPr>
          <a:xfrm>
            <a:off x="2477965" y="1441937"/>
            <a:ext cx="7236069" cy="50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055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LOAD_ORIGINIMG" val="C:\Users\jamin\Documents\pptlabs_pictureSlidesLab\img-739961780d3e951d.jpg"/>
  <p:tag name="RELOAD_CROPPEDIMG" val="C:\Users\jamin\Documents\pptlabs_pictureSlidesLab\crop--2042355940c2de12f.jpg"/>
  <p:tag name="RELOAD_IMGCONTEXT" val="C:\Users\jamin\Desktop\code-008.jpg"/>
  <p:tag name="RELOAD_IMGSOURCE" val="local drive"/>
  <p:tag name="RELOAD_RECTX" val="0"/>
  <p:tag name="RELOAD_RECTY" val="0"/>
  <p:tag name="RELOAD_RECTWIDTH" val="0"/>
  <p:tag name="RELOAD_RECTHEIGHT" val="0"/>
  <p:tag name="RELOAD_ISUSEFROSTEDGLASSBANNERSTYLE" val="False"/>
  <p:tag name="RELOAD_FROSTEDGLASSBANNERCOLOR" val="#000000"/>
  <p:tag name="RELOAD_FROSTEDGLASSBANNERTRANSPARENCY" val="80"/>
  <p:tag name="RELOAD_ISUSEFROSTEDGLASSTEXTBOXSTYLE" val="False"/>
  <p:tag name="RELOAD_FROSTEDGLASSTEXTBOXCOLOR" val="#000000"/>
  <p:tag name="RELOAD_FROSTEDGLASSTEXTBOXTRANSPARENCY" val="80"/>
  <p:tag name="RELOAD_PICTUREINDEX" val="0"/>
  <p:tag name="RELOAD_ISUSEBANNERSTYLE" val="False"/>
  <p:tag name="RELOAD_BANNERSHAPE" val="0"/>
  <p:tag name="RELOAD_BANNERDIRECTION" val="0"/>
  <p:tag name="RELOAD_BANNERCOLOR" val="#000000"/>
  <p:tag name="RELOAD_BANNERTRANSPARENCY" val="25"/>
  <p:tag name="RELOAD_ISUSEBLURSTYLE" val="False"/>
  <p:tag name="RELOAD_BLURDEGREE" val="0"/>
  <p:tag name="RELOAD_ISUSECIRCLESTYLE" val="True"/>
  <p:tag name="RELOAD_CIRCLECOLOR" val="#FFFFFF"/>
  <p:tag name="RELOAD_CIRCLETRANSPARENCY" val="25"/>
  <p:tag name="RELOAD_ISUSEFRAMESTYLE" val="False"/>
  <p:tag name="RELOAD_FRAMECOLOR" val="#FFFFFF"/>
  <p:tag name="RELOAD_FRAMETRANSPARENCY" val="30"/>
  <p:tag name="RELOAD_OPTIONNAME" val="Default"/>
  <p:tag name="RELOAD_STYLENAME" val="Circle Style"/>
  <p:tag name="RELOAD_ISUSEOUTLINESTYLE" val="False"/>
  <p:tag name="RELOAD_OUTLINECOLOR" val="#FFFFFF"/>
  <p:tag name="RELOAD_ISUSEOVERLAYSTYLE" val="False"/>
  <p:tag name="RELOAD_OVERLAYCOLOR" val="#000000"/>
  <p:tag name="RELOAD_OVERLAYTRANSPARENCY" val="100"/>
  <p:tag name="RELOAD_CITATIONFONTSIZE" val="14"/>
  <p:tag name="RELOAD_IMAGEREFERENCEALIGNMENT" val="0"/>
  <p:tag name="RELOAD_ISUSESPECIALEFFECTSTYLE" val="False"/>
  <p:tag name="RELOAD_SPECIALEFFECT" val="-1"/>
  <p:tag name="RELOAD_ISUSETEXTFORMAT" val="True"/>
  <p:tag name="RELOAD_FONTFAMILY" val="Impact"/>
  <p:tag name="RELOAD_FONTSIZEINCREASE" val="0"/>
  <p:tag name="RELOAD_FONTCOLOR" val="#000000"/>
  <p:tag name="RELOAD_TEXTTRANSPARENCY" val="0"/>
  <p:tag name="RELOAD_TEXTBOXPOSITION" val="5"/>
  <p:tag name="RELOAD_TEXTBOXALIGNMENT" val="0"/>
  <p:tag name="RELOAD_ISUSETEXTBOXSTYLE" val="False"/>
  <p:tag name="RELOAD_TEXTBOXCOLOR" val="#000000"/>
  <p:tag name="RELOAD_TEXTBOXTRANSPARENCY" val="25"/>
  <p:tag name="RELOAD_ISUSETEXTGLOW" val="False"/>
  <p:tag name="RELOAD_ISUSETRIANGLESTYLE" val="False"/>
  <p:tag name="RELOAD_TRIANGLECOLOR" val="#000000"/>
  <p:tag name="RELOAD_TRIANGLETRANSPARENC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SHAPEWIDTH" val="720"/>
  <p:tag name="ORIGINALFONTSIZE" val="6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34</Words>
  <Application>Microsoft Office PowerPoint</Application>
  <PresentationFormat>와이드스크린</PresentationFormat>
  <Paragraphs>12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코디네이션 -사전-</vt:lpstr>
      <vt:lpstr>Page 구성</vt:lpstr>
      <vt:lpstr>사전 -프론트 페이지</vt:lpstr>
      <vt:lpstr>사전 -검색 결과</vt:lpstr>
      <vt:lpstr>사전 -콘텐츠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코디네이션 2주차</dc:title>
  <dc:creator>Microsoft</dc:creator>
  <cp:lastModifiedBy>Microsoft</cp:lastModifiedBy>
  <cp:revision>19</cp:revision>
  <dcterms:created xsi:type="dcterms:W3CDTF">2016-10-23T16:39:36Z</dcterms:created>
  <dcterms:modified xsi:type="dcterms:W3CDTF">2016-10-23T21:30:55Z</dcterms:modified>
</cp:coreProperties>
</file>