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73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D1DC-0985-4A4A-B612-2F430D2494AF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E30F-B324-44D2-BDEC-5F1EB8C32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84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D1DC-0985-4A4A-B612-2F430D2494AF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E30F-B324-44D2-BDEC-5F1EB8C32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967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D1DC-0985-4A4A-B612-2F430D2494AF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E30F-B324-44D2-BDEC-5F1EB8C32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7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D1DC-0985-4A4A-B612-2F430D2494AF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E30F-B324-44D2-BDEC-5F1EB8C32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81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D1DC-0985-4A4A-B612-2F430D2494AF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E30F-B324-44D2-BDEC-5F1EB8C32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98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D1DC-0985-4A4A-B612-2F430D2494AF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E30F-B324-44D2-BDEC-5F1EB8C32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652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D1DC-0985-4A4A-B612-2F430D2494AF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E30F-B324-44D2-BDEC-5F1EB8C32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3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D1DC-0985-4A4A-B612-2F430D2494AF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E30F-B324-44D2-BDEC-5F1EB8C32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13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D1DC-0985-4A4A-B612-2F430D2494AF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E30F-B324-44D2-BDEC-5F1EB8C32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54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D1DC-0985-4A4A-B612-2F430D2494AF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E30F-B324-44D2-BDEC-5F1EB8C32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D1DC-0985-4A4A-B612-2F430D2494AF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E30F-B324-44D2-BDEC-5F1EB8C32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515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AD1DC-0985-4A4A-B612-2F430D2494AF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6E30F-B324-44D2-BDEC-5F1EB8C32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66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ptPictureSlidesLab_BackGround_60df49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0" b="813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pptPictureSlidesLab_Overlay_74f8a8c"/>
          <p:cNvGrpSpPr/>
          <p:nvPr/>
        </p:nvGrpSpPr>
        <p:grpSpPr>
          <a:xfrm>
            <a:off x="3051222" y="390316"/>
            <a:ext cx="6084335" cy="6078239"/>
            <a:chOff x="3051222" y="390316"/>
            <a:chExt cx="6084335" cy="6078239"/>
          </a:xfrm>
        </p:grpSpPr>
        <p:pic>
          <p:nvPicPr>
            <p:cNvPr id="6" name="pptPictureSlidesLab_Banner_47fb9fc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6310" y="579309"/>
              <a:ext cx="5694158" cy="5700254"/>
            </a:xfrm>
            <a:prstGeom prst="rect">
              <a:avLst/>
            </a:prstGeom>
          </p:spPr>
        </p:pic>
        <p:pic>
          <p:nvPicPr>
            <p:cNvPr id="7" name="pptPictureSlidesLab_Banner_281077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1222" y="390316"/>
              <a:ext cx="6084335" cy="6078239"/>
            </a:xfrm>
            <a:prstGeom prst="rect">
              <a:avLst/>
            </a:prstGeom>
          </p:spPr>
        </p:pic>
      </p:grpSp>
      <p:sp>
        <p:nvSpPr>
          <p:cNvPr id="8" name="제목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7969" y="1910080"/>
            <a:ext cx="6096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</a:rPr>
              <a:t>코디네이션</a:t>
            </a:r>
            <a:r>
              <a:rPr lang="en-US" altLang="ko-KR" dirty="0" smtClean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</a:rPr>
              <a:t/>
            </a:r>
            <a:br>
              <a:rPr lang="en-US" altLang="ko-KR" dirty="0" smtClean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</a:rPr>
            </a:br>
            <a:r>
              <a:rPr lang="en-US" altLang="ko-KR" dirty="0" smtClean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</a:rPr>
              <a:t>-Q&amp;A-</a:t>
            </a:r>
            <a:endParaRPr lang="ko-KR" altLang="en-US" dirty="0">
              <a:solidFill>
                <a:srgbClr val="000000"/>
              </a:solidFill>
              <a:effectLst>
                <a:glow>
                  <a:srgbClr val="000000"/>
                </a:glow>
              </a:effectLst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1524000" y="455523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By JaminKu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5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Q&amp;A </a:t>
            </a:r>
            <a:r>
              <a:rPr lang="ko-KR" altLang="en-US" dirty="0" smtClean="0"/>
              <a:t>프론트 페이지</a:t>
            </a:r>
            <a:endParaRPr lang="en-US" altLang="ko-KR" dirty="0" smtClean="0"/>
          </a:p>
          <a:p>
            <a:r>
              <a:rPr lang="en-US" altLang="ko-KR" dirty="0" smtClean="0"/>
              <a:t>Q&amp;A </a:t>
            </a:r>
            <a:r>
              <a:rPr lang="ko-KR" altLang="en-US" dirty="0" smtClean="0"/>
              <a:t>검색 결과</a:t>
            </a:r>
            <a:endParaRPr lang="en-US" altLang="ko-KR" dirty="0" smtClean="0"/>
          </a:p>
          <a:p>
            <a:r>
              <a:rPr lang="ko-KR" altLang="en-US" dirty="0" smtClean="0"/>
              <a:t>질문하기</a:t>
            </a:r>
            <a:endParaRPr lang="en-US" altLang="ko-KR" dirty="0" smtClean="0"/>
          </a:p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505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Q&amp;A </a:t>
            </a:r>
            <a:r>
              <a:rPr lang="ko-KR" altLang="en-US" dirty="0" smtClean="0"/>
              <a:t>프론트 페이지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1" t="7819" r="7837" b="5001"/>
          <a:stretch/>
        </p:blipFill>
        <p:spPr>
          <a:xfrm>
            <a:off x="1595125" y="1593971"/>
            <a:ext cx="9001750" cy="51743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957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Q&amp;A </a:t>
            </a:r>
            <a:r>
              <a:rPr lang="ko-KR" altLang="en-US" dirty="0" smtClean="0"/>
              <a:t>검색 결과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3" t="7620" r="16282" b="5899"/>
          <a:stretch/>
        </p:blipFill>
        <p:spPr>
          <a:xfrm>
            <a:off x="2346080" y="1630099"/>
            <a:ext cx="7499839" cy="5227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091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2" t="7550" r="17417" b="7586"/>
          <a:stretch/>
        </p:blipFill>
        <p:spPr>
          <a:xfrm>
            <a:off x="2438400" y="1690688"/>
            <a:ext cx="7315200" cy="50867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2438400" y="2057888"/>
            <a:ext cx="7315200" cy="4702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질문하기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047893" y="2117494"/>
            <a:ext cx="1705707" cy="46599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3" t="4650" r="12469" b="90894"/>
          <a:stretch/>
        </p:blipFill>
        <p:spPr>
          <a:xfrm>
            <a:off x="2438401" y="2057399"/>
            <a:ext cx="7315200" cy="3516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9" t="4544" r="12469" b="38790"/>
          <a:stretch/>
        </p:blipFill>
        <p:spPr>
          <a:xfrm>
            <a:off x="3014297" y="2057400"/>
            <a:ext cx="6287965" cy="4349422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6928338" y="6224952"/>
            <a:ext cx="914401" cy="225830"/>
          </a:xfrm>
          <a:prstGeom prst="roundRect">
            <a:avLst/>
          </a:prstGeom>
          <a:solidFill>
            <a:srgbClr val="00C7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질문하기</a:t>
            </a:r>
            <a:endParaRPr lang="ko-KR" altLang="en-US" sz="12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725739" y="6224952"/>
            <a:ext cx="914401" cy="22583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취소</a:t>
            </a:r>
            <a:endParaRPr lang="ko-KR" altLang="en-US" sz="1200" dirty="0"/>
          </a:p>
        </p:txBody>
      </p:sp>
      <p:sp>
        <p:nvSpPr>
          <p:cNvPr id="11" name="타원 10"/>
          <p:cNvSpPr/>
          <p:nvPr/>
        </p:nvSpPr>
        <p:spPr>
          <a:xfrm>
            <a:off x="3288321" y="2725616"/>
            <a:ext cx="316523" cy="316523"/>
          </a:xfrm>
          <a:prstGeom prst="ellipse">
            <a:avLst/>
          </a:prstGeom>
          <a:solidFill>
            <a:srgbClr val="00C73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73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355" y="1521266"/>
            <a:ext cx="5769290" cy="5336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370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SHAPEWIDTH" val="720"/>
  <p:tag name="ORIGINALFONTSIZE" val="6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24</Words>
  <Application>Microsoft Office PowerPoint</Application>
  <PresentationFormat>와이드스크린</PresentationFormat>
  <Paragraphs>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Page 구성</vt:lpstr>
      <vt:lpstr>Q&amp;A 프론트 페이지</vt:lpstr>
      <vt:lpstr>Q&amp;A 검색 결과</vt:lpstr>
      <vt:lpstr>질문하기</vt:lpstr>
      <vt:lpstr>Q&amp;A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</dc:creator>
  <cp:lastModifiedBy>Microsoft</cp:lastModifiedBy>
  <cp:revision>3</cp:revision>
  <dcterms:created xsi:type="dcterms:W3CDTF">2016-10-23T15:25:30Z</dcterms:created>
  <dcterms:modified xsi:type="dcterms:W3CDTF">2016-10-23T18:14:37Z</dcterms:modified>
</cp:coreProperties>
</file>