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7760" y="802440"/>
            <a:ext cx="8635320" cy="253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jQuery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417760" y="3531240"/>
            <a:ext cx="8635320" cy="9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1. Add click eventlistener to btnSubmit, Select all radio buttons that are checked and put it in a variable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condition concerning the length of the variable, Output the value to div with the id of divResult (variable val())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$(document).ready(function 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$('#btnSubmit').click(function 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const result = $('input[type="radio"]:checked')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(result.length &gt; 0)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$('#divResult').html(result.val() + " was selected");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 else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$('#divResult').html('Nothing was selected');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11 jquery checked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1. Add click eventlistener to btnSubmit, Select all checked checkboxes and put it into a variable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condition concerning the length of the variable, Output the value to div with the id of divResult (variable val())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11 jquery checked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51520" y="804600"/>
            <a:ext cx="906300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4 jquery #id selector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button with id button1 </a:t>
            </a:r>
            <a:endParaRPr lang="en-US" sz="2000" b="0" strike="noStrike" spc="-1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button1 and add a click event handler</a:t>
            </a:r>
            <a:endParaRPr lang="en-US" sz="2000" b="0" strike="noStrike" spc="-1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Check if length of selected button &gt; 0 → Element found, Element not found</a:t>
            </a:r>
            <a:endParaRPr lang="en-US" sz="2000" b="0" strike="noStrike" spc="-1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680960" y="2103120"/>
            <a:ext cx="3656520" cy="456120"/>
          </a:xfrm>
          <a:prstGeom prst="wedgeRoundRectCallout">
            <a:avLst>
              <a:gd name="adj1" fmla="val -50666"/>
              <a:gd name="adj2" fmla="val 77615"/>
              <a:gd name="adj3" fmla="val 16667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Jquery selector throws no errors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20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Get element by ID - myDiv</a:t>
            </a:r>
            <a:endParaRPr lang="en-US" sz="20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Get element by Tag name - all input fields</a:t>
            </a:r>
            <a:endParaRPr lang="en-US" sz="20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Get element by Class name - all classes with name green</a:t>
            </a:r>
            <a:endParaRPr lang="en-US" sz="20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Get element by attribute - all divs with attribute title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5 jQuery Element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td elements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anchor elements (descendants of div element)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div, span, anchor elements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Count all td elements on page (length)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tr and change their background color to red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Log the table’s HTML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Log table rows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Change the background color of even rows to gray and odd rows to yellow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5 jQuery Element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with class small and set 5px solid border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Select all elements with class small (div1 has 2 classes – small and big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that have both – the classes: small and big ??? (Hint: like in emmet)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elements with class big that are descendants of an element with class small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Same as 3, but use filter method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6 jQuery class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wiSth title attribute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   $('[title]').css({border: '4px solid coral'});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all div elements with title attribut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$('div[title]').css({border: '4px solid green'});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with title attribute value div1Title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$('[title="div1Title"]').css({border: '6px solid blue'});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7 jquery attribute selector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with title attribute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div elements with both title and style attributes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$('[title],[style]').css({border: '6px solid blue'});</a:t>
            </a:r>
            <a:endParaRPr lang="en-US" sz="18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div elements with title attribute value – divTitle and style attr. Value background col red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   $('div[title="divTitle"][style="background-color:red"]').css({border: '6px solid blue'});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div elements with either title or style attributes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$('div[title][style]').css({border: '6px solid blue'});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7 jquery attribute selector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949440" y="2743200"/>
            <a:ext cx="4754520" cy="365400"/>
          </a:xfrm>
          <a:prstGeom prst="wedgeRoundRectCallout">
            <a:avLst>
              <a:gd name="adj1" fmla="val -47199"/>
              <a:gd name="adj2" fmla="val 12797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Comma between attribuetes stands for OR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different selectors in jQuery</a:t>
            </a:r>
            <a:endParaRPr lang="en-US" sz="14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that have title attribute value of div1Title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$('[title="div1Title"]').css({border: '8px solid green'});</a:t>
            </a:r>
            <a:endParaRPr lang="en-US" sz="18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Same as 1 but value not equal to div1Title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('[title!="div1Title"]').css({border: '8px solid green'});</a:t>
            </a:r>
            <a:endParaRPr lang="en-US" sz="18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that have title attribute containing substring Title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$('[title*="Title"]').css({border: '8px solid green'});</a:t>
            </a:r>
            <a:endParaRPr lang="en-US" sz="1800" b="0" strike="noStrike" spc="-1">
              <a:latin typeface="Arial"/>
            </a:endParaRPr>
          </a:p>
          <a:p>
            <a:pPr marL="457200" indent="-455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elem that have title attribute value containing the given word mySpan, delimited by spaces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$('[title~="mySpan"]').css({border: '8px solid green'});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8 jquery attribute Value selc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 that have title attribute value myTitle or starting with myTitle followed by hyphen (-)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$('[title|="myTitle"]').css({border: '8px solid green'});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that have title attribute value starting with div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$('[title^="div"]').css({border: '8px solid green'});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Select all elements that have title attribute value ending with Heading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619280" y="715320"/>
            <a:ext cx="706644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8 jquery attribute Value selc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{262951B1-439D-4F22-8EA4-C15EC7E74F32}tf10001114</Template>
  <TotalTime>0</TotalTime>
  <Words>757</Words>
  <Application>Microsoft Office PowerPoint</Application>
  <PresentationFormat>Breitbild</PresentationFormat>
  <Paragraphs>82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subject/>
  <dc:creator>Markus Baehrle</dc:creator>
  <dc:description/>
  <cp:lastModifiedBy>Markus Baehrle</cp:lastModifiedBy>
  <cp:revision>12</cp:revision>
  <dcterms:created xsi:type="dcterms:W3CDTF">2020-03-02T11:22:08Z</dcterms:created>
  <dcterms:modified xsi:type="dcterms:W3CDTF">2020-03-06T20:49:34Z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