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4" r:id="rId3"/>
    <p:sldId id="267" r:id="rId4"/>
    <p:sldId id="266" r:id="rId5"/>
    <p:sldId id="259" r:id="rId6"/>
    <p:sldId id="260" r:id="rId7"/>
    <p:sldId id="257" r:id="rId8"/>
    <p:sldId id="258" r:id="rId9"/>
    <p:sldId id="261" r:id="rId10"/>
    <p:sldId id="262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3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0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68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9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5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3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70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Analysis </a:t>
            </a:r>
            <a:br>
              <a:rPr lang="en-US" dirty="0" smtClean="0"/>
            </a:br>
            <a:r>
              <a:rPr lang="en-US" dirty="0" smtClean="0"/>
              <a:t>using CDC Diabetes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Logan Nelson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3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129" y="893088"/>
            <a:ext cx="3891642" cy="45209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 Min &amp; 49.3 Sec to </a:t>
            </a:r>
            <a:r>
              <a:rPr lang="en-US" dirty="0"/>
              <a:t>train and </a:t>
            </a:r>
            <a:r>
              <a:rPr lang="en-US" dirty="0" smtClean="0"/>
              <a:t>test</a:t>
            </a:r>
          </a:p>
          <a:p>
            <a:endParaRPr lang="en-US" dirty="0"/>
          </a:p>
          <a:p>
            <a:r>
              <a:rPr lang="en-US" dirty="0" smtClean="0"/>
              <a:t>Similar to Logistic Regression’s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Vector Quantization LVQ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131" y="881052"/>
            <a:ext cx="3891640" cy="45450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 </a:t>
            </a:r>
            <a:r>
              <a:rPr lang="en-US" dirty="0"/>
              <a:t>Min &amp; </a:t>
            </a:r>
            <a:r>
              <a:rPr lang="en-US" dirty="0" smtClean="0"/>
              <a:t>48.0 </a:t>
            </a:r>
            <a:r>
              <a:rPr lang="en-US" dirty="0"/>
              <a:t>Sec to train and </a:t>
            </a:r>
            <a:r>
              <a:rPr lang="en-US" dirty="0" smtClean="0"/>
              <a:t>test</a:t>
            </a:r>
          </a:p>
          <a:p>
            <a:endParaRPr lang="en-US" dirty="0" smtClean="0"/>
          </a:p>
          <a:p>
            <a:r>
              <a:rPr lang="en-US" dirty="0" smtClean="0"/>
              <a:t>Performed best for TP</a:t>
            </a:r>
          </a:p>
          <a:p>
            <a:r>
              <a:rPr lang="en-US" dirty="0" smtClean="0"/>
              <a:t>Significantly more FP </a:t>
            </a:r>
          </a:p>
          <a:p>
            <a:endParaRPr lang="en-US" dirty="0"/>
          </a:p>
          <a:p>
            <a:r>
              <a:rPr lang="en-US" dirty="0" smtClean="0"/>
              <a:t>Issues: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updated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Limitations on other’s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6+ different LVQ models with slight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Under-fitting issue related to alpha.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5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Tabulated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052" y="1772251"/>
            <a:ext cx="5353797" cy="276263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Naïve Bayes preformed the best overall. </a:t>
            </a:r>
          </a:p>
          <a:p>
            <a:r>
              <a:rPr lang="en-US" dirty="0" smtClean="0"/>
              <a:t>LVQ predicted most TP and least TN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Due to data being skewed towards 0 and other issues, most of the models struggle to properly classify True Positives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5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0000" y="2207999"/>
            <a:ext cx="10554574" cy="3636511"/>
          </a:xfrm>
        </p:spPr>
        <p:txBody>
          <a:bodyPr/>
          <a:lstStyle/>
          <a:p>
            <a:r>
              <a:rPr lang="en-US" dirty="0" smtClean="0"/>
              <a:t>Utilized SMOTE to improve class distribution. </a:t>
            </a:r>
          </a:p>
          <a:p>
            <a:pPr lvl="1"/>
            <a:r>
              <a:rPr lang="en-US" dirty="0" smtClean="0"/>
              <a:t>False (Class 0) was over represented in the dataset</a:t>
            </a:r>
          </a:p>
          <a:p>
            <a:endParaRPr lang="en-US" dirty="0" smtClean="0"/>
          </a:p>
          <a:p>
            <a:r>
              <a:rPr lang="en-US" dirty="0" smtClean="0"/>
              <a:t>Would like to hyper-</a:t>
            </a:r>
            <a:r>
              <a:rPr lang="en-US" dirty="0" err="1" smtClean="0"/>
              <a:t>param</a:t>
            </a:r>
            <a:r>
              <a:rPr lang="en-US" dirty="0" smtClean="0"/>
              <a:t> SVM on a subset of the data.</a:t>
            </a:r>
          </a:p>
          <a:p>
            <a:endParaRPr lang="en-US" dirty="0"/>
          </a:p>
          <a:p>
            <a:r>
              <a:rPr lang="en-US" dirty="0" smtClean="0"/>
              <a:t>Unprepared for LVQ. </a:t>
            </a:r>
          </a:p>
          <a:p>
            <a:pPr lvl="1"/>
            <a:r>
              <a:rPr lang="en-US" dirty="0" smtClean="0"/>
              <a:t>Current libraries didn’t work and several implementations had limitations</a:t>
            </a:r>
          </a:p>
          <a:p>
            <a:endParaRPr lang="en-US" dirty="0" smtClean="0"/>
          </a:p>
          <a:p>
            <a:r>
              <a:rPr lang="en-US" dirty="0" smtClean="0"/>
              <a:t>Project burned me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Test models on a large dataset</a:t>
            </a:r>
          </a:p>
          <a:p>
            <a:r>
              <a:rPr lang="en-US" dirty="0" smtClean="0"/>
              <a:t>Investigate new models (LVQ)</a:t>
            </a:r>
          </a:p>
          <a:p>
            <a:r>
              <a:rPr lang="en-US" dirty="0" smtClean="0"/>
              <a:t>Analyze performance of newer models vs known models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Models Selected	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err="1" smtClean="0"/>
              <a:t>Adaboost</a:t>
            </a:r>
            <a:endParaRPr lang="en-US" dirty="0" smtClean="0"/>
          </a:p>
          <a:p>
            <a:r>
              <a:rPr lang="en-US" dirty="0" smtClean="0"/>
              <a:t>Learning Vector Quantization (LVQ)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4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662737"/>
            <a:ext cx="6251575" cy="498166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21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14 binary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7 numeric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NULL rows or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categorical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253,680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92" y="446088"/>
            <a:ext cx="5934917" cy="541496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Slight Correlation for General Health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Difficulty Walking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Largely Uncorrelated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0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035" y="896587"/>
            <a:ext cx="3919830" cy="451396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6.2 Seconds to train and test</a:t>
            </a:r>
          </a:p>
          <a:p>
            <a:endParaRPr lang="en-US" dirty="0"/>
          </a:p>
          <a:p>
            <a:r>
              <a:rPr lang="en-US" dirty="0" smtClean="0"/>
              <a:t>Best at TN, Worst at TP, Most FN</a:t>
            </a:r>
          </a:p>
        </p:txBody>
      </p:sp>
    </p:spTree>
    <p:extLst>
      <p:ext uri="{BB962C8B-B14F-4D97-AF65-F5344CB8AC3E}">
        <p14:creationId xmlns:p14="http://schemas.microsoft.com/office/powerpoint/2010/main" val="202811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Classifier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Failed to hyper-parameterize and Cross validate. </a:t>
            </a:r>
          </a:p>
          <a:p>
            <a:r>
              <a:rPr lang="en-US" dirty="0" smtClean="0"/>
              <a:t>(</a:t>
            </a:r>
            <a:r>
              <a:rPr lang="en-US" dirty="0" err="1"/>
              <a:t>rbf</a:t>
            </a:r>
            <a:r>
              <a:rPr lang="en-US" dirty="0" smtClean="0"/>
              <a:t>) x (poly) x (cv) x (# of rows)</a:t>
            </a:r>
          </a:p>
          <a:p>
            <a:pPr lvl="1"/>
            <a:r>
              <a:rPr lang="en-US" dirty="0" smtClean="0"/>
              <a:t>16 </a:t>
            </a:r>
            <a:r>
              <a:rPr lang="en-US" dirty="0"/>
              <a:t>x 32 x 10 x 253,680 = </a:t>
            </a:r>
            <a:r>
              <a:rPr lang="en-US" dirty="0" smtClean="0"/>
              <a:t>1,298,841,600 ~ 1.3B total rows to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7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380" y="877940"/>
            <a:ext cx="3939142" cy="455125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/>
              <a:t>Seconds to train and </a:t>
            </a:r>
            <a:r>
              <a:rPr lang="en-US" dirty="0" smtClean="0"/>
              <a:t>test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Didn’t excel in any ONE area.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highest TP &amp; FP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</a:t>
            </a:r>
            <a:r>
              <a:rPr lang="en-US" dirty="0" smtClean="0"/>
              <a:t>lowest TN &amp; FN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6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004" y="895498"/>
            <a:ext cx="3867892" cy="45161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8.3 </a:t>
            </a:r>
            <a:r>
              <a:rPr lang="en-US" dirty="0"/>
              <a:t>Seconds to train and test</a:t>
            </a:r>
          </a:p>
        </p:txBody>
      </p:sp>
    </p:spTree>
    <p:extLst>
      <p:ext uri="{BB962C8B-B14F-4D97-AF65-F5344CB8AC3E}">
        <p14:creationId xmlns:p14="http://schemas.microsoft.com/office/powerpoint/2010/main" val="301295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</a:t>
            </a:r>
            <a:br>
              <a:rPr lang="en-US" dirty="0" smtClean="0"/>
            </a:br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6131" y="884656"/>
            <a:ext cx="3891640" cy="453782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19.1 Seconds </a:t>
            </a:r>
            <a:r>
              <a:rPr lang="en-US" dirty="0"/>
              <a:t>to train and </a:t>
            </a:r>
            <a:r>
              <a:rPr lang="en-US" dirty="0" smtClean="0"/>
              <a:t>test</a:t>
            </a:r>
          </a:p>
          <a:p>
            <a:endParaRPr lang="en-US" dirty="0"/>
          </a:p>
          <a:p>
            <a:r>
              <a:rPr lang="en-US" dirty="0" smtClean="0"/>
              <a:t>Worse than </a:t>
            </a:r>
            <a:r>
              <a:rPr lang="en-US" dirty="0" err="1" smtClean="0"/>
              <a:t>Adaboost</a:t>
            </a:r>
            <a:r>
              <a:rPr lang="en-US" dirty="0" smtClean="0"/>
              <a:t> and 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2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382</TotalTime>
  <Words>327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Model Analysis  using CDC Diabetes </vt:lpstr>
      <vt:lpstr>Introduction</vt:lpstr>
      <vt:lpstr>Feature Analysis </vt:lpstr>
      <vt:lpstr>Correlation Matrix</vt:lpstr>
      <vt:lpstr>Logistic Regression</vt:lpstr>
      <vt:lpstr>SVM Classifier</vt:lpstr>
      <vt:lpstr>Naïve Bayes</vt:lpstr>
      <vt:lpstr>Decision Tree</vt:lpstr>
      <vt:lpstr>Ensemble Random Forest</vt:lpstr>
      <vt:lpstr>Adaboost</vt:lpstr>
      <vt:lpstr>Learning Vector Quantization LVQ</vt:lpstr>
      <vt:lpstr>Tabulated Results</vt:lpstr>
      <vt:lpstr>Reflection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Analysis  using CDC Diabetes</dc:title>
  <dc:creator>Logan</dc:creator>
  <cp:lastModifiedBy>Logan</cp:lastModifiedBy>
  <cp:revision>11</cp:revision>
  <dcterms:created xsi:type="dcterms:W3CDTF">2024-12-05T03:39:25Z</dcterms:created>
  <dcterms:modified xsi:type="dcterms:W3CDTF">2024-12-05T10:07:47Z</dcterms:modified>
</cp:coreProperties>
</file>