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258" r:id="rId7"/>
    <p:sldId id="266" r:id="rId8"/>
    <p:sldId id="257" r:id="rId9"/>
    <p:sldId id="269" r:id="rId10"/>
    <p:sldId id="267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6820F-0523-4213-B770-74936202E536}" v="23" dt="2025-02-28T08:10:13.860"/>
    <p1510:client id="{5DBDE226-B85A-8CA1-D86D-E8311FC33461}" v="20" dt="2025-02-27T22:09:44.303"/>
    <p1510:client id="{D2D5C2A8-6CD5-D612-8B25-B57B4153F0B4}" v="3" dt="2025-02-27T15:41:4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920DD-B5A6-4C1D-AF32-9790C6AE1599}" type="doc">
      <dgm:prSet loTypeId="urn:microsoft.com/office/officeart/2005/8/layout/hierarchy1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4B7BD10-A360-4F9B-96A6-98BF291093A7}">
      <dgm:prSet/>
      <dgm:spPr/>
      <dgm:t>
        <a:bodyPr/>
        <a:lstStyle/>
        <a:p>
          <a:r>
            <a:rPr lang="de-CH"/>
            <a:t>Planung</a:t>
          </a:r>
          <a:endParaRPr lang="en-US"/>
        </a:p>
      </dgm:t>
    </dgm:pt>
    <dgm:pt modelId="{58FC90B6-A79C-46E3-960F-FADFBE10E91E}" type="parTrans" cxnId="{7A25B8EC-66D3-412E-B16D-17C12F114BCE}">
      <dgm:prSet/>
      <dgm:spPr/>
      <dgm:t>
        <a:bodyPr/>
        <a:lstStyle/>
        <a:p>
          <a:endParaRPr lang="en-US"/>
        </a:p>
      </dgm:t>
    </dgm:pt>
    <dgm:pt modelId="{3C3EF178-9639-448C-AD48-2B8CD549EADF}" type="sibTrans" cxnId="{7A25B8EC-66D3-412E-B16D-17C12F114BCE}">
      <dgm:prSet/>
      <dgm:spPr/>
      <dgm:t>
        <a:bodyPr/>
        <a:lstStyle/>
        <a:p>
          <a:endParaRPr lang="en-US"/>
        </a:p>
      </dgm:t>
    </dgm:pt>
    <dgm:pt modelId="{DB50CAA2-892F-46D5-BA0B-CAD362DA071E}">
      <dgm:prSet/>
      <dgm:spPr/>
      <dgm:t>
        <a:bodyPr/>
        <a:lstStyle/>
        <a:p>
          <a:r>
            <a:rPr lang="de-CH"/>
            <a:t>Demo</a:t>
          </a:r>
          <a:endParaRPr lang="en-US"/>
        </a:p>
      </dgm:t>
    </dgm:pt>
    <dgm:pt modelId="{619DF756-DC5A-4DB7-BF6E-7C45A2990C4F}" type="parTrans" cxnId="{C7C41B49-C948-4AA3-A2BE-7AB9DCFCA45D}">
      <dgm:prSet/>
      <dgm:spPr/>
      <dgm:t>
        <a:bodyPr/>
        <a:lstStyle/>
        <a:p>
          <a:endParaRPr lang="en-US"/>
        </a:p>
      </dgm:t>
    </dgm:pt>
    <dgm:pt modelId="{84B62391-8E11-4527-A320-4B272B866A47}" type="sibTrans" cxnId="{C7C41B49-C948-4AA3-A2BE-7AB9DCFCA45D}">
      <dgm:prSet/>
      <dgm:spPr/>
      <dgm:t>
        <a:bodyPr/>
        <a:lstStyle/>
        <a:p>
          <a:endParaRPr lang="en-US"/>
        </a:p>
      </dgm:t>
    </dgm:pt>
    <dgm:pt modelId="{F5A74333-24DB-429C-B370-76CA162C7435}">
      <dgm:prSet/>
      <dgm:spPr/>
      <dgm:t>
        <a:bodyPr/>
        <a:lstStyle/>
        <a:p>
          <a:r>
            <a:rPr lang="de-CH"/>
            <a:t>Code Präsentieren</a:t>
          </a:r>
          <a:endParaRPr lang="en-US"/>
        </a:p>
      </dgm:t>
    </dgm:pt>
    <dgm:pt modelId="{E802D07F-3E04-40D7-9ADB-15A17A7B8E15}" type="parTrans" cxnId="{E350B46D-032B-40C0-86EA-3D2992356A8F}">
      <dgm:prSet/>
      <dgm:spPr/>
      <dgm:t>
        <a:bodyPr/>
        <a:lstStyle/>
        <a:p>
          <a:endParaRPr lang="en-US"/>
        </a:p>
      </dgm:t>
    </dgm:pt>
    <dgm:pt modelId="{16E426E7-48BE-4261-BC03-2A0D2DEEE87B}" type="sibTrans" cxnId="{E350B46D-032B-40C0-86EA-3D2992356A8F}">
      <dgm:prSet/>
      <dgm:spPr/>
      <dgm:t>
        <a:bodyPr/>
        <a:lstStyle/>
        <a:p>
          <a:endParaRPr lang="en-US"/>
        </a:p>
      </dgm:t>
    </dgm:pt>
    <dgm:pt modelId="{397B1E27-635E-4007-AB37-B2CB7AA0D76B}">
      <dgm:prSet/>
      <dgm:spPr/>
      <dgm:t>
        <a:bodyPr/>
        <a:lstStyle/>
        <a:p>
          <a:r>
            <a:rPr lang="de-CH"/>
            <a:t>Reflexion</a:t>
          </a:r>
          <a:endParaRPr lang="en-US"/>
        </a:p>
      </dgm:t>
    </dgm:pt>
    <dgm:pt modelId="{19EC0F97-6800-421F-9281-B2CFD471CD8F}" type="parTrans" cxnId="{54426270-D436-4BC4-BAD6-2467ACDC1892}">
      <dgm:prSet/>
      <dgm:spPr/>
      <dgm:t>
        <a:bodyPr/>
        <a:lstStyle/>
        <a:p>
          <a:endParaRPr lang="en-US"/>
        </a:p>
      </dgm:t>
    </dgm:pt>
    <dgm:pt modelId="{A8D8D889-C0A7-413B-B0D2-D2FDEC49A471}" type="sibTrans" cxnId="{54426270-D436-4BC4-BAD6-2467ACDC1892}">
      <dgm:prSet/>
      <dgm:spPr/>
      <dgm:t>
        <a:bodyPr/>
        <a:lstStyle/>
        <a:p>
          <a:endParaRPr lang="en-US"/>
        </a:p>
      </dgm:t>
    </dgm:pt>
    <dgm:pt modelId="{4177EEF3-95AA-46C8-91FA-5C6302342664}" type="pres">
      <dgm:prSet presAssocID="{C23920DD-B5A6-4C1D-AF32-9790C6AE15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C54881-F1A5-42B5-82DB-993220F92D01}" type="pres">
      <dgm:prSet presAssocID="{D4B7BD10-A360-4F9B-96A6-98BF291093A7}" presName="hierRoot1" presStyleCnt="0"/>
      <dgm:spPr/>
    </dgm:pt>
    <dgm:pt modelId="{857C93B7-E62B-4DED-A959-C307C72520BE}" type="pres">
      <dgm:prSet presAssocID="{D4B7BD10-A360-4F9B-96A6-98BF291093A7}" presName="composite" presStyleCnt="0"/>
      <dgm:spPr/>
    </dgm:pt>
    <dgm:pt modelId="{2E39E02D-9537-4BF5-9524-91204E343FD9}" type="pres">
      <dgm:prSet presAssocID="{D4B7BD10-A360-4F9B-96A6-98BF291093A7}" presName="background" presStyleLbl="node0" presStyleIdx="0" presStyleCnt="4"/>
      <dgm:spPr/>
    </dgm:pt>
    <dgm:pt modelId="{1C173614-230B-48F6-93BE-4DEB6633B69D}" type="pres">
      <dgm:prSet presAssocID="{D4B7BD10-A360-4F9B-96A6-98BF291093A7}" presName="text" presStyleLbl="fgAcc0" presStyleIdx="0" presStyleCnt="4">
        <dgm:presLayoutVars>
          <dgm:chPref val="3"/>
        </dgm:presLayoutVars>
      </dgm:prSet>
      <dgm:spPr/>
    </dgm:pt>
    <dgm:pt modelId="{9CA5E107-3F9E-4981-AE53-F9F89F71365C}" type="pres">
      <dgm:prSet presAssocID="{D4B7BD10-A360-4F9B-96A6-98BF291093A7}" presName="hierChild2" presStyleCnt="0"/>
      <dgm:spPr/>
    </dgm:pt>
    <dgm:pt modelId="{F5D0F205-1BB6-4B52-B252-DF2F0A0C67A4}" type="pres">
      <dgm:prSet presAssocID="{DB50CAA2-892F-46D5-BA0B-CAD362DA071E}" presName="hierRoot1" presStyleCnt="0"/>
      <dgm:spPr/>
    </dgm:pt>
    <dgm:pt modelId="{E6559B96-4EE9-46AB-B8CF-9C3D6A7EE67A}" type="pres">
      <dgm:prSet presAssocID="{DB50CAA2-892F-46D5-BA0B-CAD362DA071E}" presName="composite" presStyleCnt="0"/>
      <dgm:spPr/>
    </dgm:pt>
    <dgm:pt modelId="{74172359-BBBD-4AED-BCA8-F5D910AEAF99}" type="pres">
      <dgm:prSet presAssocID="{DB50CAA2-892F-46D5-BA0B-CAD362DA071E}" presName="background" presStyleLbl="node0" presStyleIdx="1" presStyleCnt="4"/>
      <dgm:spPr/>
    </dgm:pt>
    <dgm:pt modelId="{E3E7D45C-8250-4C31-B23A-D66E395AF2A2}" type="pres">
      <dgm:prSet presAssocID="{DB50CAA2-892F-46D5-BA0B-CAD362DA071E}" presName="text" presStyleLbl="fgAcc0" presStyleIdx="1" presStyleCnt="4">
        <dgm:presLayoutVars>
          <dgm:chPref val="3"/>
        </dgm:presLayoutVars>
      </dgm:prSet>
      <dgm:spPr/>
    </dgm:pt>
    <dgm:pt modelId="{B4B92855-58F6-4036-9F1E-4354A87CECB7}" type="pres">
      <dgm:prSet presAssocID="{DB50CAA2-892F-46D5-BA0B-CAD362DA071E}" presName="hierChild2" presStyleCnt="0"/>
      <dgm:spPr/>
    </dgm:pt>
    <dgm:pt modelId="{98FB4B6E-6DB4-43F5-9060-2B3ED0CE060F}" type="pres">
      <dgm:prSet presAssocID="{F5A74333-24DB-429C-B370-76CA162C7435}" presName="hierRoot1" presStyleCnt="0"/>
      <dgm:spPr/>
    </dgm:pt>
    <dgm:pt modelId="{EC30D1E4-A7DD-403C-B4D3-4AB403E3E19D}" type="pres">
      <dgm:prSet presAssocID="{F5A74333-24DB-429C-B370-76CA162C7435}" presName="composite" presStyleCnt="0"/>
      <dgm:spPr/>
    </dgm:pt>
    <dgm:pt modelId="{E3D0925B-0581-4D16-81A4-41BE2C08F1AD}" type="pres">
      <dgm:prSet presAssocID="{F5A74333-24DB-429C-B370-76CA162C7435}" presName="background" presStyleLbl="node0" presStyleIdx="2" presStyleCnt="4"/>
      <dgm:spPr/>
    </dgm:pt>
    <dgm:pt modelId="{2EF80B5B-D056-47A0-A7DE-C082CF6F9B80}" type="pres">
      <dgm:prSet presAssocID="{F5A74333-24DB-429C-B370-76CA162C7435}" presName="text" presStyleLbl="fgAcc0" presStyleIdx="2" presStyleCnt="4">
        <dgm:presLayoutVars>
          <dgm:chPref val="3"/>
        </dgm:presLayoutVars>
      </dgm:prSet>
      <dgm:spPr/>
    </dgm:pt>
    <dgm:pt modelId="{1E62E9D6-6B3F-4919-8166-8BA14242E75C}" type="pres">
      <dgm:prSet presAssocID="{F5A74333-24DB-429C-B370-76CA162C7435}" presName="hierChild2" presStyleCnt="0"/>
      <dgm:spPr/>
    </dgm:pt>
    <dgm:pt modelId="{EE3CFD6E-78C6-47F1-A6FD-E59F60170236}" type="pres">
      <dgm:prSet presAssocID="{397B1E27-635E-4007-AB37-B2CB7AA0D76B}" presName="hierRoot1" presStyleCnt="0"/>
      <dgm:spPr/>
    </dgm:pt>
    <dgm:pt modelId="{21213AC6-A5D4-44E6-9875-84933F96D1A2}" type="pres">
      <dgm:prSet presAssocID="{397B1E27-635E-4007-AB37-B2CB7AA0D76B}" presName="composite" presStyleCnt="0"/>
      <dgm:spPr/>
    </dgm:pt>
    <dgm:pt modelId="{66E6BA8F-83A4-4C26-8B75-8329332F65C0}" type="pres">
      <dgm:prSet presAssocID="{397B1E27-635E-4007-AB37-B2CB7AA0D76B}" presName="background" presStyleLbl="node0" presStyleIdx="3" presStyleCnt="4"/>
      <dgm:spPr/>
    </dgm:pt>
    <dgm:pt modelId="{E9DC536B-6597-4B04-BAF0-C039E507217E}" type="pres">
      <dgm:prSet presAssocID="{397B1E27-635E-4007-AB37-B2CB7AA0D76B}" presName="text" presStyleLbl="fgAcc0" presStyleIdx="3" presStyleCnt="4">
        <dgm:presLayoutVars>
          <dgm:chPref val="3"/>
        </dgm:presLayoutVars>
      </dgm:prSet>
      <dgm:spPr/>
    </dgm:pt>
    <dgm:pt modelId="{99F40893-42BD-471F-91B6-9AAE1CD79617}" type="pres">
      <dgm:prSet presAssocID="{397B1E27-635E-4007-AB37-B2CB7AA0D76B}" presName="hierChild2" presStyleCnt="0"/>
      <dgm:spPr/>
    </dgm:pt>
  </dgm:ptLst>
  <dgm:cxnLst>
    <dgm:cxn modelId="{ADEEA310-7CC5-4DC0-B92C-A6448F9884F6}" type="presOf" srcId="{D4B7BD10-A360-4F9B-96A6-98BF291093A7}" destId="{1C173614-230B-48F6-93BE-4DEB6633B69D}" srcOrd="0" destOrd="0" presId="urn:microsoft.com/office/officeart/2005/8/layout/hierarchy1"/>
    <dgm:cxn modelId="{C7C41B49-C948-4AA3-A2BE-7AB9DCFCA45D}" srcId="{C23920DD-B5A6-4C1D-AF32-9790C6AE1599}" destId="{DB50CAA2-892F-46D5-BA0B-CAD362DA071E}" srcOrd="1" destOrd="0" parTransId="{619DF756-DC5A-4DB7-BF6E-7C45A2990C4F}" sibTransId="{84B62391-8E11-4527-A320-4B272B866A47}"/>
    <dgm:cxn modelId="{E350B46D-032B-40C0-86EA-3D2992356A8F}" srcId="{C23920DD-B5A6-4C1D-AF32-9790C6AE1599}" destId="{F5A74333-24DB-429C-B370-76CA162C7435}" srcOrd="2" destOrd="0" parTransId="{E802D07F-3E04-40D7-9ADB-15A17A7B8E15}" sibTransId="{16E426E7-48BE-4261-BC03-2A0D2DEEE87B}"/>
    <dgm:cxn modelId="{54426270-D436-4BC4-BAD6-2467ACDC1892}" srcId="{C23920DD-B5A6-4C1D-AF32-9790C6AE1599}" destId="{397B1E27-635E-4007-AB37-B2CB7AA0D76B}" srcOrd="3" destOrd="0" parTransId="{19EC0F97-6800-421F-9281-B2CFD471CD8F}" sibTransId="{A8D8D889-C0A7-413B-B0D2-D2FDEC49A471}"/>
    <dgm:cxn modelId="{9C6A40A9-8C63-489C-97FE-D131435B1A0B}" type="presOf" srcId="{F5A74333-24DB-429C-B370-76CA162C7435}" destId="{2EF80B5B-D056-47A0-A7DE-C082CF6F9B80}" srcOrd="0" destOrd="0" presId="urn:microsoft.com/office/officeart/2005/8/layout/hierarchy1"/>
    <dgm:cxn modelId="{D2D306BD-3136-40B8-93B5-67416CCD6BE4}" type="presOf" srcId="{397B1E27-635E-4007-AB37-B2CB7AA0D76B}" destId="{E9DC536B-6597-4B04-BAF0-C039E507217E}" srcOrd="0" destOrd="0" presId="urn:microsoft.com/office/officeart/2005/8/layout/hierarchy1"/>
    <dgm:cxn modelId="{CA4475C4-19B2-472F-B17F-B76DFAE3260C}" type="presOf" srcId="{C23920DD-B5A6-4C1D-AF32-9790C6AE1599}" destId="{4177EEF3-95AA-46C8-91FA-5C6302342664}" srcOrd="0" destOrd="0" presId="urn:microsoft.com/office/officeart/2005/8/layout/hierarchy1"/>
    <dgm:cxn modelId="{B89EE6E1-5A55-4C2B-ABB1-CF66B8DCE340}" type="presOf" srcId="{DB50CAA2-892F-46D5-BA0B-CAD362DA071E}" destId="{E3E7D45C-8250-4C31-B23A-D66E395AF2A2}" srcOrd="0" destOrd="0" presId="urn:microsoft.com/office/officeart/2005/8/layout/hierarchy1"/>
    <dgm:cxn modelId="{7A25B8EC-66D3-412E-B16D-17C12F114BCE}" srcId="{C23920DD-B5A6-4C1D-AF32-9790C6AE1599}" destId="{D4B7BD10-A360-4F9B-96A6-98BF291093A7}" srcOrd="0" destOrd="0" parTransId="{58FC90B6-A79C-46E3-960F-FADFBE10E91E}" sibTransId="{3C3EF178-9639-448C-AD48-2B8CD549EADF}"/>
    <dgm:cxn modelId="{7F46E037-C803-4C54-8A2E-58C737323BE2}" type="presParOf" srcId="{4177EEF3-95AA-46C8-91FA-5C6302342664}" destId="{93C54881-F1A5-42B5-82DB-993220F92D01}" srcOrd="0" destOrd="0" presId="urn:microsoft.com/office/officeart/2005/8/layout/hierarchy1"/>
    <dgm:cxn modelId="{5002AFB2-EE16-4594-82BF-05224A2748D6}" type="presParOf" srcId="{93C54881-F1A5-42B5-82DB-993220F92D01}" destId="{857C93B7-E62B-4DED-A959-C307C72520BE}" srcOrd="0" destOrd="0" presId="urn:microsoft.com/office/officeart/2005/8/layout/hierarchy1"/>
    <dgm:cxn modelId="{C289D59C-3D4C-4757-8644-6A66D9EFB513}" type="presParOf" srcId="{857C93B7-E62B-4DED-A959-C307C72520BE}" destId="{2E39E02D-9537-4BF5-9524-91204E343FD9}" srcOrd="0" destOrd="0" presId="urn:microsoft.com/office/officeart/2005/8/layout/hierarchy1"/>
    <dgm:cxn modelId="{DE35D354-FD94-4D51-ADB7-A3AA12C25436}" type="presParOf" srcId="{857C93B7-E62B-4DED-A959-C307C72520BE}" destId="{1C173614-230B-48F6-93BE-4DEB6633B69D}" srcOrd="1" destOrd="0" presId="urn:microsoft.com/office/officeart/2005/8/layout/hierarchy1"/>
    <dgm:cxn modelId="{2B63CE75-7D91-4135-8A34-96909E407F90}" type="presParOf" srcId="{93C54881-F1A5-42B5-82DB-993220F92D01}" destId="{9CA5E107-3F9E-4981-AE53-F9F89F71365C}" srcOrd="1" destOrd="0" presId="urn:microsoft.com/office/officeart/2005/8/layout/hierarchy1"/>
    <dgm:cxn modelId="{21FACCFC-F452-4E63-A2BD-2A35E47920CC}" type="presParOf" srcId="{4177EEF3-95AA-46C8-91FA-5C6302342664}" destId="{F5D0F205-1BB6-4B52-B252-DF2F0A0C67A4}" srcOrd="1" destOrd="0" presId="urn:microsoft.com/office/officeart/2005/8/layout/hierarchy1"/>
    <dgm:cxn modelId="{E061B148-6FDC-48B9-8EC1-CA8AFCCBBA01}" type="presParOf" srcId="{F5D0F205-1BB6-4B52-B252-DF2F0A0C67A4}" destId="{E6559B96-4EE9-46AB-B8CF-9C3D6A7EE67A}" srcOrd="0" destOrd="0" presId="urn:microsoft.com/office/officeart/2005/8/layout/hierarchy1"/>
    <dgm:cxn modelId="{842FF491-C3AC-4C40-9CF5-3C87A451C88E}" type="presParOf" srcId="{E6559B96-4EE9-46AB-B8CF-9C3D6A7EE67A}" destId="{74172359-BBBD-4AED-BCA8-F5D910AEAF99}" srcOrd="0" destOrd="0" presId="urn:microsoft.com/office/officeart/2005/8/layout/hierarchy1"/>
    <dgm:cxn modelId="{8BF6234E-900E-4001-A5C6-D45EE4E8F94E}" type="presParOf" srcId="{E6559B96-4EE9-46AB-B8CF-9C3D6A7EE67A}" destId="{E3E7D45C-8250-4C31-B23A-D66E395AF2A2}" srcOrd="1" destOrd="0" presId="urn:microsoft.com/office/officeart/2005/8/layout/hierarchy1"/>
    <dgm:cxn modelId="{D16A480F-28F1-490F-BCDA-5C924F73EDE4}" type="presParOf" srcId="{F5D0F205-1BB6-4B52-B252-DF2F0A0C67A4}" destId="{B4B92855-58F6-4036-9F1E-4354A87CECB7}" srcOrd="1" destOrd="0" presId="urn:microsoft.com/office/officeart/2005/8/layout/hierarchy1"/>
    <dgm:cxn modelId="{C4BD9BAB-B6D7-42A9-AFC6-1229F049D808}" type="presParOf" srcId="{4177EEF3-95AA-46C8-91FA-5C6302342664}" destId="{98FB4B6E-6DB4-43F5-9060-2B3ED0CE060F}" srcOrd="2" destOrd="0" presId="urn:microsoft.com/office/officeart/2005/8/layout/hierarchy1"/>
    <dgm:cxn modelId="{4A47DCA8-B3D8-492E-BD99-A43AEA99C568}" type="presParOf" srcId="{98FB4B6E-6DB4-43F5-9060-2B3ED0CE060F}" destId="{EC30D1E4-A7DD-403C-B4D3-4AB403E3E19D}" srcOrd="0" destOrd="0" presId="urn:microsoft.com/office/officeart/2005/8/layout/hierarchy1"/>
    <dgm:cxn modelId="{18150A8D-0FBE-4DF4-A4BC-3D70B6C4D4AF}" type="presParOf" srcId="{EC30D1E4-A7DD-403C-B4D3-4AB403E3E19D}" destId="{E3D0925B-0581-4D16-81A4-41BE2C08F1AD}" srcOrd="0" destOrd="0" presId="urn:microsoft.com/office/officeart/2005/8/layout/hierarchy1"/>
    <dgm:cxn modelId="{922FA640-EFFE-42A6-8612-4924C2053189}" type="presParOf" srcId="{EC30D1E4-A7DD-403C-B4D3-4AB403E3E19D}" destId="{2EF80B5B-D056-47A0-A7DE-C082CF6F9B80}" srcOrd="1" destOrd="0" presId="urn:microsoft.com/office/officeart/2005/8/layout/hierarchy1"/>
    <dgm:cxn modelId="{8D017B90-2691-4F65-B819-5FC3209D565B}" type="presParOf" srcId="{98FB4B6E-6DB4-43F5-9060-2B3ED0CE060F}" destId="{1E62E9D6-6B3F-4919-8166-8BA14242E75C}" srcOrd="1" destOrd="0" presId="urn:microsoft.com/office/officeart/2005/8/layout/hierarchy1"/>
    <dgm:cxn modelId="{9060988F-9F98-4DBD-A623-1428A738FD3F}" type="presParOf" srcId="{4177EEF3-95AA-46C8-91FA-5C6302342664}" destId="{EE3CFD6E-78C6-47F1-A6FD-E59F60170236}" srcOrd="3" destOrd="0" presId="urn:microsoft.com/office/officeart/2005/8/layout/hierarchy1"/>
    <dgm:cxn modelId="{093DC21C-4EB0-4E79-A0E0-2CB418CB1FCD}" type="presParOf" srcId="{EE3CFD6E-78C6-47F1-A6FD-E59F60170236}" destId="{21213AC6-A5D4-44E6-9875-84933F96D1A2}" srcOrd="0" destOrd="0" presId="urn:microsoft.com/office/officeart/2005/8/layout/hierarchy1"/>
    <dgm:cxn modelId="{922CEE2A-F569-4F56-96BB-002BB069DF7A}" type="presParOf" srcId="{21213AC6-A5D4-44E6-9875-84933F96D1A2}" destId="{66E6BA8F-83A4-4C26-8B75-8329332F65C0}" srcOrd="0" destOrd="0" presId="urn:microsoft.com/office/officeart/2005/8/layout/hierarchy1"/>
    <dgm:cxn modelId="{54E629C8-DEEA-4441-AAF0-32E8B2FDAC09}" type="presParOf" srcId="{21213AC6-A5D4-44E6-9875-84933F96D1A2}" destId="{E9DC536B-6597-4B04-BAF0-C039E507217E}" srcOrd="1" destOrd="0" presId="urn:microsoft.com/office/officeart/2005/8/layout/hierarchy1"/>
    <dgm:cxn modelId="{BE185D92-85E9-4DEA-99AD-7C40EA68A274}" type="presParOf" srcId="{EE3CFD6E-78C6-47F1-A6FD-E59F60170236}" destId="{99F40893-42BD-471F-91B6-9AAE1CD79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9E02D-9537-4BF5-9524-91204E343FD9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3614-230B-48F6-93BE-4DEB6633B69D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Planung</a:t>
          </a:r>
          <a:endParaRPr lang="en-US" sz="2700" kern="1200"/>
        </a:p>
      </dsp:txBody>
      <dsp:txXfrm>
        <a:off x="284635" y="1070626"/>
        <a:ext cx="2090204" cy="1297804"/>
      </dsp:txXfrm>
    </dsp:sp>
    <dsp:sp modelId="{74172359-BBBD-4AED-BCA8-F5D910AEAF99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7D45C-8250-4C31-B23A-D66E395AF2A2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Demo</a:t>
          </a:r>
          <a:endParaRPr lang="en-US" sz="2700" kern="1200"/>
        </a:p>
      </dsp:txBody>
      <dsp:txXfrm>
        <a:off x="2938029" y="1070626"/>
        <a:ext cx="2090204" cy="1297804"/>
      </dsp:txXfrm>
    </dsp:sp>
    <dsp:sp modelId="{E3D0925B-0581-4D16-81A4-41BE2C08F1AD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80B5B-D056-47A0-A7DE-C082CF6F9B8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Code Präsentieren</a:t>
          </a:r>
          <a:endParaRPr lang="en-US" sz="2700" kern="1200"/>
        </a:p>
      </dsp:txBody>
      <dsp:txXfrm>
        <a:off x="5591423" y="1070626"/>
        <a:ext cx="2090204" cy="1297804"/>
      </dsp:txXfrm>
    </dsp:sp>
    <dsp:sp modelId="{66E6BA8F-83A4-4C26-8B75-8329332F65C0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C536B-6597-4B04-BAF0-C039E507217E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Reflexion</a:t>
          </a:r>
          <a:endParaRPr lang="en-US" sz="2700" kern="120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32E21-8E20-48E6-8DA6-F672E1081D47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0E48-4B6C-4F05-8ECB-3FF46B66EF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60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Willkommen zur Präsi zu unserem Projekt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««Projektvoraussetzungen kurz vorstellen / Überblick»»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42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Wir planten unser Projekt nach IPERKA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Wir sassen uns hin und besprachen den Ablauf des Programmes (Wie der Ablauf sein sollte)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Wir schrieben das alles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Später machten wir ein UML dazu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87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Auf Notion erstellten wir eine Seite, wo wir aufgaben, sammelten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Dann Teilten wir sie unter uns auf und bis wann die gemacht werden sollten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Wir schauten, dass jeder gleich viel hat und von jedem etwas (nicht jemand nur Doku)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/>
              <a:t>Als wir das hatten, konnten wir auch schon loslegen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736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54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Als wir unseren Code fertig hatten, wollten wir sichergehen, dass wenig Fehler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Deswegen wollten wir Blackbox und </a:t>
            </a:r>
            <a:r>
              <a:rPr lang="de-CH" err="1"/>
              <a:t>whitebox</a:t>
            </a:r>
            <a:r>
              <a:rPr lang="de-CH"/>
              <a:t> </a:t>
            </a:r>
            <a:r>
              <a:rPr lang="de-CH" err="1"/>
              <a:t>testing</a:t>
            </a:r>
            <a:r>
              <a:rPr lang="de-CH"/>
              <a:t> machen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Bei </a:t>
            </a:r>
            <a:r>
              <a:rPr lang="de-CH" err="1"/>
              <a:t>whihteboxtesting</a:t>
            </a:r>
            <a:r>
              <a:rPr lang="de-CH"/>
              <a:t> machten wir </a:t>
            </a:r>
            <a:r>
              <a:rPr lang="de-CH" err="1"/>
              <a:t>tabellen</a:t>
            </a:r>
            <a:r>
              <a:rPr lang="de-CH"/>
              <a:t> auf </a:t>
            </a:r>
            <a:r>
              <a:rPr lang="de-CH" err="1"/>
              <a:t>exel</a:t>
            </a:r>
            <a:r>
              <a:rPr lang="de-CH"/>
              <a:t> und alle möglichen Inputszenarien durchgespielt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46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Als wir unseren Code fertig hatten, wollten wir sichergehen, dass wenig Fehler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Deswegen wollten wir Blackbox und </a:t>
            </a:r>
            <a:r>
              <a:rPr lang="de-CH" err="1"/>
              <a:t>whitebox</a:t>
            </a:r>
            <a:r>
              <a:rPr lang="de-CH"/>
              <a:t> </a:t>
            </a:r>
            <a:r>
              <a:rPr lang="de-CH" err="1"/>
              <a:t>testing</a:t>
            </a:r>
            <a:r>
              <a:rPr lang="de-CH"/>
              <a:t> machen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Bei </a:t>
            </a:r>
            <a:r>
              <a:rPr lang="de-CH" err="1"/>
              <a:t>whihteboxtesting</a:t>
            </a:r>
            <a:r>
              <a:rPr lang="de-CH"/>
              <a:t> machten wir </a:t>
            </a:r>
            <a:r>
              <a:rPr lang="de-CH" err="1"/>
              <a:t>tabellen</a:t>
            </a:r>
            <a:r>
              <a:rPr lang="de-CH"/>
              <a:t> auf </a:t>
            </a:r>
            <a:r>
              <a:rPr lang="de-CH" err="1"/>
              <a:t>exel</a:t>
            </a:r>
            <a:r>
              <a:rPr lang="de-CH"/>
              <a:t> und alle möglichen Inputszenarien durchgespielt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46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Bei </a:t>
            </a:r>
            <a:r>
              <a:rPr lang="de-CH" err="1"/>
              <a:t>blackboxtesting</a:t>
            </a:r>
            <a:r>
              <a:rPr lang="de-CH"/>
              <a:t> haben wir Formular erstellt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zwei Plattformer haben </a:t>
            </a:r>
            <a:r>
              <a:rPr lang="de-CH" err="1"/>
              <a:t>dan</a:t>
            </a:r>
            <a:r>
              <a:rPr lang="de-CH"/>
              <a:t> unser </a:t>
            </a:r>
            <a:r>
              <a:rPr lang="de-CH" err="1"/>
              <a:t>programm</a:t>
            </a:r>
            <a:r>
              <a:rPr lang="de-CH"/>
              <a:t> </a:t>
            </a:r>
            <a:r>
              <a:rPr lang="de-CH" err="1"/>
              <a:t>duchgenommen</a:t>
            </a:r>
            <a:r>
              <a:rPr lang="de-CH"/>
              <a:t> und </a:t>
            </a:r>
            <a:r>
              <a:rPr lang="de-CH" err="1"/>
              <a:t>feedback</a:t>
            </a:r>
            <a:r>
              <a:rPr lang="de-CH"/>
              <a:t>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Mica und Quint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/>
              <a:t>Nach dem Feedback haben wir dann unseren Code verbessert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err="1"/>
              <a:t>Zuschluss</a:t>
            </a:r>
            <a:r>
              <a:rPr lang="de-CH"/>
              <a:t> haben wir auch noch Definition of </a:t>
            </a:r>
            <a:r>
              <a:rPr lang="de-CH" err="1"/>
              <a:t>Done</a:t>
            </a:r>
            <a:r>
              <a:rPr lang="de-CH"/>
              <a:t> kontrolliert</a:t>
            </a: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361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0E48-4B6C-4F05-8ECB-3FF46B66EF8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0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6C0E8-7661-5298-6653-D61F4B81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E7A7A5-FE3F-26A9-D3D3-0E06D157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7FD37-A542-FE85-B81B-66E5170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43E73-3886-BC72-ACB7-233B9B7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8E21D-CE97-AD35-0712-146669FF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54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EAB7-F995-B4C6-A1B2-35DDCF6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BC6791-218F-291F-5107-FF298EE3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9A72C-7254-52CC-2486-9BF3FF1B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FBE5F-06D1-8F0C-D7C7-6553051F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08EAE-3438-CE51-16C9-C17F42B5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0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2AA2A-F896-6A84-936F-02F834950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3F5EB6-49A9-E914-1714-DA5D20E96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AB7AD-1D84-F50A-871F-07323891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D5AFD-F27C-85EB-42FA-3F2B63F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AF473-D662-9583-8856-7F4B369E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23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D44D4-C006-245A-A7E3-3BC28098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12215-347C-079D-1BC6-76FB9548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9CF9C-CFBE-9412-1CA3-8D07E370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7C176-AD6F-5D80-A586-618A1FFF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CB0C9-0301-0016-0FE8-2DD229BA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5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28EBF-65BE-5128-63DF-3B37BC44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E71AB-3E77-AC9E-7777-C2ACF169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86A33-6B46-6736-935B-68766B4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5C7E6-1FE8-7428-8C10-6ED287B5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93822-3252-4C72-A997-B677DA80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8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EA243-0BC8-12FF-B4D0-33B06AD5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9D460-BF46-9949-E796-9B80CFB38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2DDF4-6002-5A2A-481C-017B41F1B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A52B8-C80A-7D31-7335-22AFCE20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ADDDA5-3EF9-0ED9-A301-F6CE01E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C9309-1F74-DB87-0E48-0BF7EB4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9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4372E-BB31-8A77-E951-A3ECD07E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DAAC02-22CF-EE38-3AE8-2FA81E93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143C51-B320-1173-DC23-BD0B429C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720736-DCD1-4C61-2B7C-1FA1C4A12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81FCA-9C46-76B4-C575-23F8FF520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62EF0B-A629-B037-04B6-02C77D38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A0DACE-541B-20E2-05B7-913D0BBA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8C8E6E-9223-2E90-25B6-115CF845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24B8-C8C6-BC19-642F-18060367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D8F82C-F475-6EEC-A922-B6E7818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339742-3C79-BF2E-7CA4-ED1AB4C7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1166FA-1EC4-64BE-BD41-2CB1E64A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3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1C0ACC-9540-BADA-C2CD-EFDF9BB5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3EC8E4-C5A6-693A-5AC6-12E8C7B0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D4E97-3E9C-59E1-B7AA-FF29F52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B626-0EDC-1CB1-C5F8-1E5B914D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DACE2-4E54-A1A8-E897-C4AAD238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B37EFC-4941-0A46-B46B-3F9CB48B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8B9FC-8D2E-4751-3155-1A47661F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77EFA-E016-525B-BB89-283BDA79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0F5AD-9548-2A92-E0E0-C238AE5E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A0CE9-CCEE-AB07-F378-DAF9A1B0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4B451A-0D5C-4C71-5397-03447365E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AA45D5-FB84-3AF3-7056-B6493DD1B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79A9D-28DA-8344-DAA2-3ED5A7D1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F284F-8573-3735-5150-46FC859D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06CCE-EE74-D580-80DB-37897D55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36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A5EA7-43A1-DD94-CB6E-5ACF4334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14B6C0-46F1-9C0D-F0B4-D4FC5D50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ACF99-50A2-1929-F9D3-AE707E27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FC2F8-18C1-4463-8EE3-1959A4B372D6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DFB80-A91B-19AD-B849-BB168647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ECAE7-09A6-2C04-580E-39515F3B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B8712-D47E-4CE8-9E54-E8D87A3357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8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6BF3E3-5193-C366-B170-B4CD4A8D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de-CH" sz="5400"/>
              <a:t>Snackautomat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996DEC-6E85-FB8B-625F-904AE9D2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281" y="3297284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de-CH" sz="2000"/>
              <a:t>Abigail, Elif und Luka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arting a Vending Machine Business - A Complete Guide">
            <a:extLst>
              <a:ext uri="{FF2B5EF4-FFF2-40B4-BE49-F238E27FC236}">
                <a16:creationId xmlns:a16="http://schemas.microsoft.com/office/drawing/2014/main" id="{8AD6EFD3-777F-64B6-481E-B75441E0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b="1587"/>
          <a:stretch/>
        </p:blipFill>
        <p:spPr bwMode="auto">
          <a:xfrm>
            <a:off x="7114162" y="471748"/>
            <a:ext cx="4324849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72DD6C-0BFD-7ED6-7999-C4B2399D2E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1241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84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84FA6A-9737-2676-A812-92F3A6F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912609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1A34F-9E4E-607E-B65D-30B40A6D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CH" sz="4800"/>
              <a:t>Inhaltsverzeichnis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378E322-3D4F-3B4D-B219-35897C769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4167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691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3F471-DA9C-06CD-561D-7A659778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Planung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6110A2D-E590-4B7D-4470-3AE6D864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4" y="700275"/>
            <a:ext cx="5102872" cy="53986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03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C3002C-BB6A-04D0-80CD-8775E587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04" r="1" b="3099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6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396714-1633-F627-7872-CD02983D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und Code präsentieren</a:t>
            </a:r>
          </a:p>
        </p:txBody>
      </p:sp>
    </p:spTree>
    <p:extLst>
      <p:ext uri="{BB962C8B-B14F-4D97-AF65-F5344CB8AC3E}">
        <p14:creationId xmlns:p14="http://schemas.microsoft.com/office/powerpoint/2010/main" val="3502560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205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0FAE0-9C18-AFA9-6C6C-297F78EC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Kontrollieren</a:t>
            </a:r>
          </a:p>
        </p:txBody>
      </p:sp>
      <p:sp>
        <p:nvSpPr>
          <p:cNvPr id="2053" name="Rectangle 20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box vs White box vs Gray box testing - A Comparison">
            <a:extLst>
              <a:ext uri="{FF2B5EF4-FFF2-40B4-BE49-F238E27FC236}">
                <a16:creationId xmlns:a16="http://schemas.microsoft.com/office/drawing/2014/main" id="{94A3BDFC-542F-9A3C-F7A6-E7C634A4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942817"/>
            <a:ext cx="7608304" cy="304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29F51E-2B89-3A5A-854D-98AECD8E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048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CB13465-1141-8E6E-A21B-7BB857FA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82" y="643467"/>
            <a:ext cx="3844036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10F25AB-440C-2023-6D35-1CC2417C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825" y="643467"/>
            <a:ext cx="389974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CDB030-4F1A-423B-EE7C-5B96014C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CH" sz="4800"/>
              <a:t>Reflexion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0578E-5FD2-9AE5-0DE0-F41A5D82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CH" sz="2000"/>
              <a:t>Flexibilität</a:t>
            </a:r>
          </a:p>
          <a:p>
            <a:r>
              <a:rPr lang="de-CH" sz="2000"/>
              <a:t>Organisation</a:t>
            </a:r>
          </a:p>
          <a:p>
            <a:r>
              <a:rPr lang="de-CH" sz="2000"/>
              <a:t>Feedback</a:t>
            </a:r>
          </a:p>
          <a:p>
            <a:r>
              <a:rPr lang="de-CH" sz="2000"/>
              <a:t>Aufbau</a:t>
            </a:r>
          </a:p>
        </p:txBody>
      </p:sp>
      <p:pic>
        <p:nvPicPr>
          <p:cNvPr id="4" name="Picture 6" descr="La reflexión en el aula con GRownTH – Edunexis">
            <a:extLst>
              <a:ext uri="{FF2B5EF4-FFF2-40B4-BE49-F238E27FC236}">
                <a16:creationId xmlns:a16="http://schemas.microsoft.com/office/drawing/2014/main" id="{7DBE1F31-B8B7-A943-F4A3-B60ED89CB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324197"/>
            <a:ext cx="5150277" cy="20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a32220-27e6-45de-be23-2df3eefcf1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A6D30836E9334DA84D047B60241820" ma:contentTypeVersion="6" ma:contentTypeDescription="Ein neues Dokument erstellen." ma:contentTypeScope="" ma:versionID="e451ff4acef74f8902d0e758b7a184ba">
  <xsd:schema xmlns:xsd="http://www.w3.org/2001/XMLSchema" xmlns:xs="http://www.w3.org/2001/XMLSchema" xmlns:p="http://schemas.microsoft.com/office/2006/metadata/properties" xmlns:ns3="f4a32220-27e6-45de-be23-2df3eefcf15e" targetNamespace="http://schemas.microsoft.com/office/2006/metadata/properties" ma:root="true" ma:fieldsID="3c19f9cbe04a2920beef6fd88a5a68c9" ns3:_="">
    <xsd:import namespace="f4a32220-27e6-45de-be23-2df3eefcf15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220-27e6-45de-be23-2df3eefcf15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8B6D1-3E18-4C24-B52A-A622975D3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D9F31-925D-4092-9E01-AA1CFE8306FF}">
  <ds:schemaRefs>
    <ds:schemaRef ds:uri="f4a32220-27e6-45de-be23-2df3eefcf1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E57AEB-E265-4720-A437-94AEFB2FDA55}">
  <ds:schemaRefs>
    <ds:schemaRef ds:uri="f4a32220-27e6-45de-be23-2df3eefcf1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Snackautomat Projekt</vt:lpstr>
      <vt:lpstr>Inhaltsverzeichnis</vt:lpstr>
      <vt:lpstr>Planung  </vt:lpstr>
      <vt:lpstr>PowerPoint Presentation</vt:lpstr>
      <vt:lpstr>Demo und Code präsentieren</vt:lpstr>
      <vt:lpstr>Kontrollieren</vt:lpstr>
      <vt:lpstr>PowerPoint Presentation</vt:lpstr>
      <vt:lpstr>PowerPoint Presentation</vt:lpstr>
      <vt:lpstr>Reflexion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Grujic Luka</dc:creator>
  <cp:revision>2</cp:revision>
  <dcterms:created xsi:type="dcterms:W3CDTF">2025-02-26T12:07:17Z</dcterms:created>
  <dcterms:modified xsi:type="dcterms:W3CDTF">2025-02-28T08:18:28Z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0x01010058A6D30836E9334DA84D047B60241820</vt:lpwstr>
  </property>
</Properties>
</file>