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</p:sldIdLst>
  <p:sldSz cy="6858000" cx="12192000"/>
  <p:notesSz cx="6858000" cy="9144000"/>
  <p:embeddedFontLst>
    <p:embeddedFont>
      <p:font typeface="Corbel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font" Target="fonts/Corbel-bold.fntdata"/><Relationship Id="rId96" Type="http://schemas.openxmlformats.org/officeDocument/2006/relationships/font" Target="fonts/Corbel-regular.fntdata"/><Relationship Id="rId11" Type="http://schemas.openxmlformats.org/officeDocument/2006/relationships/slide" Target="slides/slide7.xml"/><Relationship Id="rId99" Type="http://schemas.openxmlformats.org/officeDocument/2006/relationships/font" Target="fonts/Corbel-boldItalic.fntdata"/><Relationship Id="rId10" Type="http://schemas.openxmlformats.org/officeDocument/2006/relationships/slide" Target="slides/slide6.xml"/><Relationship Id="rId98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21252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8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6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6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8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8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8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8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8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8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8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2144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1" lang="en-GB">
                <a:latin typeface="Corbel"/>
                <a:ea typeface="Corbel"/>
                <a:cs typeface="Corbel"/>
                <a:sym typeface="Corbel"/>
              </a:rPr>
              <a:t>Git &amp; GitHub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The Basics and Beyond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0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1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2"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3"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4"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5"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6"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7" id="170" name="Google Shape;17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8"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19"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0" id="185" name="Google Shape;18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1"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2" id="195" name="Google Shape;1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3" id="200" name="Google Shape;2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4"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5" id="210" name="Google Shape;2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6" id="215" name="Google Shape;2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7"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8" id="225" name="Google Shape;2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29" id="230" name="Google Shape;23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0" id="235" name="Google Shape;2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1" id="240" name="Google Shape;2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2" id="245" name="Google Shape;2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3" id="250" name="Google Shape;25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4" id="255" name="Google Shape;2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5" id="260" name="Google Shape;2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6" id="265" name="Google Shape;26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7" id="270" name="Google Shape;2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8" id="275" name="Google Shape;2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39" id="280" name="Google Shape;2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0" id="285" name="Google Shape;28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1" id="290" name="Google Shape;29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2" id="295" name="Google Shape;29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3" id="300" name="Google Shape;3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4" id="305" name="Google Shape;30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5" id="310" name="Google Shape;31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6" id="315" name="Google Shape;31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7" id="320" name="Google Shape;32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8" id="325" name="Google Shape;32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49" id="330" name="Google Shape;33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"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0" id="335" name="Google Shape;33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1" id="340" name="Google Shape;34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2" id="345" name="Google Shape;34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3" id="350" name="Google Shape;35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4" id="355" name="Google Shape;3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5" id="360" name="Google Shape;36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6" id="365" name="Google Shape;36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7" id="370" name="Google Shape;37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8" id="375" name="Google Shape;37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59" id="380" name="Google Shape;38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"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0" id="385" name="Google Shape;38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1" id="390" name="Google Shape;39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2" id="395" name="Google Shape;39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3" id="400" name="Google Shape;400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4" id="405" name="Google Shape;40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5" id="410" name="Google Shape;41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6" id="415" name="Google Shape;41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7" id="420" name="Google Shape;42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8" id="425" name="Google Shape;42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69" id="430" name="Google Shape;43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"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0" id="435" name="Google Shape;435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1" id="440" name="Google Shape;440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2" id="445" name="Google Shape;44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3" id="450" name="Google Shape;45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4" id="455" name="Google Shape;45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5" id="460" name="Google Shape;46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6" id="465" name="Google Shape;46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7" id="470" name="Google Shape;47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8" id="475" name="Google Shape;47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79" id="480" name="Google Shape;480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"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0" id="485" name="Google Shape;48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1" id="490" name="Google Shape;49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2" id="495" name="Google Shape;49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3" id="500" name="Google Shape;50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4" id="505" name="Google Shape;50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5" id="510" name="Google Shape;51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6" id="515" name="Google Shape;51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7" id="521" name="Google Shape;52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88" id="526" name="Google Shape;526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1"/>
          <p:cNvSpPr txBox="1"/>
          <p:nvPr/>
        </p:nvSpPr>
        <p:spPr>
          <a:xfrm>
            <a:off x="3047144" y="2921168"/>
            <a:ext cx="609771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GitHub Pages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1-9"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/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Gratitude &amp; </a:t>
            </a:r>
            <a:r>
              <a:rPr b="1" lang="en-GB" sz="6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Appreciation</a:t>
            </a:r>
            <a:endParaRPr/>
          </a:p>
        </p:txBody>
      </p:sp>
      <p:sp>
        <p:nvSpPr>
          <p:cNvPr id="537" name="Google Shape;537;p10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Shoot your questions now!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989" y="2299224"/>
            <a:ext cx="3720021" cy="3720021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03"/>
          <p:cNvSpPr txBox="1"/>
          <p:nvPr/>
        </p:nvSpPr>
        <p:spPr>
          <a:xfrm>
            <a:off x="1866900" y="838755"/>
            <a:ext cx="8458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6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Your feedback matters!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