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BF18-9ACF-45AC-A9BC-ABCF778B0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8CD2E-EE7A-4B24-A8E0-A539DAFA1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6D90-CDF0-44F0-A0B9-94565DA1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B084-5F68-4457-B54B-216F25EA074B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FF94-FD0E-4D1A-9545-858B23B0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E1CB9-897D-4D8C-81C1-1CE0125C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DC0F-1BBE-4BB1-8568-ADB86A626B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896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25C7-FCA1-445B-90A5-03D92284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51D49-315F-4DB6-8290-BFE9FC20B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4DA92-2815-44A9-8570-1FD4287C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B084-5F68-4457-B54B-216F25EA074B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7957D-CFFC-4A44-B8FC-B25C39C0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AF5D-D147-403D-A2A2-3377EDEC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DC0F-1BBE-4BB1-8568-ADB86A626B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056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1F3C9-9747-4606-AD22-3BCA131BE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AE40F-470F-4C44-B80D-E4E16FE6B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C89C8-5EFA-4947-992D-194412A8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B084-5F68-4457-B54B-216F25EA074B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7DCBA-9DFC-4D3D-8C7F-0E720C7C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BB5F-19CE-4D2A-AE1F-10B4F97C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DC0F-1BBE-4BB1-8568-ADB86A626B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944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F880-4019-405B-9226-BA1EF044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F4A39-DA7D-450F-A50D-1499D240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D4B5D-B566-4A68-BA39-2FB85051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B084-5F68-4457-B54B-216F25EA074B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797F9-9A72-4DC5-B3C2-BB41D727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71B0-3467-401A-A17D-B7712B27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DC0F-1BBE-4BB1-8568-ADB86A626B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912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3B2A-E838-4D77-8350-9FDAEC9D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950DC-A5A2-4B88-8807-56CCF505E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B54C7-1307-4764-BC25-70DF7914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B084-5F68-4457-B54B-216F25EA074B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6E611-98DE-4A7B-8992-D83E5D1A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58C98-D7D1-4D40-86AF-95770AFE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DC0F-1BBE-4BB1-8568-ADB86A626B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53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5F98-D39E-402B-81F0-5F078E70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41F51-25CD-4FFA-8E24-537C58CCE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637B5-CBEF-4CAE-897A-48F5A3A2B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DDACA-25E4-4BF8-B641-A36C5127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B084-5F68-4457-B54B-216F25EA074B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DE083-D519-4EE4-91C8-A1D4F160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9DF43-A1F9-4F34-AF07-9E1DFBF6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DC0F-1BBE-4BB1-8568-ADB86A626B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746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2A47-C03D-4616-A208-BDCD7F89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C8F5C-7E36-441B-A984-7852DD686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6D3CC-C399-4F38-B5A2-0A65504AA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8827E-5F01-406A-80C6-BE28BCBB7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2E746-2932-423C-AAC5-9527021A5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3158F-1D3C-4F06-9683-5614C90F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B084-5F68-4457-B54B-216F25EA074B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50D1F-0492-4E12-8241-93413FB8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2FC0D-80E6-4745-A55F-89A976C0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DC0F-1BBE-4BB1-8568-ADB86A626B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73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98DD-B536-48EF-85CD-EBCE21EF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23D4E-5C43-495F-BBEE-ECE68831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B084-5F68-4457-B54B-216F25EA074B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8686F-D6FE-41C5-942B-C54BCF34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EB963-F301-4CA7-A080-E4BC3127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DC0F-1BBE-4BB1-8568-ADB86A626B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13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D75C7-FCDE-413C-8FE9-117CD0EB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B084-5F68-4457-B54B-216F25EA074B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61214-44A9-4555-9FCC-3CD447AE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B352D-666A-4383-9B57-11859504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DC0F-1BBE-4BB1-8568-ADB86A626B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519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0439-2647-44BA-ABB6-54B46E30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212AA-3E76-4EB2-A607-4266FC329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757C8-2B63-4793-AF86-6C39CECB9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12058-99B6-4CF9-9C48-7D646417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B084-5F68-4457-B54B-216F25EA074B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C1BDA-E7EC-4622-BEA1-26757C62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086C0-DA7A-4BFD-8FB7-CE9E13F1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DC0F-1BBE-4BB1-8568-ADB86A626B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83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0DA6-3DFE-4EB0-B4DE-0073519C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CBB13-F4F0-4180-BD64-67EB0E3EC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D11A0-F3FA-4A4A-AA18-9B9B4C730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ABEF-E741-4E4E-8ECB-6924E262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B084-5F68-4457-B54B-216F25EA074B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F2668-48A1-4478-9508-7166B4D7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8D101-4795-4C5E-A0F4-F6612753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DC0F-1BBE-4BB1-8568-ADB86A626B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662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DF35F-22ED-4149-8DD1-7AFC9CD68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0C82C-AAA7-4FCA-A716-C167B9A95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E0D2-B38E-4B1D-8D19-715685FB2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B084-5F68-4457-B54B-216F25EA074B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F36CE-35CD-4EEB-8829-88A4B5225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39885-6DF0-4BB3-8E96-3552F0A18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ADC0F-1BBE-4BB1-8568-ADB86A626B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427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D939-B9BB-4B55-BBC9-BF9DFFC96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Flags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6D8E7-A53B-4260-9D8F-6C65CBF14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A </a:t>
            </a:r>
            <a:r>
              <a:rPr lang="en-SG" dirty="0" err="1"/>
              <a:t>powerpoint</a:t>
            </a:r>
            <a:r>
              <a:rPr lang="en-SG" dirty="0"/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639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C9D3-35CC-4540-8A29-1CBE35C3F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Gooday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9F1C2-F58A-44CD-81CE-A0BEA300E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33887752"/>
      </p:ext>
    </p:extLst>
  </p:cSld>
  <p:clrMapOvr>
    <a:masterClrMapping/>
  </p:clrMapOvr>
</p:sld>
</file>

<file path=ppt/slides/slide11.xml><!-- _c0untry_fl4g} --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C09A9-06CF-4789-835E-8A52E17C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Turkey</a:t>
            </a:r>
          </a:p>
        </p:txBody>
      </p:sp>
      <p:pic>
        <p:nvPicPr>
          <p:cNvPr id="1026" name="Picture 2" descr="4,661 Turkey Flag Illustrations &amp;amp; Clip Art - iStock">
            <a:extLst>
              <a:ext uri="{FF2B5EF4-FFF2-40B4-BE49-F238E27FC236}">
                <a16:creationId xmlns:a16="http://schemas.microsoft.com/office/drawing/2014/main" id="{73BBAD58-89ED-4DD6-94BC-1A6810A8B5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215632"/>
            <a:ext cx="6780700" cy="442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74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9F219-19FF-437F-A4A1-1A4CEDC4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rgbClr val="FFFFFF"/>
                </a:solidFill>
              </a:rPr>
              <a:t>Zimbabwe</a:t>
            </a:r>
          </a:p>
        </p:txBody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6C36E749-76E4-4FFF-A267-8B47AEE0B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2052" name="Picture 4" descr="Free Zimbabwe Flag Images: AI, EPS, GIF, JPG, PDF, PNG, and SVG">
            <a:extLst>
              <a:ext uri="{FF2B5EF4-FFF2-40B4-BE49-F238E27FC236}">
                <a16:creationId xmlns:a16="http://schemas.microsoft.com/office/drawing/2014/main" id="{BBFDF05C-7D79-4B73-83D4-AA07A79C3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102" y="1641551"/>
            <a:ext cx="6903723" cy="345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25adab41-80fa-426c-81ca-f1f88beb26c4 (1152×2048)">
            <a:extLst>
              <a:ext uri="{FF2B5EF4-FFF2-40B4-BE49-F238E27FC236}">
                <a16:creationId xmlns:a16="http://schemas.microsoft.com/office/drawing/2014/main" id="{405EEBE3-DF6C-4F80-8CA1-168C997919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15174" cy="29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" name="AutoShape 2" descr="United States - Wikipedia">
            <a:extLst>
              <a:ext uri="{FF2B5EF4-FFF2-40B4-BE49-F238E27FC236}">
                <a16:creationId xmlns:a16="http://schemas.microsoft.com/office/drawing/2014/main" id="{1CB2209F-18FE-4302-B970-29DC8F179C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61746" cy="166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209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69C7-61F9-4150-A24D-7D024F01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Kenya</a:t>
            </a:r>
          </a:p>
        </p:txBody>
      </p:sp>
      <p:pic>
        <p:nvPicPr>
          <p:cNvPr id="3074" name="Picture 2" descr="Flag of Kenya | Britannica">
            <a:extLst>
              <a:ext uri="{FF2B5EF4-FFF2-40B4-BE49-F238E27FC236}">
                <a16:creationId xmlns:a16="http://schemas.microsoft.com/office/drawing/2014/main" id="{D76ED410-1C22-4F62-8F7A-C182C55E67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013750"/>
            <a:ext cx="7188199" cy="482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32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BD89-3ACA-422B-9459-D3069822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Greenland</a:t>
            </a:r>
          </a:p>
        </p:txBody>
      </p:sp>
      <p:pic>
        <p:nvPicPr>
          <p:cNvPr id="5122" name="Picture 2" descr="Flags, Symbols, &amp;amp; Currencies of Greenland - World Atlas">
            <a:extLst>
              <a:ext uri="{FF2B5EF4-FFF2-40B4-BE49-F238E27FC236}">
                <a16:creationId xmlns:a16="http://schemas.microsoft.com/office/drawing/2014/main" id="{258D8023-EC51-4F55-8C1E-1B7262B0D1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035596"/>
            <a:ext cx="7188199" cy="478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15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5BB2-2222-4DE4-9652-FDBA9291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Denmark</a:t>
            </a:r>
          </a:p>
        </p:txBody>
      </p:sp>
      <p:pic>
        <p:nvPicPr>
          <p:cNvPr id="6146" name="Picture 2" descr="Denmark Flag Free Stock Photo - Public Domain Pictures">
            <a:extLst>
              <a:ext uri="{FF2B5EF4-FFF2-40B4-BE49-F238E27FC236}">
                <a16:creationId xmlns:a16="http://schemas.microsoft.com/office/drawing/2014/main" id="{A8BB55CF-9798-4BF6-8DD4-B781EB1CF7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7942" y="961812"/>
            <a:ext cx="7069515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2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0ECA-983F-4CB2-ABB1-AA351A1F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Pakistan</a:t>
            </a:r>
          </a:p>
        </p:txBody>
      </p:sp>
      <p:pic>
        <p:nvPicPr>
          <p:cNvPr id="7170" name="Picture 2" descr="Pakistan - Wikipedia">
            <a:extLst>
              <a:ext uri="{FF2B5EF4-FFF2-40B4-BE49-F238E27FC236}">
                <a16:creationId xmlns:a16="http://schemas.microsoft.com/office/drawing/2014/main" id="{58F18DAC-1917-4A03-AD93-7A7E6BBA83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028244"/>
            <a:ext cx="7188199" cy="479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7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A97F-3A3A-4888-B09A-A4EB165C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Palestine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CCA394C-7CAB-4AF9-B31F-FBCC4228E7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031239"/>
            <a:ext cx="7188199" cy="479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75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CCF70-6BF0-4E1B-BD51-8E80B2E8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rgbClr val="FFFFFF"/>
                </a:solidFill>
              </a:rPr>
              <a:t>Somalia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5CEFE-87FA-471E-AB08-F7CD049E0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SG" sz="1600"/>
          </a:p>
        </p:txBody>
      </p:sp>
      <p:pic>
        <p:nvPicPr>
          <p:cNvPr id="9218" name="Picture 2" descr="Flags, Symbols &amp;amp; Currency of Somalia - World Atlas">
            <a:extLst>
              <a:ext uri="{FF2B5EF4-FFF2-40B4-BE49-F238E27FC236}">
                <a16:creationId xmlns:a16="http://schemas.microsoft.com/office/drawing/2014/main" id="{3BF69999-6BEC-46BC-A850-370275766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102" y="1356772"/>
            <a:ext cx="6903723" cy="402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38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Flags</vt:lpstr>
      <vt:lpstr>Turkey</vt:lpstr>
      <vt:lpstr>Zimbabwe</vt:lpstr>
      <vt:lpstr>Kenya</vt:lpstr>
      <vt:lpstr>Greenland</vt:lpstr>
      <vt:lpstr>Denmark</vt:lpstr>
      <vt:lpstr>Pakistan</vt:lpstr>
      <vt:lpstr>Palestine</vt:lpstr>
      <vt:lpstr>Somalia</vt:lpstr>
      <vt:lpstr>Gooday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Flags</dc:title>
  <dc:creator>ZACHARY LIM MINH</dc:creator>
  <cp:lastModifiedBy>ZACHARY LIM MINH</cp:lastModifiedBy>
  <cp:revision>7</cp:revision>
  <dcterms:created xsi:type="dcterms:W3CDTF">2021-09-02T11:38:38Z</dcterms:created>
  <dcterms:modified xsi:type="dcterms:W3CDTF">2021-09-07T11:18:17Z</dcterms:modified>
</cp:coreProperties>
</file>