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9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67" r:id="rId15"/>
    <p:sldId id="294" r:id="rId16"/>
    <p:sldId id="270" r:id="rId17"/>
    <p:sldId id="301" r:id="rId18"/>
    <p:sldId id="274" r:id="rId19"/>
    <p:sldId id="282" r:id="rId20"/>
    <p:sldId id="275" r:id="rId21"/>
    <p:sldId id="276" r:id="rId22"/>
    <p:sldId id="295" r:id="rId23"/>
    <p:sldId id="296" r:id="rId24"/>
    <p:sldId id="286" r:id="rId25"/>
    <p:sldId id="288" r:id="rId26"/>
    <p:sldId id="297" r:id="rId27"/>
    <p:sldId id="298" r:id="rId28"/>
    <p:sldId id="291" r:id="rId29"/>
    <p:sldId id="292" r:id="rId30"/>
    <p:sldId id="300" r:id="rId31"/>
    <p:sldId id="310" r:id="rId32"/>
    <p:sldId id="311" r:id="rId33"/>
    <p:sldId id="305" r:id="rId34"/>
    <p:sldId id="306" r:id="rId35"/>
    <p:sldId id="308" r:id="rId36"/>
    <p:sldId id="309" r:id="rId37"/>
    <p:sldId id="302" r:id="rId38"/>
    <p:sldId id="303" r:id="rId39"/>
    <p:sldId id="304" r:id="rId4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7AF2F"/>
    <a:srgbClr val="FA3F1A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4660"/>
  </p:normalViewPr>
  <p:slideViewPr>
    <p:cSldViewPr>
      <p:cViewPr varScale="1">
        <p:scale>
          <a:sx n="86" d="100"/>
          <a:sy n="86" d="100"/>
        </p:scale>
        <p:origin x="2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89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25495049504950634"/>
          <c:y val="0.21113689095127641"/>
          <c:w val="0.72029702970297027"/>
          <c:h val="0.5777262180974478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best case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3C-43D8-8FF4-5BEEE095519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case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3C-43D8-8FF4-5BEEE095519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worst case</c:v>
                </c:pt>
              </c:strCache>
            </c:strRef>
          </c:tx>
          <c:spPr>
            <a:solidFill>
              <a:schemeClr val="hlink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3C-43D8-8FF4-5BEEE0955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85082624"/>
        <c:axId val="285081840"/>
        <c:axId val="0"/>
      </c:bar3DChart>
      <c:catAx>
        <c:axId val="285082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Tahoma"/>
                  </a:defRPr>
                </a:pPr>
                <a:r>
                  <a:rPr lang="en-US" altLang="en-US" sz="1800">
                    <a:latin typeface="맑은 고딕" pitchFamily="50" charset="-127"/>
                    <a:ea typeface="맑은 고딕" pitchFamily="50" charset="-127"/>
                  </a:rPr>
                  <a:t>Input Size</a:t>
                </a:r>
              </a:p>
            </c:rich>
          </c:tx>
          <c:layout>
            <c:manualLayout>
              <c:xMode val="edge"/>
              <c:yMode val="edge"/>
              <c:x val="0.44801980198019986"/>
              <c:y val="0.87238979118329463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/>
              </a:defRPr>
            </a:pPr>
            <a:endParaRPr lang="ko-KR"/>
          </a:p>
        </c:txPr>
        <c:crossAx val="285081840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285081840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Tahoma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Running Time (ms)</a:t>
                </a:r>
              </a:p>
            </c:rich>
          </c:tx>
          <c:layout>
            <c:manualLayout>
              <c:xMode val="edge"/>
              <c:yMode val="edge"/>
              <c:x val="6.5462354395783564E-3"/>
              <c:y val="0.23201853253303054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pPr>
            <a:endParaRPr lang="ko-KR"/>
          </a:p>
        </c:txPr>
        <c:crossAx val="285082624"/>
        <c:crosses val="autoZero"/>
        <c:crossBetween val="between"/>
      </c:valAx>
      <c:spPr>
        <a:noFill/>
        <a:ln w="25399">
          <a:noFill/>
        </a:ln>
      </c:spPr>
    </c:plotArea>
    <c:legend>
      <c:legendPos val="r"/>
      <c:layout>
        <c:manualLayout>
          <c:xMode val="edge"/>
          <c:yMode val="edge"/>
          <c:x val="0.36633663366336638"/>
          <c:y val="0"/>
          <c:w val="0.4678217821782194"/>
          <c:h val="0.20076510245463641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00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92307692307738"/>
          <c:y val="5.8577405857740898E-2"/>
          <c:w val="0.65274725274725365"/>
          <c:h val="0.736401673640171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(ms)</c:v>
                </c:pt>
              </c:strCache>
            </c:strRef>
          </c:tx>
          <c:spPr>
            <a:ln w="28574">
              <a:noFill/>
            </a:ln>
          </c:spPr>
          <c:marker>
            <c:symbol val="square"/>
            <c:size val="5"/>
            <c:spPr>
              <a:solidFill>
                <a:schemeClr val="tx2"/>
              </a:solidFill>
              <a:ln>
                <a:solidFill>
                  <a:schemeClr val="tx1"/>
                </a:solidFill>
              </a:ln>
            </c:spPr>
          </c:marker>
          <c:trendline>
            <c:spPr>
              <a:ln w="12700">
                <a:solidFill>
                  <a:srgbClr val="969696"/>
                </a:solidFill>
                <a:prstDash val="sysDash"/>
              </a:ln>
            </c:spPr>
            <c:trendlineType val="power"/>
            <c:dispRSqr val="0"/>
            <c:dispEq val="0"/>
          </c:trendline>
          <c:xVal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400</c:v>
                </c:pt>
                <c:pt idx="2">
                  <c:v>900</c:v>
                </c:pt>
                <c:pt idx="3">
                  <c:v>1600</c:v>
                </c:pt>
                <c:pt idx="4">
                  <c:v>2500</c:v>
                </c:pt>
                <c:pt idx="5">
                  <c:v>3600</c:v>
                </c:pt>
                <c:pt idx="6">
                  <c:v>4900</c:v>
                </c:pt>
                <c:pt idx="7">
                  <c:v>6400</c:v>
                </c:pt>
                <c:pt idx="8">
                  <c:v>8100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D4-4201-B9EB-DFEE3F569B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4">
              <a:noFill/>
            </a:ln>
          </c:spPr>
          <c:marker>
            <c:symbol val="square"/>
            <c:size val="5"/>
            <c:spPr>
              <a:solidFill>
                <a:schemeClr val="tx2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200</c:v>
                </c:pt>
                <c:pt idx="1">
                  <c:v>600</c:v>
                </c:pt>
                <c:pt idx="2">
                  <c:v>1200</c:v>
                </c:pt>
                <c:pt idx="3">
                  <c:v>1900</c:v>
                </c:pt>
                <c:pt idx="4">
                  <c:v>3000</c:v>
                </c:pt>
                <c:pt idx="5">
                  <c:v>3800</c:v>
                </c:pt>
                <c:pt idx="6">
                  <c:v>5500</c:v>
                </c:pt>
                <c:pt idx="7">
                  <c:v>7000</c:v>
                </c:pt>
                <c:pt idx="8">
                  <c:v>8800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D4-4201-B9EB-DFEE3F569B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4">
              <a:noFill/>
            </a:ln>
          </c:spPr>
          <c:marker>
            <c:symbol val="square"/>
            <c:size val="5"/>
            <c:spPr>
              <a:solidFill>
                <a:schemeClr val="tx2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50</c:v>
                </c:pt>
                <c:pt idx="1">
                  <c:v>200</c:v>
                </c:pt>
                <c:pt idx="2">
                  <c:v>700</c:v>
                </c:pt>
                <c:pt idx="3">
                  <c:v>1200</c:v>
                </c:pt>
                <c:pt idx="4">
                  <c:v>2100</c:v>
                </c:pt>
                <c:pt idx="5">
                  <c:v>3200</c:v>
                </c:pt>
                <c:pt idx="6">
                  <c:v>4400</c:v>
                </c:pt>
                <c:pt idx="7">
                  <c:v>6000</c:v>
                </c:pt>
                <c:pt idx="8">
                  <c:v>7500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FD4-4201-B9EB-DFEE3F569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081448"/>
        <c:axId val="285071648"/>
      </c:scatterChart>
      <c:valAx>
        <c:axId val="285081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Input Size</a:t>
                </a:r>
              </a:p>
            </c:rich>
          </c:tx>
          <c:layout>
            <c:manualLayout>
              <c:xMode val="edge"/>
              <c:yMode val="edge"/>
              <c:x val="0.46004274036087167"/>
              <c:y val="0.90168543527031264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/>
            </a:pPr>
            <a:endParaRPr lang="ko-KR"/>
          </a:p>
        </c:txPr>
        <c:crossAx val="285071648"/>
        <c:crossesAt val="0"/>
        <c:crossBetween val="midCat"/>
        <c:minorUnit val="2"/>
      </c:valAx>
      <c:valAx>
        <c:axId val="285071648"/>
        <c:scaling>
          <c:orientation val="minMax"/>
          <c:max val="900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Running Time (ms)</a:t>
                </a:r>
              </a:p>
            </c:rich>
          </c:tx>
          <c:layout>
            <c:manualLayout>
              <c:xMode val="edge"/>
              <c:yMode val="edge"/>
              <c:x val="0"/>
              <c:y val="0.18899749263185797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aseline="0"/>
            </a:pPr>
            <a:endParaRPr lang="ko-KR"/>
          </a:p>
        </c:txPr>
        <c:crossAx val="285081448"/>
        <c:crosses val="autoZero"/>
        <c:crossBetween val="midCat"/>
        <c:minorUnit val="200"/>
      </c:valAx>
      <c:spPr>
        <a:noFill/>
        <a:ln w="1270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50" b="1" i="0" u="none" strike="noStrike" baseline="0">
          <a:solidFill>
            <a:schemeClr val="tx1"/>
          </a:solidFill>
          <a:latin typeface="맑은 고딕" pitchFamily="50" charset="-127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AB8C043-CC12-4266-BF76-5744A8E2346A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92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537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70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29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85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221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196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89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59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38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910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803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4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832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59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6CD35-7436-4E0D-91DC-6D9DF8EAA3A9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81297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722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9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716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078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766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777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809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79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223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1746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469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704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009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9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70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632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724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984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60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6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14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02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56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04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77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825F-2AB3-4573-A86B-2EFB2FAC2A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457450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022AAEA5-DCE4-4474-939A-F3852EBC2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711E-13D9-4292-9D6A-AF626949DB3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04B13-EE3E-4C68-BFC8-934C2C39CA7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ED7A8-9EB0-4E0D-9D7F-79A1F4DAEC3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020AE-9AD5-4FF4-A1BD-8761CBC26F4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19FDF-1219-475A-AD30-EB8A57D737A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44AE-4E4A-49E3-88BB-7644BDF79D2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446AE-C520-4D48-AF4D-3676DFF7492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F024E-B4A1-4B3C-811C-6941C3795F6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4441F-D255-44CB-856D-30008B7CFD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004A7-4F22-4AFD-8943-DCCA2783FE4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9B6F-111F-473A-8E86-0BF5BC01FF6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5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15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616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6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4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614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6248400"/>
            <a:ext cx="271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0ADE2A5-FA59-4427-B3C9-07B2DD32157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22" r:id="rId10"/>
    <p:sldLayoutId id="2147484118" r:id="rId11"/>
    <p:sldLayoutId id="2147484119" r:id="rId12"/>
    <p:sldLayoutId id="214748412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알고리즘 분석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4357688" y="4857750"/>
            <a:ext cx="1639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Algorithm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0" name="AutoShape 154"/>
          <p:cNvSpPr>
            <a:spLocks noChangeArrowheads="1"/>
          </p:cNvSpPr>
          <p:nvPr/>
        </p:nvSpPr>
        <p:spPr bwMode="auto">
          <a:xfrm>
            <a:off x="3786188" y="3929063"/>
            <a:ext cx="714375" cy="336550"/>
          </a:xfrm>
          <a:prstGeom prst="rightArrow">
            <a:avLst>
              <a:gd name="adj1" fmla="val 52722"/>
              <a:gd name="adj2" fmla="val 60554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6F34A-31DD-4827-9CF2-9E71BE6DB9CF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pic>
        <p:nvPicPr>
          <p:cNvPr id="9224" name="Picture 142" descr="C:\Documents and Settings\kook\Local Settings\Temporary Internet Files\Content.IE5\VYQ9SJB9\MCj034583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88" y="3643313"/>
            <a:ext cx="10001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63" descr="C:\Documents and Settings\kook\Local Settings\Temporary Internet Files\Content.IE5\DXD59AUB\MCj034583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571875"/>
            <a:ext cx="6429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3" descr="C:\Documents and Settings\kook\Local Settings\Temporary Internet Files\Content.IE5\PS1M7HL9\MCj0370852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3429000"/>
            <a:ext cx="1214437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6286500" y="4857750"/>
            <a:ext cx="1639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9228" name="Rectangle 9"/>
          <p:cNvSpPr>
            <a:spLocks noChangeArrowheads="1"/>
          </p:cNvSpPr>
          <p:nvPr/>
        </p:nvSpPr>
        <p:spPr bwMode="auto">
          <a:xfrm>
            <a:off x="2357438" y="4857750"/>
            <a:ext cx="156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9229" name="AutoShape 154"/>
          <p:cNvSpPr>
            <a:spLocks noChangeArrowheads="1"/>
          </p:cNvSpPr>
          <p:nvPr/>
        </p:nvSpPr>
        <p:spPr bwMode="auto">
          <a:xfrm>
            <a:off x="5929313" y="3929063"/>
            <a:ext cx="714375" cy="336550"/>
          </a:xfrm>
          <a:prstGeom prst="rightArrow">
            <a:avLst>
              <a:gd name="adj1" fmla="val 52722"/>
              <a:gd name="adj2" fmla="val 60554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638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784FBC-200A-47DE-9A1C-3B5E82ECAB4E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638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임의접근기계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모델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89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786312" cy="3571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임의접근기계</a:t>
            </a:r>
            <a:r>
              <a:rPr lang="en-US" altLang="ko-KR" sz="2400" dirty="0">
                <a:ea typeface="맑은 고딕" pitchFamily="50" charset="-127"/>
              </a:rPr>
              <a:t>(random access machine, RAM) </a:t>
            </a:r>
            <a:r>
              <a:rPr lang="ko-KR" altLang="en-US" sz="2400" dirty="0">
                <a:ea typeface="맑은 고딕" pitchFamily="50" charset="-127"/>
              </a:rPr>
              <a:t>모델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하나의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중앙처리장치</a:t>
            </a:r>
            <a:r>
              <a:rPr lang="en-US" altLang="ko-KR" sz="2000" dirty="0">
                <a:ea typeface="맑은 고딕" pitchFamily="50" charset="-127"/>
              </a:rPr>
              <a:t>(CPU)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무제한의 </a:t>
            </a:r>
            <a:r>
              <a:rPr lang="ko-KR" altLang="en-US" sz="2000" dirty="0" err="1">
                <a:ea typeface="맑은 고딕" pitchFamily="50" charset="-127"/>
              </a:rPr>
              <a:t>메모리셀</a:t>
            </a:r>
            <a:r>
              <a:rPr lang="en-US" altLang="ko-KR" sz="2000" dirty="0">
                <a:ea typeface="맑은 고딕" pitchFamily="50" charset="-127"/>
              </a:rPr>
              <a:t>(memory cell), </a:t>
            </a:r>
            <a:r>
              <a:rPr lang="ko-KR" altLang="en-US" sz="2000" dirty="0">
                <a:ea typeface="맑은 고딕" pitchFamily="50" charset="-127"/>
              </a:rPr>
              <a:t>각각의 셀은 임의의 수나 문자 데이터를 저장함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메모리셀들은</a:t>
            </a:r>
            <a:r>
              <a:rPr lang="ko-KR" altLang="en-US" sz="2400" dirty="0">
                <a:ea typeface="맑은 고딕" pitchFamily="50" charset="-127"/>
              </a:rPr>
              <a:t> 순번으로 나열되며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어떤 셀에 대한 접근이라도 동일한</a:t>
            </a:r>
            <a:r>
              <a:rPr lang="en-US" altLang="ko-KR" sz="2400" dirty="0">
                <a:ea typeface="맑은 고딕" pitchFamily="50" charset="-127"/>
              </a:rPr>
              <a:t>(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상수</a:t>
            </a:r>
            <a:r>
              <a:rPr lang="en-US" altLang="ko-KR" sz="2400" dirty="0"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 시간단위가 소요됨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6390" name="날짜 개체 틀 10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왼쪽/위쪽 화살표 122"/>
          <p:cNvSpPr/>
          <p:nvPr/>
        </p:nvSpPr>
        <p:spPr bwMode="auto">
          <a:xfrm rot="16200000">
            <a:off x="7322344" y="2393157"/>
            <a:ext cx="1000125" cy="928687"/>
          </a:xfrm>
          <a:prstGeom prst="leftUpArrow">
            <a:avLst>
              <a:gd name="adj1" fmla="val 22968"/>
              <a:gd name="adj2" fmla="val 22188"/>
              <a:gd name="adj3" fmla="val 3281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92" name="Picture 28" descr="C:\Documents and Settings\kook\Local Settings\Temporary Internet Files\Content.IE5\2PGW2007\MCj043386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43063"/>
            <a:ext cx="1614488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AutoShape 32"/>
          <p:cNvSpPr>
            <a:spLocks noChangeAspect="1" noChangeArrowheads="1" noTextEdit="1"/>
          </p:cNvSpPr>
          <p:nvPr/>
        </p:nvSpPr>
        <p:spPr bwMode="auto">
          <a:xfrm>
            <a:off x="1000125" y="4643438"/>
            <a:ext cx="17922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16394" name="그룹 66"/>
          <p:cNvGrpSpPr>
            <a:grpSpLocks/>
          </p:cNvGrpSpPr>
          <p:nvPr/>
        </p:nvGrpSpPr>
        <p:grpSpPr bwMode="auto">
          <a:xfrm>
            <a:off x="5929313" y="3571875"/>
            <a:ext cx="2643187" cy="1439863"/>
            <a:chOff x="6215074" y="3643314"/>
            <a:chExt cx="2643206" cy="1439866"/>
          </a:xfrm>
        </p:grpSpPr>
        <p:grpSp>
          <p:nvGrpSpPr>
            <p:cNvPr id="16395" name="그룹 64"/>
            <p:cNvGrpSpPr>
              <a:grpSpLocks/>
            </p:cNvGrpSpPr>
            <p:nvPr/>
          </p:nvGrpSpPr>
          <p:grpSpPr bwMode="auto">
            <a:xfrm>
              <a:off x="6215074" y="3643314"/>
              <a:ext cx="2643206" cy="1439866"/>
              <a:chOff x="1008063" y="5256213"/>
              <a:chExt cx="1784350" cy="1011238"/>
            </a:xfrm>
          </p:grpSpPr>
          <p:sp>
            <p:nvSpPr>
              <p:cNvPr id="16397" name="Freeform 42"/>
              <p:cNvSpPr>
                <a:spLocks/>
              </p:cNvSpPr>
              <p:nvPr/>
            </p:nvSpPr>
            <p:spPr bwMode="auto">
              <a:xfrm>
                <a:off x="1163638" y="5505451"/>
                <a:ext cx="152400" cy="134938"/>
              </a:xfrm>
              <a:custGeom>
                <a:avLst/>
                <a:gdLst>
                  <a:gd name="T0" fmla="*/ 76200 w 194"/>
                  <a:gd name="T1" fmla="*/ 134938 h 169"/>
                  <a:gd name="T2" fmla="*/ 69915 w 194"/>
                  <a:gd name="T3" fmla="*/ 134938 h 169"/>
                  <a:gd name="T4" fmla="*/ 64416 w 194"/>
                  <a:gd name="T5" fmla="*/ 134140 h 169"/>
                  <a:gd name="T6" fmla="*/ 58132 w 194"/>
                  <a:gd name="T7" fmla="*/ 132543 h 169"/>
                  <a:gd name="T8" fmla="*/ 51847 w 194"/>
                  <a:gd name="T9" fmla="*/ 129349 h 169"/>
                  <a:gd name="T10" fmla="*/ 46348 w 194"/>
                  <a:gd name="T11" fmla="*/ 126954 h 169"/>
                  <a:gd name="T12" fmla="*/ 40849 w 194"/>
                  <a:gd name="T13" fmla="*/ 122961 h 169"/>
                  <a:gd name="T14" fmla="*/ 35351 w 194"/>
                  <a:gd name="T15" fmla="*/ 118171 h 169"/>
                  <a:gd name="T16" fmla="*/ 29852 w 194"/>
                  <a:gd name="T17" fmla="*/ 114178 h 169"/>
                  <a:gd name="T18" fmla="*/ 23567 w 194"/>
                  <a:gd name="T19" fmla="*/ 106194 h 169"/>
                  <a:gd name="T20" fmla="*/ 17282 w 194"/>
                  <a:gd name="T21" fmla="*/ 97411 h 169"/>
                  <a:gd name="T22" fmla="*/ 11784 w 194"/>
                  <a:gd name="T23" fmla="*/ 87829 h 169"/>
                  <a:gd name="T24" fmla="*/ 7856 w 194"/>
                  <a:gd name="T25" fmla="*/ 78248 h 169"/>
                  <a:gd name="T26" fmla="*/ 4713 w 194"/>
                  <a:gd name="T27" fmla="*/ 67070 h 169"/>
                  <a:gd name="T28" fmla="*/ 1571 w 194"/>
                  <a:gd name="T29" fmla="*/ 55891 h 169"/>
                  <a:gd name="T30" fmla="*/ 786 w 194"/>
                  <a:gd name="T31" fmla="*/ 43915 h 169"/>
                  <a:gd name="T32" fmla="*/ 0 w 194"/>
                  <a:gd name="T33" fmla="*/ 31938 h 169"/>
                  <a:gd name="T34" fmla="*/ 0 w 194"/>
                  <a:gd name="T35" fmla="*/ 23953 h 169"/>
                  <a:gd name="T36" fmla="*/ 786 w 194"/>
                  <a:gd name="T37" fmla="*/ 15171 h 169"/>
                  <a:gd name="T38" fmla="*/ 1571 w 194"/>
                  <a:gd name="T39" fmla="*/ 7186 h 169"/>
                  <a:gd name="T40" fmla="*/ 3928 w 194"/>
                  <a:gd name="T41" fmla="*/ 0 h 169"/>
                  <a:gd name="T42" fmla="*/ 148472 w 194"/>
                  <a:gd name="T43" fmla="*/ 0 h 169"/>
                  <a:gd name="T44" fmla="*/ 150043 w 194"/>
                  <a:gd name="T45" fmla="*/ 7186 h 169"/>
                  <a:gd name="T46" fmla="*/ 150829 w 194"/>
                  <a:gd name="T47" fmla="*/ 15171 h 169"/>
                  <a:gd name="T48" fmla="*/ 152400 w 194"/>
                  <a:gd name="T49" fmla="*/ 23953 h 169"/>
                  <a:gd name="T50" fmla="*/ 152400 w 194"/>
                  <a:gd name="T51" fmla="*/ 31938 h 169"/>
                  <a:gd name="T52" fmla="*/ 150043 w 194"/>
                  <a:gd name="T53" fmla="*/ 51899 h 169"/>
                  <a:gd name="T54" fmla="*/ 146115 w 194"/>
                  <a:gd name="T55" fmla="*/ 71860 h 169"/>
                  <a:gd name="T56" fmla="*/ 139045 w 194"/>
                  <a:gd name="T57" fmla="*/ 88628 h 169"/>
                  <a:gd name="T58" fmla="*/ 130404 w 194"/>
                  <a:gd name="T59" fmla="*/ 104597 h 169"/>
                  <a:gd name="T60" fmla="*/ 118621 w 194"/>
                  <a:gd name="T61" fmla="*/ 117372 h 169"/>
                  <a:gd name="T62" fmla="*/ 106052 w 194"/>
                  <a:gd name="T63" fmla="*/ 126954 h 169"/>
                  <a:gd name="T64" fmla="*/ 91126 w 194"/>
                  <a:gd name="T65" fmla="*/ 133341 h 169"/>
                  <a:gd name="T66" fmla="*/ 76200 w 194"/>
                  <a:gd name="T67" fmla="*/ 134938 h 1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4"/>
                  <a:gd name="T103" fmla="*/ 0 h 169"/>
                  <a:gd name="T104" fmla="*/ 194 w 194"/>
                  <a:gd name="T105" fmla="*/ 169 h 1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4" h="169">
                    <a:moveTo>
                      <a:pt x="97" y="169"/>
                    </a:moveTo>
                    <a:lnTo>
                      <a:pt x="89" y="169"/>
                    </a:lnTo>
                    <a:lnTo>
                      <a:pt x="82" y="168"/>
                    </a:lnTo>
                    <a:lnTo>
                      <a:pt x="74" y="166"/>
                    </a:lnTo>
                    <a:lnTo>
                      <a:pt x="66" y="162"/>
                    </a:lnTo>
                    <a:lnTo>
                      <a:pt x="59" y="159"/>
                    </a:lnTo>
                    <a:lnTo>
                      <a:pt x="52" y="154"/>
                    </a:lnTo>
                    <a:lnTo>
                      <a:pt x="45" y="148"/>
                    </a:lnTo>
                    <a:lnTo>
                      <a:pt x="38" y="143"/>
                    </a:lnTo>
                    <a:lnTo>
                      <a:pt x="30" y="133"/>
                    </a:lnTo>
                    <a:lnTo>
                      <a:pt x="22" y="122"/>
                    </a:lnTo>
                    <a:lnTo>
                      <a:pt x="15" y="110"/>
                    </a:lnTo>
                    <a:lnTo>
                      <a:pt x="10" y="98"/>
                    </a:lnTo>
                    <a:lnTo>
                      <a:pt x="6" y="84"/>
                    </a:lnTo>
                    <a:lnTo>
                      <a:pt x="2" y="70"/>
                    </a:lnTo>
                    <a:lnTo>
                      <a:pt x="1" y="55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1" y="19"/>
                    </a:lnTo>
                    <a:lnTo>
                      <a:pt x="2" y="9"/>
                    </a:lnTo>
                    <a:lnTo>
                      <a:pt x="5" y="0"/>
                    </a:lnTo>
                    <a:lnTo>
                      <a:pt x="189" y="0"/>
                    </a:lnTo>
                    <a:lnTo>
                      <a:pt x="191" y="9"/>
                    </a:lnTo>
                    <a:lnTo>
                      <a:pt x="192" y="19"/>
                    </a:lnTo>
                    <a:lnTo>
                      <a:pt x="194" y="30"/>
                    </a:lnTo>
                    <a:lnTo>
                      <a:pt x="194" y="40"/>
                    </a:lnTo>
                    <a:lnTo>
                      <a:pt x="191" y="65"/>
                    </a:lnTo>
                    <a:lnTo>
                      <a:pt x="186" y="90"/>
                    </a:lnTo>
                    <a:lnTo>
                      <a:pt x="177" y="111"/>
                    </a:lnTo>
                    <a:lnTo>
                      <a:pt x="166" y="131"/>
                    </a:lnTo>
                    <a:lnTo>
                      <a:pt x="151" y="147"/>
                    </a:lnTo>
                    <a:lnTo>
                      <a:pt x="135" y="159"/>
                    </a:lnTo>
                    <a:lnTo>
                      <a:pt x="116" y="167"/>
                    </a:lnTo>
                    <a:lnTo>
                      <a:pt x="97" y="1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398" name="Freeform 44"/>
              <p:cNvSpPr>
                <a:spLocks/>
              </p:cNvSpPr>
              <p:nvPr/>
            </p:nvSpPr>
            <p:spPr bwMode="auto">
              <a:xfrm>
                <a:off x="1008063" y="5256213"/>
                <a:ext cx="1784350" cy="1011238"/>
              </a:xfrm>
              <a:custGeom>
                <a:avLst/>
                <a:gdLst>
                  <a:gd name="T0" fmla="*/ 1744663 w 2248"/>
                  <a:gd name="T1" fmla="*/ 324389 h 1275"/>
                  <a:gd name="T2" fmla="*/ 1724819 w 2248"/>
                  <a:gd name="T3" fmla="*/ 314079 h 1275"/>
                  <a:gd name="T4" fmla="*/ 1705769 w 2248"/>
                  <a:gd name="T5" fmla="*/ 317251 h 1275"/>
                  <a:gd name="T6" fmla="*/ 1687513 w 2248"/>
                  <a:gd name="T7" fmla="*/ 313285 h 1275"/>
                  <a:gd name="T8" fmla="*/ 1672431 w 2248"/>
                  <a:gd name="T9" fmla="*/ 303768 h 1275"/>
                  <a:gd name="T10" fmla="*/ 1663700 w 2248"/>
                  <a:gd name="T11" fmla="*/ 288699 h 1275"/>
                  <a:gd name="T12" fmla="*/ 1662113 w 2248"/>
                  <a:gd name="T13" fmla="*/ 270457 h 1275"/>
                  <a:gd name="T14" fmla="*/ 1667669 w 2248"/>
                  <a:gd name="T15" fmla="*/ 253008 h 1275"/>
                  <a:gd name="T16" fmla="*/ 1677988 w 2248"/>
                  <a:gd name="T17" fmla="*/ 239525 h 1275"/>
                  <a:gd name="T18" fmla="*/ 1695450 w 2248"/>
                  <a:gd name="T19" fmla="*/ 229214 h 1275"/>
                  <a:gd name="T20" fmla="*/ 1704975 w 2248"/>
                  <a:gd name="T21" fmla="*/ 209386 h 1275"/>
                  <a:gd name="T22" fmla="*/ 1631950 w 2248"/>
                  <a:gd name="T23" fmla="*/ 0 h 1275"/>
                  <a:gd name="T24" fmla="*/ 865981 w 2248"/>
                  <a:gd name="T25" fmla="*/ 269663 h 1275"/>
                  <a:gd name="T26" fmla="*/ 856456 w 2248"/>
                  <a:gd name="T27" fmla="*/ 289492 h 1275"/>
                  <a:gd name="T28" fmla="*/ 803275 w 2248"/>
                  <a:gd name="T29" fmla="*/ 334700 h 1275"/>
                  <a:gd name="T30" fmla="*/ 790575 w 2248"/>
                  <a:gd name="T31" fmla="*/ 295837 h 1275"/>
                  <a:gd name="T32" fmla="*/ 15081 w 2248"/>
                  <a:gd name="T33" fmla="*/ 569466 h 1275"/>
                  <a:gd name="T34" fmla="*/ 4762 w 2248"/>
                  <a:gd name="T35" fmla="*/ 589294 h 1275"/>
                  <a:gd name="T36" fmla="*/ 80169 w 2248"/>
                  <a:gd name="T37" fmla="*/ 801059 h 1275"/>
                  <a:gd name="T38" fmla="*/ 96044 w 2248"/>
                  <a:gd name="T39" fmla="*/ 792335 h 1275"/>
                  <a:gd name="T40" fmla="*/ 98425 w 2248"/>
                  <a:gd name="T41" fmla="*/ 792335 h 1275"/>
                  <a:gd name="T42" fmla="*/ 108744 w 2248"/>
                  <a:gd name="T43" fmla="*/ 789162 h 1275"/>
                  <a:gd name="T44" fmla="*/ 127794 w 2248"/>
                  <a:gd name="T45" fmla="*/ 789955 h 1275"/>
                  <a:gd name="T46" fmla="*/ 143669 w 2248"/>
                  <a:gd name="T47" fmla="*/ 797093 h 1275"/>
                  <a:gd name="T48" fmla="*/ 156369 w 2248"/>
                  <a:gd name="T49" fmla="*/ 809783 h 1275"/>
                  <a:gd name="T50" fmla="*/ 161925 w 2248"/>
                  <a:gd name="T51" fmla="*/ 827232 h 1275"/>
                  <a:gd name="T52" fmla="*/ 161131 w 2248"/>
                  <a:gd name="T53" fmla="*/ 844681 h 1275"/>
                  <a:gd name="T54" fmla="*/ 152400 w 2248"/>
                  <a:gd name="T55" fmla="*/ 859751 h 1275"/>
                  <a:gd name="T56" fmla="*/ 138112 w 2248"/>
                  <a:gd name="T57" fmla="*/ 871648 h 1275"/>
                  <a:gd name="T58" fmla="*/ 128587 w 2248"/>
                  <a:gd name="T59" fmla="*/ 877199 h 1275"/>
                  <a:gd name="T60" fmla="*/ 125412 w 2248"/>
                  <a:gd name="T61" fmla="*/ 877199 h 1275"/>
                  <a:gd name="T62" fmla="*/ 107950 w 2248"/>
                  <a:gd name="T63" fmla="*/ 881958 h 1275"/>
                  <a:gd name="T64" fmla="*/ 148431 w 2248"/>
                  <a:gd name="T65" fmla="*/ 995375 h 1275"/>
                  <a:gd name="T66" fmla="*/ 168275 w 2248"/>
                  <a:gd name="T67" fmla="*/ 1005686 h 1275"/>
                  <a:gd name="T68" fmla="*/ 1784350 w 2248"/>
                  <a:gd name="T69" fmla="*/ 436220 h 127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248"/>
                  <a:gd name="T106" fmla="*/ 0 h 1275"/>
                  <a:gd name="T107" fmla="*/ 2248 w 2248"/>
                  <a:gd name="T108" fmla="*/ 1275 h 127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248" h="1275">
                    <a:moveTo>
                      <a:pt x="2242" y="531"/>
                    </a:moveTo>
                    <a:lnTo>
                      <a:pt x="2198" y="409"/>
                    </a:lnTo>
                    <a:lnTo>
                      <a:pt x="2193" y="391"/>
                    </a:lnTo>
                    <a:lnTo>
                      <a:pt x="2173" y="396"/>
                    </a:lnTo>
                    <a:lnTo>
                      <a:pt x="2160" y="400"/>
                    </a:lnTo>
                    <a:lnTo>
                      <a:pt x="2149" y="400"/>
                    </a:lnTo>
                    <a:lnTo>
                      <a:pt x="2137" y="399"/>
                    </a:lnTo>
                    <a:lnTo>
                      <a:pt x="2126" y="395"/>
                    </a:lnTo>
                    <a:lnTo>
                      <a:pt x="2117" y="390"/>
                    </a:lnTo>
                    <a:lnTo>
                      <a:pt x="2107" y="383"/>
                    </a:lnTo>
                    <a:lnTo>
                      <a:pt x="2101" y="375"/>
                    </a:lnTo>
                    <a:lnTo>
                      <a:pt x="2096" y="364"/>
                    </a:lnTo>
                    <a:lnTo>
                      <a:pt x="2094" y="353"/>
                    </a:lnTo>
                    <a:lnTo>
                      <a:pt x="2094" y="341"/>
                    </a:lnTo>
                    <a:lnTo>
                      <a:pt x="2096" y="331"/>
                    </a:lnTo>
                    <a:lnTo>
                      <a:pt x="2101" y="319"/>
                    </a:lnTo>
                    <a:lnTo>
                      <a:pt x="2106" y="310"/>
                    </a:lnTo>
                    <a:lnTo>
                      <a:pt x="2114" y="302"/>
                    </a:lnTo>
                    <a:lnTo>
                      <a:pt x="2125" y="295"/>
                    </a:lnTo>
                    <a:lnTo>
                      <a:pt x="2136" y="289"/>
                    </a:lnTo>
                    <a:lnTo>
                      <a:pt x="2155" y="284"/>
                    </a:lnTo>
                    <a:lnTo>
                      <a:pt x="2148" y="264"/>
                    </a:lnTo>
                    <a:lnTo>
                      <a:pt x="2061" y="20"/>
                    </a:lnTo>
                    <a:lnTo>
                      <a:pt x="2056" y="0"/>
                    </a:lnTo>
                    <a:lnTo>
                      <a:pt x="2036" y="7"/>
                    </a:lnTo>
                    <a:lnTo>
                      <a:pt x="1091" y="340"/>
                    </a:lnTo>
                    <a:lnTo>
                      <a:pt x="1072" y="347"/>
                    </a:lnTo>
                    <a:lnTo>
                      <a:pt x="1079" y="365"/>
                    </a:lnTo>
                    <a:lnTo>
                      <a:pt x="1089" y="394"/>
                    </a:lnTo>
                    <a:lnTo>
                      <a:pt x="1012" y="422"/>
                    </a:lnTo>
                    <a:lnTo>
                      <a:pt x="1001" y="392"/>
                    </a:lnTo>
                    <a:lnTo>
                      <a:pt x="996" y="373"/>
                    </a:lnTo>
                    <a:lnTo>
                      <a:pt x="976" y="380"/>
                    </a:lnTo>
                    <a:lnTo>
                      <a:pt x="19" y="718"/>
                    </a:lnTo>
                    <a:lnTo>
                      <a:pt x="0" y="725"/>
                    </a:lnTo>
                    <a:lnTo>
                      <a:pt x="6" y="743"/>
                    </a:lnTo>
                    <a:lnTo>
                      <a:pt x="93" y="989"/>
                    </a:lnTo>
                    <a:lnTo>
                      <a:pt x="101" y="1010"/>
                    </a:lnTo>
                    <a:lnTo>
                      <a:pt x="120" y="1000"/>
                    </a:lnTo>
                    <a:lnTo>
                      <a:pt x="121" y="999"/>
                    </a:lnTo>
                    <a:lnTo>
                      <a:pt x="122" y="999"/>
                    </a:lnTo>
                    <a:lnTo>
                      <a:pt x="124" y="999"/>
                    </a:lnTo>
                    <a:lnTo>
                      <a:pt x="125" y="998"/>
                    </a:lnTo>
                    <a:lnTo>
                      <a:pt x="137" y="995"/>
                    </a:lnTo>
                    <a:lnTo>
                      <a:pt x="149" y="995"/>
                    </a:lnTo>
                    <a:lnTo>
                      <a:pt x="161" y="996"/>
                    </a:lnTo>
                    <a:lnTo>
                      <a:pt x="172" y="999"/>
                    </a:lnTo>
                    <a:lnTo>
                      <a:pt x="181" y="1005"/>
                    </a:lnTo>
                    <a:lnTo>
                      <a:pt x="190" y="1012"/>
                    </a:lnTo>
                    <a:lnTo>
                      <a:pt x="197" y="1021"/>
                    </a:lnTo>
                    <a:lnTo>
                      <a:pt x="202" y="1031"/>
                    </a:lnTo>
                    <a:lnTo>
                      <a:pt x="204" y="1043"/>
                    </a:lnTo>
                    <a:lnTo>
                      <a:pt x="204" y="1055"/>
                    </a:lnTo>
                    <a:lnTo>
                      <a:pt x="203" y="1065"/>
                    </a:lnTo>
                    <a:lnTo>
                      <a:pt x="199" y="1075"/>
                    </a:lnTo>
                    <a:lnTo>
                      <a:pt x="192" y="1084"/>
                    </a:lnTo>
                    <a:lnTo>
                      <a:pt x="184" y="1093"/>
                    </a:lnTo>
                    <a:lnTo>
                      <a:pt x="174" y="1099"/>
                    </a:lnTo>
                    <a:lnTo>
                      <a:pt x="163" y="1105"/>
                    </a:lnTo>
                    <a:lnTo>
                      <a:pt x="162" y="1106"/>
                    </a:lnTo>
                    <a:lnTo>
                      <a:pt x="161" y="1106"/>
                    </a:lnTo>
                    <a:lnTo>
                      <a:pt x="158" y="1106"/>
                    </a:lnTo>
                    <a:lnTo>
                      <a:pt x="157" y="1108"/>
                    </a:lnTo>
                    <a:lnTo>
                      <a:pt x="136" y="1112"/>
                    </a:lnTo>
                    <a:lnTo>
                      <a:pt x="143" y="1133"/>
                    </a:lnTo>
                    <a:lnTo>
                      <a:pt x="187" y="1255"/>
                    </a:lnTo>
                    <a:lnTo>
                      <a:pt x="194" y="1275"/>
                    </a:lnTo>
                    <a:lnTo>
                      <a:pt x="212" y="1268"/>
                    </a:lnTo>
                    <a:lnTo>
                      <a:pt x="2230" y="557"/>
                    </a:lnTo>
                    <a:lnTo>
                      <a:pt x="2248" y="550"/>
                    </a:lnTo>
                    <a:lnTo>
                      <a:pt x="2242" y="5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399" name="Freeform 45"/>
              <p:cNvSpPr>
                <a:spLocks/>
              </p:cNvSpPr>
              <p:nvPr/>
            </p:nvSpPr>
            <p:spPr bwMode="auto">
              <a:xfrm>
                <a:off x="1049338" y="5295901"/>
                <a:ext cx="1703388" cy="930275"/>
              </a:xfrm>
              <a:custGeom>
                <a:avLst/>
                <a:gdLst>
                  <a:gd name="T0" fmla="*/ 108744 w 2146"/>
                  <a:gd name="T1" fmla="*/ 862806 h 1172"/>
                  <a:gd name="T2" fmla="*/ 121444 w 2146"/>
                  <a:gd name="T3" fmla="*/ 854075 h 1172"/>
                  <a:gd name="T4" fmla="*/ 131763 w 2146"/>
                  <a:gd name="T5" fmla="*/ 845344 h 1172"/>
                  <a:gd name="T6" fmla="*/ 140494 w 2146"/>
                  <a:gd name="T7" fmla="*/ 834231 h 1172"/>
                  <a:gd name="T8" fmla="*/ 147638 w 2146"/>
                  <a:gd name="T9" fmla="*/ 821531 h 1172"/>
                  <a:gd name="T10" fmla="*/ 151606 w 2146"/>
                  <a:gd name="T11" fmla="*/ 808831 h 1172"/>
                  <a:gd name="T12" fmla="*/ 153988 w 2146"/>
                  <a:gd name="T13" fmla="*/ 794544 h 1172"/>
                  <a:gd name="T14" fmla="*/ 153988 w 2146"/>
                  <a:gd name="T15" fmla="*/ 780256 h 1172"/>
                  <a:gd name="T16" fmla="*/ 150019 w 2146"/>
                  <a:gd name="T17" fmla="*/ 766762 h 1172"/>
                  <a:gd name="T18" fmla="*/ 143669 w 2146"/>
                  <a:gd name="T19" fmla="*/ 753269 h 1172"/>
                  <a:gd name="T20" fmla="*/ 135731 w 2146"/>
                  <a:gd name="T21" fmla="*/ 742950 h 1172"/>
                  <a:gd name="T22" fmla="*/ 125413 w 2146"/>
                  <a:gd name="T23" fmla="*/ 732631 h 1172"/>
                  <a:gd name="T24" fmla="*/ 113506 w 2146"/>
                  <a:gd name="T25" fmla="*/ 725487 h 1172"/>
                  <a:gd name="T26" fmla="*/ 100806 w 2146"/>
                  <a:gd name="T27" fmla="*/ 720725 h 1172"/>
                  <a:gd name="T28" fmla="*/ 87313 w 2146"/>
                  <a:gd name="T29" fmla="*/ 716756 h 1172"/>
                  <a:gd name="T30" fmla="*/ 72231 w 2146"/>
                  <a:gd name="T31" fmla="*/ 716756 h 1172"/>
                  <a:gd name="T32" fmla="*/ 57944 w 2146"/>
                  <a:gd name="T33" fmla="*/ 719137 h 1172"/>
                  <a:gd name="T34" fmla="*/ 0 w 2146"/>
                  <a:gd name="T35" fmla="*/ 553244 h 1172"/>
                  <a:gd name="T36" fmla="*/ 729456 w 2146"/>
                  <a:gd name="T37" fmla="*/ 295275 h 1172"/>
                  <a:gd name="T38" fmla="*/ 738188 w 2146"/>
                  <a:gd name="T39" fmla="*/ 318294 h 1172"/>
                  <a:gd name="T40" fmla="*/ 743744 w 2146"/>
                  <a:gd name="T41" fmla="*/ 334169 h 1172"/>
                  <a:gd name="T42" fmla="*/ 758031 w 2146"/>
                  <a:gd name="T43" fmla="*/ 328612 h 1172"/>
                  <a:gd name="T44" fmla="*/ 849313 w 2146"/>
                  <a:gd name="T45" fmla="*/ 296069 h 1172"/>
                  <a:gd name="T46" fmla="*/ 864394 w 2146"/>
                  <a:gd name="T47" fmla="*/ 290512 h 1172"/>
                  <a:gd name="T48" fmla="*/ 858838 w 2146"/>
                  <a:gd name="T49" fmla="*/ 276225 h 1172"/>
                  <a:gd name="T50" fmla="*/ 850107 w 2146"/>
                  <a:gd name="T51" fmla="*/ 253206 h 1172"/>
                  <a:gd name="T52" fmla="*/ 1570831 w 2146"/>
                  <a:gd name="T53" fmla="*/ 0 h 1172"/>
                  <a:gd name="T54" fmla="*/ 1629569 w 2146"/>
                  <a:gd name="T55" fmla="*/ 165100 h 1172"/>
                  <a:gd name="T56" fmla="*/ 1618456 w 2146"/>
                  <a:gd name="T57" fmla="*/ 173831 h 1172"/>
                  <a:gd name="T58" fmla="*/ 1608138 w 2146"/>
                  <a:gd name="T59" fmla="*/ 182562 h 1172"/>
                  <a:gd name="T60" fmla="*/ 1600994 w 2146"/>
                  <a:gd name="T61" fmla="*/ 193675 h 1172"/>
                  <a:gd name="T62" fmla="*/ 1594644 w 2146"/>
                  <a:gd name="T63" fmla="*/ 205581 h 1172"/>
                  <a:gd name="T64" fmla="*/ 1591469 w 2146"/>
                  <a:gd name="T65" fmla="*/ 218281 h 1172"/>
                  <a:gd name="T66" fmla="*/ 1589088 w 2146"/>
                  <a:gd name="T67" fmla="*/ 230981 h 1172"/>
                  <a:gd name="T68" fmla="*/ 1589881 w 2146"/>
                  <a:gd name="T69" fmla="*/ 245269 h 1172"/>
                  <a:gd name="T70" fmla="*/ 1593056 w 2146"/>
                  <a:gd name="T71" fmla="*/ 257969 h 1172"/>
                  <a:gd name="T72" fmla="*/ 1598613 w 2146"/>
                  <a:gd name="T73" fmla="*/ 270669 h 1172"/>
                  <a:gd name="T74" fmla="*/ 1606550 w 2146"/>
                  <a:gd name="T75" fmla="*/ 281781 h 1172"/>
                  <a:gd name="T76" fmla="*/ 1616075 w 2146"/>
                  <a:gd name="T77" fmla="*/ 290512 h 1172"/>
                  <a:gd name="T78" fmla="*/ 1627188 w 2146"/>
                  <a:gd name="T79" fmla="*/ 298450 h 1172"/>
                  <a:gd name="T80" fmla="*/ 1639888 w 2146"/>
                  <a:gd name="T81" fmla="*/ 303212 h 1172"/>
                  <a:gd name="T82" fmla="*/ 1652588 w 2146"/>
                  <a:gd name="T83" fmla="*/ 307181 h 1172"/>
                  <a:gd name="T84" fmla="*/ 1666082 w 2146"/>
                  <a:gd name="T85" fmla="*/ 307975 h 1172"/>
                  <a:gd name="T86" fmla="*/ 1679576 w 2146"/>
                  <a:gd name="T87" fmla="*/ 307181 h 1172"/>
                  <a:gd name="T88" fmla="*/ 1703388 w 2146"/>
                  <a:gd name="T89" fmla="*/ 376237 h 1172"/>
                  <a:gd name="T90" fmla="*/ 132556 w 2146"/>
                  <a:gd name="T91" fmla="*/ 930275 h 1172"/>
                  <a:gd name="T92" fmla="*/ 108744 w 2146"/>
                  <a:gd name="T93" fmla="*/ 862806 h 117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46"/>
                  <a:gd name="T142" fmla="*/ 0 h 1172"/>
                  <a:gd name="T143" fmla="*/ 2146 w 2146"/>
                  <a:gd name="T144" fmla="*/ 1172 h 117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46" h="1172">
                    <a:moveTo>
                      <a:pt x="137" y="1087"/>
                    </a:moveTo>
                    <a:lnTo>
                      <a:pt x="153" y="1076"/>
                    </a:lnTo>
                    <a:lnTo>
                      <a:pt x="166" y="1065"/>
                    </a:lnTo>
                    <a:lnTo>
                      <a:pt x="177" y="1051"/>
                    </a:lnTo>
                    <a:lnTo>
                      <a:pt x="186" y="1035"/>
                    </a:lnTo>
                    <a:lnTo>
                      <a:pt x="191" y="1019"/>
                    </a:lnTo>
                    <a:lnTo>
                      <a:pt x="194" y="1001"/>
                    </a:lnTo>
                    <a:lnTo>
                      <a:pt x="194" y="983"/>
                    </a:lnTo>
                    <a:lnTo>
                      <a:pt x="189" y="966"/>
                    </a:lnTo>
                    <a:lnTo>
                      <a:pt x="181" y="949"/>
                    </a:lnTo>
                    <a:lnTo>
                      <a:pt x="171" y="936"/>
                    </a:lnTo>
                    <a:lnTo>
                      <a:pt x="158" y="923"/>
                    </a:lnTo>
                    <a:lnTo>
                      <a:pt x="143" y="914"/>
                    </a:lnTo>
                    <a:lnTo>
                      <a:pt x="127" y="908"/>
                    </a:lnTo>
                    <a:lnTo>
                      <a:pt x="110" y="903"/>
                    </a:lnTo>
                    <a:lnTo>
                      <a:pt x="91" y="903"/>
                    </a:lnTo>
                    <a:lnTo>
                      <a:pt x="73" y="906"/>
                    </a:lnTo>
                    <a:lnTo>
                      <a:pt x="0" y="697"/>
                    </a:lnTo>
                    <a:lnTo>
                      <a:pt x="919" y="372"/>
                    </a:lnTo>
                    <a:lnTo>
                      <a:pt x="930" y="401"/>
                    </a:lnTo>
                    <a:lnTo>
                      <a:pt x="937" y="421"/>
                    </a:lnTo>
                    <a:lnTo>
                      <a:pt x="955" y="414"/>
                    </a:lnTo>
                    <a:lnTo>
                      <a:pt x="1070" y="373"/>
                    </a:lnTo>
                    <a:lnTo>
                      <a:pt x="1089" y="366"/>
                    </a:lnTo>
                    <a:lnTo>
                      <a:pt x="1082" y="348"/>
                    </a:lnTo>
                    <a:lnTo>
                      <a:pt x="1071" y="319"/>
                    </a:lnTo>
                    <a:lnTo>
                      <a:pt x="1979" y="0"/>
                    </a:lnTo>
                    <a:lnTo>
                      <a:pt x="2053" y="208"/>
                    </a:lnTo>
                    <a:lnTo>
                      <a:pt x="2039" y="219"/>
                    </a:lnTo>
                    <a:lnTo>
                      <a:pt x="2026" y="230"/>
                    </a:lnTo>
                    <a:lnTo>
                      <a:pt x="2017" y="244"/>
                    </a:lnTo>
                    <a:lnTo>
                      <a:pt x="2009" y="259"/>
                    </a:lnTo>
                    <a:lnTo>
                      <a:pt x="2005" y="275"/>
                    </a:lnTo>
                    <a:lnTo>
                      <a:pt x="2002" y="291"/>
                    </a:lnTo>
                    <a:lnTo>
                      <a:pt x="2003" y="309"/>
                    </a:lnTo>
                    <a:lnTo>
                      <a:pt x="2007" y="325"/>
                    </a:lnTo>
                    <a:lnTo>
                      <a:pt x="2014" y="341"/>
                    </a:lnTo>
                    <a:lnTo>
                      <a:pt x="2024" y="355"/>
                    </a:lnTo>
                    <a:lnTo>
                      <a:pt x="2036" y="366"/>
                    </a:lnTo>
                    <a:lnTo>
                      <a:pt x="2050" y="376"/>
                    </a:lnTo>
                    <a:lnTo>
                      <a:pt x="2066" y="382"/>
                    </a:lnTo>
                    <a:lnTo>
                      <a:pt x="2082" y="387"/>
                    </a:lnTo>
                    <a:lnTo>
                      <a:pt x="2099" y="388"/>
                    </a:lnTo>
                    <a:lnTo>
                      <a:pt x="2116" y="387"/>
                    </a:lnTo>
                    <a:lnTo>
                      <a:pt x="2146" y="474"/>
                    </a:lnTo>
                    <a:lnTo>
                      <a:pt x="167" y="1172"/>
                    </a:lnTo>
                    <a:lnTo>
                      <a:pt x="137" y="10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0" name="Freeform 46"/>
              <p:cNvSpPr>
                <a:spLocks/>
              </p:cNvSpPr>
              <p:nvPr/>
            </p:nvSpPr>
            <p:spPr bwMode="auto">
              <a:xfrm>
                <a:off x="1865313" y="5784851"/>
                <a:ext cx="141288" cy="130175"/>
              </a:xfrm>
              <a:custGeom>
                <a:avLst/>
                <a:gdLst>
                  <a:gd name="T0" fmla="*/ 109538 w 178"/>
                  <a:gd name="T1" fmla="*/ 0 h 165"/>
                  <a:gd name="T2" fmla="*/ 0 w 178"/>
                  <a:gd name="T3" fmla="*/ 38658 h 165"/>
                  <a:gd name="T4" fmla="*/ 32544 w 178"/>
                  <a:gd name="T5" fmla="*/ 130175 h 165"/>
                  <a:gd name="T6" fmla="*/ 141288 w 178"/>
                  <a:gd name="T7" fmla="*/ 92306 h 165"/>
                  <a:gd name="T8" fmla="*/ 109538 w 178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65"/>
                  <a:gd name="T17" fmla="*/ 178 w 178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65">
                    <a:moveTo>
                      <a:pt x="138" y="0"/>
                    </a:moveTo>
                    <a:lnTo>
                      <a:pt x="0" y="49"/>
                    </a:lnTo>
                    <a:lnTo>
                      <a:pt x="41" y="165"/>
                    </a:lnTo>
                    <a:lnTo>
                      <a:pt x="178" y="11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1" name="Freeform 47"/>
              <p:cNvSpPr>
                <a:spLocks/>
              </p:cNvSpPr>
              <p:nvPr/>
            </p:nvSpPr>
            <p:spPr bwMode="auto">
              <a:xfrm>
                <a:off x="1816100" y="5641976"/>
                <a:ext cx="141288" cy="131763"/>
              </a:xfrm>
              <a:custGeom>
                <a:avLst/>
                <a:gdLst>
                  <a:gd name="T0" fmla="*/ 108744 w 178"/>
                  <a:gd name="T1" fmla="*/ 0 h 165"/>
                  <a:gd name="T2" fmla="*/ 0 w 178"/>
                  <a:gd name="T3" fmla="*/ 39130 h 165"/>
                  <a:gd name="T4" fmla="*/ 31750 w 178"/>
                  <a:gd name="T5" fmla="*/ 131763 h 165"/>
                  <a:gd name="T6" fmla="*/ 141288 w 178"/>
                  <a:gd name="T7" fmla="*/ 93432 h 165"/>
                  <a:gd name="T8" fmla="*/ 108744 w 178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65"/>
                  <a:gd name="T17" fmla="*/ 178 w 178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65">
                    <a:moveTo>
                      <a:pt x="137" y="0"/>
                    </a:moveTo>
                    <a:lnTo>
                      <a:pt x="0" y="49"/>
                    </a:lnTo>
                    <a:lnTo>
                      <a:pt x="40" y="165"/>
                    </a:lnTo>
                    <a:lnTo>
                      <a:pt x="178" y="117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2" name="Freeform 48"/>
              <p:cNvSpPr>
                <a:spLocks/>
              </p:cNvSpPr>
              <p:nvPr/>
            </p:nvSpPr>
            <p:spPr bwMode="auto">
              <a:xfrm>
                <a:off x="1209675" y="5865813"/>
                <a:ext cx="214313" cy="250825"/>
              </a:xfrm>
              <a:custGeom>
                <a:avLst/>
                <a:gdLst>
                  <a:gd name="T0" fmla="*/ 26194 w 270"/>
                  <a:gd name="T1" fmla="*/ 67898 h 314"/>
                  <a:gd name="T2" fmla="*/ 3969 w 270"/>
                  <a:gd name="T3" fmla="*/ 78283 h 314"/>
                  <a:gd name="T4" fmla="*/ 0 w 270"/>
                  <a:gd name="T5" fmla="*/ 86271 h 314"/>
                  <a:gd name="T6" fmla="*/ 3969 w 270"/>
                  <a:gd name="T7" fmla="*/ 95857 h 314"/>
                  <a:gd name="T8" fmla="*/ 11113 w 270"/>
                  <a:gd name="T9" fmla="*/ 99851 h 314"/>
                  <a:gd name="T10" fmla="*/ 34925 w 270"/>
                  <a:gd name="T11" fmla="*/ 92661 h 314"/>
                  <a:gd name="T12" fmla="*/ 30163 w 270"/>
                  <a:gd name="T13" fmla="*/ 140590 h 314"/>
                  <a:gd name="T14" fmla="*/ 23813 w 270"/>
                  <a:gd name="T15" fmla="*/ 146980 h 314"/>
                  <a:gd name="T16" fmla="*/ 23813 w 270"/>
                  <a:gd name="T17" fmla="*/ 156566 h 314"/>
                  <a:gd name="T18" fmla="*/ 30163 w 270"/>
                  <a:gd name="T19" fmla="*/ 163755 h 314"/>
                  <a:gd name="T20" fmla="*/ 38100 w 270"/>
                  <a:gd name="T21" fmla="*/ 164554 h 314"/>
                  <a:gd name="T22" fmla="*/ 72231 w 270"/>
                  <a:gd name="T23" fmla="*/ 198903 h 314"/>
                  <a:gd name="T24" fmla="*/ 49213 w 270"/>
                  <a:gd name="T25" fmla="*/ 208488 h 314"/>
                  <a:gd name="T26" fmla="*/ 46038 w 270"/>
                  <a:gd name="T27" fmla="*/ 217275 h 314"/>
                  <a:gd name="T28" fmla="*/ 49213 w 270"/>
                  <a:gd name="T29" fmla="*/ 226062 h 314"/>
                  <a:gd name="T30" fmla="*/ 56356 w 270"/>
                  <a:gd name="T31" fmla="*/ 230855 h 314"/>
                  <a:gd name="T32" fmla="*/ 80169 w 270"/>
                  <a:gd name="T33" fmla="*/ 223666 h 314"/>
                  <a:gd name="T34" fmla="*/ 196850 w 270"/>
                  <a:gd name="T35" fmla="*/ 212482 h 314"/>
                  <a:gd name="T36" fmla="*/ 206375 w 270"/>
                  <a:gd name="T37" fmla="*/ 178134 h 314"/>
                  <a:gd name="T38" fmla="*/ 212725 w 270"/>
                  <a:gd name="T39" fmla="*/ 171743 h 314"/>
                  <a:gd name="T40" fmla="*/ 212725 w 270"/>
                  <a:gd name="T41" fmla="*/ 162956 h 314"/>
                  <a:gd name="T42" fmla="*/ 206375 w 270"/>
                  <a:gd name="T43" fmla="*/ 154169 h 314"/>
                  <a:gd name="T44" fmla="*/ 198438 w 270"/>
                  <a:gd name="T45" fmla="*/ 153371 h 314"/>
                  <a:gd name="T46" fmla="*/ 164307 w 270"/>
                  <a:gd name="T47" fmla="*/ 120620 h 314"/>
                  <a:gd name="T48" fmla="*/ 187325 w 270"/>
                  <a:gd name="T49" fmla="*/ 110235 h 314"/>
                  <a:gd name="T50" fmla="*/ 191294 w 270"/>
                  <a:gd name="T51" fmla="*/ 102247 h 314"/>
                  <a:gd name="T52" fmla="*/ 187325 w 270"/>
                  <a:gd name="T53" fmla="*/ 92661 h 314"/>
                  <a:gd name="T54" fmla="*/ 180182 w 270"/>
                  <a:gd name="T55" fmla="*/ 87869 h 314"/>
                  <a:gd name="T56" fmla="*/ 156369 w 270"/>
                  <a:gd name="T57" fmla="*/ 95857 h 314"/>
                  <a:gd name="T58" fmla="*/ 161925 w 270"/>
                  <a:gd name="T59" fmla="*/ 47928 h 314"/>
                  <a:gd name="T60" fmla="*/ 168275 w 270"/>
                  <a:gd name="T61" fmla="*/ 41538 h 314"/>
                  <a:gd name="T62" fmla="*/ 168275 w 270"/>
                  <a:gd name="T63" fmla="*/ 31952 h 314"/>
                  <a:gd name="T64" fmla="*/ 161925 w 270"/>
                  <a:gd name="T65" fmla="*/ 23964 h 314"/>
                  <a:gd name="T66" fmla="*/ 153988 w 270"/>
                  <a:gd name="T67" fmla="*/ 23165 h 314"/>
                  <a:gd name="T68" fmla="*/ 122238 w 270"/>
                  <a:gd name="T69" fmla="*/ 0 h 31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0"/>
                  <a:gd name="T106" fmla="*/ 0 h 314"/>
                  <a:gd name="T107" fmla="*/ 270 w 270"/>
                  <a:gd name="T108" fmla="*/ 314 h 31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0" h="314">
                    <a:moveTo>
                      <a:pt x="21" y="48"/>
                    </a:moveTo>
                    <a:lnTo>
                      <a:pt x="33" y="85"/>
                    </a:lnTo>
                    <a:lnTo>
                      <a:pt x="9" y="94"/>
                    </a:lnTo>
                    <a:lnTo>
                      <a:pt x="5" y="98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1" y="114"/>
                    </a:lnTo>
                    <a:lnTo>
                      <a:pt x="5" y="120"/>
                    </a:lnTo>
                    <a:lnTo>
                      <a:pt x="9" y="123"/>
                    </a:lnTo>
                    <a:lnTo>
                      <a:pt x="14" y="125"/>
                    </a:lnTo>
                    <a:lnTo>
                      <a:pt x="20" y="124"/>
                    </a:lnTo>
                    <a:lnTo>
                      <a:pt x="44" y="116"/>
                    </a:lnTo>
                    <a:lnTo>
                      <a:pt x="62" y="167"/>
                    </a:lnTo>
                    <a:lnTo>
                      <a:pt x="38" y="176"/>
                    </a:lnTo>
                    <a:lnTo>
                      <a:pt x="33" y="180"/>
                    </a:lnTo>
                    <a:lnTo>
                      <a:pt x="30" y="184"/>
                    </a:lnTo>
                    <a:lnTo>
                      <a:pt x="29" y="190"/>
                    </a:lnTo>
                    <a:lnTo>
                      <a:pt x="30" y="196"/>
                    </a:lnTo>
                    <a:lnTo>
                      <a:pt x="33" y="202"/>
                    </a:lnTo>
                    <a:lnTo>
                      <a:pt x="38" y="205"/>
                    </a:lnTo>
                    <a:lnTo>
                      <a:pt x="43" y="207"/>
                    </a:lnTo>
                    <a:lnTo>
                      <a:pt x="48" y="206"/>
                    </a:lnTo>
                    <a:lnTo>
                      <a:pt x="73" y="198"/>
                    </a:lnTo>
                    <a:lnTo>
                      <a:pt x="91" y="249"/>
                    </a:lnTo>
                    <a:lnTo>
                      <a:pt x="67" y="258"/>
                    </a:lnTo>
                    <a:lnTo>
                      <a:pt x="62" y="261"/>
                    </a:lnTo>
                    <a:lnTo>
                      <a:pt x="59" y="266"/>
                    </a:lnTo>
                    <a:lnTo>
                      <a:pt x="58" y="272"/>
                    </a:lnTo>
                    <a:lnTo>
                      <a:pt x="59" y="278"/>
                    </a:lnTo>
                    <a:lnTo>
                      <a:pt x="62" y="283"/>
                    </a:lnTo>
                    <a:lnTo>
                      <a:pt x="67" y="288"/>
                    </a:lnTo>
                    <a:lnTo>
                      <a:pt x="71" y="289"/>
                    </a:lnTo>
                    <a:lnTo>
                      <a:pt x="77" y="288"/>
                    </a:lnTo>
                    <a:lnTo>
                      <a:pt x="101" y="280"/>
                    </a:lnTo>
                    <a:lnTo>
                      <a:pt x="114" y="314"/>
                    </a:lnTo>
                    <a:lnTo>
                      <a:pt x="248" y="266"/>
                    </a:lnTo>
                    <a:lnTo>
                      <a:pt x="235" y="233"/>
                    </a:lnTo>
                    <a:lnTo>
                      <a:pt x="260" y="223"/>
                    </a:lnTo>
                    <a:lnTo>
                      <a:pt x="265" y="220"/>
                    </a:lnTo>
                    <a:lnTo>
                      <a:pt x="268" y="215"/>
                    </a:lnTo>
                    <a:lnTo>
                      <a:pt x="270" y="210"/>
                    </a:lnTo>
                    <a:lnTo>
                      <a:pt x="268" y="204"/>
                    </a:lnTo>
                    <a:lnTo>
                      <a:pt x="265" y="198"/>
                    </a:lnTo>
                    <a:lnTo>
                      <a:pt x="260" y="193"/>
                    </a:lnTo>
                    <a:lnTo>
                      <a:pt x="256" y="192"/>
                    </a:lnTo>
                    <a:lnTo>
                      <a:pt x="250" y="192"/>
                    </a:lnTo>
                    <a:lnTo>
                      <a:pt x="225" y="202"/>
                    </a:lnTo>
                    <a:lnTo>
                      <a:pt x="207" y="151"/>
                    </a:lnTo>
                    <a:lnTo>
                      <a:pt x="232" y="142"/>
                    </a:lnTo>
                    <a:lnTo>
                      <a:pt x="236" y="138"/>
                    </a:lnTo>
                    <a:lnTo>
                      <a:pt x="240" y="134"/>
                    </a:lnTo>
                    <a:lnTo>
                      <a:pt x="241" y="128"/>
                    </a:lnTo>
                    <a:lnTo>
                      <a:pt x="240" y="122"/>
                    </a:lnTo>
                    <a:lnTo>
                      <a:pt x="236" y="116"/>
                    </a:lnTo>
                    <a:lnTo>
                      <a:pt x="232" y="112"/>
                    </a:lnTo>
                    <a:lnTo>
                      <a:pt x="227" y="110"/>
                    </a:lnTo>
                    <a:lnTo>
                      <a:pt x="222" y="110"/>
                    </a:lnTo>
                    <a:lnTo>
                      <a:pt x="197" y="120"/>
                    </a:lnTo>
                    <a:lnTo>
                      <a:pt x="179" y="69"/>
                    </a:lnTo>
                    <a:lnTo>
                      <a:pt x="204" y="60"/>
                    </a:lnTo>
                    <a:lnTo>
                      <a:pt x="208" y="56"/>
                    </a:lnTo>
                    <a:lnTo>
                      <a:pt x="212" y="52"/>
                    </a:lnTo>
                    <a:lnTo>
                      <a:pt x="213" y="46"/>
                    </a:lnTo>
                    <a:lnTo>
                      <a:pt x="212" y="40"/>
                    </a:lnTo>
                    <a:lnTo>
                      <a:pt x="208" y="34"/>
                    </a:lnTo>
                    <a:lnTo>
                      <a:pt x="204" y="30"/>
                    </a:lnTo>
                    <a:lnTo>
                      <a:pt x="199" y="29"/>
                    </a:lnTo>
                    <a:lnTo>
                      <a:pt x="194" y="29"/>
                    </a:lnTo>
                    <a:lnTo>
                      <a:pt x="168" y="38"/>
                    </a:lnTo>
                    <a:lnTo>
                      <a:pt x="154" y="0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3" name="Freeform 49"/>
              <p:cNvSpPr>
                <a:spLocks/>
              </p:cNvSpPr>
              <p:nvPr/>
            </p:nvSpPr>
            <p:spPr bwMode="auto">
              <a:xfrm>
                <a:off x="1255713" y="5910263"/>
                <a:ext cx="122238" cy="165100"/>
              </a:xfrm>
              <a:custGeom>
                <a:avLst/>
                <a:gdLst>
                  <a:gd name="T0" fmla="*/ 73503 w 153"/>
                  <a:gd name="T1" fmla="*/ 0 h 208"/>
                  <a:gd name="T2" fmla="*/ 0 w 153"/>
                  <a:gd name="T3" fmla="*/ 26988 h 208"/>
                  <a:gd name="T4" fmla="*/ 48735 w 153"/>
                  <a:gd name="T5" fmla="*/ 165100 h 208"/>
                  <a:gd name="T6" fmla="*/ 122238 w 153"/>
                  <a:gd name="T7" fmla="*/ 138906 h 208"/>
                  <a:gd name="T8" fmla="*/ 73503 w 153"/>
                  <a:gd name="T9" fmla="*/ 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208"/>
                  <a:gd name="T17" fmla="*/ 153 w 153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208">
                    <a:moveTo>
                      <a:pt x="92" y="0"/>
                    </a:moveTo>
                    <a:lnTo>
                      <a:pt x="0" y="34"/>
                    </a:lnTo>
                    <a:lnTo>
                      <a:pt x="61" y="208"/>
                    </a:lnTo>
                    <a:lnTo>
                      <a:pt x="153" y="17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4" name="Freeform 50"/>
              <p:cNvSpPr>
                <a:spLocks/>
              </p:cNvSpPr>
              <p:nvPr/>
            </p:nvSpPr>
            <p:spPr bwMode="auto">
              <a:xfrm>
                <a:off x="1409700" y="5795963"/>
                <a:ext cx="214313" cy="249238"/>
              </a:xfrm>
              <a:custGeom>
                <a:avLst/>
                <a:gdLst>
                  <a:gd name="T0" fmla="*/ 26888 w 271"/>
                  <a:gd name="T1" fmla="*/ 67469 h 314"/>
                  <a:gd name="T2" fmla="*/ 3954 w 271"/>
                  <a:gd name="T3" fmla="*/ 76994 h 314"/>
                  <a:gd name="T4" fmla="*/ 0 w 271"/>
                  <a:gd name="T5" fmla="*/ 84931 h 314"/>
                  <a:gd name="T6" fmla="*/ 3954 w 271"/>
                  <a:gd name="T7" fmla="*/ 95250 h 314"/>
                  <a:gd name="T8" fmla="*/ 11072 w 271"/>
                  <a:gd name="T9" fmla="*/ 99219 h 314"/>
                  <a:gd name="T10" fmla="*/ 34796 w 271"/>
                  <a:gd name="T11" fmla="*/ 92869 h 314"/>
                  <a:gd name="T12" fmla="*/ 30051 w 271"/>
                  <a:gd name="T13" fmla="*/ 139700 h 314"/>
                  <a:gd name="T14" fmla="*/ 23725 w 271"/>
                  <a:gd name="T15" fmla="*/ 146844 h 314"/>
                  <a:gd name="T16" fmla="*/ 23725 w 271"/>
                  <a:gd name="T17" fmla="*/ 155575 h 314"/>
                  <a:gd name="T18" fmla="*/ 30051 w 271"/>
                  <a:gd name="T19" fmla="*/ 162719 h 314"/>
                  <a:gd name="T20" fmla="*/ 38750 w 271"/>
                  <a:gd name="T21" fmla="*/ 163513 h 314"/>
                  <a:gd name="T22" fmla="*/ 71965 w 271"/>
                  <a:gd name="T23" fmla="*/ 197644 h 314"/>
                  <a:gd name="T24" fmla="*/ 49031 w 271"/>
                  <a:gd name="T25" fmla="*/ 207963 h 314"/>
                  <a:gd name="T26" fmla="*/ 45868 w 271"/>
                  <a:gd name="T27" fmla="*/ 215900 h 314"/>
                  <a:gd name="T28" fmla="*/ 49031 w 271"/>
                  <a:gd name="T29" fmla="*/ 225425 h 314"/>
                  <a:gd name="T30" fmla="*/ 56939 w 271"/>
                  <a:gd name="T31" fmla="*/ 229394 h 314"/>
                  <a:gd name="T32" fmla="*/ 79873 w 271"/>
                  <a:gd name="T33" fmla="*/ 222250 h 314"/>
                  <a:gd name="T34" fmla="*/ 196915 w 271"/>
                  <a:gd name="T35" fmla="*/ 211138 h 314"/>
                  <a:gd name="T36" fmla="*/ 207196 w 271"/>
                  <a:gd name="T37" fmla="*/ 177800 h 314"/>
                  <a:gd name="T38" fmla="*/ 213522 w 271"/>
                  <a:gd name="T39" fmla="*/ 171450 h 314"/>
                  <a:gd name="T40" fmla="*/ 213522 w 271"/>
                  <a:gd name="T41" fmla="*/ 161925 h 314"/>
                  <a:gd name="T42" fmla="*/ 207196 w 271"/>
                  <a:gd name="T43" fmla="*/ 153988 h 314"/>
                  <a:gd name="T44" fmla="*/ 198497 w 271"/>
                  <a:gd name="T45" fmla="*/ 153194 h 314"/>
                  <a:gd name="T46" fmla="*/ 163700 w 271"/>
                  <a:gd name="T47" fmla="*/ 119856 h 314"/>
                  <a:gd name="T48" fmla="*/ 187425 w 271"/>
                  <a:gd name="T49" fmla="*/ 109538 h 314"/>
                  <a:gd name="T50" fmla="*/ 191379 w 271"/>
                  <a:gd name="T51" fmla="*/ 101600 h 314"/>
                  <a:gd name="T52" fmla="*/ 187425 w 271"/>
                  <a:gd name="T53" fmla="*/ 92869 h 314"/>
                  <a:gd name="T54" fmla="*/ 180308 w 271"/>
                  <a:gd name="T55" fmla="*/ 88106 h 314"/>
                  <a:gd name="T56" fmla="*/ 155792 w 271"/>
                  <a:gd name="T57" fmla="*/ 95250 h 314"/>
                  <a:gd name="T58" fmla="*/ 161328 w 271"/>
                  <a:gd name="T59" fmla="*/ 47625 h 314"/>
                  <a:gd name="T60" fmla="*/ 167654 w 271"/>
                  <a:gd name="T61" fmla="*/ 41275 h 314"/>
                  <a:gd name="T62" fmla="*/ 167654 w 271"/>
                  <a:gd name="T63" fmla="*/ 30956 h 314"/>
                  <a:gd name="T64" fmla="*/ 161328 w 271"/>
                  <a:gd name="T65" fmla="*/ 23813 h 314"/>
                  <a:gd name="T66" fmla="*/ 153420 w 271"/>
                  <a:gd name="T67" fmla="*/ 23019 h 314"/>
                  <a:gd name="T68" fmla="*/ 121787 w 271"/>
                  <a:gd name="T69" fmla="*/ 0 h 31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1"/>
                  <a:gd name="T106" fmla="*/ 0 h 314"/>
                  <a:gd name="T107" fmla="*/ 271 w 271"/>
                  <a:gd name="T108" fmla="*/ 314 h 31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1" h="314">
                    <a:moveTo>
                      <a:pt x="21" y="47"/>
                    </a:moveTo>
                    <a:lnTo>
                      <a:pt x="34" y="85"/>
                    </a:lnTo>
                    <a:lnTo>
                      <a:pt x="9" y="95"/>
                    </a:lnTo>
                    <a:lnTo>
                      <a:pt x="5" y="97"/>
                    </a:lnTo>
                    <a:lnTo>
                      <a:pt x="1" y="102"/>
                    </a:lnTo>
                    <a:lnTo>
                      <a:pt x="0" y="107"/>
                    </a:lnTo>
                    <a:lnTo>
                      <a:pt x="1" y="114"/>
                    </a:lnTo>
                    <a:lnTo>
                      <a:pt x="5" y="120"/>
                    </a:lnTo>
                    <a:lnTo>
                      <a:pt x="9" y="123"/>
                    </a:lnTo>
                    <a:lnTo>
                      <a:pt x="14" y="125"/>
                    </a:lnTo>
                    <a:lnTo>
                      <a:pt x="20" y="125"/>
                    </a:lnTo>
                    <a:lnTo>
                      <a:pt x="44" y="117"/>
                    </a:lnTo>
                    <a:lnTo>
                      <a:pt x="62" y="167"/>
                    </a:lnTo>
                    <a:lnTo>
                      <a:pt x="38" y="176"/>
                    </a:lnTo>
                    <a:lnTo>
                      <a:pt x="34" y="180"/>
                    </a:lnTo>
                    <a:lnTo>
                      <a:pt x="30" y="185"/>
                    </a:lnTo>
                    <a:lnTo>
                      <a:pt x="29" y="190"/>
                    </a:lnTo>
                    <a:lnTo>
                      <a:pt x="30" y="196"/>
                    </a:lnTo>
                    <a:lnTo>
                      <a:pt x="34" y="202"/>
                    </a:lnTo>
                    <a:lnTo>
                      <a:pt x="38" y="205"/>
                    </a:lnTo>
                    <a:lnTo>
                      <a:pt x="43" y="206"/>
                    </a:lnTo>
                    <a:lnTo>
                      <a:pt x="49" y="206"/>
                    </a:lnTo>
                    <a:lnTo>
                      <a:pt x="73" y="198"/>
                    </a:lnTo>
                    <a:lnTo>
                      <a:pt x="91" y="249"/>
                    </a:lnTo>
                    <a:lnTo>
                      <a:pt x="67" y="258"/>
                    </a:lnTo>
                    <a:lnTo>
                      <a:pt x="62" y="262"/>
                    </a:lnTo>
                    <a:lnTo>
                      <a:pt x="59" y="266"/>
                    </a:lnTo>
                    <a:lnTo>
                      <a:pt x="58" y="272"/>
                    </a:lnTo>
                    <a:lnTo>
                      <a:pt x="59" y="278"/>
                    </a:lnTo>
                    <a:lnTo>
                      <a:pt x="62" y="284"/>
                    </a:lnTo>
                    <a:lnTo>
                      <a:pt x="67" y="287"/>
                    </a:lnTo>
                    <a:lnTo>
                      <a:pt x="72" y="289"/>
                    </a:lnTo>
                    <a:lnTo>
                      <a:pt x="77" y="288"/>
                    </a:lnTo>
                    <a:lnTo>
                      <a:pt x="101" y="280"/>
                    </a:lnTo>
                    <a:lnTo>
                      <a:pt x="114" y="314"/>
                    </a:lnTo>
                    <a:lnTo>
                      <a:pt x="249" y="266"/>
                    </a:lnTo>
                    <a:lnTo>
                      <a:pt x="236" y="233"/>
                    </a:lnTo>
                    <a:lnTo>
                      <a:pt x="262" y="224"/>
                    </a:lnTo>
                    <a:lnTo>
                      <a:pt x="266" y="220"/>
                    </a:lnTo>
                    <a:lnTo>
                      <a:pt x="270" y="216"/>
                    </a:lnTo>
                    <a:lnTo>
                      <a:pt x="271" y="210"/>
                    </a:lnTo>
                    <a:lnTo>
                      <a:pt x="270" y="204"/>
                    </a:lnTo>
                    <a:lnTo>
                      <a:pt x="266" y="198"/>
                    </a:lnTo>
                    <a:lnTo>
                      <a:pt x="262" y="194"/>
                    </a:lnTo>
                    <a:lnTo>
                      <a:pt x="257" y="193"/>
                    </a:lnTo>
                    <a:lnTo>
                      <a:pt x="251" y="193"/>
                    </a:lnTo>
                    <a:lnTo>
                      <a:pt x="226" y="202"/>
                    </a:lnTo>
                    <a:lnTo>
                      <a:pt x="207" y="151"/>
                    </a:lnTo>
                    <a:lnTo>
                      <a:pt x="233" y="142"/>
                    </a:lnTo>
                    <a:lnTo>
                      <a:pt x="237" y="138"/>
                    </a:lnTo>
                    <a:lnTo>
                      <a:pt x="241" y="134"/>
                    </a:lnTo>
                    <a:lnTo>
                      <a:pt x="242" y="128"/>
                    </a:lnTo>
                    <a:lnTo>
                      <a:pt x="241" y="122"/>
                    </a:lnTo>
                    <a:lnTo>
                      <a:pt x="237" y="117"/>
                    </a:lnTo>
                    <a:lnTo>
                      <a:pt x="233" y="112"/>
                    </a:lnTo>
                    <a:lnTo>
                      <a:pt x="228" y="111"/>
                    </a:lnTo>
                    <a:lnTo>
                      <a:pt x="222" y="111"/>
                    </a:lnTo>
                    <a:lnTo>
                      <a:pt x="197" y="120"/>
                    </a:lnTo>
                    <a:lnTo>
                      <a:pt x="179" y="69"/>
                    </a:lnTo>
                    <a:lnTo>
                      <a:pt x="204" y="60"/>
                    </a:lnTo>
                    <a:lnTo>
                      <a:pt x="209" y="57"/>
                    </a:lnTo>
                    <a:lnTo>
                      <a:pt x="212" y="52"/>
                    </a:lnTo>
                    <a:lnTo>
                      <a:pt x="213" y="46"/>
                    </a:lnTo>
                    <a:lnTo>
                      <a:pt x="212" y="39"/>
                    </a:lnTo>
                    <a:lnTo>
                      <a:pt x="209" y="34"/>
                    </a:lnTo>
                    <a:lnTo>
                      <a:pt x="204" y="30"/>
                    </a:lnTo>
                    <a:lnTo>
                      <a:pt x="199" y="29"/>
                    </a:lnTo>
                    <a:lnTo>
                      <a:pt x="194" y="29"/>
                    </a:lnTo>
                    <a:lnTo>
                      <a:pt x="168" y="38"/>
                    </a:lnTo>
                    <a:lnTo>
                      <a:pt x="154" y="0"/>
                    </a:lnTo>
                    <a:lnTo>
                      <a:pt x="21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5" name="Freeform 51"/>
              <p:cNvSpPr>
                <a:spLocks/>
              </p:cNvSpPr>
              <p:nvPr/>
            </p:nvSpPr>
            <p:spPr bwMode="auto">
              <a:xfrm>
                <a:off x="1455738" y="5840413"/>
                <a:ext cx="120650" cy="163513"/>
              </a:xfrm>
              <a:custGeom>
                <a:avLst/>
                <a:gdLst>
                  <a:gd name="T0" fmla="*/ 72548 w 153"/>
                  <a:gd name="T1" fmla="*/ 0 h 208"/>
                  <a:gd name="T2" fmla="*/ 0 w 153"/>
                  <a:gd name="T3" fmla="*/ 26728 h 208"/>
                  <a:gd name="T4" fmla="*/ 48102 w 153"/>
                  <a:gd name="T5" fmla="*/ 163513 h 208"/>
                  <a:gd name="T6" fmla="*/ 120650 w 153"/>
                  <a:gd name="T7" fmla="*/ 136785 h 208"/>
                  <a:gd name="T8" fmla="*/ 72548 w 153"/>
                  <a:gd name="T9" fmla="*/ 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208"/>
                  <a:gd name="T17" fmla="*/ 153 w 153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208">
                    <a:moveTo>
                      <a:pt x="92" y="0"/>
                    </a:moveTo>
                    <a:lnTo>
                      <a:pt x="0" y="34"/>
                    </a:lnTo>
                    <a:lnTo>
                      <a:pt x="61" y="208"/>
                    </a:lnTo>
                    <a:lnTo>
                      <a:pt x="153" y="17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6" name="Freeform 52"/>
              <p:cNvSpPr>
                <a:spLocks/>
              </p:cNvSpPr>
              <p:nvPr/>
            </p:nvSpPr>
            <p:spPr bwMode="auto">
              <a:xfrm>
                <a:off x="1611313" y="5726113"/>
                <a:ext cx="214313" cy="247650"/>
              </a:xfrm>
              <a:custGeom>
                <a:avLst/>
                <a:gdLst>
                  <a:gd name="T0" fmla="*/ 26194 w 270"/>
                  <a:gd name="T1" fmla="*/ 66250 h 314"/>
                  <a:gd name="T2" fmla="*/ 3175 w 270"/>
                  <a:gd name="T3" fmla="*/ 76503 h 314"/>
                  <a:gd name="T4" fmla="*/ 0 w 270"/>
                  <a:gd name="T5" fmla="*/ 85179 h 314"/>
                  <a:gd name="T6" fmla="*/ 3175 w 270"/>
                  <a:gd name="T7" fmla="*/ 93855 h 314"/>
                  <a:gd name="T8" fmla="*/ 10319 w 270"/>
                  <a:gd name="T9" fmla="*/ 98587 h 314"/>
                  <a:gd name="T10" fmla="*/ 34925 w 270"/>
                  <a:gd name="T11" fmla="*/ 91489 h 314"/>
                  <a:gd name="T12" fmla="*/ 30163 w 270"/>
                  <a:gd name="T13" fmla="*/ 138810 h 314"/>
                  <a:gd name="T14" fmla="*/ 24606 w 270"/>
                  <a:gd name="T15" fmla="*/ 145120 h 314"/>
                  <a:gd name="T16" fmla="*/ 23813 w 270"/>
                  <a:gd name="T17" fmla="*/ 153795 h 314"/>
                  <a:gd name="T18" fmla="*/ 30163 w 270"/>
                  <a:gd name="T19" fmla="*/ 162471 h 314"/>
                  <a:gd name="T20" fmla="*/ 38100 w 270"/>
                  <a:gd name="T21" fmla="*/ 163260 h 314"/>
                  <a:gd name="T22" fmla="*/ 72231 w 270"/>
                  <a:gd name="T23" fmla="*/ 196385 h 314"/>
                  <a:gd name="T24" fmla="*/ 49213 w 270"/>
                  <a:gd name="T25" fmla="*/ 205849 h 314"/>
                  <a:gd name="T26" fmla="*/ 45244 w 270"/>
                  <a:gd name="T27" fmla="*/ 213736 h 314"/>
                  <a:gd name="T28" fmla="*/ 49213 w 270"/>
                  <a:gd name="T29" fmla="*/ 223200 h 314"/>
                  <a:gd name="T30" fmla="*/ 56356 w 270"/>
                  <a:gd name="T31" fmla="*/ 227144 h 314"/>
                  <a:gd name="T32" fmla="*/ 80963 w 270"/>
                  <a:gd name="T33" fmla="*/ 220046 h 314"/>
                  <a:gd name="T34" fmla="*/ 196850 w 270"/>
                  <a:gd name="T35" fmla="*/ 210581 h 314"/>
                  <a:gd name="T36" fmla="*/ 207169 w 270"/>
                  <a:gd name="T37" fmla="*/ 175879 h 314"/>
                  <a:gd name="T38" fmla="*/ 213519 w 270"/>
                  <a:gd name="T39" fmla="*/ 169569 h 314"/>
                  <a:gd name="T40" fmla="*/ 213519 w 270"/>
                  <a:gd name="T41" fmla="*/ 160105 h 314"/>
                  <a:gd name="T42" fmla="*/ 207169 w 270"/>
                  <a:gd name="T43" fmla="*/ 153007 h 314"/>
                  <a:gd name="T44" fmla="*/ 199232 w 270"/>
                  <a:gd name="T45" fmla="*/ 152218 h 314"/>
                  <a:gd name="T46" fmla="*/ 165100 w 270"/>
                  <a:gd name="T47" fmla="*/ 118304 h 314"/>
                  <a:gd name="T48" fmla="*/ 188119 w 270"/>
                  <a:gd name="T49" fmla="*/ 108840 h 314"/>
                  <a:gd name="T50" fmla="*/ 191294 w 270"/>
                  <a:gd name="T51" fmla="*/ 100164 h 314"/>
                  <a:gd name="T52" fmla="*/ 188119 w 270"/>
                  <a:gd name="T53" fmla="*/ 91489 h 314"/>
                  <a:gd name="T54" fmla="*/ 180975 w 270"/>
                  <a:gd name="T55" fmla="*/ 86756 h 314"/>
                  <a:gd name="T56" fmla="*/ 156369 w 270"/>
                  <a:gd name="T57" fmla="*/ 93855 h 314"/>
                  <a:gd name="T58" fmla="*/ 161132 w 270"/>
                  <a:gd name="T59" fmla="*/ 46533 h 314"/>
                  <a:gd name="T60" fmla="*/ 168275 w 270"/>
                  <a:gd name="T61" fmla="*/ 40223 h 314"/>
                  <a:gd name="T62" fmla="*/ 168275 w 270"/>
                  <a:gd name="T63" fmla="*/ 31548 h 314"/>
                  <a:gd name="T64" fmla="*/ 161132 w 270"/>
                  <a:gd name="T65" fmla="*/ 23661 h 314"/>
                  <a:gd name="T66" fmla="*/ 153194 w 270"/>
                  <a:gd name="T67" fmla="*/ 22872 h 314"/>
                  <a:gd name="T68" fmla="*/ 123032 w 270"/>
                  <a:gd name="T69" fmla="*/ 0 h 31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0"/>
                  <a:gd name="T106" fmla="*/ 0 h 314"/>
                  <a:gd name="T107" fmla="*/ 270 w 270"/>
                  <a:gd name="T108" fmla="*/ 314 h 31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0" h="314">
                    <a:moveTo>
                      <a:pt x="20" y="48"/>
                    </a:moveTo>
                    <a:lnTo>
                      <a:pt x="33" y="84"/>
                    </a:lnTo>
                    <a:lnTo>
                      <a:pt x="9" y="94"/>
                    </a:lnTo>
                    <a:lnTo>
                      <a:pt x="4" y="97"/>
                    </a:lnTo>
                    <a:lnTo>
                      <a:pt x="2" y="102"/>
                    </a:lnTo>
                    <a:lnTo>
                      <a:pt x="0" y="108"/>
                    </a:lnTo>
                    <a:lnTo>
                      <a:pt x="1" y="113"/>
                    </a:lnTo>
                    <a:lnTo>
                      <a:pt x="4" y="119"/>
                    </a:lnTo>
                    <a:lnTo>
                      <a:pt x="9" y="124"/>
                    </a:lnTo>
                    <a:lnTo>
                      <a:pt x="13" y="125"/>
                    </a:lnTo>
                    <a:lnTo>
                      <a:pt x="19" y="125"/>
                    </a:lnTo>
                    <a:lnTo>
                      <a:pt x="44" y="116"/>
                    </a:lnTo>
                    <a:lnTo>
                      <a:pt x="62" y="167"/>
                    </a:lnTo>
                    <a:lnTo>
                      <a:pt x="38" y="176"/>
                    </a:lnTo>
                    <a:lnTo>
                      <a:pt x="33" y="179"/>
                    </a:lnTo>
                    <a:lnTo>
                      <a:pt x="31" y="184"/>
                    </a:lnTo>
                    <a:lnTo>
                      <a:pt x="28" y="189"/>
                    </a:lnTo>
                    <a:lnTo>
                      <a:pt x="30" y="195"/>
                    </a:lnTo>
                    <a:lnTo>
                      <a:pt x="33" y="201"/>
                    </a:lnTo>
                    <a:lnTo>
                      <a:pt x="38" y="206"/>
                    </a:lnTo>
                    <a:lnTo>
                      <a:pt x="42" y="207"/>
                    </a:lnTo>
                    <a:lnTo>
                      <a:pt x="48" y="207"/>
                    </a:lnTo>
                    <a:lnTo>
                      <a:pt x="73" y="197"/>
                    </a:lnTo>
                    <a:lnTo>
                      <a:pt x="91" y="249"/>
                    </a:lnTo>
                    <a:lnTo>
                      <a:pt x="66" y="257"/>
                    </a:lnTo>
                    <a:lnTo>
                      <a:pt x="62" y="261"/>
                    </a:lnTo>
                    <a:lnTo>
                      <a:pt x="59" y="265"/>
                    </a:lnTo>
                    <a:lnTo>
                      <a:pt x="57" y="271"/>
                    </a:lnTo>
                    <a:lnTo>
                      <a:pt x="58" y="277"/>
                    </a:lnTo>
                    <a:lnTo>
                      <a:pt x="62" y="283"/>
                    </a:lnTo>
                    <a:lnTo>
                      <a:pt x="66" y="287"/>
                    </a:lnTo>
                    <a:lnTo>
                      <a:pt x="71" y="288"/>
                    </a:lnTo>
                    <a:lnTo>
                      <a:pt x="77" y="288"/>
                    </a:lnTo>
                    <a:lnTo>
                      <a:pt x="102" y="279"/>
                    </a:lnTo>
                    <a:lnTo>
                      <a:pt x="114" y="314"/>
                    </a:lnTo>
                    <a:lnTo>
                      <a:pt x="248" y="267"/>
                    </a:lnTo>
                    <a:lnTo>
                      <a:pt x="237" y="232"/>
                    </a:lnTo>
                    <a:lnTo>
                      <a:pt x="261" y="223"/>
                    </a:lnTo>
                    <a:lnTo>
                      <a:pt x="266" y="219"/>
                    </a:lnTo>
                    <a:lnTo>
                      <a:pt x="269" y="215"/>
                    </a:lnTo>
                    <a:lnTo>
                      <a:pt x="270" y="209"/>
                    </a:lnTo>
                    <a:lnTo>
                      <a:pt x="269" y="203"/>
                    </a:lnTo>
                    <a:lnTo>
                      <a:pt x="266" y="197"/>
                    </a:lnTo>
                    <a:lnTo>
                      <a:pt x="261" y="194"/>
                    </a:lnTo>
                    <a:lnTo>
                      <a:pt x="256" y="193"/>
                    </a:lnTo>
                    <a:lnTo>
                      <a:pt x="251" y="193"/>
                    </a:lnTo>
                    <a:lnTo>
                      <a:pt x="225" y="201"/>
                    </a:lnTo>
                    <a:lnTo>
                      <a:pt x="208" y="150"/>
                    </a:lnTo>
                    <a:lnTo>
                      <a:pt x="232" y="141"/>
                    </a:lnTo>
                    <a:lnTo>
                      <a:pt x="237" y="138"/>
                    </a:lnTo>
                    <a:lnTo>
                      <a:pt x="240" y="133"/>
                    </a:lnTo>
                    <a:lnTo>
                      <a:pt x="241" y="127"/>
                    </a:lnTo>
                    <a:lnTo>
                      <a:pt x="240" y="121"/>
                    </a:lnTo>
                    <a:lnTo>
                      <a:pt x="237" y="116"/>
                    </a:lnTo>
                    <a:lnTo>
                      <a:pt x="232" y="112"/>
                    </a:lnTo>
                    <a:lnTo>
                      <a:pt x="228" y="110"/>
                    </a:lnTo>
                    <a:lnTo>
                      <a:pt x="222" y="111"/>
                    </a:lnTo>
                    <a:lnTo>
                      <a:pt x="197" y="119"/>
                    </a:lnTo>
                    <a:lnTo>
                      <a:pt x="179" y="68"/>
                    </a:lnTo>
                    <a:lnTo>
                      <a:pt x="203" y="59"/>
                    </a:lnTo>
                    <a:lnTo>
                      <a:pt x="208" y="56"/>
                    </a:lnTo>
                    <a:lnTo>
                      <a:pt x="212" y="51"/>
                    </a:lnTo>
                    <a:lnTo>
                      <a:pt x="213" y="45"/>
                    </a:lnTo>
                    <a:lnTo>
                      <a:pt x="212" y="40"/>
                    </a:lnTo>
                    <a:lnTo>
                      <a:pt x="208" y="34"/>
                    </a:lnTo>
                    <a:lnTo>
                      <a:pt x="203" y="30"/>
                    </a:lnTo>
                    <a:lnTo>
                      <a:pt x="199" y="28"/>
                    </a:lnTo>
                    <a:lnTo>
                      <a:pt x="193" y="29"/>
                    </a:lnTo>
                    <a:lnTo>
                      <a:pt x="168" y="37"/>
                    </a:lnTo>
                    <a:lnTo>
                      <a:pt x="155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7" name="Freeform 53"/>
              <p:cNvSpPr>
                <a:spLocks/>
              </p:cNvSpPr>
              <p:nvPr/>
            </p:nvSpPr>
            <p:spPr bwMode="auto">
              <a:xfrm>
                <a:off x="1657350" y="5768976"/>
                <a:ext cx="122238" cy="163513"/>
              </a:xfrm>
              <a:custGeom>
                <a:avLst/>
                <a:gdLst>
                  <a:gd name="T0" fmla="*/ 72554 w 155"/>
                  <a:gd name="T1" fmla="*/ 0 h 206"/>
                  <a:gd name="T2" fmla="*/ 0 w 155"/>
                  <a:gd name="T3" fmla="*/ 25400 h 206"/>
                  <a:gd name="T4" fmla="*/ 48895 w 155"/>
                  <a:gd name="T5" fmla="*/ 163513 h 206"/>
                  <a:gd name="T6" fmla="*/ 122238 w 155"/>
                  <a:gd name="T7" fmla="*/ 138113 h 206"/>
                  <a:gd name="T8" fmla="*/ 72554 w 155"/>
                  <a:gd name="T9" fmla="*/ 0 h 2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5"/>
                  <a:gd name="T16" fmla="*/ 0 h 206"/>
                  <a:gd name="T17" fmla="*/ 155 w 155"/>
                  <a:gd name="T18" fmla="*/ 206 h 2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5" h="206">
                    <a:moveTo>
                      <a:pt x="92" y="0"/>
                    </a:moveTo>
                    <a:lnTo>
                      <a:pt x="0" y="32"/>
                    </a:lnTo>
                    <a:lnTo>
                      <a:pt x="62" y="206"/>
                    </a:lnTo>
                    <a:lnTo>
                      <a:pt x="155" y="17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8" name="Freeform 54"/>
              <p:cNvSpPr>
                <a:spLocks/>
              </p:cNvSpPr>
              <p:nvPr/>
            </p:nvSpPr>
            <p:spPr bwMode="auto">
              <a:xfrm>
                <a:off x="1997075" y="5589588"/>
                <a:ext cx="214313" cy="249238"/>
              </a:xfrm>
              <a:custGeom>
                <a:avLst/>
                <a:gdLst>
                  <a:gd name="T0" fmla="*/ 26194 w 270"/>
                  <a:gd name="T1" fmla="*/ 67684 h 313"/>
                  <a:gd name="T2" fmla="*/ 2381 w 270"/>
                  <a:gd name="T3" fmla="*/ 78036 h 313"/>
                  <a:gd name="T4" fmla="*/ 0 w 270"/>
                  <a:gd name="T5" fmla="*/ 85999 h 313"/>
                  <a:gd name="T6" fmla="*/ 2381 w 270"/>
                  <a:gd name="T7" fmla="*/ 95554 h 313"/>
                  <a:gd name="T8" fmla="*/ 11113 w 270"/>
                  <a:gd name="T9" fmla="*/ 98740 h 313"/>
                  <a:gd name="T10" fmla="*/ 34925 w 270"/>
                  <a:gd name="T11" fmla="*/ 92369 h 313"/>
                  <a:gd name="T12" fmla="*/ 29369 w 270"/>
                  <a:gd name="T13" fmla="*/ 140147 h 313"/>
                  <a:gd name="T14" fmla="*/ 23813 w 270"/>
                  <a:gd name="T15" fmla="*/ 146517 h 313"/>
                  <a:gd name="T16" fmla="*/ 23813 w 270"/>
                  <a:gd name="T17" fmla="*/ 156072 h 313"/>
                  <a:gd name="T18" fmla="*/ 29369 w 270"/>
                  <a:gd name="T19" fmla="*/ 163239 h 313"/>
                  <a:gd name="T20" fmla="*/ 38100 w 270"/>
                  <a:gd name="T21" fmla="*/ 164035 h 313"/>
                  <a:gd name="T22" fmla="*/ 72231 w 270"/>
                  <a:gd name="T23" fmla="*/ 198276 h 313"/>
                  <a:gd name="T24" fmla="*/ 48419 w 270"/>
                  <a:gd name="T25" fmla="*/ 207831 h 313"/>
                  <a:gd name="T26" fmla="*/ 45244 w 270"/>
                  <a:gd name="T27" fmla="*/ 216590 h 313"/>
                  <a:gd name="T28" fmla="*/ 48419 w 270"/>
                  <a:gd name="T29" fmla="*/ 225349 h 313"/>
                  <a:gd name="T30" fmla="*/ 56356 w 270"/>
                  <a:gd name="T31" fmla="*/ 230127 h 313"/>
                  <a:gd name="T32" fmla="*/ 80169 w 270"/>
                  <a:gd name="T33" fmla="*/ 222961 h 313"/>
                  <a:gd name="T34" fmla="*/ 196057 w 270"/>
                  <a:gd name="T35" fmla="*/ 211813 h 313"/>
                  <a:gd name="T36" fmla="*/ 207169 w 270"/>
                  <a:gd name="T37" fmla="*/ 177572 h 313"/>
                  <a:gd name="T38" fmla="*/ 213519 w 270"/>
                  <a:gd name="T39" fmla="*/ 171202 h 313"/>
                  <a:gd name="T40" fmla="*/ 213519 w 270"/>
                  <a:gd name="T41" fmla="*/ 162443 h 313"/>
                  <a:gd name="T42" fmla="*/ 207169 w 270"/>
                  <a:gd name="T43" fmla="*/ 153683 h 313"/>
                  <a:gd name="T44" fmla="*/ 198438 w 270"/>
                  <a:gd name="T45" fmla="*/ 152887 h 313"/>
                  <a:gd name="T46" fmla="*/ 164307 w 270"/>
                  <a:gd name="T47" fmla="*/ 120239 h 313"/>
                  <a:gd name="T48" fmla="*/ 188119 w 270"/>
                  <a:gd name="T49" fmla="*/ 109888 h 313"/>
                  <a:gd name="T50" fmla="*/ 191294 w 270"/>
                  <a:gd name="T51" fmla="*/ 101925 h 313"/>
                  <a:gd name="T52" fmla="*/ 188119 w 270"/>
                  <a:gd name="T53" fmla="*/ 92369 h 313"/>
                  <a:gd name="T54" fmla="*/ 180182 w 270"/>
                  <a:gd name="T55" fmla="*/ 87592 h 313"/>
                  <a:gd name="T56" fmla="*/ 156369 w 270"/>
                  <a:gd name="T57" fmla="*/ 95554 h 313"/>
                  <a:gd name="T58" fmla="*/ 161925 w 270"/>
                  <a:gd name="T59" fmla="*/ 47777 h 313"/>
                  <a:gd name="T60" fmla="*/ 167482 w 270"/>
                  <a:gd name="T61" fmla="*/ 41407 h 313"/>
                  <a:gd name="T62" fmla="*/ 167482 w 270"/>
                  <a:gd name="T63" fmla="*/ 31852 h 313"/>
                  <a:gd name="T64" fmla="*/ 161925 w 270"/>
                  <a:gd name="T65" fmla="*/ 23889 h 313"/>
                  <a:gd name="T66" fmla="*/ 152400 w 270"/>
                  <a:gd name="T67" fmla="*/ 22296 h 313"/>
                  <a:gd name="T68" fmla="*/ 122238 w 270"/>
                  <a:gd name="T69" fmla="*/ 0 h 31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0"/>
                  <a:gd name="T106" fmla="*/ 0 h 313"/>
                  <a:gd name="T107" fmla="*/ 270 w 270"/>
                  <a:gd name="T108" fmla="*/ 313 h 31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0" h="313">
                    <a:moveTo>
                      <a:pt x="19" y="47"/>
                    </a:moveTo>
                    <a:lnTo>
                      <a:pt x="33" y="85"/>
                    </a:lnTo>
                    <a:lnTo>
                      <a:pt x="8" y="94"/>
                    </a:lnTo>
                    <a:lnTo>
                      <a:pt x="3" y="98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1" y="114"/>
                    </a:lnTo>
                    <a:lnTo>
                      <a:pt x="3" y="120"/>
                    </a:lnTo>
                    <a:lnTo>
                      <a:pt x="8" y="123"/>
                    </a:lnTo>
                    <a:lnTo>
                      <a:pt x="14" y="124"/>
                    </a:lnTo>
                    <a:lnTo>
                      <a:pt x="19" y="124"/>
                    </a:lnTo>
                    <a:lnTo>
                      <a:pt x="44" y="116"/>
                    </a:lnTo>
                    <a:lnTo>
                      <a:pt x="62" y="167"/>
                    </a:lnTo>
                    <a:lnTo>
                      <a:pt x="37" y="176"/>
                    </a:lnTo>
                    <a:lnTo>
                      <a:pt x="32" y="179"/>
                    </a:lnTo>
                    <a:lnTo>
                      <a:pt x="30" y="184"/>
                    </a:lnTo>
                    <a:lnTo>
                      <a:pt x="29" y="190"/>
                    </a:lnTo>
                    <a:lnTo>
                      <a:pt x="30" y="196"/>
                    </a:lnTo>
                    <a:lnTo>
                      <a:pt x="32" y="201"/>
                    </a:lnTo>
                    <a:lnTo>
                      <a:pt x="37" y="205"/>
                    </a:lnTo>
                    <a:lnTo>
                      <a:pt x="42" y="207"/>
                    </a:lnTo>
                    <a:lnTo>
                      <a:pt x="48" y="206"/>
                    </a:lnTo>
                    <a:lnTo>
                      <a:pt x="72" y="198"/>
                    </a:lnTo>
                    <a:lnTo>
                      <a:pt x="91" y="249"/>
                    </a:lnTo>
                    <a:lnTo>
                      <a:pt x="65" y="258"/>
                    </a:lnTo>
                    <a:lnTo>
                      <a:pt x="61" y="261"/>
                    </a:lnTo>
                    <a:lnTo>
                      <a:pt x="58" y="266"/>
                    </a:lnTo>
                    <a:lnTo>
                      <a:pt x="57" y="272"/>
                    </a:lnTo>
                    <a:lnTo>
                      <a:pt x="58" y="277"/>
                    </a:lnTo>
                    <a:lnTo>
                      <a:pt x="61" y="283"/>
                    </a:lnTo>
                    <a:lnTo>
                      <a:pt x="65" y="287"/>
                    </a:lnTo>
                    <a:lnTo>
                      <a:pt x="71" y="289"/>
                    </a:lnTo>
                    <a:lnTo>
                      <a:pt x="77" y="288"/>
                    </a:lnTo>
                    <a:lnTo>
                      <a:pt x="101" y="280"/>
                    </a:lnTo>
                    <a:lnTo>
                      <a:pt x="114" y="313"/>
                    </a:lnTo>
                    <a:lnTo>
                      <a:pt x="247" y="266"/>
                    </a:lnTo>
                    <a:lnTo>
                      <a:pt x="236" y="232"/>
                    </a:lnTo>
                    <a:lnTo>
                      <a:pt x="261" y="223"/>
                    </a:lnTo>
                    <a:lnTo>
                      <a:pt x="266" y="220"/>
                    </a:lnTo>
                    <a:lnTo>
                      <a:pt x="269" y="215"/>
                    </a:lnTo>
                    <a:lnTo>
                      <a:pt x="270" y="209"/>
                    </a:lnTo>
                    <a:lnTo>
                      <a:pt x="269" y="204"/>
                    </a:lnTo>
                    <a:lnTo>
                      <a:pt x="266" y="198"/>
                    </a:lnTo>
                    <a:lnTo>
                      <a:pt x="261" y="193"/>
                    </a:lnTo>
                    <a:lnTo>
                      <a:pt x="255" y="192"/>
                    </a:lnTo>
                    <a:lnTo>
                      <a:pt x="250" y="192"/>
                    </a:lnTo>
                    <a:lnTo>
                      <a:pt x="226" y="201"/>
                    </a:lnTo>
                    <a:lnTo>
                      <a:pt x="207" y="151"/>
                    </a:lnTo>
                    <a:lnTo>
                      <a:pt x="232" y="141"/>
                    </a:lnTo>
                    <a:lnTo>
                      <a:pt x="237" y="138"/>
                    </a:lnTo>
                    <a:lnTo>
                      <a:pt x="239" y="133"/>
                    </a:lnTo>
                    <a:lnTo>
                      <a:pt x="241" y="128"/>
                    </a:lnTo>
                    <a:lnTo>
                      <a:pt x="239" y="122"/>
                    </a:lnTo>
                    <a:lnTo>
                      <a:pt x="237" y="116"/>
                    </a:lnTo>
                    <a:lnTo>
                      <a:pt x="232" y="111"/>
                    </a:lnTo>
                    <a:lnTo>
                      <a:pt x="227" y="110"/>
                    </a:lnTo>
                    <a:lnTo>
                      <a:pt x="221" y="110"/>
                    </a:lnTo>
                    <a:lnTo>
                      <a:pt x="197" y="120"/>
                    </a:lnTo>
                    <a:lnTo>
                      <a:pt x="178" y="69"/>
                    </a:lnTo>
                    <a:lnTo>
                      <a:pt x="204" y="60"/>
                    </a:lnTo>
                    <a:lnTo>
                      <a:pt x="208" y="56"/>
                    </a:lnTo>
                    <a:lnTo>
                      <a:pt x="211" y="52"/>
                    </a:lnTo>
                    <a:lnTo>
                      <a:pt x="212" y="46"/>
                    </a:lnTo>
                    <a:lnTo>
                      <a:pt x="211" y="40"/>
                    </a:lnTo>
                    <a:lnTo>
                      <a:pt x="208" y="34"/>
                    </a:lnTo>
                    <a:lnTo>
                      <a:pt x="204" y="30"/>
                    </a:lnTo>
                    <a:lnTo>
                      <a:pt x="198" y="28"/>
                    </a:lnTo>
                    <a:lnTo>
                      <a:pt x="192" y="28"/>
                    </a:lnTo>
                    <a:lnTo>
                      <a:pt x="168" y="38"/>
                    </a:lnTo>
                    <a:lnTo>
                      <a:pt x="154" y="0"/>
                    </a:lnTo>
                    <a:lnTo>
                      <a:pt x="1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9" name="Freeform 55"/>
              <p:cNvSpPr>
                <a:spLocks/>
              </p:cNvSpPr>
              <p:nvPr/>
            </p:nvSpPr>
            <p:spPr bwMode="auto">
              <a:xfrm>
                <a:off x="2043113" y="5632451"/>
                <a:ext cx="120650" cy="165100"/>
              </a:xfrm>
              <a:custGeom>
                <a:avLst/>
                <a:gdLst>
                  <a:gd name="T0" fmla="*/ 72077 w 154"/>
                  <a:gd name="T1" fmla="*/ 0 h 207"/>
                  <a:gd name="T2" fmla="*/ 0 w 154"/>
                  <a:gd name="T3" fmla="*/ 26320 h 207"/>
                  <a:gd name="T4" fmla="*/ 47790 w 154"/>
                  <a:gd name="T5" fmla="*/ 165100 h 207"/>
                  <a:gd name="T6" fmla="*/ 120650 w 154"/>
                  <a:gd name="T7" fmla="*/ 138780 h 207"/>
                  <a:gd name="T8" fmla="*/ 72077 w 154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207"/>
                  <a:gd name="T17" fmla="*/ 154 w 154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207">
                    <a:moveTo>
                      <a:pt x="92" y="0"/>
                    </a:moveTo>
                    <a:lnTo>
                      <a:pt x="0" y="33"/>
                    </a:lnTo>
                    <a:lnTo>
                      <a:pt x="61" y="207"/>
                    </a:lnTo>
                    <a:lnTo>
                      <a:pt x="154" y="17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0" name="Freeform 56"/>
              <p:cNvSpPr>
                <a:spLocks/>
              </p:cNvSpPr>
              <p:nvPr/>
            </p:nvSpPr>
            <p:spPr bwMode="auto">
              <a:xfrm>
                <a:off x="2198688" y="5518151"/>
                <a:ext cx="214313" cy="249238"/>
              </a:xfrm>
              <a:custGeom>
                <a:avLst/>
                <a:gdLst>
                  <a:gd name="T0" fmla="*/ 26888 w 271"/>
                  <a:gd name="T1" fmla="*/ 66888 h 313"/>
                  <a:gd name="T2" fmla="*/ 3954 w 271"/>
                  <a:gd name="T3" fmla="*/ 77240 h 313"/>
                  <a:gd name="T4" fmla="*/ 0 w 271"/>
                  <a:gd name="T5" fmla="*/ 85203 h 313"/>
                  <a:gd name="T6" fmla="*/ 3954 w 271"/>
                  <a:gd name="T7" fmla="*/ 94758 h 313"/>
                  <a:gd name="T8" fmla="*/ 11072 w 271"/>
                  <a:gd name="T9" fmla="*/ 98740 h 313"/>
                  <a:gd name="T10" fmla="*/ 34796 w 271"/>
                  <a:gd name="T11" fmla="*/ 91573 h 313"/>
                  <a:gd name="T12" fmla="*/ 30051 w 271"/>
                  <a:gd name="T13" fmla="*/ 139350 h 313"/>
                  <a:gd name="T14" fmla="*/ 23725 w 271"/>
                  <a:gd name="T15" fmla="*/ 145721 h 313"/>
                  <a:gd name="T16" fmla="*/ 23725 w 271"/>
                  <a:gd name="T17" fmla="*/ 155276 h 313"/>
                  <a:gd name="T18" fmla="*/ 30051 w 271"/>
                  <a:gd name="T19" fmla="*/ 163239 h 313"/>
                  <a:gd name="T20" fmla="*/ 38750 w 271"/>
                  <a:gd name="T21" fmla="*/ 164035 h 313"/>
                  <a:gd name="T22" fmla="*/ 71965 w 271"/>
                  <a:gd name="T23" fmla="*/ 198276 h 313"/>
                  <a:gd name="T24" fmla="*/ 49031 w 271"/>
                  <a:gd name="T25" fmla="*/ 207035 h 313"/>
                  <a:gd name="T26" fmla="*/ 45868 w 271"/>
                  <a:gd name="T27" fmla="*/ 215794 h 313"/>
                  <a:gd name="T28" fmla="*/ 49031 w 271"/>
                  <a:gd name="T29" fmla="*/ 225349 h 313"/>
                  <a:gd name="T30" fmla="*/ 56939 w 271"/>
                  <a:gd name="T31" fmla="*/ 229331 h 313"/>
                  <a:gd name="T32" fmla="*/ 80664 w 271"/>
                  <a:gd name="T33" fmla="*/ 222164 h 313"/>
                  <a:gd name="T34" fmla="*/ 196915 w 271"/>
                  <a:gd name="T35" fmla="*/ 211813 h 313"/>
                  <a:gd name="T36" fmla="*/ 207196 w 271"/>
                  <a:gd name="T37" fmla="*/ 177572 h 313"/>
                  <a:gd name="T38" fmla="*/ 213522 w 271"/>
                  <a:gd name="T39" fmla="*/ 171202 h 313"/>
                  <a:gd name="T40" fmla="*/ 213522 w 271"/>
                  <a:gd name="T41" fmla="*/ 161646 h 313"/>
                  <a:gd name="T42" fmla="*/ 207196 w 271"/>
                  <a:gd name="T43" fmla="*/ 154480 h 313"/>
                  <a:gd name="T44" fmla="*/ 198497 w 271"/>
                  <a:gd name="T45" fmla="*/ 152887 h 313"/>
                  <a:gd name="T46" fmla="*/ 164491 w 271"/>
                  <a:gd name="T47" fmla="*/ 119443 h 313"/>
                  <a:gd name="T48" fmla="*/ 187425 w 271"/>
                  <a:gd name="T49" fmla="*/ 109091 h 313"/>
                  <a:gd name="T50" fmla="*/ 191379 w 271"/>
                  <a:gd name="T51" fmla="*/ 101129 h 313"/>
                  <a:gd name="T52" fmla="*/ 187425 w 271"/>
                  <a:gd name="T53" fmla="*/ 91573 h 313"/>
                  <a:gd name="T54" fmla="*/ 180308 w 271"/>
                  <a:gd name="T55" fmla="*/ 88388 h 313"/>
                  <a:gd name="T56" fmla="*/ 155792 w 271"/>
                  <a:gd name="T57" fmla="*/ 94758 h 313"/>
                  <a:gd name="T58" fmla="*/ 161328 w 271"/>
                  <a:gd name="T59" fmla="*/ 46981 h 313"/>
                  <a:gd name="T60" fmla="*/ 167654 w 271"/>
                  <a:gd name="T61" fmla="*/ 40611 h 313"/>
                  <a:gd name="T62" fmla="*/ 167654 w 271"/>
                  <a:gd name="T63" fmla="*/ 31055 h 313"/>
                  <a:gd name="T64" fmla="*/ 161328 w 271"/>
                  <a:gd name="T65" fmla="*/ 23889 h 313"/>
                  <a:gd name="T66" fmla="*/ 153420 w 271"/>
                  <a:gd name="T67" fmla="*/ 23092 h 313"/>
                  <a:gd name="T68" fmla="*/ 122578 w 271"/>
                  <a:gd name="T69" fmla="*/ 0 h 31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1"/>
                  <a:gd name="T106" fmla="*/ 0 h 313"/>
                  <a:gd name="T107" fmla="*/ 271 w 271"/>
                  <a:gd name="T108" fmla="*/ 313 h 31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1" h="313">
                    <a:moveTo>
                      <a:pt x="21" y="47"/>
                    </a:moveTo>
                    <a:lnTo>
                      <a:pt x="34" y="84"/>
                    </a:lnTo>
                    <a:lnTo>
                      <a:pt x="9" y="93"/>
                    </a:lnTo>
                    <a:lnTo>
                      <a:pt x="5" y="97"/>
                    </a:lnTo>
                    <a:lnTo>
                      <a:pt x="1" y="101"/>
                    </a:lnTo>
                    <a:lnTo>
                      <a:pt x="0" y="107"/>
                    </a:lnTo>
                    <a:lnTo>
                      <a:pt x="1" y="113"/>
                    </a:lnTo>
                    <a:lnTo>
                      <a:pt x="5" y="119"/>
                    </a:lnTo>
                    <a:lnTo>
                      <a:pt x="9" y="123"/>
                    </a:lnTo>
                    <a:lnTo>
                      <a:pt x="14" y="124"/>
                    </a:lnTo>
                    <a:lnTo>
                      <a:pt x="20" y="124"/>
                    </a:lnTo>
                    <a:lnTo>
                      <a:pt x="44" y="115"/>
                    </a:lnTo>
                    <a:lnTo>
                      <a:pt x="62" y="167"/>
                    </a:lnTo>
                    <a:lnTo>
                      <a:pt x="38" y="175"/>
                    </a:lnTo>
                    <a:lnTo>
                      <a:pt x="34" y="179"/>
                    </a:lnTo>
                    <a:lnTo>
                      <a:pt x="30" y="183"/>
                    </a:lnTo>
                    <a:lnTo>
                      <a:pt x="29" y="189"/>
                    </a:lnTo>
                    <a:lnTo>
                      <a:pt x="30" y="195"/>
                    </a:lnTo>
                    <a:lnTo>
                      <a:pt x="34" y="200"/>
                    </a:lnTo>
                    <a:lnTo>
                      <a:pt x="38" y="205"/>
                    </a:lnTo>
                    <a:lnTo>
                      <a:pt x="43" y="206"/>
                    </a:lnTo>
                    <a:lnTo>
                      <a:pt x="49" y="206"/>
                    </a:lnTo>
                    <a:lnTo>
                      <a:pt x="73" y="197"/>
                    </a:lnTo>
                    <a:lnTo>
                      <a:pt x="91" y="249"/>
                    </a:lnTo>
                    <a:lnTo>
                      <a:pt x="67" y="257"/>
                    </a:lnTo>
                    <a:lnTo>
                      <a:pt x="62" y="260"/>
                    </a:lnTo>
                    <a:lnTo>
                      <a:pt x="59" y="265"/>
                    </a:lnTo>
                    <a:lnTo>
                      <a:pt x="58" y="271"/>
                    </a:lnTo>
                    <a:lnTo>
                      <a:pt x="59" y="278"/>
                    </a:lnTo>
                    <a:lnTo>
                      <a:pt x="62" y="283"/>
                    </a:lnTo>
                    <a:lnTo>
                      <a:pt x="67" y="287"/>
                    </a:lnTo>
                    <a:lnTo>
                      <a:pt x="72" y="288"/>
                    </a:lnTo>
                    <a:lnTo>
                      <a:pt x="77" y="288"/>
                    </a:lnTo>
                    <a:lnTo>
                      <a:pt x="102" y="279"/>
                    </a:lnTo>
                    <a:lnTo>
                      <a:pt x="114" y="313"/>
                    </a:lnTo>
                    <a:lnTo>
                      <a:pt x="249" y="266"/>
                    </a:lnTo>
                    <a:lnTo>
                      <a:pt x="236" y="232"/>
                    </a:lnTo>
                    <a:lnTo>
                      <a:pt x="262" y="223"/>
                    </a:lnTo>
                    <a:lnTo>
                      <a:pt x="266" y="220"/>
                    </a:lnTo>
                    <a:lnTo>
                      <a:pt x="270" y="215"/>
                    </a:lnTo>
                    <a:lnTo>
                      <a:pt x="271" y="210"/>
                    </a:lnTo>
                    <a:lnTo>
                      <a:pt x="270" y="203"/>
                    </a:lnTo>
                    <a:lnTo>
                      <a:pt x="266" y="197"/>
                    </a:lnTo>
                    <a:lnTo>
                      <a:pt x="262" y="194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26" y="202"/>
                    </a:lnTo>
                    <a:lnTo>
                      <a:pt x="208" y="150"/>
                    </a:lnTo>
                    <a:lnTo>
                      <a:pt x="233" y="141"/>
                    </a:lnTo>
                    <a:lnTo>
                      <a:pt x="237" y="137"/>
                    </a:lnTo>
                    <a:lnTo>
                      <a:pt x="241" y="132"/>
                    </a:lnTo>
                    <a:lnTo>
                      <a:pt x="242" y="127"/>
                    </a:lnTo>
                    <a:lnTo>
                      <a:pt x="241" y="121"/>
                    </a:lnTo>
                    <a:lnTo>
                      <a:pt x="237" y="115"/>
                    </a:lnTo>
                    <a:lnTo>
                      <a:pt x="233" y="112"/>
                    </a:lnTo>
                    <a:lnTo>
                      <a:pt x="228" y="111"/>
                    </a:lnTo>
                    <a:lnTo>
                      <a:pt x="223" y="111"/>
                    </a:lnTo>
                    <a:lnTo>
                      <a:pt x="197" y="119"/>
                    </a:lnTo>
                    <a:lnTo>
                      <a:pt x="179" y="68"/>
                    </a:lnTo>
                    <a:lnTo>
                      <a:pt x="204" y="59"/>
                    </a:lnTo>
                    <a:lnTo>
                      <a:pt x="209" y="55"/>
                    </a:lnTo>
                    <a:lnTo>
                      <a:pt x="212" y="51"/>
                    </a:lnTo>
                    <a:lnTo>
                      <a:pt x="213" y="45"/>
                    </a:lnTo>
                    <a:lnTo>
                      <a:pt x="212" y="39"/>
                    </a:lnTo>
                    <a:lnTo>
                      <a:pt x="209" y="33"/>
                    </a:lnTo>
                    <a:lnTo>
                      <a:pt x="204" y="30"/>
                    </a:lnTo>
                    <a:lnTo>
                      <a:pt x="199" y="28"/>
                    </a:lnTo>
                    <a:lnTo>
                      <a:pt x="194" y="29"/>
                    </a:lnTo>
                    <a:lnTo>
                      <a:pt x="168" y="37"/>
                    </a:lnTo>
                    <a:lnTo>
                      <a:pt x="155" y="0"/>
                    </a:lnTo>
                    <a:lnTo>
                      <a:pt x="21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1" name="Freeform 57"/>
              <p:cNvSpPr>
                <a:spLocks/>
              </p:cNvSpPr>
              <p:nvPr/>
            </p:nvSpPr>
            <p:spPr bwMode="auto">
              <a:xfrm>
                <a:off x="2243138" y="5562601"/>
                <a:ext cx="122238" cy="163513"/>
              </a:xfrm>
              <a:custGeom>
                <a:avLst/>
                <a:gdLst>
                  <a:gd name="T0" fmla="*/ 73503 w 153"/>
                  <a:gd name="T1" fmla="*/ 0 h 207"/>
                  <a:gd name="T2" fmla="*/ 0 w 153"/>
                  <a:gd name="T3" fmla="*/ 25277 h 207"/>
                  <a:gd name="T4" fmla="*/ 48735 w 153"/>
                  <a:gd name="T5" fmla="*/ 163513 h 207"/>
                  <a:gd name="T6" fmla="*/ 122238 w 153"/>
                  <a:gd name="T7" fmla="*/ 137446 h 207"/>
                  <a:gd name="T8" fmla="*/ 73503 w 153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207"/>
                  <a:gd name="T17" fmla="*/ 153 w 153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207">
                    <a:moveTo>
                      <a:pt x="92" y="0"/>
                    </a:moveTo>
                    <a:lnTo>
                      <a:pt x="0" y="32"/>
                    </a:lnTo>
                    <a:lnTo>
                      <a:pt x="61" y="207"/>
                    </a:lnTo>
                    <a:lnTo>
                      <a:pt x="153" y="17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2" name="Freeform 58"/>
              <p:cNvSpPr>
                <a:spLocks/>
              </p:cNvSpPr>
              <p:nvPr/>
            </p:nvSpPr>
            <p:spPr bwMode="auto">
              <a:xfrm>
                <a:off x="2400300" y="5448301"/>
                <a:ext cx="214313" cy="247650"/>
              </a:xfrm>
              <a:custGeom>
                <a:avLst/>
                <a:gdLst>
                  <a:gd name="T0" fmla="*/ 26097 w 271"/>
                  <a:gd name="T1" fmla="*/ 67253 h 313"/>
                  <a:gd name="T2" fmla="*/ 3163 w 271"/>
                  <a:gd name="T3" fmla="*/ 76748 h 313"/>
                  <a:gd name="T4" fmla="*/ 0 w 271"/>
                  <a:gd name="T5" fmla="*/ 84660 h 313"/>
                  <a:gd name="T6" fmla="*/ 3163 w 271"/>
                  <a:gd name="T7" fmla="*/ 94946 h 313"/>
                  <a:gd name="T8" fmla="*/ 11072 w 271"/>
                  <a:gd name="T9" fmla="*/ 98111 h 313"/>
                  <a:gd name="T10" fmla="*/ 34796 w 271"/>
                  <a:gd name="T11" fmla="*/ 90990 h 313"/>
                  <a:gd name="T12" fmla="*/ 30051 w 271"/>
                  <a:gd name="T13" fmla="*/ 138462 h 313"/>
                  <a:gd name="T14" fmla="*/ 23725 w 271"/>
                  <a:gd name="T15" fmla="*/ 144792 h 313"/>
                  <a:gd name="T16" fmla="*/ 23725 w 271"/>
                  <a:gd name="T17" fmla="*/ 155078 h 313"/>
                  <a:gd name="T18" fmla="*/ 30051 w 271"/>
                  <a:gd name="T19" fmla="*/ 162199 h 313"/>
                  <a:gd name="T20" fmla="*/ 37959 w 271"/>
                  <a:gd name="T21" fmla="*/ 162990 h 313"/>
                  <a:gd name="T22" fmla="*/ 71965 w 271"/>
                  <a:gd name="T23" fmla="*/ 197012 h 313"/>
                  <a:gd name="T24" fmla="*/ 49031 w 271"/>
                  <a:gd name="T25" fmla="*/ 205716 h 313"/>
                  <a:gd name="T26" fmla="*/ 45077 w 271"/>
                  <a:gd name="T27" fmla="*/ 214419 h 313"/>
                  <a:gd name="T28" fmla="*/ 49031 w 271"/>
                  <a:gd name="T29" fmla="*/ 224705 h 313"/>
                  <a:gd name="T30" fmla="*/ 56148 w 271"/>
                  <a:gd name="T31" fmla="*/ 227870 h 313"/>
                  <a:gd name="T32" fmla="*/ 79873 w 271"/>
                  <a:gd name="T33" fmla="*/ 221540 h 313"/>
                  <a:gd name="T34" fmla="*/ 196915 w 271"/>
                  <a:gd name="T35" fmla="*/ 210463 h 313"/>
                  <a:gd name="T36" fmla="*/ 206405 w 271"/>
                  <a:gd name="T37" fmla="*/ 177232 h 313"/>
                  <a:gd name="T38" fmla="*/ 212731 w 271"/>
                  <a:gd name="T39" fmla="*/ 170902 h 313"/>
                  <a:gd name="T40" fmla="*/ 212731 w 271"/>
                  <a:gd name="T41" fmla="*/ 160616 h 313"/>
                  <a:gd name="T42" fmla="*/ 206405 w 271"/>
                  <a:gd name="T43" fmla="*/ 153496 h 313"/>
                  <a:gd name="T44" fmla="*/ 198497 w 271"/>
                  <a:gd name="T45" fmla="*/ 151913 h 313"/>
                  <a:gd name="T46" fmla="*/ 163700 w 271"/>
                  <a:gd name="T47" fmla="*/ 118682 h 313"/>
                  <a:gd name="T48" fmla="*/ 187425 w 271"/>
                  <a:gd name="T49" fmla="*/ 109188 h 313"/>
                  <a:gd name="T50" fmla="*/ 191379 w 271"/>
                  <a:gd name="T51" fmla="*/ 101275 h 313"/>
                  <a:gd name="T52" fmla="*/ 187425 w 271"/>
                  <a:gd name="T53" fmla="*/ 90990 h 313"/>
                  <a:gd name="T54" fmla="*/ 180308 w 271"/>
                  <a:gd name="T55" fmla="*/ 87825 h 313"/>
                  <a:gd name="T56" fmla="*/ 155792 w 271"/>
                  <a:gd name="T57" fmla="*/ 94946 h 313"/>
                  <a:gd name="T58" fmla="*/ 161328 w 271"/>
                  <a:gd name="T59" fmla="*/ 47473 h 313"/>
                  <a:gd name="T60" fmla="*/ 167654 w 271"/>
                  <a:gd name="T61" fmla="*/ 41143 h 313"/>
                  <a:gd name="T62" fmla="*/ 167654 w 271"/>
                  <a:gd name="T63" fmla="*/ 30857 h 313"/>
                  <a:gd name="T64" fmla="*/ 161328 w 271"/>
                  <a:gd name="T65" fmla="*/ 23736 h 313"/>
                  <a:gd name="T66" fmla="*/ 152629 w 271"/>
                  <a:gd name="T67" fmla="*/ 22945 h 313"/>
                  <a:gd name="T68" fmla="*/ 121787 w 271"/>
                  <a:gd name="T69" fmla="*/ 0 h 31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1"/>
                  <a:gd name="T106" fmla="*/ 0 h 313"/>
                  <a:gd name="T107" fmla="*/ 271 w 271"/>
                  <a:gd name="T108" fmla="*/ 313 h 31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1" h="313">
                    <a:moveTo>
                      <a:pt x="19" y="47"/>
                    </a:moveTo>
                    <a:lnTo>
                      <a:pt x="33" y="85"/>
                    </a:lnTo>
                    <a:lnTo>
                      <a:pt x="9" y="93"/>
                    </a:lnTo>
                    <a:lnTo>
                      <a:pt x="4" y="97"/>
                    </a:lnTo>
                    <a:lnTo>
                      <a:pt x="1" y="101"/>
                    </a:lnTo>
                    <a:lnTo>
                      <a:pt x="0" y="107"/>
                    </a:lnTo>
                    <a:lnTo>
                      <a:pt x="1" y="114"/>
                    </a:lnTo>
                    <a:lnTo>
                      <a:pt x="4" y="120"/>
                    </a:lnTo>
                    <a:lnTo>
                      <a:pt x="9" y="123"/>
                    </a:lnTo>
                    <a:lnTo>
                      <a:pt x="14" y="124"/>
                    </a:lnTo>
                    <a:lnTo>
                      <a:pt x="19" y="124"/>
                    </a:lnTo>
                    <a:lnTo>
                      <a:pt x="44" y="115"/>
                    </a:lnTo>
                    <a:lnTo>
                      <a:pt x="62" y="167"/>
                    </a:lnTo>
                    <a:lnTo>
                      <a:pt x="38" y="175"/>
                    </a:lnTo>
                    <a:lnTo>
                      <a:pt x="33" y="179"/>
                    </a:lnTo>
                    <a:lnTo>
                      <a:pt x="30" y="183"/>
                    </a:lnTo>
                    <a:lnTo>
                      <a:pt x="29" y="189"/>
                    </a:lnTo>
                    <a:lnTo>
                      <a:pt x="30" y="196"/>
                    </a:lnTo>
                    <a:lnTo>
                      <a:pt x="33" y="202"/>
                    </a:lnTo>
                    <a:lnTo>
                      <a:pt x="38" y="205"/>
                    </a:lnTo>
                    <a:lnTo>
                      <a:pt x="42" y="206"/>
                    </a:lnTo>
                    <a:lnTo>
                      <a:pt x="48" y="206"/>
                    </a:lnTo>
                    <a:lnTo>
                      <a:pt x="72" y="197"/>
                    </a:lnTo>
                    <a:lnTo>
                      <a:pt x="91" y="249"/>
                    </a:lnTo>
                    <a:lnTo>
                      <a:pt x="67" y="257"/>
                    </a:lnTo>
                    <a:lnTo>
                      <a:pt x="62" y="260"/>
                    </a:lnTo>
                    <a:lnTo>
                      <a:pt x="59" y="265"/>
                    </a:lnTo>
                    <a:lnTo>
                      <a:pt x="57" y="271"/>
                    </a:lnTo>
                    <a:lnTo>
                      <a:pt x="59" y="278"/>
                    </a:lnTo>
                    <a:lnTo>
                      <a:pt x="62" y="284"/>
                    </a:lnTo>
                    <a:lnTo>
                      <a:pt x="67" y="287"/>
                    </a:lnTo>
                    <a:lnTo>
                      <a:pt x="71" y="288"/>
                    </a:lnTo>
                    <a:lnTo>
                      <a:pt x="77" y="288"/>
                    </a:lnTo>
                    <a:lnTo>
                      <a:pt x="101" y="280"/>
                    </a:lnTo>
                    <a:lnTo>
                      <a:pt x="114" y="313"/>
                    </a:lnTo>
                    <a:lnTo>
                      <a:pt x="249" y="266"/>
                    </a:lnTo>
                    <a:lnTo>
                      <a:pt x="236" y="232"/>
                    </a:lnTo>
                    <a:lnTo>
                      <a:pt x="261" y="224"/>
                    </a:lnTo>
                    <a:lnTo>
                      <a:pt x="266" y="220"/>
                    </a:lnTo>
                    <a:lnTo>
                      <a:pt x="269" y="216"/>
                    </a:lnTo>
                    <a:lnTo>
                      <a:pt x="271" y="210"/>
                    </a:lnTo>
                    <a:lnTo>
                      <a:pt x="269" y="203"/>
                    </a:lnTo>
                    <a:lnTo>
                      <a:pt x="266" y="197"/>
                    </a:lnTo>
                    <a:lnTo>
                      <a:pt x="261" y="194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26" y="202"/>
                    </a:lnTo>
                    <a:lnTo>
                      <a:pt x="207" y="150"/>
                    </a:lnTo>
                    <a:lnTo>
                      <a:pt x="232" y="142"/>
                    </a:lnTo>
                    <a:lnTo>
                      <a:pt x="237" y="138"/>
                    </a:lnTo>
                    <a:lnTo>
                      <a:pt x="241" y="134"/>
                    </a:lnTo>
                    <a:lnTo>
                      <a:pt x="242" y="128"/>
                    </a:lnTo>
                    <a:lnTo>
                      <a:pt x="241" y="121"/>
                    </a:lnTo>
                    <a:lnTo>
                      <a:pt x="237" y="115"/>
                    </a:lnTo>
                    <a:lnTo>
                      <a:pt x="232" y="112"/>
                    </a:lnTo>
                    <a:lnTo>
                      <a:pt x="228" y="111"/>
                    </a:lnTo>
                    <a:lnTo>
                      <a:pt x="222" y="111"/>
                    </a:lnTo>
                    <a:lnTo>
                      <a:pt x="197" y="120"/>
                    </a:lnTo>
                    <a:lnTo>
                      <a:pt x="178" y="68"/>
                    </a:lnTo>
                    <a:lnTo>
                      <a:pt x="204" y="60"/>
                    </a:lnTo>
                    <a:lnTo>
                      <a:pt x="208" y="56"/>
                    </a:lnTo>
                    <a:lnTo>
                      <a:pt x="212" y="52"/>
                    </a:lnTo>
                    <a:lnTo>
                      <a:pt x="213" y="46"/>
                    </a:lnTo>
                    <a:lnTo>
                      <a:pt x="212" y="39"/>
                    </a:lnTo>
                    <a:lnTo>
                      <a:pt x="208" y="33"/>
                    </a:lnTo>
                    <a:lnTo>
                      <a:pt x="204" y="30"/>
                    </a:lnTo>
                    <a:lnTo>
                      <a:pt x="199" y="29"/>
                    </a:lnTo>
                    <a:lnTo>
                      <a:pt x="193" y="29"/>
                    </a:lnTo>
                    <a:lnTo>
                      <a:pt x="168" y="38"/>
                    </a:lnTo>
                    <a:lnTo>
                      <a:pt x="154" y="0"/>
                    </a:lnTo>
                    <a:lnTo>
                      <a:pt x="1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3" name="Freeform 59"/>
              <p:cNvSpPr>
                <a:spLocks/>
              </p:cNvSpPr>
              <p:nvPr/>
            </p:nvSpPr>
            <p:spPr bwMode="auto">
              <a:xfrm>
                <a:off x="2446338" y="5491163"/>
                <a:ext cx="120650" cy="163513"/>
              </a:xfrm>
              <a:custGeom>
                <a:avLst/>
                <a:gdLst>
                  <a:gd name="T0" fmla="*/ 72860 w 154"/>
                  <a:gd name="T1" fmla="*/ 0 h 207"/>
                  <a:gd name="T2" fmla="*/ 0 w 154"/>
                  <a:gd name="T3" fmla="*/ 26067 h 207"/>
                  <a:gd name="T4" fmla="*/ 47790 w 154"/>
                  <a:gd name="T5" fmla="*/ 163513 h 207"/>
                  <a:gd name="T6" fmla="*/ 120650 w 154"/>
                  <a:gd name="T7" fmla="*/ 137446 h 207"/>
                  <a:gd name="T8" fmla="*/ 72860 w 154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207"/>
                  <a:gd name="T17" fmla="*/ 154 w 154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207">
                    <a:moveTo>
                      <a:pt x="93" y="0"/>
                    </a:moveTo>
                    <a:lnTo>
                      <a:pt x="0" y="33"/>
                    </a:lnTo>
                    <a:lnTo>
                      <a:pt x="61" y="207"/>
                    </a:lnTo>
                    <a:lnTo>
                      <a:pt x="154" y="17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4" name="Freeform 60"/>
              <p:cNvSpPr>
                <a:spLocks/>
              </p:cNvSpPr>
              <p:nvPr/>
            </p:nvSpPr>
            <p:spPr bwMode="auto">
              <a:xfrm>
                <a:off x="1092200" y="5862638"/>
                <a:ext cx="49213" cy="49213"/>
              </a:xfrm>
              <a:custGeom>
                <a:avLst/>
                <a:gdLst>
                  <a:gd name="T0" fmla="*/ 47651 w 63"/>
                  <a:gd name="T1" fmla="*/ 16669 h 62"/>
                  <a:gd name="T2" fmla="*/ 46088 w 63"/>
                  <a:gd name="T3" fmla="*/ 11906 h 62"/>
                  <a:gd name="T4" fmla="*/ 42964 w 63"/>
                  <a:gd name="T5" fmla="*/ 8731 h 62"/>
                  <a:gd name="T6" fmla="*/ 39058 w 63"/>
                  <a:gd name="T7" fmla="*/ 4763 h 62"/>
                  <a:gd name="T8" fmla="*/ 35152 w 63"/>
                  <a:gd name="T9" fmla="*/ 2381 h 62"/>
                  <a:gd name="T10" fmla="*/ 31246 w 63"/>
                  <a:gd name="T11" fmla="*/ 0 h 62"/>
                  <a:gd name="T12" fmla="*/ 26559 w 63"/>
                  <a:gd name="T13" fmla="*/ 0 h 62"/>
                  <a:gd name="T14" fmla="*/ 21091 w 63"/>
                  <a:gd name="T15" fmla="*/ 0 h 62"/>
                  <a:gd name="T16" fmla="*/ 16404 w 63"/>
                  <a:gd name="T17" fmla="*/ 794 h 62"/>
                  <a:gd name="T18" fmla="*/ 8593 w 63"/>
                  <a:gd name="T19" fmla="*/ 6350 h 62"/>
                  <a:gd name="T20" fmla="*/ 3125 w 63"/>
                  <a:gd name="T21" fmla="*/ 14288 h 62"/>
                  <a:gd name="T22" fmla="*/ 0 w 63"/>
                  <a:gd name="T23" fmla="*/ 23019 h 62"/>
                  <a:gd name="T24" fmla="*/ 2343 w 63"/>
                  <a:gd name="T25" fmla="*/ 33338 h 62"/>
                  <a:gd name="T26" fmla="*/ 3906 w 63"/>
                  <a:gd name="T27" fmla="*/ 37307 h 62"/>
                  <a:gd name="T28" fmla="*/ 6249 w 63"/>
                  <a:gd name="T29" fmla="*/ 41275 h 62"/>
                  <a:gd name="T30" fmla="*/ 10155 w 63"/>
                  <a:gd name="T31" fmla="*/ 45244 h 62"/>
                  <a:gd name="T32" fmla="*/ 14842 w 63"/>
                  <a:gd name="T33" fmla="*/ 46832 h 62"/>
                  <a:gd name="T34" fmla="*/ 17967 w 63"/>
                  <a:gd name="T35" fmla="*/ 48419 h 62"/>
                  <a:gd name="T36" fmla="*/ 22654 w 63"/>
                  <a:gd name="T37" fmla="*/ 49213 h 62"/>
                  <a:gd name="T38" fmla="*/ 28122 w 63"/>
                  <a:gd name="T39" fmla="*/ 48419 h 62"/>
                  <a:gd name="T40" fmla="*/ 32809 w 63"/>
                  <a:gd name="T41" fmla="*/ 47625 h 62"/>
                  <a:gd name="T42" fmla="*/ 40620 w 63"/>
                  <a:gd name="T43" fmla="*/ 42863 h 62"/>
                  <a:gd name="T44" fmla="*/ 46870 w 63"/>
                  <a:gd name="T45" fmla="*/ 34925 h 62"/>
                  <a:gd name="T46" fmla="*/ 49213 w 63"/>
                  <a:gd name="T47" fmla="*/ 26988 h 62"/>
                  <a:gd name="T48" fmla="*/ 47651 w 63"/>
                  <a:gd name="T49" fmla="*/ 16669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62"/>
                  <a:gd name="T77" fmla="*/ 63 w 63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62">
                    <a:moveTo>
                      <a:pt x="61" y="21"/>
                    </a:moveTo>
                    <a:lnTo>
                      <a:pt x="59" y="15"/>
                    </a:lnTo>
                    <a:lnTo>
                      <a:pt x="55" y="11"/>
                    </a:lnTo>
                    <a:lnTo>
                      <a:pt x="50" y="6"/>
                    </a:lnTo>
                    <a:lnTo>
                      <a:pt x="45" y="3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1" y="1"/>
                    </a:lnTo>
                    <a:lnTo>
                      <a:pt x="11" y="8"/>
                    </a:lnTo>
                    <a:lnTo>
                      <a:pt x="4" y="18"/>
                    </a:lnTo>
                    <a:lnTo>
                      <a:pt x="0" y="29"/>
                    </a:lnTo>
                    <a:lnTo>
                      <a:pt x="3" y="42"/>
                    </a:lnTo>
                    <a:lnTo>
                      <a:pt x="5" y="47"/>
                    </a:lnTo>
                    <a:lnTo>
                      <a:pt x="8" y="52"/>
                    </a:lnTo>
                    <a:lnTo>
                      <a:pt x="13" y="57"/>
                    </a:lnTo>
                    <a:lnTo>
                      <a:pt x="19" y="59"/>
                    </a:lnTo>
                    <a:lnTo>
                      <a:pt x="23" y="61"/>
                    </a:lnTo>
                    <a:lnTo>
                      <a:pt x="29" y="62"/>
                    </a:lnTo>
                    <a:lnTo>
                      <a:pt x="36" y="61"/>
                    </a:lnTo>
                    <a:lnTo>
                      <a:pt x="42" y="60"/>
                    </a:lnTo>
                    <a:lnTo>
                      <a:pt x="52" y="54"/>
                    </a:lnTo>
                    <a:lnTo>
                      <a:pt x="60" y="44"/>
                    </a:lnTo>
                    <a:lnTo>
                      <a:pt x="63" y="34"/>
                    </a:lnTo>
                    <a:lnTo>
                      <a:pt x="6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5" name="Freeform 61"/>
              <p:cNvSpPr>
                <a:spLocks/>
              </p:cNvSpPr>
              <p:nvPr/>
            </p:nvSpPr>
            <p:spPr bwMode="auto">
              <a:xfrm>
                <a:off x="2566988" y="5343526"/>
                <a:ext cx="49213" cy="49213"/>
              </a:xfrm>
              <a:custGeom>
                <a:avLst/>
                <a:gdLst>
                  <a:gd name="T0" fmla="*/ 48432 w 63"/>
                  <a:gd name="T1" fmla="*/ 15875 h 62"/>
                  <a:gd name="T2" fmla="*/ 46088 w 63"/>
                  <a:gd name="T3" fmla="*/ 11906 h 62"/>
                  <a:gd name="T4" fmla="*/ 42964 w 63"/>
                  <a:gd name="T5" fmla="*/ 7938 h 62"/>
                  <a:gd name="T6" fmla="*/ 39058 w 63"/>
                  <a:gd name="T7" fmla="*/ 3969 h 62"/>
                  <a:gd name="T8" fmla="*/ 35152 w 63"/>
                  <a:gd name="T9" fmla="*/ 1588 h 62"/>
                  <a:gd name="T10" fmla="*/ 31246 w 63"/>
                  <a:gd name="T11" fmla="*/ 0 h 62"/>
                  <a:gd name="T12" fmla="*/ 26559 w 63"/>
                  <a:gd name="T13" fmla="*/ 0 h 62"/>
                  <a:gd name="T14" fmla="*/ 21091 w 63"/>
                  <a:gd name="T15" fmla="*/ 0 h 62"/>
                  <a:gd name="T16" fmla="*/ 16404 w 63"/>
                  <a:gd name="T17" fmla="*/ 794 h 62"/>
                  <a:gd name="T18" fmla="*/ 8593 w 63"/>
                  <a:gd name="T19" fmla="*/ 6350 h 62"/>
                  <a:gd name="T20" fmla="*/ 3125 w 63"/>
                  <a:gd name="T21" fmla="*/ 13494 h 62"/>
                  <a:gd name="T22" fmla="*/ 0 w 63"/>
                  <a:gd name="T23" fmla="*/ 22225 h 62"/>
                  <a:gd name="T24" fmla="*/ 2343 w 63"/>
                  <a:gd name="T25" fmla="*/ 32544 h 62"/>
                  <a:gd name="T26" fmla="*/ 3906 w 63"/>
                  <a:gd name="T27" fmla="*/ 37307 h 62"/>
                  <a:gd name="T28" fmla="*/ 7030 w 63"/>
                  <a:gd name="T29" fmla="*/ 40482 h 62"/>
                  <a:gd name="T30" fmla="*/ 10155 w 63"/>
                  <a:gd name="T31" fmla="*/ 44450 h 62"/>
                  <a:gd name="T32" fmla="*/ 14842 w 63"/>
                  <a:gd name="T33" fmla="*/ 46038 h 62"/>
                  <a:gd name="T34" fmla="*/ 17967 w 63"/>
                  <a:gd name="T35" fmla="*/ 48419 h 62"/>
                  <a:gd name="T36" fmla="*/ 22654 w 63"/>
                  <a:gd name="T37" fmla="*/ 49213 h 62"/>
                  <a:gd name="T38" fmla="*/ 28122 w 63"/>
                  <a:gd name="T39" fmla="*/ 48419 h 62"/>
                  <a:gd name="T40" fmla="*/ 32809 w 63"/>
                  <a:gd name="T41" fmla="*/ 47625 h 62"/>
                  <a:gd name="T42" fmla="*/ 40620 w 63"/>
                  <a:gd name="T43" fmla="*/ 42863 h 62"/>
                  <a:gd name="T44" fmla="*/ 46870 w 63"/>
                  <a:gd name="T45" fmla="*/ 34132 h 62"/>
                  <a:gd name="T46" fmla="*/ 49213 w 63"/>
                  <a:gd name="T47" fmla="*/ 26194 h 62"/>
                  <a:gd name="T48" fmla="*/ 48432 w 63"/>
                  <a:gd name="T49" fmla="*/ 15875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62"/>
                  <a:gd name="T77" fmla="*/ 63 w 63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62">
                    <a:moveTo>
                      <a:pt x="62" y="20"/>
                    </a:moveTo>
                    <a:lnTo>
                      <a:pt x="59" y="15"/>
                    </a:lnTo>
                    <a:lnTo>
                      <a:pt x="55" y="10"/>
                    </a:lnTo>
                    <a:lnTo>
                      <a:pt x="50" y="5"/>
                    </a:lnTo>
                    <a:lnTo>
                      <a:pt x="45" y="2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1" y="1"/>
                    </a:lnTo>
                    <a:lnTo>
                      <a:pt x="11" y="8"/>
                    </a:lnTo>
                    <a:lnTo>
                      <a:pt x="4" y="17"/>
                    </a:lnTo>
                    <a:lnTo>
                      <a:pt x="0" y="28"/>
                    </a:lnTo>
                    <a:lnTo>
                      <a:pt x="3" y="41"/>
                    </a:lnTo>
                    <a:lnTo>
                      <a:pt x="5" y="47"/>
                    </a:lnTo>
                    <a:lnTo>
                      <a:pt x="9" y="51"/>
                    </a:lnTo>
                    <a:lnTo>
                      <a:pt x="13" y="56"/>
                    </a:lnTo>
                    <a:lnTo>
                      <a:pt x="19" y="58"/>
                    </a:lnTo>
                    <a:lnTo>
                      <a:pt x="23" y="61"/>
                    </a:lnTo>
                    <a:lnTo>
                      <a:pt x="29" y="62"/>
                    </a:lnTo>
                    <a:lnTo>
                      <a:pt x="36" y="61"/>
                    </a:lnTo>
                    <a:lnTo>
                      <a:pt x="42" y="60"/>
                    </a:lnTo>
                    <a:lnTo>
                      <a:pt x="52" y="54"/>
                    </a:lnTo>
                    <a:lnTo>
                      <a:pt x="60" y="43"/>
                    </a:lnTo>
                    <a:lnTo>
                      <a:pt x="63" y="33"/>
                    </a:lnTo>
                    <a:lnTo>
                      <a:pt x="62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6396" name="TextBox 65"/>
            <p:cNvSpPr txBox="1">
              <a:spLocks noChangeArrowheads="1"/>
            </p:cNvSpPr>
            <p:nvPr/>
          </p:nvSpPr>
          <p:spPr bwMode="auto">
            <a:xfrm rot="-1045891">
              <a:off x="6248135" y="3725240"/>
              <a:ext cx="15716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0 1 2 3 …</a:t>
              </a:r>
              <a:endPara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741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4B6F7C-571E-4D8F-91E3-215E648D253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8268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원시작업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672012" cy="3929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원시작업</a:t>
            </a:r>
            <a:r>
              <a:rPr lang="en-US" altLang="ko-KR" sz="2400" dirty="0">
                <a:ea typeface="맑은 고딕" pitchFamily="50" charset="-127"/>
              </a:rPr>
              <a:t>(primitive </a:t>
            </a:r>
            <a:r>
              <a:rPr lang="en-US" altLang="ko-KR" sz="2400" dirty="0" smtClean="0">
                <a:ea typeface="맑은 고딕" pitchFamily="50" charset="-127"/>
              </a:rPr>
              <a:t>operation)</a:t>
            </a:r>
            <a:r>
              <a:rPr lang="ko-KR" altLang="en-US" sz="2400" dirty="0">
                <a:ea typeface="맑은 고딕" pitchFamily="50" charset="-127"/>
              </a:rPr>
              <a:t>이란</a:t>
            </a:r>
            <a:r>
              <a:rPr lang="en-US" altLang="ko-KR" sz="24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알고리즘에 의해 수행되는 기본적인 계산들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의사코드로 표현 가능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프로그래밍 언어와는 대체로 무관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정밀한 정의는 중요하지 않음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임의접근기계 모델에서 수행시 상수시간이 소요된다고 가정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500688" y="2071688"/>
            <a:ext cx="3000375" cy="3661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산술식</a:t>
            </a:r>
            <a:r>
              <a:rPr lang="en-US" altLang="ko-KR" sz="2000" dirty="0">
                <a:ea typeface="맑은 고딕" pitchFamily="50" charset="-127"/>
              </a:rPr>
              <a:t>/</a:t>
            </a:r>
            <a:r>
              <a:rPr lang="ko-KR" altLang="en-US" sz="2000" dirty="0">
                <a:ea typeface="맑은 고딕" pitchFamily="50" charset="-127"/>
              </a:rPr>
              <a:t>논리식의 평가</a:t>
            </a:r>
            <a:r>
              <a:rPr lang="en-US" altLang="ko-KR" sz="2000" dirty="0">
                <a:ea typeface="맑은 고딕" pitchFamily="50" charset="-127"/>
              </a:rPr>
              <a:t>(EXP)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변수에 </a:t>
            </a:r>
            <a:r>
              <a:rPr lang="ko-KR" altLang="en-US" sz="2000" dirty="0" err="1">
                <a:ea typeface="맑은 고딕" pitchFamily="50" charset="-127"/>
              </a:rPr>
              <a:t>특정값을</a:t>
            </a:r>
            <a:r>
              <a:rPr lang="ko-KR" altLang="en-US" sz="2000" dirty="0">
                <a:ea typeface="맑은 고딕" pitchFamily="50" charset="-127"/>
              </a:rPr>
              <a:t> 치환</a:t>
            </a:r>
            <a:r>
              <a:rPr lang="en-US" altLang="ko-KR" sz="2000" dirty="0">
                <a:ea typeface="맑은 고딕" pitchFamily="50" charset="-127"/>
              </a:rPr>
              <a:t>(ASS)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배열원소 접근</a:t>
            </a:r>
            <a:r>
              <a:rPr lang="en-US" altLang="ko-KR" sz="2000" dirty="0">
                <a:ea typeface="맑은 고딕" pitchFamily="50" charset="-127"/>
              </a:rPr>
              <a:t>(IND)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메쏘드</a:t>
            </a:r>
            <a:r>
              <a:rPr lang="ko-KR" altLang="en-US" sz="2000" dirty="0">
                <a:ea typeface="맑은 고딕" pitchFamily="50" charset="-127"/>
              </a:rPr>
              <a:t> 호출</a:t>
            </a:r>
            <a:r>
              <a:rPr lang="en-US" altLang="ko-KR" sz="2000" dirty="0">
                <a:ea typeface="맑은 고딕" pitchFamily="50" charset="-127"/>
              </a:rPr>
              <a:t>(CAL)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메쏘드로부터</a:t>
            </a:r>
            <a:r>
              <a:rPr lang="ko-KR" altLang="en-US" sz="2000" dirty="0">
                <a:ea typeface="맑은 고딕" pitchFamily="50" charset="-127"/>
              </a:rPr>
              <a:t> 반환</a:t>
            </a:r>
            <a:r>
              <a:rPr lang="en-US" altLang="ko-KR" sz="2000" dirty="0">
                <a:ea typeface="맑은 고딕" pitchFamily="50" charset="-127"/>
              </a:rPr>
              <a:t>(RET)</a:t>
            </a:r>
          </a:p>
        </p:txBody>
      </p:sp>
      <p:sp>
        <p:nvSpPr>
          <p:cNvPr id="17415" name="날짜 개체 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416" name="그룹 16"/>
          <p:cNvGrpSpPr>
            <a:grpSpLocks/>
          </p:cNvGrpSpPr>
          <p:nvPr/>
        </p:nvGrpSpPr>
        <p:grpSpPr bwMode="auto">
          <a:xfrm>
            <a:off x="7020272" y="260648"/>
            <a:ext cx="1627187" cy="1598613"/>
            <a:chOff x="6929438" y="285750"/>
            <a:chExt cx="1627187" cy="1598613"/>
          </a:xfrm>
        </p:grpSpPr>
        <p:sp>
          <p:nvSpPr>
            <p:cNvPr id="1741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6929438" y="285750"/>
              <a:ext cx="1627187" cy="15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418" name="Freeform 12"/>
            <p:cNvSpPr>
              <a:spLocks/>
            </p:cNvSpPr>
            <p:nvPr/>
          </p:nvSpPr>
          <p:spPr bwMode="auto">
            <a:xfrm>
              <a:off x="7567613" y="881063"/>
              <a:ext cx="323850" cy="333375"/>
            </a:xfrm>
            <a:custGeom>
              <a:avLst/>
              <a:gdLst>
                <a:gd name="T0" fmla="*/ 357 w 408"/>
                <a:gd name="T1" fmla="*/ 0 h 419"/>
                <a:gd name="T2" fmla="*/ 0 w 408"/>
                <a:gd name="T3" fmla="*/ 357 h 419"/>
                <a:gd name="T4" fmla="*/ 62 w 408"/>
                <a:gd name="T5" fmla="*/ 419 h 419"/>
                <a:gd name="T6" fmla="*/ 86 w 408"/>
                <a:gd name="T7" fmla="*/ 393 h 419"/>
                <a:gd name="T8" fmla="*/ 111 w 408"/>
                <a:gd name="T9" fmla="*/ 365 h 419"/>
                <a:gd name="T10" fmla="*/ 138 w 408"/>
                <a:gd name="T11" fmla="*/ 338 h 419"/>
                <a:gd name="T12" fmla="*/ 164 w 408"/>
                <a:gd name="T13" fmla="*/ 309 h 419"/>
                <a:gd name="T14" fmla="*/ 191 w 408"/>
                <a:gd name="T15" fmla="*/ 279 h 419"/>
                <a:gd name="T16" fmla="*/ 217 w 408"/>
                <a:gd name="T17" fmla="*/ 252 h 419"/>
                <a:gd name="T18" fmla="*/ 244 w 408"/>
                <a:gd name="T19" fmla="*/ 223 h 419"/>
                <a:gd name="T20" fmla="*/ 269 w 408"/>
                <a:gd name="T21" fmla="*/ 197 h 419"/>
                <a:gd name="T22" fmla="*/ 294 w 408"/>
                <a:gd name="T23" fmla="*/ 170 h 419"/>
                <a:gd name="T24" fmla="*/ 316 w 408"/>
                <a:gd name="T25" fmla="*/ 146 h 419"/>
                <a:gd name="T26" fmla="*/ 337 w 408"/>
                <a:gd name="T27" fmla="*/ 124 h 419"/>
                <a:gd name="T28" fmla="*/ 356 w 408"/>
                <a:gd name="T29" fmla="*/ 102 h 419"/>
                <a:gd name="T30" fmla="*/ 373 w 408"/>
                <a:gd name="T31" fmla="*/ 84 h 419"/>
                <a:gd name="T32" fmla="*/ 388 w 408"/>
                <a:gd name="T33" fmla="*/ 69 h 419"/>
                <a:gd name="T34" fmla="*/ 400 w 408"/>
                <a:gd name="T35" fmla="*/ 57 h 419"/>
                <a:gd name="T36" fmla="*/ 408 w 408"/>
                <a:gd name="T37" fmla="*/ 47 h 419"/>
                <a:gd name="T38" fmla="*/ 357 w 408"/>
                <a:gd name="T39" fmla="*/ 0 h 4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8"/>
                <a:gd name="T61" fmla="*/ 0 h 419"/>
                <a:gd name="T62" fmla="*/ 408 w 408"/>
                <a:gd name="T63" fmla="*/ 419 h 41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8" h="419">
                  <a:moveTo>
                    <a:pt x="357" y="0"/>
                  </a:moveTo>
                  <a:lnTo>
                    <a:pt x="0" y="357"/>
                  </a:lnTo>
                  <a:lnTo>
                    <a:pt x="62" y="419"/>
                  </a:lnTo>
                  <a:lnTo>
                    <a:pt x="86" y="393"/>
                  </a:lnTo>
                  <a:lnTo>
                    <a:pt x="111" y="365"/>
                  </a:lnTo>
                  <a:lnTo>
                    <a:pt x="138" y="338"/>
                  </a:lnTo>
                  <a:lnTo>
                    <a:pt x="164" y="309"/>
                  </a:lnTo>
                  <a:lnTo>
                    <a:pt x="191" y="279"/>
                  </a:lnTo>
                  <a:lnTo>
                    <a:pt x="217" y="252"/>
                  </a:lnTo>
                  <a:lnTo>
                    <a:pt x="244" y="223"/>
                  </a:lnTo>
                  <a:lnTo>
                    <a:pt x="269" y="197"/>
                  </a:lnTo>
                  <a:lnTo>
                    <a:pt x="294" y="170"/>
                  </a:lnTo>
                  <a:lnTo>
                    <a:pt x="316" y="146"/>
                  </a:lnTo>
                  <a:lnTo>
                    <a:pt x="337" y="124"/>
                  </a:lnTo>
                  <a:lnTo>
                    <a:pt x="356" y="102"/>
                  </a:lnTo>
                  <a:lnTo>
                    <a:pt x="373" y="84"/>
                  </a:lnTo>
                  <a:lnTo>
                    <a:pt x="388" y="69"/>
                  </a:lnTo>
                  <a:lnTo>
                    <a:pt x="400" y="57"/>
                  </a:lnTo>
                  <a:lnTo>
                    <a:pt x="408" y="4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19" name="Freeform 13"/>
            <p:cNvSpPr>
              <a:spLocks/>
            </p:cNvSpPr>
            <p:nvPr/>
          </p:nvSpPr>
          <p:spPr bwMode="auto">
            <a:xfrm>
              <a:off x="6934200" y="1319213"/>
              <a:ext cx="395287" cy="560388"/>
            </a:xfrm>
            <a:custGeom>
              <a:avLst/>
              <a:gdLst>
                <a:gd name="T0" fmla="*/ 483 w 498"/>
                <a:gd name="T1" fmla="*/ 0 h 708"/>
                <a:gd name="T2" fmla="*/ 7 w 498"/>
                <a:gd name="T3" fmla="*/ 447 h 708"/>
                <a:gd name="T4" fmla="*/ 0 w 498"/>
                <a:gd name="T5" fmla="*/ 458 h 708"/>
                <a:gd name="T6" fmla="*/ 1 w 498"/>
                <a:gd name="T7" fmla="*/ 472 h 708"/>
                <a:gd name="T8" fmla="*/ 8 w 498"/>
                <a:gd name="T9" fmla="*/ 487 h 708"/>
                <a:gd name="T10" fmla="*/ 19 w 498"/>
                <a:gd name="T11" fmla="*/ 502 h 708"/>
                <a:gd name="T12" fmla="*/ 207 w 498"/>
                <a:gd name="T13" fmla="*/ 690 h 708"/>
                <a:gd name="T14" fmla="*/ 214 w 498"/>
                <a:gd name="T15" fmla="*/ 696 h 708"/>
                <a:gd name="T16" fmla="*/ 223 w 498"/>
                <a:gd name="T17" fmla="*/ 701 h 708"/>
                <a:gd name="T18" fmla="*/ 231 w 498"/>
                <a:gd name="T19" fmla="*/ 705 h 708"/>
                <a:gd name="T20" fmla="*/ 239 w 498"/>
                <a:gd name="T21" fmla="*/ 707 h 708"/>
                <a:gd name="T22" fmla="*/ 246 w 498"/>
                <a:gd name="T23" fmla="*/ 708 h 708"/>
                <a:gd name="T24" fmla="*/ 254 w 498"/>
                <a:gd name="T25" fmla="*/ 707 h 708"/>
                <a:gd name="T26" fmla="*/ 259 w 498"/>
                <a:gd name="T27" fmla="*/ 705 h 708"/>
                <a:gd name="T28" fmla="*/ 264 w 498"/>
                <a:gd name="T29" fmla="*/ 700 h 708"/>
                <a:gd name="T30" fmla="*/ 498 w 498"/>
                <a:gd name="T31" fmla="*/ 424 h 708"/>
                <a:gd name="T32" fmla="*/ 477 w 498"/>
                <a:gd name="T33" fmla="*/ 381 h 708"/>
                <a:gd name="T34" fmla="*/ 461 w 498"/>
                <a:gd name="T35" fmla="*/ 335 h 708"/>
                <a:gd name="T36" fmla="*/ 451 w 498"/>
                <a:gd name="T37" fmla="*/ 285 h 708"/>
                <a:gd name="T38" fmla="*/ 445 w 498"/>
                <a:gd name="T39" fmla="*/ 234 h 708"/>
                <a:gd name="T40" fmla="*/ 445 w 498"/>
                <a:gd name="T41" fmla="*/ 179 h 708"/>
                <a:gd name="T42" fmla="*/ 452 w 498"/>
                <a:gd name="T43" fmla="*/ 122 h 708"/>
                <a:gd name="T44" fmla="*/ 464 w 498"/>
                <a:gd name="T45" fmla="*/ 63 h 708"/>
                <a:gd name="T46" fmla="*/ 483 w 498"/>
                <a:gd name="T47" fmla="*/ 0 h 7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98"/>
                <a:gd name="T73" fmla="*/ 0 h 708"/>
                <a:gd name="T74" fmla="*/ 498 w 498"/>
                <a:gd name="T75" fmla="*/ 708 h 70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98" h="708">
                  <a:moveTo>
                    <a:pt x="483" y="0"/>
                  </a:moveTo>
                  <a:lnTo>
                    <a:pt x="7" y="447"/>
                  </a:lnTo>
                  <a:lnTo>
                    <a:pt x="0" y="458"/>
                  </a:lnTo>
                  <a:lnTo>
                    <a:pt x="1" y="472"/>
                  </a:lnTo>
                  <a:lnTo>
                    <a:pt x="8" y="487"/>
                  </a:lnTo>
                  <a:lnTo>
                    <a:pt x="19" y="502"/>
                  </a:lnTo>
                  <a:lnTo>
                    <a:pt x="207" y="690"/>
                  </a:lnTo>
                  <a:lnTo>
                    <a:pt x="214" y="696"/>
                  </a:lnTo>
                  <a:lnTo>
                    <a:pt x="223" y="701"/>
                  </a:lnTo>
                  <a:lnTo>
                    <a:pt x="231" y="705"/>
                  </a:lnTo>
                  <a:lnTo>
                    <a:pt x="239" y="707"/>
                  </a:lnTo>
                  <a:lnTo>
                    <a:pt x="246" y="708"/>
                  </a:lnTo>
                  <a:lnTo>
                    <a:pt x="254" y="707"/>
                  </a:lnTo>
                  <a:lnTo>
                    <a:pt x="259" y="705"/>
                  </a:lnTo>
                  <a:lnTo>
                    <a:pt x="264" y="700"/>
                  </a:lnTo>
                  <a:lnTo>
                    <a:pt x="498" y="424"/>
                  </a:lnTo>
                  <a:lnTo>
                    <a:pt x="477" y="381"/>
                  </a:lnTo>
                  <a:lnTo>
                    <a:pt x="461" y="335"/>
                  </a:lnTo>
                  <a:lnTo>
                    <a:pt x="451" y="285"/>
                  </a:lnTo>
                  <a:lnTo>
                    <a:pt x="445" y="234"/>
                  </a:lnTo>
                  <a:lnTo>
                    <a:pt x="445" y="179"/>
                  </a:lnTo>
                  <a:lnTo>
                    <a:pt x="452" y="122"/>
                  </a:lnTo>
                  <a:lnTo>
                    <a:pt x="464" y="63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0" name="Freeform 14"/>
            <p:cNvSpPr>
              <a:spLocks/>
            </p:cNvSpPr>
            <p:nvPr/>
          </p:nvSpPr>
          <p:spPr bwMode="auto">
            <a:xfrm>
              <a:off x="7567613" y="881063"/>
              <a:ext cx="323850" cy="333375"/>
            </a:xfrm>
            <a:custGeom>
              <a:avLst/>
              <a:gdLst>
                <a:gd name="T0" fmla="*/ 0 w 408"/>
                <a:gd name="T1" fmla="*/ 357 h 419"/>
                <a:gd name="T2" fmla="*/ 357 w 408"/>
                <a:gd name="T3" fmla="*/ 0 h 419"/>
                <a:gd name="T4" fmla="*/ 408 w 408"/>
                <a:gd name="T5" fmla="*/ 47 h 419"/>
                <a:gd name="T6" fmla="*/ 400 w 408"/>
                <a:gd name="T7" fmla="*/ 57 h 419"/>
                <a:gd name="T8" fmla="*/ 388 w 408"/>
                <a:gd name="T9" fmla="*/ 69 h 419"/>
                <a:gd name="T10" fmla="*/ 373 w 408"/>
                <a:gd name="T11" fmla="*/ 84 h 419"/>
                <a:gd name="T12" fmla="*/ 356 w 408"/>
                <a:gd name="T13" fmla="*/ 102 h 419"/>
                <a:gd name="T14" fmla="*/ 337 w 408"/>
                <a:gd name="T15" fmla="*/ 124 h 419"/>
                <a:gd name="T16" fmla="*/ 316 w 408"/>
                <a:gd name="T17" fmla="*/ 146 h 419"/>
                <a:gd name="T18" fmla="*/ 294 w 408"/>
                <a:gd name="T19" fmla="*/ 170 h 419"/>
                <a:gd name="T20" fmla="*/ 269 w 408"/>
                <a:gd name="T21" fmla="*/ 197 h 419"/>
                <a:gd name="T22" fmla="*/ 244 w 408"/>
                <a:gd name="T23" fmla="*/ 223 h 419"/>
                <a:gd name="T24" fmla="*/ 217 w 408"/>
                <a:gd name="T25" fmla="*/ 252 h 419"/>
                <a:gd name="T26" fmla="*/ 191 w 408"/>
                <a:gd name="T27" fmla="*/ 279 h 419"/>
                <a:gd name="T28" fmla="*/ 164 w 408"/>
                <a:gd name="T29" fmla="*/ 309 h 419"/>
                <a:gd name="T30" fmla="*/ 138 w 408"/>
                <a:gd name="T31" fmla="*/ 338 h 419"/>
                <a:gd name="T32" fmla="*/ 111 w 408"/>
                <a:gd name="T33" fmla="*/ 365 h 419"/>
                <a:gd name="T34" fmla="*/ 86 w 408"/>
                <a:gd name="T35" fmla="*/ 393 h 419"/>
                <a:gd name="T36" fmla="*/ 62 w 408"/>
                <a:gd name="T37" fmla="*/ 419 h 419"/>
                <a:gd name="T38" fmla="*/ 0 w 408"/>
                <a:gd name="T39" fmla="*/ 357 h 4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8"/>
                <a:gd name="T61" fmla="*/ 0 h 419"/>
                <a:gd name="T62" fmla="*/ 408 w 408"/>
                <a:gd name="T63" fmla="*/ 419 h 41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8" h="419">
                  <a:moveTo>
                    <a:pt x="0" y="357"/>
                  </a:moveTo>
                  <a:lnTo>
                    <a:pt x="357" y="0"/>
                  </a:lnTo>
                  <a:lnTo>
                    <a:pt x="408" y="47"/>
                  </a:lnTo>
                  <a:lnTo>
                    <a:pt x="400" y="57"/>
                  </a:lnTo>
                  <a:lnTo>
                    <a:pt x="388" y="69"/>
                  </a:lnTo>
                  <a:lnTo>
                    <a:pt x="373" y="84"/>
                  </a:lnTo>
                  <a:lnTo>
                    <a:pt x="356" y="102"/>
                  </a:lnTo>
                  <a:lnTo>
                    <a:pt x="337" y="124"/>
                  </a:lnTo>
                  <a:lnTo>
                    <a:pt x="316" y="146"/>
                  </a:lnTo>
                  <a:lnTo>
                    <a:pt x="294" y="170"/>
                  </a:lnTo>
                  <a:lnTo>
                    <a:pt x="269" y="197"/>
                  </a:lnTo>
                  <a:lnTo>
                    <a:pt x="244" y="223"/>
                  </a:lnTo>
                  <a:lnTo>
                    <a:pt x="217" y="252"/>
                  </a:lnTo>
                  <a:lnTo>
                    <a:pt x="191" y="279"/>
                  </a:lnTo>
                  <a:lnTo>
                    <a:pt x="164" y="309"/>
                  </a:lnTo>
                  <a:lnTo>
                    <a:pt x="138" y="338"/>
                  </a:lnTo>
                  <a:lnTo>
                    <a:pt x="111" y="365"/>
                  </a:lnTo>
                  <a:lnTo>
                    <a:pt x="86" y="393"/>
                  </a:lnTo>
                  <a:lnTo>
                    <a:pt x="62" y="419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1" name="Freeform 15"/>
            <p:cNvSpPr>
              <a:spLocks/>
            </p:cNvSpPr>
            <p:nvPr/>
          </p:nvSpPr>
          <p:spPr bwMode="auto">
            <a:xfrm>
              <a:off x="7216775" y="298450"/>
              <a:ext cx="1320800" cy="1562100"/>
            </a:xfrm>
            <a:custGeom>
              <a:avLst/>
              <a:gdLst>
                <a:gd name="T0" fmla="*/ 950 w 1665"/>
                <a:gd name="T1" fmla="*/ 1229 h 1967"/>
                <a:gd name="T2" fmla="*/ 923 w 1665"/>
                <a:gd name="T3" fmla="*/ 1032 h 1967"/>
                <a:gd name="T4" fmla="*/ 1024 w 1665"/>
                <a:gd name="T5" fmla="*/ 1521 h 1967"/>
                <a:gd name="T6" fmla="*/ 1169 w 1665"/>
                <a:gd name="T7" fmla="*/ 1491 h 1967"/>
                <a:gd name="T8" fmla="*/ 1260 w 1665"/>
                <a:gd name="T9" fmla="*/ 1707 h 1967"/>
                <a:gd name="T10" fmla="*/ 1460 w 1665"/>
                <a:gd name="T11" fmla="*/ 1465 h 1967"/>
                <a:gd name="T12" fmla="*/ 1597 w 1665"/>
                <a:gd name="T13" fmla="*/ 1176 h 1967"/>
                <a:gd name="T14" fmla="*/ 1663 w 1665"/>
                <a:gd name="T15" fmla="*/ 884 h 1967"/>
                <a:gd name="T16" fmla="*/ 1654 w 1665"/>
                <a:gd name="T17" fmla="*/ 683 h 1967"/>
                <a:gd name="T18" fmla="*/ 1594 w 1665"/>
                <a:gd name="T19" fmla="*/ 503 h 1967"/>
                <a:gd name="T20" fmla="*/ 1487 w 1665"/>
                <a:gd name="T21" fmla="*/ 345 h 1967"/>
                <a:gd name="T22" fmla="*/ 1400 w 1665"/>
                <a:gd name="T23" fmla="*/ 261 h 1967"/>
                <a:gd name="T24" fmla="*/ 1298 w 1665"/>
                <a:gd name="T25" fmla="*/ 187 h 1967"/>
                <a:gd name="T26" fmla="*/ 1182 w 1665"/>
                <a:gd name="T27" fmla="*/ 125 h 1967"/>
                <a:gd name="T28" fmla="*/ 1053 w 1665"/>
                <a:gd name="T29" fmla="*/ 74 h 1967"/>
                <a:gd name="T30" fmla="*/ 912 w 1665"/>
                <a:gd name="T31" fmla="*/ 35 h 1967"/>
                <a:gd name="T32" fmla="*/ 761 w 1665"/>
                <a:gd name="T33" fmla="*/ 9 h 1967"/>
                <a:gd name="T34" fmla="*/ 629 w 1665"/>
                <a:gd name="T35" fmla="*/ 0 h 1967"/>
                <a:gd name="T36" fmla="*/ 512 w 1665"/>
                <a:gd name="T37" fmla="*/ 4 h 1967"/>
                <a:gd name="T38" fmla="*/ 396 w 1665"/>
                <a:gd name="T39" fmla="*/ 21 h 1967"/>
                <a:gd name="T40" fmla="*/ 284 w 1665"/>
                <a:gd name="T41" fmla="*/ 49 h 1967"/>
                <a:gd name="T42" fmla="*/ 176 w 1665"/>
                <a:gd name="T43" fmla="*/ 86 h 1967"/>
                <a:gd name="T44" fmla="*/ 75 w 1665"/>
                <a:gd name="T45" fmla="*/ 130 h 1967"/>
                <a:gd name="T46" fmla="*/ 66 w 1665"/>
                <a:gd name="T47" fmla="*/ 313 h 1967"/>
                <a:gd name="T48" fmla="*/ 419 w 1665"/>
                <a:gd name="T49" fmla="*/ 429 h 1967"/>
                <a:gd name="T50" fmla="*/ 415 w 1665"/>
                <a:gd name="T51" fmla="*/ 386 h 1967"/>
                <a:gd name="T52" fmla="*/ 473 w 1665"/>
                <a:gd name="T53" fmla="*/ 343 h 1967"/>
                <a:gd name="T54" fmla="*/ 550 w 1665"/>
                <a:gd name="T55" fmla="*/ 300 h 1967"/>
                <a:gd name="T56" fmla="*/ 698 w 1665"/>
                <a:gd name="T57" fmla="*/ 267 h 1967"/>
                <a:gd name="T58" fmla="*/ 889 w 1665"/>
                <a:gd name="T59" fmla="*/ 285 h 1967"/>
                <a:gd name="T60" fmla="*/ 1069 w 1665"/>
                <a:gd name="T61" fmla="*/ 367 h 1967"/>
                <a:gd name="T62" fmla="*/ 1205 w 1665"/>
                <a:gd name="T63" fmla="*/ 485 h 1967"/>
                <a:gd name="T64" fmla="*/ 1282 w 1665"/>
                <a:gd name="T65" fmla="*/ 575 h 1967"/>
                <a:gd name="T66" fmla="*/ 1331 w 1665"/>
                <a:gd name="T67" fmla="*/ 642 h 1967"/>
                <a:gd name="T68" fmla="*/ 1491 w 1665"/>
                <a:gd name="T69" fmla="*/ 715 h 1967"/>
                <a:gd name="T70" fmla="*/ 1207 w 1665"/>
                <a:gd name="T71" fmla="*/ 905 h 1967"/>
                <a:gd name="T72" fmla="*/ 1130 w 1665"/>
                <a:gd name="T73" fmla="*/ 780 h 1967"/>
                <a:gd name="T74" fmla="*/ 1063 w 1665"/>
                <a:gd name="T75" fmla="*/ 753 h 1967"/>
                <a:gd name="T76" fmla="*/ 979 w 1665"/>
                <a:gd name="T77" fmla="*/ 764 h 1967"/>
                <a:gd name="T78" fmla="*/ 901 w 1665"/>
                <a:gd name="T79" fmla="*/ 815 h 1967"/>
                <a:gd name="T80" fmla="*/ 545 w 1665"/>
                <a:gd name="T81" fmla="*/ 1237 h 1967"/>
                <a:gd name="T82" fmla="*/ 197 w 1665"/>
                <a:gd name="T83" fmla="*/ 1785 h 1967"/>
                <a:gd name="T84" fmla="*/ 281 w 1665"/>
                <a:gd name="T85" fmla="*/ 1859 h 1967"/>
                <a:gd name="T86" fmla="*/ 356 w 1665"/>
                <a:gd name="T87" fmla="*/ 1903 h 1967"/>
                <a:gd name="T88" fmla="*/ 439 w 1665"/>
                <a:gd name="T89" fmla="*/ 1936 h 1967"/>
                <a:gd name="T90" fmla="*/ 529 w 1665"/>
                <a:gd name="T91" fmla="*/ 1958 h 1967"/>
                <a:gd name="T92" fmla="*/ 615 w 1665"/>
                <a:gd name="T93" fmla="*/ 1966 h 1967"/>
                <a:gd name="T94" fmla="*/ 704 w 1665"/>
                <a:gd name="T95" fmla="*/ 1964 h 1967"/>
                <a:gd name="T96" fmla="*/ 794 w 1665"/>
                <a:gd name="T97" fmla="*/ 1951 h 1967"/>
                <a:gd name="T98" fmla="*/ 907 w 1665"/>
                <a:gd name="T99" fmla="*/ 1920 h 1967"/>
                <a:gd name="T100" fmla="*/ 1019 w 1665"/>
                <a:gd name="T101" fmla="*/ 1873 h 1967"/>
                <a:gd name="T102" fmla="*/ 1124 w 1665"/>
                <a:gd name="T103" fmla="*/ 1814 h 19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65"/>
                <a:gd name="T157" fmla="*/ 0 h 1967"/>
                <a:gd name="T158" fmla="*/ 1665 w 1665"/>
                <a:gd name="T159" fmla="*/ 1967 h 19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65" h="1967">
                  <a:moveTo>
                    <a:pt x="1043" y="1591"/>
                  </a:moveTo>
                  <a:lnTo>
                    <a:pt x="927" y="1743"/>
                  </a:lnTo>
                  <a:lnTo>
                    <a:pt x="851" y="1747"/>
                  </a:lnTo>
                  <a:lnTo>
                    <a:pt x="1024" y="1521"/>
                  </a:lnTo>
                  <a:lnTo>
                    <a:pt x="950" y="1229"/>
                  </a:lnTo>
                  <a:lnTo>
                    <a:pt x="862" y="1451"/>
                  </a:lnTo>
                  <a:lnTo>
                    <a:pt x="787" y="1473"/>
                  </a:lnTo>
                  <a:lnTo>
                    <a:pt x="937" y="1100"/>
                  </a:lnTo>
                  <a:lnTo>
                    <a:pt x="902" y="1086"/>
                  </a:lnTo>
                  <a:lnTo>
                    <a:pt x="923" y="1032"/>
                  </a:lnTo>
                  <a:lnTo>
                    <a:pt x="1050" y="1081"/>
                  </a:lnTo>
                  <a:lnTo>
                    <a:pt x="1028" y="1135"/>
                  </a:lnTo>
                  <a:lnTo>
                    <a:pt x="992" y="1121"/>
                  </a:lnTo>
                  <a:lnTo>
                    <a:pt x="950" y="1229"/>
                  </a:lnTo>
                  <a:lnTo>
                    <a:pt x="1024" y="1521"/>
                  </a:lnTo>
                  <a:lnTo>
                    <a:pt x="1095" y="1427"/>
                  </a:lnTo>
                  <a:lnTo>
                    <a:pt x="1066" y="1402"/>
                  </a:lnTo>
                  <a:lnTo>
                    <a:pt x="1102" y="1356"/>
                  </a:lnTo>
                  <a:lnTo>
                    <a:pt x="1206" y="1445"/>
                  </a:lnTo>
                  <a:lnTo>
                    <a:pt x="1169" y="1491"/>
                  </a:lnTo>
                  <a:lnTo>
                    <a:pt x="1139" y="1465"/>
                  </a:lnTo>
                  <a:lnTo>
                    <a:pt x="1043" y="1591"/>
                  </a:lnTo>
                  <a:lnTo>
                    <a:pt x="1164" y="1786"/>
                  </a:lnTo>
                  <a:lnTo>
                    <a:pt x="1212" y="1748"/>
                  </a:lnTo>
                  <a:lnTo>
                    <a:pt x="1260" y="1707"/>
                  </a:lnTo>
                  <a:lnTo>
                    <a:pt x="1304" y="1663"/>
                  </a:lnTo>
                  <a:lnTo>
                    <a:pt x="1347" y="1617"/>
                  </a:lnTo>
                  <a:lnTo>
                    <a:pt x="1387" y="1568"/>
                  </a:lnTo>
                  <a:lnTo>
                    <a:pt x="1424" y="1517"/>
                  </a:lnTo>
                  <a:lnTo>
                    <a:pt x="1460" y="1465"/>
                  </a:lnTo>
                  <a:lnTo>
                    <a:pt x="1493" y="1410"/>
                  </a:lnTo>
                  <a:lnTo>
                    <a:pt x="1523" y="1354"/>
                  </a:lnTo>
                  <a:lnTo>
                    <a:pt x="1550" y="1296"/>
                  </a:lnTo>
                  <a:lnTo>
                    <a:pt x="1575" y="1237"/>
                  </a:lnTo>
                  <a:lnTo>
                    <a:pt x="1597" y="1176"/>
                  </a:lnTo>
                  <a:lnTo>
                    <a:pt x="1617" y="1115"/>
                  </a:lnTo>
                  <a:lnTo>
                    <a:pt x="1633" y="1052"/>
                  </a:lnTo>
                  <a:lnTo>
                    <a:pt x="1647" y="990"/>
                  </a:lnTo>
                  <a:lnTo>
                    <a:pt x="1657" y="926"/>
                  </a:lnTo>
                  <a:lnTo>
                    <a:pt x="1663" y="884"/>
                  </a:lnTo>
                  <a:lnTo>
                    <a:pt x="1665" y="843"/>
                  </a:lnTo>
                  <a:lnTo>
                    <a:pt x="1665" y="802"/>
                  </a:lnTo>
                  <a:lnTo>
                    <a:pt x="1664" y="761"/>
                  </a:lnTo>
                  <a:lnTo>
                    <a:pt x="1659" y="722"/>
                  </a:lnTo>
                  <a:lnTo>
                    <a:pt x="1654" y="683"/>
                  </a:lnTo>
                  <a:lnTo>
                    <a:pt x="1646" y="646"/>
                  </a:lnTo>
                  <a:lnTo>
                    <a:pt x="1636" y="609"/>
                  </a:lnTo>
                  <a:lnTo>
                    <a:pt x="1623" y="572"/>
                  </a:lnTo>
                  <a:lnTo>
                    <a:pt x="1610" y="537"/>
                  </a:lnTo>
                  <a:lnTo>
                    <a:pt x="1594" y="503"/>
                  </a:lnTo>
                  <a:lnTo>
                    <a:pt x="1576" y="469"/>
                  </a:lnTo>
                  <a:lnTo>
                    <a:pt x="1557" y="436"/>
                  </a:lnTo>
                  <a:lnTo>
                    <a:pt x="1534" y="405"/>
                  </a:lnTo>
                  <a:lnTo>
                    <a:pt x="1512" y="375"/>
                  </a:lnTo>
                  <a:lnTo>
                    <a:pt x="1487" y="345"/>
                  </a:lnTo>
                  <a:lnTo>
                    <a:pt x="1471" y="327"/>
                  </a:lnTo>
                  <a:lnTo>
                    <a:pt x="1454" y="310"/>
                  </a:lnTo>
                  <a:lnTo>
                    <a:pt x="1437" y="293"/>
                  </a:lnTo>
                  <a:lnTo>
                    <a:pt x="1419" y="277"/>
                  </a:lnTo>
                  <a:lnTo>
                    <a:pt x="1400" y="261"/>
                  </a:lnTo>
                  <a:lnTo>
                    <a:pt x="1381" y="246"/>
                  </a:lnTo>
                  <a:lnTo>
                    <a:pt x="1361" y="231"/>
                  </a:lnTo>
                  <a:lnTo>
                    <a:pt x="1340" y="216"/>
                  </a:lnTo>
                  <a:lnTo>
                    <a:pt x="1319" y="201"/>
                  </a:lnTo>
                  <a:lnTo>
                    <a:pt x="1298" y="187"/>
                  </a:lnTo>
                  <a:lnTo>
                    <a:pt x="1276" y="175"/>
                  </a:lnTo>
                  <a:lnTo>
                    <a:pt x="1254" y="161"/>
                  </a:lnTo>
                  <a:lnTo>
                    <a:pt x="1230" y="148"/>
                  </a:lnTo>
                  <a:lnTo>
                    <a:pt x="1206" y="137"/>
                  </a:lnTo>
                  <a:lnTo>
                    <a:pt x="1182" y="125"/>
                  </a:lnTo>
                  <a:lnTo>
                    <a:pt x="1157" y="113"/>
                  </a:lnTo>
                  <a:lnTo>
                    <a:pt x="1132" y="103"/>
                  </a:lnTo>
                  <a:lnTo>
                    <a:pt x="1106" y="93"/>
                  </a:lnTo>
                  <a:lnTo>
                    <a:pt x="1080" y="84"/>
                  </a:lnTo>
                  <a:lnTo>
                    <a:pt x="1053" y="74"/>
                  </a:lnTo>
                  <a:lnTo>
                    <a:pt x="1026" y="66"/>
                  </a:lnTo>
                  <a:lnTo>
                    <a:pt x="998" y="57"/>
                  </a:lnTo>
                  <a:lnTo>
                    <a:pt x="970" y="50"/>
                  </a:lnTo>
                  <a:lnTo>
                    <a:pt x="941" y="42"/>
                  </a:lnTo>
                  <a:lnTo>
                    <a:pt x="912" y="35"/>
                  </a:lnTo>
                  <a:lnTo>
                    <a:pt x="883" y="29"/>
                  </a:lnTo>
                  <a:lnTo>
                    <a:pt x="853" y="23"/>
                  </a:lnTo>
                  <a:lnTo>
                    <a:pt x="822" y="18"/>
                  </a:lnTo>
                  <a:lnTo>
                    <a:pt x="792" y="14"/>
                  </a:lnTo>
                  <a:lnTo>
                    <a:pt x="761" y="9"/>
                  </a:lnTo>
                  <a:lnTo>
                    <a:pt x="729" y="6"/>
                  </a:lnTo>
                  <a:lnTo>
                    <a:pt x="697" y="3"/>
                  </a:lnTo>
                  <a:lnTo>
                    <a:pt x="674" y="1"/>
                  </a:lnTo>
                  <a:lnTo>
                    <a:pt x="652" y="0"/>
                  </a:lnTo>
                  <a:lnTo>
                    <a:pt x="629" y="0"/>
                  </a:lnTo>
                  <a:lnTo>
                    <a:pt x="605" y="0"/>
                  </a:lnTo>
                  <a:lnTo>
                    <a:pt x="582" y="0"/>
                  </a:lnTo>
                  <a:lnTo>
                    <a:pt x="559" y="1"/>
                  </a:lnTo>
                  <a:lnTo>
                    <a:pt x="535" y="3"/>
                  </a:lnTo>
                  <a:lnTo>
                    <a:pt x="512" y="4"/>
                  </a:lnTo>
                  <a:lnTo>
                    <a:pt x="489" y="7"/>
                  </a:lnTo>
                  <a:lnTo>
                    <a:pt x="465" y="11"/>
                  </a:lnTo>
                  <a:lnTo>
                    <a:pt x="443" y="14"/>
                  </a:lnTo>
                  <a:lnTo>
                    <a:pt x="420" y="17"/>
                  </a:lnTo>
                  <a:lnTo>
                    <a:pt x="396" y="21"/>
                  </a:lnTo>
                  <a:lnTo>
                    <a:pt x="374" y="26"/>
                  </a:lnTo>
                  <a:lnTo>
                    <a:pt x="352" y="31"/>
                  </a:lnTo>
                  <a:lnTo>
                    <a:pt x="329" y="36"/>
                  </a:lnTo>
                  <a:lnTo>
                    <a:pt x="306" y="42"/>
                  </a:lnTo>
                  <a:lnTo>
                    <a:pt x="284" y="49"/>
                  </a:lnTo>
                  <a:lnTo>
                    <a:pt x="262" y="55"/>
                  </a:lnTo>
                  <a:lnTo>
                    <a:pt x="241" y="62"/>
                  </a:lnTo>
                  <a:lnTo>
                    <a:pt x="219" y="70"/>
                  </a:lnTo>
                  <a:lnTo>
                    <a:pt x="197" y="77"/>
                  </a:lnTo>
                  <a:lnTo>
                    <a:pt x="176" y="86"/>
                  </a:lnTo>
                  <a:lnTo>
                    <a:pt x="156" y="93"/>
                  </a:lnTo>
                  <a:lnTo>
                    <a:pt x="135" y="103"/>
                  </a:lnTo>
                  <a:lnTo>
                    <a:pt x="115" y="111"/>
                  </a:lnTo>
                  <a:lnTo>
                    <a:pt x="95" y="121"/>
                  </a:lnTo>
                  <a:lnTo>
                    <a:pt x="75" y="130"/>
                  </a:lnTo>
                  <a:lnTo>
                    <a:pt x="56" y="140"/>
                  </a:lnTo>
                  <a:lnTo>
                    <a:pt x="37" y="150"/>
                  </a:lnTo>
                  <a:lnTo>
                    <a:pt x="18" y="161"/>
                  </a:lnTo>
                  <a:lnTo>
                    <a:pt x="0" y="171"/>
                  </a:lnTo>
                  <a:lnTo>
                    <a:pt x="66" y="313"/>
                  </a:lnTo>
                  <a:lnTo>
                    <a:pt x="134" y="281"/>
                  </a:lnTo>
                  <a:lnTo>
                    <a:pt x="157" y="335"/>
                  </a:lnTo>
                  <a:lnTo>
                    <a:pt x="116" y="355"/>
                  </a:lnTo>
                  <a:lnTo>
                    <a:pt x="171" y="477"/>
                  </a:lnTo>
                  <a:lnTo>
                    <a:pt x="419" y="429"/>
                  </a:lnTo>
                  <a:lnTo>
                    <a:pt x="395" y="402"/>
                  </a:lnTo>
                  <a:lnTo>
                    <a:pt x="398" y="401"/>
                  </a:lnTo>
                  <a:lnTo>
                    <a:pt x="402" y="397"/>
                  </a:lnTo>
                  <a:lnTo>
                    <a:pt x="407" y="393"/>
                  </a:lnTo>
                  <a:lnTo>
                    <a:pt x="415" y="386"/>
                  </a:lnTo>
                  <a:lnTo>
                    <a:pt x="424" y="379"/>
                  </a:lnTo>
                  <a:lnTo>
                    <a:pt x="435" y="371"/>
                  </a:lnTo>
                  <a:lnTo>
                    <a:pt x="446" y="362"/>
                  </a:lnTo>
                  <a:lnTo>
                    <a:pt x="459" y="353"/>
                  </a:lnTo>
                  <a:lnTo>
                    <a:pt x="473" y="343"/>
                  </a:lnTo>
                  <a:lnTo>
                    <a:pt x="488" y="333"/>
                  </a:lnTo>
                  <a:lnTo>
                    <a:pt x="502" y="324"/>
                  </a:lnTo>
                  <a:lnTo>
                    <a:pt x="518" y="315"/>
                  </a:lnTo>
                  <a:lnTo>
                    <a:pt x="534" y="307"/>
                  </a:lnTo>
                  <a:lnTo>
                    <a:pt x="550" y="300"/>
                  </a:lnTo>
                  <a:lnTo>
                    <a:pt x="566" y="293"/>
                  </a:lnTo>
                  <a:lnTo>
                    <a:pt x="582" y="288"/>
                  </a:lnTo>
                  <a:lnTo>
                    <a:pt x="620" y="278"/>
                  </a:lnTo>
                  <a:lnTo>
                    <a:pt x="659" y="271"/>
                  </a:lnTo>
                  <a:lnTo>
                    <a:pt x="698" y="267"/>
                  </a:lnTo>
                  <a:lnTo>
                    <a:pt x="737" y="265"/>
                  </a:lnTo>
                  <a:lnTo>
                    <a:pt x="776" y="266"/>
                  </a:lnTo>
                  <a:lnTo>
                    <a:pt x="814" y="269"/>
                  </a:lnTo>
                  <a:lnTo>
                    <a:pt x="852" y="275"/>
                  </a:lnTo>
                  <a:lnTo>
                    <a:pt x="889" y="285"/>
                  </a:lnTo>
                  <a:lnTo>
                    <a:pt x="927" y="296"/>
                  </a:lnTo>
                  <a:lnTo>
                    <a:pt x="963" y="310"/>
                  </a:lnTo>
                  <a:lnTo>
                    <a:pt x="999" y="327"/>
                  </a:lnTo>
                  <a:lnTo>
                    <a:pt x="1035" y="346"/>
                  </a:lnTo>
                  <a:lnTo>
                    <a:pt x="1069" y="367"/>
                  </a:lnTo>
                  <a:lnTo>
                    <a:pt x="1103" y="392"/>
                  </a:lnTo>
                  <a:lnTo>
                    <a:pt x="1136" y="418"/>
                  </a:lnTo>
                  <a:lnTo>
                    <a:pt x="1168" y="448"/>
                  </a:lnTo>
                  <a:lnTo>
                    <a:pt x="1187" y="466"/>
                  </a:lnTo>
                  <a:lnTo>
                    <a:pt x="1205" y="485"/>
                  </a:lnTo>
                  <a:lnTo>
                    <a:pt x="1222" y="504"/>
                  </a:lnTo>
                  <a:lnTo>
                    <a:pt x="1239" y="522"/>
                  </a:lnTo>
                  <a:lnTo>
                    <a:pt x="1254" y="540"/>
                  </a:lnTo>
                  <a:lnTo>
                    <a:pt x="1268" y="558"/>
                  </a:lnTo>
                  <a:lnTo>
                    <a:pt x="1282" y="575"/>
                  </a:lnTo>
                  <a:lnTo>
                    <a:pt x="1295" y="591"/>
                  </a:lnTo>
                  <a:lnTo>
                    <a:pt x="1305" y="606"/>
                  </a:lnTo>
                  <a:lnTo>
                    <a:pt x="1315" y="619"/>
                  </a:lnTo>
                  <a:lnTo>
                    <a:pt x="1325" y="631"/>
                  </a:lnTo>
                  <a:lnTo>
                    <a:pt x="1331" y="642"/>
                  </a:lnTo>
                  <a:lnTo>
                    <a:pt x="1337" y="649"/>
                  </a:lnTo>
                  <a:lnTo>
                    <a:pt x="1342" y="655"/>
                  </a:lnTo>
                  <a:lnTo>
                    <a:pt x="1344" y="660"/>
                  </a:lnTo>
                  <a:lnTo>
                    <a:pt x="1345" y="661"/>
                  </a:lnTo>
                  <a:lnTo>
                    <a:pt x="1491" y="715"/>
                  </a:lnTo>
                  <a:lnTo>
                    <a:pt x="1230" y="978"/>
                  </a:lnTo>
                  <a:lnTo>
                    <a:pt x="1228" y="972"/>
                  </a:lnTo>
                  <a:lnTo>
                    <a:pt x="1224" y="957"/>
                  </a:lnTo>
                  <a:lnTo>
                    <a:pt x="1216" y="934"/>
                  </a:lnTo>
                  <a:lnTo>
                    <a:pt x="1207" y="905"/>
                  </a:lnTo>
                  <a:lnTo>
                    <a:pt x="1194" y="876"/>
                  </a:lnTo>
                  <a:lnTo>
                    <a:pt x="1180" y="845"/>
                  </a:lnTo>
                  <a:lnTo>
                    <a:pt x="1165" y="818"/>
                  </a:lnTo>
                  <a:lnTo>
                    <a:pt x="1147" y="796"/>
                  </a:lnTo>
                  <a:lnTo>
                    <a:pt x="1130" y="780"/>
                  </a:lnTo>
                  <a:lnTo>
                    <a:pt x="1114" y="769"/>
                  </a:lnTo>
                  <a:lnTo>
                    <a:pt x="1100" y="760"/>
                  </a:lnTo>
                  <a:lnTo>
                    <a:pt x="1087" y="756"/>
                  </a:lnTo>
                  <a:lnTo>
                    <a:pt x="1076" y="754"/>
                  </a:lnTo>
                  <a:lnTo>
                    <a:pt x="1063" y="753"/>
                  </a:lnTo>
                  <a:lnTo>
                    <a:pt x="1049" y="754"/>
                  </a:lnTo>
                  <a:lnTo>
                    <a:pt x="1034" y="754"/>
                  </a:lnTo>
                  <a:lnTo>
                    <a:pt x="1015" y="756"/>
                  </a:lnTo>
                  <a:lnTo>
                    <a:pt x="997" y="759"/>
                  </a:lnTo>
                  <a:lnTo>
                    <a:pt x="979" y="764"/>
                  </a:lnTo>
                  <a:lnTo>
                    <a:pt x="962" y="771"/>
                  </a:lnTo>
                  <a:lnTo>
                    <a:pt x="945" y="779"/>
                  </a:lnTo>
                  <a:lnTo>
                    <a:pt x="929" y="790"/>
                  </a:lnTo>
                  <a:lnTo>
                    <a:pt x="915" y="802"/>
                  </a:lnTo>
                  <a:lnTo>
                    <a:pt x="901" y="815"/>
                  </a:lnTo>
                  <a:lnTo>
                    <a:pt x="545" y="1194"/>
                  </a:lnTo>
                  <a:lnTo>
                    <a:pt x="551" y="1205"/>
                  </a:lnTo>
                  <a:lnTo>
                    <a:pt x="553" y="1216"/>
                  </a:lnTo>
                  <a:lnTo>
                    <a:pt x="551" y="1227"/>
                  </a:lnTo>
                  <a:lnTo>
                    <a:pt x="545" y="1237"/>
                  </a:lnTo>
                  <a:lnTo>
                    <a:pt x="143" y="1708"/>
                  </a:lnTo>
                  <a:lnTo>
                    <a:pt x="155" y="1728"/>
                  </a:lnTo>
                  <a:lnTo>
                    <a:pt x="169" y="1748"/>
                  </a:lnTo>
                  <a:lnTo>
                    <a:pt x="182" y="1767"/>
                  </a:lnTo>
                  <a:lnTo>
                    <a:pt x="197" y="1785"/>
                  </a:lnTo>
                  <a:lnTo>
                    <a:pt x="214" y="1802"/>
                  </a:lnTo>
                  <a:lnTo>
                    <a:pt x="231" y="1818"/>
                  </a:lnTo>
                  <a:lnTo>
                    <a:pt x="248" y="1834"/>
                  </a:lnTo>
                  <a:lnTo>
                    <a:pt x="267" y="1849"/>
                  </a:lnTo>
                  <a:lnTo>
                    <a:pt x="281" y="1859"/>
                  </a:lnTo>
                  <a:lnTo>
                    <a:pt x="296" y="1869"/>
                  </a:lnTo>
                  <a:lnTo>
                    <a:pt x="310" y="1877"/>
                  </a:lnTo>
                  <a:lnTo>
                    <a:pt x="326" y="1887"/>
                  </a:lnTo>
                  <a:lnTo>
                    <a:pt x="340" y="1895"/>
                  </a:lnTo>
                  <a:lnTo>
                    <a:pt x="356" y="1903"/>
                  </a:lnTo>
                  <a:lnTo>
                    <a:pt x="372" y="1910"/>
                  </a:lnTo>
                  <a:lnTo>
                    <a:pt x="389" y="1918"/>
                  </a:lnTo>
                  <a:lnTo>
                    <a:pt x="405" y="1924"/>
                  </a:lnTo>
                  <a:lnTo>
                    <a:pt x="422" y="1930"/>
                  </a:lnTo>
                  <a:lnTo>
                    <a:pt x="439" y="1936"/>
                  </a:lnTo>
                  <a:lnTo>
                    <a:pt x="457" y="1941"/>
                  </a:lnTo>
                  <a:lnTo>
                    <a:pt x="475" y="1946"/>
                  </a:lnTo>
                  <a:lnTo>
                    <a:pt x="493" y="1950"/>
                  </a:lnTo>
                  <a:lnTo>
                    <a:pt x="511" y="1955"/>
                  </a:lnTo>
                  <a:lnTo>
                    <a:pt x="529" y="1958"/>
                  </a:lnTo>
                  <a:lnTo>
                    <a:pt x="546" y="1960"/>
                  </a:lnTo>
                  <a:lnTo>
                    <a:pt x="563" y="1962"/>
                  </a:lnTo>
                  <a:lnTo>
                    <a:pt x="580" y="1964"/>
                  </a:lnTo>
                  <a:lnTo>
                    <a:pt x="598" y="1965"/>
                  </a:lnTo>
                  <a:lnTo>
                    <a:pt x="615" y="1966"/>
                  </a:lnTo>
                  <a:lnTo>
                    <a:pt x="633" y="1967"/>
                  </a:lnTo>
                  <a:lnTo>
                    <a:pt x="651" y="1967"/>
                  </a:lnTo>
                  <a:lnTo>
                    <a:pt x="668" y="1966"/>
                  </a:lnTo>
                  <a:lnTo>
                    <a:pt x="686" y="1965"/>
                  </a:lnTo>
                  <a:lnTo>
                    <a:pt x="704" y="1964"/>
                  </a:lnTo>
                  <a:lnTo>
                    <a:pt x="722" y="1962"/>
                  </a:lnTo>
                  <a:lnTo>
                    <a:pt x="740" y="1960"/>
                  </a:lnTo>
                  <a:lnTo>
                    <a:pt x="758" y="1958"/>
                  </a:lnTo>
                  <a:lnTo>
                    <a:pt x="776" y="1955"/>
                  </a:lnTo>
                  <a:lnTo>
                    <a:pt x="794" y="1951"/>
                  </a:lnTo>
                  <a:lnTo>
                    <a:pt x="812" y="1947"/>
                  </a:lnTo>
                  <a:lnTo>
                    <a:pt x="836" y="1941"/>
                  </a:lnTo>
                  <a:lnTo>
                    <a:pt x="859" y="1935"/>
                  </a:lnTo>
                  <a:lnTo>
                    <a:pt x="884" y="1928"/>
                  </a:lnTo>
                  <a:lnTo>
                    <a:pt x="907" y="1920"/>
                  </a:lnTo>
                  <a:lnTo>
                    <a:pt x="929" y="1912"/>
                  </a:lnTo>
                  <a:lnTo>
                    <a:pt x="953" y="1903"/>
                  </a:lnTo>
                  <a:lnTo>
                    <a:pt x="975" y="1893"/>
                  </a:lnTo>
                  <a:lnTo>
                    <a:pt x="997" y="1884"/>
                  </a:lnTo>
                  <a:lnTo>
                    <a:pt x="1019" y="1873"/>
                  </a:lnTo>
                  <a:lnTo>
                    <a:pt x="1041" y="1863"/>
                  </a:lnTo>
                  <a:lnTo>
                    <a:pt x="1062" y="1851"/>
                  </a:lnTo>
                  <a:lnTo>
                    <a:pt x="1083" y="1839"/>
                  </a:lnTo>
                  <a:lnTo>
                    <a:pt x="1103" y="1827"/>
                  </a:lnTo>
                  <a:lnTo>
                    <a:pt x="1124" y="1814"/>
                  </a:lnTo>
                  <a:lnTo>
                    <a:pt x="1143" y="1800"/>
                  </a:lnTo>
                  <a:lnTo>
                    <a:pt x="1164" y="1786"/>
                  </a:lnTo>
                  <a:lnTo>
                    <a:pt x="1043" y="1591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2" name="Freeform 16"/>
            <p:cNvSpPr>
              <a:spLocks/>
            </p:cNvSpPr>
            <p:nvPr/>
          </p:nvSpPr>
          <p:spPr bwMode="auto">
            <a:xfrm>
              <a:off x="6981825" y="434975"/>
              <a:ext cx="1265237" cy="884238"/>
            </a:xfrm>
            <a:custGeom>
              <a:avLst/>
              <a:gdLst>
                <a:gd name="T0" fmla="*/ 239 w 1592"/>
                <a:gd name="T1" fmla="*/ 36 h 1113"/>
                <a:gd name="T2" fmla="*/ 164 w 1592"/>
                <a:gd name="T3" fmla="*/ 94 h 1113"/>
                <a:gd name="T4" fmla="*/ 101 w 1592"/>
                <a:gd name="T5" fmla="*/ 156 h 1113"/>
                <a:gd name="T6" fmla="*/ 53 w 1592"/>
                <a:gd name="T7" fmla="*/ 221 h 1113"/>
                <a:gd name="T8" fmla="*/ 19 w 1592"/>
                <a:gd name="T9" fmla="*/ 287 h 1113"/>
                <a:gd name="T10" fmla="*/ 2 w 1592"/>
                <a:gd name="T11" fmla="*/ 359 h 1113"/>
                <a:gd name="T12" fmla="*/ 4 w 1592"/>
                <a:gd name="T13" fmla="*/ 433 h 1113"/>
                <a:gd name="T14" fmla="*/ 26 w 1592"/>
                <a:gd name="T15" fmla="*/ 497 h 1113"/>
                <a:gd name="T16" fmla="*/ 93 w 1592"/>
                <a:gd name="T17" fmla="*/ 589 h 1113"/>
                <a:gd name="T18" fmla="*/ 204 w 1592"/>
                <a:gd name="T19" fmla="*/ 683 h 1113"/>
                <a:gd name="T20" fmla="*/ 321 w 1592"/>
                <a:gd name="T21" fmla="*/ 773 h 1113"/>
                <a:gd name="T22" fmla="*/ 412 w 1592"/>
                <a:gd name="T23" fmla="*/ 873 h 1113"/>
                <a:gd name="T24" fmla="*/ 449 w 1592"/>
                <a:gd name="T25" fmla="*/ 995 h 1113"/>
                <a:gd name="T26" fmla="*/ 428 w 1592"/>
                <a:gd name="T27" fmla="*/ 1099 h 1113"/>
                <a:gd name="T28" fmla="*/ 422 w 1592"/>
                <a:gd name="T29" fmla="*/ 1113 h 1113"/>
                <a:gd name="T30" fmla="*/ 677 w 1592"/>
                <a:gd name="T31" fmla="*/ 880 h 1113"/>
                <a:gd name="T32" fmla="*/ 710 w 1592"/>
                <a:gd name="T33" fmla="*/ 863 h 1113"/>
                <a:gd name="T34" fmla="*/ 791 w 1592"/>
                <a:gd name="T35" fmla="*/ 783 h 1113"/>
                <a:gd name="T36" fmla="*/ 898 w 1592"/>
                <a:gd name="T37" fmla="*/ 676 h 1113"/>
                <a:gd name="T38" fmla="*/ 1006 w 1592"/>
                <a:gd name="T39" fmla="*/ 568 h 1113"/>
                <a:gd name="T40" fmla="*/ 1089 w 1592"/>
                <a:gd name="T41" fmla="*/ 484 h 1113"/>
                <a:gd name="T42" fmla="*/ 1123 w 1592"/>
                <a:gd name="T43" fmla="*/ 451 h 1113"/>
                <a:gd name="T44" fmla="*/ 1145 w 1592"/>
                <a:gd name="T45" fmla="*/ 410 h 1113"/>
                <a:gd name="T46" fmla="*/ 1142 w 1592"/>
                <a:gd name="T47" fmla="*/ 368 h 1113"/>
                <a:gd name="T48" fmla="*/ 1167 w 1592"/>
                <a:gd name="T49" fmla="*/ 301 h 1113"/>
                <a:gd name="T50" fmla="*/ 1203 w 1592"/>
                <a:gd name="T51" fmla="*/ 369 h 1113"/>
                <a:gd name="T52" fmla="*/ 1195 w 1592"/>
                <a:gd name="T53" fmla="*/ 445 h 1113"/>
                <a:gd name="T54" fmla="*/ 1135 w 1592"/>
                <a:gd name="T55" fmla="*/ 520 h 1113"/>
                <a:gd name="T56" fmla="*/ 1221 w 1592"/>
                <a:gd name="T57" fmla="*/ 552 h 1113"/>
                <a:gd name="T58" fmla="*/ 1273 w 1592"/>
                <a:gd name="T59" fmla="*/ 532 h 1113"/>
                <a:gd name="T60" fmla="*/ 1327 w 1592"/>
                <a:gd name="T61" fmla="*/ 525 h 1113"/>
                <a:gd name="T62" fmla="*/ 1391 w 1592"/>
                <a:gd name="T63" fmla="*/ 532 h 1113"/>
                <a:gd name="T64" fmla="*/ 1448 w 1592"/>
                <a:gd name="T65" fmla="*/ 557 h 1113"/>
                <a:gd name="T66" fmla="*/ 1485 w 1592"/>
                <a:gd name="T67" fmla="*/ 586 h 1113"/>
                <a:gd name="T68" fmla="*/ 1588 w 1592"/>
                <a:gd name="T69" fmla="*/ 539 h 1113"/>
                <a:gd name="T70" fmla="*/ 1568 w 1592"/>
                <a:gd name="T71" fmla="*/ 501 h 1113"/>
                <a:gd name="T72" fmla="*/ 1500 w 1592"/>
                <a:gd name="T73" fmla="*/ 404 h 1113"/>
                <a:gd name="T74" fmla="*/ 1393 w 1592"/>
                <a:gd name="T75" fmla="*/ 293 h 1113"/>
                <a:gd name="T76" fmla="*/ 1301 w 1592"/>
                <a:gd name="T77" fmla="*/ 227 h 1113"/>
                <a:gd name="T78" fmla="*/ 1203 w 1592"/>
                <a:gd name="T79" fmla="*/ 182 h 1113"/>
                <a:gd name="T80" fmla="*/ 1102 w 1592"/>
                <a:gd name="T81" fmla="*/ 157 h 1113"/>
                <a:gd name="T82" fmla="*/ 997 w 1592"/>
                <a:gd name="T83" fmla="*/ 154 h 1113"/>
                <a:gd name="T84" fmla="*/ 893 w 1592"/>
                <a:gd name="T85" fmla="*/ 173 h 1113"/>
                <a:gd name="T86" fmla="*/ 810 w 1592"/>
                <a:gd name="T87" fmla="*/ 214 h 1113"/>
                <a:gd name="T88" fmla="*/ 745 w 1592"/>
                <a:gd name="T89" fmla="*/ 262 h 1113"/>
                <a:gd name="T90" fmla="*/ 729 w 1592"/>
                <a:gd name="T91" fmla="*/ 276 h 1113"/>
                <a:gd name="T92" fmla="*/ 553 w 1592"/>
                <a:gd name="T93" fmla="*/ 501 h 1113"/>
                <a:gd name="T94" fmla="*/ 322 w 1592"/>
                <a:gd name="T95" fmla="*/ 226 h 1113"/>
                <a:gd name="T96" fmla="*/ 294 w 1592"/>
                <a:gd name="T97" fmla="*/ 0 h 111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92"/>
                <a:gd name="T148" fmla="*/ 0 h 1113"/>
                <a:gd name="T149" fmla="*/ 1592 w 1592"/>
                <a:gd name="T150" fmla="*/ 1113 h 111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92" h="1113">
                  <a:moveTo>
                    <a:pt x="294" y="0"/>
                  </a:moveTo>
                  <a:lnTo>
                    <a:pt x="266" y="18"/>
                  </a:lnTo>
                  <a:lnTo>
                    <a:pt x="239" y="36"/>
                  </a:lnTo>
                  <a:lnTo>
                    <a:pt x="213" y="56"/>
                  </a:lnTo>
                  <a:lnTo>
                    <a:pt x="188" y="75"/>
                  </a:lnTo>
                  <a:lnTo>
                    <a:pt x="164" y="94"/>
                  </a:lnTo>
                  <a:lnTo>
                    <a:pt x="142" y="115"/>
                  </a:lnTo>
                  <a:lnTo>
                    <a:pt x="122" y="135"/>
                  </a:lnTo>
                  <a:lnTo>
                    <a:pt x="101" y="156"/>
                  </a:lnTo>
                  <a:lnTo>
                    <a:pt x="83" y="177"/>
                  </a:lnTo>
                  <a:lnTo>
                    <a:pt x="68" y="198"/>
                  </a:lnTo>
                  <a:lnTo>
                    <a:pt x="53" y="221"/>
                  </a:lnTo>
                  <a:lnTo>
                    <a:pt x="40" y="243"/>
                  </a:lnTo>
                  <a:lnTo>
                    <a:pt x="28" y="265"/>
                  </a:lnTo>
                  <a:lnTo>
                    <a:pt x="19" y="287"/>
                  </a:lnTo>
                  <a:lnTo>
                    <a:pt x="11" y="311"/>
                  </a:lnTo>
                  <a:lnTo>
                    <a:pt x="6" y="333"/>
                  </a:lnTo>
                  <a:lnTo>
                    <a:pt x="2" y="359"/>
                  </a:lnTo>
                  <a:lnTo>
                    <a:pt x="0" y="385"/>
                  </a:lnTo>
                  <a:lnTo>
                    <a:pt x="1" y="409"/>
                  </a:lnTo>
                  <a:lnTo>
                    <a:pt x="4" y="433"/>
                  </a:lnTo>
                  <a:lnTo>
                    <a:pt x="9" y="456"/>
                  </a:lnTo>
                  <a:lnTo>
                    <a:pt x="17" y="477"/>
                  </a:lnTo>
                  <a:lnTo>
                    <a:pt x="26" y="497"/>
                  </a:lnTo>
                  <a:lnTo>
                    <a:pt x="37" y="517"/>
                  </a:lnTo>
                  <a:lnTo>
                    <a:pt x="62" y="554"/>
                  </a:lnTo>
                  <a:lnTo>
                    <a:pt x="93" y="589"/>
                  </a:lnTo>
                  <a:lnTo>
                    <a:pt x="128" y="621"/>
                  </a:lnTo>
                  <a:lnTo>
                    <a:pt x="165" y="653"/>
                  </a:lnTo>
                  <a:lnTo>
                    <a:pt x="204" y="683"/>
                  </a:lnTo>
                  <a:lnTo>
                    <a:pt x="244" y="713"/>
                  </a:lnTo>
                  <a:lnTo>
                    <a:pt x="283" y="743"/>
                  </a:lnTo>
                  <a:lnTo>
                    <a:pt x="321" y="773"/>
                  </a:lnTo>
                  <a:lnTo>
                    <a:pt x="356" y="804"/>
                  </a:lnTo>
                  <a:lnTo>
                    <a:pt x="386" y="838"/>
                  </a:lnTo>
                  <a:lnTo>
                    <a:pt x="412" y="873"/>
                  </a:lnTo>
                  <a:lnTo>
                    <a:pt x="432" y="910"/>
                  </a:lnTo>
                  <a:lnTo>
                    <a:pt x="445" y="950"/>
                  </a:lnTo>
                  <a:lnTo>
                    <a:pt x="449" y="995"/>
                  </a:lnTo>
                  <a:lnTo>
                    <a:pt x="445" y="1042"/>
                  </a:lnTo>
                  <a:lnTo>
                    <a:pt x="429" y="1094"/>
                  </a:lnTo>
                  <a:lnTo>
                    <a:pt x="428" y="1099"/>
                  </a:lnTo>
                  <a:lnTo>
                    <a:pt x="426" y="1104"/>
                  </a:lnTo>
                  <a:lnTo>
                    <a:pt x="425" y="1108"/>
                  </a:lnTo>
                  <a:lnTo>
                    <a:pt x="422" y="1113"/>
                  </a:lnTo>
                  <a:lnTo>
                    <a:pt x="662" y="889"/>
                  </a:lnTo>
                  <a:lnTo>
                    <a:pt x="669" y="884"/>
                  </a:lnTo>
                  <a:lnTo>
                    <a:pt x="677" y="880"/>
                  </a:lnTo>
                  <a:lnTo>
                    <a:pt x="684" y="879"/>
                  </a:lnTo>
                  <a:lnTo>
                    <a:pt x="693" y="880"/>
                  </a:lnTo>
                  <a:lnTo>
                    <a:pt x="710" y="863"/>
                  </a:lnTo>
                  <a:lnTo>
                    <a:pt x="732" y="841"/>
                  </a:lnTo>
                  <a:lnTo>
                    <a:pt x="759" y="814"/>
                  </a:lnTo>
                  <a:lnTo>
                    <a:pt x="791" y="783"/>
                  </a:lnTo>
                  <a:lnTo>
                    <a:pt x="825" y="749"/>
                  </a:lnTo>
                  <a:lnTo>
                    <a:pt x="861" y="713"/>
                  </a:lnTo>
                  <a:lnTo>
                    <a:pt x="898" y="676"/>
                  </a:lnTo>
                  <a:lnTo>
                    <a:pt x="935" y="638"/>
                  </a:lnTo>
                  <a:lnTo>
                    <a:pt x="971" y="602"/>
                  </a:lnTo>
                  <a:lnTo>
                    <a:pt x="1006" y="568"/>
                  </a:lnTo>
                  <a:lnTo>
                    <a:pt x="1038" y="535"/>
                  </a:lnTo>
                  <a:lnTo>
                    <a:pt x="1066" y="508"/>
                  </a:lnTo>
                  <a:lnTo>
                    <a:pt x="1089" y="484"/>
                  </a:lnTo>
                  <a:lnTo>
                    <a:pt x="1107" y="466"/>
                  </a:lnTo>
                  <a:lnTo>
                    <a:pt x="1119" y="455"/>
                  </a:lnTo>
                  <a:lnTo>
                    <a:pt x="1123" y="451"/>
                  </a:lnTo>
                  <a:lnTo>
                    <a:pt x="1133" y="438"/>
                  </a:lnTo>
                  <a:lnTo>
                    <a:pt x="1141" y="424"/>
                  </a:lnTo>
                  <a:lnTo>
                    <a:pt x="1145" y="410"/>
                  </a:lnTo>
                  <a:lnTo>
                    <a:pt x="1147" y="395"/>
                  </a:lnTo>
                  <a:lnTo>
                    <a:pt x="1146" y="381"/>
                  </a:lnTo>
                  <a:lnTo>
                    <a:pt x="1142" y="368"/>
                  </a:lnTo>
                  <a:lnTo>
                    <a:pt x="1135" y="355"/>
                  </a:lnTo>
                  <a:lnTo>
                    <a:pt x="1127" y="344"/>
                  </a:lnTo>
                  <a:lnTo>
                    <a:pt x="1167" y="301"/>
                  </a:lnTo>
                  <a:lnTo>
                    <a:pt x="1184" y="321"/>
                  </a:lnTo>
                  <a:lnTo>
                    <a:pt x="1196" y="344"/>
                  </a:lnTo>
                  <a:lnTo>
                    <a:pt x="1203" y="369"/>
                  </a:lnTo>
                  <a:lnTo>
                    <a:pt x="1205" y="394"/>
                  </a:lnTo>
                  <a:lnTo>
                    <a:pt x="1203" y="420"/>
                  </a:lnTo>
                  <a:lnTo>
                    <a:pt x="1195" y="445"/>
                  </a:lnTo>
                  <a:lnTo>
                    <a:pt x="1182" y="470"/>
                  </a:lnTo>
                  <a:lnTo>
                    <a:pt x="1165" y="492"/>
                  </a:lnTo>
                  <a:lnTo>
                    <a:pt x="1135" y="520"/>
                  </a:lnTo>
                  <a:lnTo>
                    <a:pt x="1189" y="571"/>
                  </a:lnTo>
                  <a:lnTo>
                    <a:pt x="1205" y="561"/>
                  </a:lnTo>
                  <a:lnTo>
                    <a:pt x="1221" y="552"/>
                  </a:lnTo>
                  <a:lnTo>
                    <a:pt x="1238" y="544"/>
                  </a:lnTo>
                  <a:lnTo>
                    <a:pt x="1255" y="537"/>
                  </a:lnTo>
                  <a:lnTo>
                    <a:pt x="1273" y="532"/>
                  </a:lnTo>
                  <a:lnTo>
                    <a:pt x="1291" y="528"/>
                  </a:lnTo>
                  <a:lnTo>
                    <a:pt x="1309" y="526"/>
                  </a:lnTo>
                  <a:lnTo>
                    <a:pt x="1327" y="525"/>
                  </a:lnTo>
                  <a:lnTo>
                    <a:pt x="1348" y="526"/>
                  </a:lnTo>
                  <a:lnTo>
                    <a:pt x="1371" y="528"/>
                  </a:lnTo>
                  <a:lnTo>
                    <a:pt x="1391" y="532"/>
                  </a:lnTo>
                  <a:lnTo>
                    <a:pt x="1411" y="538"/>
                  </a:lnTo>
                  <a:lnTo>
                    <a:pt x="1430" y="547"/>
                  </a:lnTo>
                  <a:lnTo>
                    <a:pt x="1448" y="557"/>
                  </a:lnTo>
                  <a:lnTo>
                    <a:pt x="1466" y="569"/>
                  </a:lnTo>
                  <a:lnTo>
                    <a:pt x="1482" y="583"/>
                  </a:lnTo>
                  <a:lnTo>
                    <a:pt x="1485" y="586"/>
                  </a:lnTo>
                  <a:lnTo>
                    <a:pt x="1513" y="621"/>
                  </a:lnTo>
                  <a:lnTo>
                    <a:pt x="1592" y="538"/>
                  </a:lnTo>
                  <a:lnTo>
                    <a:pt x="1588" y="539"/>
                  </a:lnTo>
                  <a:lnTo>
                    <a:pt x="1586" y="534"/>
                  </a:lnTo>
                  <a:lnTo>
                    <a:pt x="1579" y="521"/>
                  </a:lnTo>
                  <a:lnTo>
                    <a:pt x="1568" y="501"/>
                  </a:lnTo>
                  <a:lnTo>
                    <a:pt x="1551" y="474"/>
                  </a:lnTo>
                  <a:lnTo>
                    <a:pt x="1529" y="442"/>
                  </a:lnTo>
                  <a:lnTo>
                    <a:pt x="1500" y="404"/>
                  </a:lnTo>
                  <a:lnTo>
                    <a:pt x="1465" y="364"/>
                  </a:lnTo>
                  <a:lnTo>
                    <a:pt x="1422" y="319"/>
                  </a:lnTo>
                  <a:lnTo>
                    <a:pt x="1393" y="293"/>
                  </a:lnTo>
                  <a:lnTo>
                    <a:pt x="1363" y="268"/>
                  </a:lnTo>
                  <a:lnTo>
                    <a:pt x="1333" y="246"/>
                  </a:lnTo>
                  <a:lnTo>
                    <a:pt x="1301" y="227"/>
                  </a:lnTo>
                  <a:lnTo>
                    <a:pt x="1269" y="209"/>
                  </a:lnTo>
                  <a:lnTo>
                    <a:pt x="1236" y="194"/>
                  </a:lnTo>
                  <a:lnTo>
                    <a:pt x="1203" y="182"/>
                  </a:lnTo>
                  <a:lnTo>
                    <a:pt x="1169" y="171"/>
                  </a:lnTo>
                  <a:lnTo>
                    <a:pt x="1135" y="162"/>
                  </a:lnTo>
                  <a:lnTo>
                    <a:pt x="1102" y="157"/>
                  </a:lnTo>
                  <a:lnTo>
                    <a:pt x="1067" y="153"/>
                  </a:lnTo>
                  <a:lnTo>
                    <a:pt x="1032" y="152"/>
                  </a:lnTo>
                  <a:lnTo>
                    <a:pt x="997" y="154"/>
                  </a:lnTo>
                  <a:lnTo>
                    <a:pt x="963" y="158"/>
                  </a:lnTo>
                  <a:lnTo>
                    <a:pt x="928" y="165"/>
                  </a:lnTo>
                  <a:lnTo>
                    <a:pt x="893" y="173"/>
                  </a:lnTo>
                  <a:lnTo>
                    <a:pt x="865" y="184"/>
                  </a:lnTo>
                  <a:lnTo>
                    <a:pt x="838" y="197"/>
                  </a:lnTo>
                  <a:lnTo>
                    <a:pt x="810" y="214"/>
                  </a:lnTo>
                  <a:lnTo>
                    <a:pt x="785" y="231"/>
                  </a:lnTo>
                  <a:lnTo>
                    <a:pt x="763" y="248"/>
                  </a:lnTo>
                  <a:lnTo>
                    <a:pt x="745" y="262"/>
                  </a:lnTo>
                  <a:lnTo>
                    <a:pt x="733" y="272"/>
                  </a:lnTo>
                  <a:lnTo>
                    <a:pt x="729" y="276"/>
                  </a:lnTo>
                  <a:lnTo>
                    <a:pt x="713" y="258"/>
                  </a:lnTo>
                  <a:lnTo>
                    <a:pt x="465" y="306"/>
                  </a:lnTo>
                  <a:lnTo>
                    <a:pt x="553" y="501"/>
                  </a:lnTo>
                  <a:lnTo>
                    <a:pt x="519" y="561"/>
                  </a:lnTo>
                  <a:lnTo>
                    <a:pt x="357" y="209"/>
                  </a:lnTo>
                  <a:lnTo>
                    <a:pt x="322" y="226"/>
                  </a:lnTo>
                  <a:lnTo>
                    <a:pt x="299" y="172"/>
                  </a:lnTo>
                  <a:lnTo>
                    <a:pt x="360" y="14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843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8E073D-3EB7-4C68-A12C-45F7BA36150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62862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의사코드를 조사함으로써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알고리즘에 의해 실행되는 원시작업의 최대 개수를 </a:t>
            </a:r>
            <a:r>
              <a:rPr lang="ko-KR" altLang="en-US" sz="2400" b="1" dirty="0">
                <a:ea typeface="맑은 고딕" pitchFamily="50" charset="-127"/>
              </a:rPr>
              <a:t>입력크기</a:t>
            </a:r>
            <a:r>
              <a:rPr lang="ko-KR" altLang="en-US" sz="2400" dirty="0">
                <a:ea typeface="맑은 고딕" pitchFamily="50" charset="-127"/>
              </a:rPr>
              <a:t>의 함수 형태로 결정할 수 있다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843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8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원시작업 수 세기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000100" y="2786058"/>
            <a:ext cx="6236196" cy="31393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arrayMax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maximum element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	</a:t>
            </a:r>
            <a:endParaRPr lang="en-US" altLang="ko-KR" sz="2000" kern="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operations	count}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[0]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IND, ASS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2}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ASS, EXP	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ko-KR" sz="2000" b="1" kern="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IND, EXP	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1)}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IND, ASS	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{increment counter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		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EXP, ASS	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1)}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currentMax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			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{Total	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7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2}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945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5AEE4-5F8F-4DD9-8A41-19C7CDF2A29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3415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 추정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50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400" dirty="0">
                <a:ea typeface="맑은 고딕" pitchFamily="50" charset="-127"/>
              </a:rPr>
              <a:t>는 </a:t>
            </a:r>
            <a:r>
              <a:rPr lang="ko-KR" altLang="en-US" sz="2400" b="1" dirty="0">
                <a:ea typeface="맑은 고딕" pitchFamily="50" charset="-127"/>
              </a:rPr>
              <a:t>최악</a:t>
            </a:r>
            <a:r>
              <a:rPr lang="ko-KR" altLang="en-US" sz="2400" dirty="0">
                <a:ea typeface="맑은 고딕" pitchFamily="50" charset="-127"/>
              </a:rPr>
              <a:t>의 경우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</a:t>
            </a:r>
            <a:r>
              <a:rPr lang="ko-KR" altLang="en-US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개의 원시작업을 실행한다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다음과 같이 정의하자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SzTx/>
              <a:buFont typeface="Times New Roman" pitchFamily="18" charset="0"/>
              <a:buNone/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ko-KR" altLang="en-US" sz="2000" dirty="0">
                <a:ea typeface="맑은 고딕" pitchFamily="50" charset="-127"/>
              </a:rPr>
              <a:t>가장 빠른 원시작업 실행에 걸리는 시간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b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ko-KR" altLang="en-US" sz="2000" dirty="0">
                <a:ea typeface="맑은 고딕" pitchFamily="50" charset="-127"/>
              </a:rPr>
              <a:t>가장 느린 원시작업 실행에 걸리는 시간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그리고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을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400" dirty="0">
                <a:ea typeface="맑은 고딕" pitchFamily="50" charset="-127"/>
              </a:rPr>
              <a:t>의 </a:t>
            </a:r>
            <a:r>
              <a:rPr lang="ko-KR" altLang="en-US" sz="2400" b="1" dirty="0">
                <a:ea typeface="맑은 고딕" pitchFamily="50" charset="-127"/>
              </a:rPr>
              <a:t>최악</a:t>
            </a:r>
            <a:r>
              <a:rPr lang="ko-KR" altLang="en-US" sz="2400" dirty="0">
                <a:ea typeface="맑은 고딕" pitchFamily="50" charset="-127"/>
              </a:rPr>
              <a:t>인 경우의 시간이라 놓으면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다음이 성립</a:t>
            </a:r>
            <a:r>
              <a:rPr lang="en-US" altLang="ko-KR" sz="2400" dirty="0">
                <a:ea typeface="맑은 고딕" pitchFamily="50" charset="-127"/>
              </a:rPr>
              <a:t/>
            </a:r>
            <a:br>
              <a:rPr lang="en-US" altLang="ko-KR" sz="2400" dirty="0">
                <a:ea typeface="맑은 고딕" pitchFamily="50" charset="-127"/>
              </a:rPr>
            </a:br>
            <a:r>
              <a:rPr lang="en-US" altLang="ko-KR" sz="2400" dirty="0">
                <a:ea typeface="맑은 고딕" pitchFamily="50" charset="-127"/>
              </a:rPr>
              <a:t>		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(7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2) </a:t>
            </a:r>
            <a:r>
              <a:rPr lang="en-US" altLang="ko-KR" sz="24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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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(7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실행시간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은 두 개의 선형함수 사이에 놓이게 된다</a:t>
            </a:r>
            <a:endParaRPr lang="en-US" altLang="ko-KR" sz="2400" dirty="0"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62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63" name="Picture 8" descr="C:\Documents and Settings\kook\Local Settings\Temporary Internet Files\Content.IE5\5139ALY2\MCj031216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260648"/>
            <a:ext cx="134513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0FA43-392A-4A74-84A3-8FB69C6181EC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실행시간의 증가율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071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하드웨어나 소프트웨어 환경을 변경하면</a:t>
            </a:r>
            <a:r>
              <a:rPr lang="en-US" altLang="ko-KR" sz="24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에 상수 배수 만큼의 영향을 주지만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의 증가율을 변경하지는 않는다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따라서 선형의 </a:t>
            </a:r>
            <a:r>
              <a:rPr lang="ko-KR" altLang="en-US" sz="2400" b="1" dirty="0">
                <a:ea typeface="맑은 고딕" pitchFamily="50" charset="-127"/>
              </a:rPr>
              <a:t>증가율</a:t>
            </a:r>
            <a:r>
              <a:rPr lang="en-US" altLang="ko-KR" sz="2400" dirty="0">
                <a:ea typeface="맑은 고딕" pitchFamily="50" charset="-127"/>
              </a:rPr>
              <a:t>(growth rate)</a:t>
            </a:r>
            <a:r>
              <a:rPr lang="ko-KR" altLang="en-US" sz="2400" dirty="0">
                <a:ea typeface="맑은 고딕" pitchFamily="50" charset="-127"/>
              </a:rPr>
              <a:t>을 나타내는 실행시간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은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400" dirty="0">
                <a:ea typeface="맑은 고딕" pitchFamily="50" charset="-127"/>
              </a:rPr>
              <a:t>의 고유한 속성이다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2048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7" name="Picture 10" descr="C:\Documents and Settings\kook\Local Settings\Temporary Internet Files\Content.IE5\5139ALY2\MCj042820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857628"/>
            <a:ext cx="205898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E00FE-508B-43EF-AAEE-701250910E1B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Big-Oh</a:t>
            </a:r>
            <a:r>
              <a:rPr lang="ko-KR" altLang="en-US" dirty="0">
                <a:ea typeface="맑은 고딕" pitchFamily="50" charset="-127"/>
              </a:rPr>
              <a:t>와 증가율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Big-Oh </a:t>
            </a:r>
            <a:r>
              <a:rPr lang="ko-KR" altLang="en-US" sz="2400" dirty="0">
                <a:ea typeface="맑은 고딕" pitchFamily="50" charset="-127"/>
              </a:rPr>
              <a:t>표기법은 함수의 증가율의 </a:t>
            </a:r>
            <a:r>
              <a:rPr lang="ko-KR" altLang="en-US" sz="2400" b="1" dirty="0">
                <a:ea typeface="맑은 고딕" pitchFamily="50" charset="-127"/>
              </a:rPr>
              <a:t>상한</a:t>
            </a:r>
            <a:r>
              <a:rPr lang="en-US" altLang="ko-KR" sz="2400" dirty="0">
                <a:ea typeface="맑은 고딕" pitchFamily="50" charset="-127"/>
              </a:rPr>
              <a:t>(upper bound)</a:t>
            </a:r>
            <a:r>
              <a:rPr lang="ko-KR" altLang="en-US" sz="2400" dirty="0">
                <a:ea typeface="맑은 고딕" pitchFamily="50" charset="-127"/>
              </a:rPr>
              <a:t>을 나타낸다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“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맑은 고딕" pitchFamily="50" charset="-127"/>
              </a:rPr>
              <a:t>”</a:t>
            </a:r>
            <a:r>
              <a:rPr lang="ko-KR" altLang="en-US" sz="2400" dirty="0">
                <a:ea typeface="맑은 고딕" pitchFamily="50" charset="-127"/>
              </a:rPr>
              <a:t>이라 함은 </a:t>
            </a:r>
            <a:r>
              <a:rPr lang="en-US" altLang="ko-KR" sz="2400" dirty="0">
                <a:ea typeface="맑은 고딕" pitchFamily="50" charset="-127"/>
              </a:rPr>
              <a:t>“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의 증가율은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의 증가율을 넘지 않음</a:t>
            </a:r>
            <a:r>
              <a:rPr lang="en-US" altLang="ko-KR" sz="2400" dirty="0">
                <a:ea typeface="맑은 고딕" pitchFamily="50" charset="-127"/>
              </a:rPr>
              <a:t>”</a:t>
            </a:r>
            <a:r>
              <a:rPr lang="ko-KR" altLang="en-US" sz="2400" dirty="0">
                <a:ea typeface="맑은 고딕" pitchFamily="50" charset="-127"/>
              </a:rPr>
              <a:t>을 말한다</a:t>
            </a:r>
            <a:endParaRPr lang="en-US" altLang="ko-KR" sz="24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Big-Oh </a:t>
            </a:r>
            <a:r>
              <a:rPr lang="ko-KR" altLang="en-US" sz="2400" dirty="0">
                <a:ea typeface="맑은 고딕" pitchFamily="50" charset="-127"/>
              </a:rPr>
              <a:t>표기법을 사용함으로써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증가율에 따라 함수들을 서열화할 수 있다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21510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71601" y="4000500"/>
          <a:ext cx="7488830" cy="1828800"/>
        </p:xfrm>
        <a:graphic>
          <a:graphicData uri="http://schemas.openxmlformats.org/drawingml/2006/table">
            <a:tbl>
              <a:tblPr/>
              <a:tblGrid>
                <a:gridCol w="313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r>
                        <a:rPr kumimoji="0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400">
                          <a:ea typeface="맑은 고딕" pitchFamily="50" charset="-127"/>
                          <a:sym typeface="Symbol"/>
                        </a:rPr>
                        <a:t>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 </a:t>
                      </a:r>
                      <a:r>
                        <a:rPr lang="ko-KR" altLang="en-US" sz="2400">
                          <a:ea typeface="맑은 고딕" pitchFamily="50" charset="-127"/>
                          <a:sym typeface="Symbol"/>
                        </a:rPr>
                        <a:t>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의 증가율이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더 빠르면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yes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no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의 증가율이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더 빠르면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no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yes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둘이 같으면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yes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yes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35F99C-EDC3-422E-A21A-B5FDBE77A84D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Big-Oh </a:t>
            </a:r>
            <a:r>
              <a:rPr lang="ko-KR" altLang="en-US" dirty="0">
                <a:ea typeface="맑은 고딕" pitchFamily="50" charset="-127"/>
              </a:rPr>
              <a:t>표기법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500435" cy="43577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주어진 두 개의 함수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과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에 관해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, </a:t>
            </a:r>
            <a:r>
              <a:rPr lang="ko-KR" altLang="en-US" sz="2200" dirty="0">
                <a:ea typeface="맑은 고딕" pitchFamily="50" charset="-127"/>
                <a:sym typeface="Symbol" pitchFamily="18" charset="2"/>
              </a:rPr>
              <a:t>만약 </a:t>
            </a:r>
            <a:r>
              <a:rPr lang="ko-KR" altLang="en-US" sz="2200" dirty="0">
                <a:ea typeface="맑은 고딕" pitchFamily="50" charset="-127"/>
              </a:rPr>
              <a:t>모든 정수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200" dirty="0">
                <a:ea typeface="맑은 고딕" pitchFamily="50" charset="-127"/>
              </a:rPr>
              <a:t>에 대해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2400" dirty="0" err="1">
                <a:latin typeface="Times New Roman"/>
                <a:cs typeface="Times New Roman"/>
              </a:rPr>
              <a:t>·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가 성립하는 </a:t>
            </a:r>
            <a:r>
              <a:rPr lang="ko-KR" altLang="en-US" sz="2200" dirty="0">
                <a:ea typeface="맑은 고딕" pitchFamily="50" charset="-127"/>
              </a:rPr>
              <a:t>실수의 상수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&gt; 0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및 정수의 상수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200" dirty="0">
                <a:ea typeface="맑은 고딕" pitchFamily="50" charset="-127"/>
              </a:rPr>
              <a:t>가 존재하면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 “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”</a:t>
            </a:r>
            <a:r>
              <a:rPr lang="ko-KR" altLang="en-US" sz="2200" dirty="0">
                <a:ea typeface="맑은 고딕" pitchFamily="50" charset="-127"/>
                <a:sym typeface="Symbol" pitchFamily="18" charset="2"/>
              </a:rPr>
              <a:t>이라고 말한다</a:t>
            </a:r>
            <a:endParaRPr lang="en-US" altLang="ko-KR" sz="2200" b="1" baseline="-25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예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 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2)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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 10/(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으로 성립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/>
            <a:endParaRPr lang="en-US" altLang="ko-KR" sz="2400" dirty="0">
              <a:ea typeface="맑은 고딕" pitchFamily="50" charset="-127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357688" y="2060575"/>
          <a:ext cx="4176712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Worksheet" r:id="rId4" imgW="9001125" imgH="7172230" progId="Excel.Sheet.8">
                  <p:embed followColorScheme="full"/>
                </p:oleObj>
              </mc:Choice>
              <mc:Fallback>
                <p:oleObj name="Worksheet" r:id="rId4" imgW="9001125" imgH="7172230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060575"/>
                        <a:ext cx="4176712" cy="375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7020272" y="188640"/>
            <a:ext cx="1656183" cy="1474711"/>
            <a:chOff x="1043608" y="1844824"/>
            <a:chExt cx="4461807" cy="3972917"/>
          </a:xfrm>
        </p:grpSpPr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193030" y="2555679"/>
              <a:ext cx="424266" cy="806385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665" y="1919"/>
                </a:cxn>
                <a:cxn ang="0">
                  <a:pos x="1355" y="3100"/>
                </a:cxn>
                <a:cxn ang="0">
                  <a:pos x="1142" y="3150"/>
                </a:cxn>
                <a:cxn ang="0">
                  <a:pos x="1454" y="1960"/>
                </a:cxn>
                <a:cxn ang="0">
                  <a:pos x="0" y="46"/>
                </a:cxn>
                <a:cxn ang="0">
                  <a:pos x="207" y="0"/>
                </a:cxn>
              </a:cxnLst>
              <a:rect l="0" t="0" r="r" b="b"/>
              <a:pathLst>
                <a:path w="1665" h="3150">
                  <a:moveTo>
                    <a:pt x="207" y="0"/>
                  </a:moveTo>
                  <a:lnTo>
                    <a:pt x="1665" y="1919"/>
                  </a:lnTo>
                  <a:lnTo>
                    <a:pt x="1355" y="3100"/>
                  </a:lnTo>
                  <a:lnTo>
                    <a:pt x="1142" y="3150"/>
                  </a:lnTo>
                  <a:lnTo>
                    <a:pt x="1454" y="1960"/>
                  </a:lnTo>
                  <a:lnTo>
                    <a:pt x="0" y="4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625471" y="2578157"/>
              <a:ext cx="904724" cy="893485"/>
            </a:xfrm>
            <a:custGeom>
              <a:avLst/>
              <a:gdLst/>
              <a:ahLst/>
              <a:cxnLst>
                <a:cxn ang="0">
                  <a:pos x="662" y="1034"/>
                </a:cxn>
                <a:cxn ang="0">
                  <a:pos x="442" y="1085"/>
                </a:cxn>
                <a:cxn ang="0">
                  <a:pos x="1604" y="2754"/>
                </a:cxn>
                <a:cxn ang="0">
                  <a:pos x="3450" y="2328"/>
                </a:cxn>
                <a:cxn ang="0">
                  <a:pos x="3400" y="2538"/>
                </a:cxn>
                <a:cxn ang="0">
                  <a:pos x="1520" y="2971"/>
                </a:cxn>
                <a:cxn ang="0">
                  <a:pos x="541" y="1564"/>
                </a:cxn>
                <a:cxn ang="0">
                  <a:pos x="321" y="1616"/>
                </a:cxn>
                <a:cxn ang="0">
                  <a:pos x="1483" y="3284"/>
                </a:cxn>
                <a:cxn ang="0">
                  <a:pos x="3324" y="2860"/>
                </a:cxn>
                <a:cxn ang="0">
                  <a:pos x="3273" y="3069"/>
                </a:cxn>
                <a:cxn ang="0">
                  <a:pos x="1399" y="3502"/>
                </a:cxn>
                <a:cxn ang="0">
                  <a:pos x="0" y="1491"/>
                </a:cxn>
                <a:cxn ang="0">
                  <a:pos x="423" y="1394"/>
                </a:cxn>
                <a:cxn ang="0">
                  <a:pos x="121" y="961"/>
                </a:cxn>
                <a:cxn ang="0">
                  <a:pos x="543" y="863"/>
                </a:cxn>
                <a:cxn ang="0">
                  <a:pos x="241" y="430"/>
                </a:cxn>
                <a:cxn ang="0">
                  <a:pos x="2111" y="0"/>
                </a:cxn>
                <a:cxn ang="0">
                  <a:pos x="2236" y="169"/>
                </a:cxn>
                <a:cxn ang="0">
                  <a:pos x="562" y="555"/>
                </a:cxn>
                <a:cxn ang="0">
                  <a:pos x="1724" y="2223"/>
                </a:cxn>
                <a:cxn ang="0">
                  <a:pos x="3468" y="1822"/>
                </a:cxn>
                <a:cxn ang="0">
                  <a:pos x="3545" y="1926"/>
                </a:cxn>
                <a:cxn ang="0">
                  <a:pos x="3527" y="2006"/>
                </a:cxn>
                <a:cxn ang="0">
                  <a:pos x="1640" y="2441"/>
                </a:cxn>
                <a:cxn ang="0">
                  <a:pos x="662" y="1034"/>
                </a:cxn>
              </a:cxnLst>
              <a:rect l="0" t="0" r="r" b="b"/>
              <a:pathLst>
                <a:path w="3545" h="3502">
                  <a:moveTo>
                    <a:pt x="662" y="1034"/>
                  </a:moveTo>
                  <a:lnTo>
                    <a:pt x="442" y="1085"/>
                  </a:lnTo>
                  <a:lnTo>
                    <a:pt x="1604" y="2754"/>
                  </a:lnTo>
                  <a:lnTo>
                    <a:pt x="3450" y="2328"/>
                  </a:lnTo>
                  <a:lnTo>
                    <a:pt x="3400" y="2538"/>
                  </a:lnTo>
                  <a:lnTo>
                    <a:pt x="1520" y="2971"/>
                  </a:lnTo>
                  <a:lnTo>
                    <a:pt x="541" y="1564"/>
                  </a:lnTo>
                  <a:lnTo>
                    <a:pt x="321" y="1616"/>
                  </a:lnTo>
                  <a:lnTo>
                    <a:pt x="1483" y="3284"/>
                  </a:lnTo>
                  <a:lnTo>
                    <a:pt x="3324" y="2860"/>
                  </a:lnTo>
                  <a:lnTo>
                    <a:pt x="3273" y="3069"/>
                  </a:lnTo>
                  <a:lnTo>
                    <a:pt x="1399" y="3502"/>
                  </a:lnTo>
                  <a:lnTo>
                    <a:pt x="0" y="1491"/>
                  </a:lnTo>
                  <a:lnTo>
                    <a:pt x="423" y="1394"/>
                  </a:lnTo>
                  <a:lnTo>
                    <a:pt x="121" y="961"/>
                  </a:lnTo>
                  <a:lnTo>
                    <a:pt x="543" y="863"/>
                  </a:lnTo>
                  <a:lnTo>
                    <a:pt x="241" y="430"/>
                  </a:lnTo>
                  <a:lnTo>
                    <a:pt x="2111" y="0"/>
                  </a:lnTo>
                  <a:lnTo>
                    <a:pt x="2236" y="169"/>
                  </a:lnTo>
                  <a:lnTo>
                    <a:pt x="562" y="555"/>
                  </a:lnTo>
                  <a:lnTo>
                    <a:pt x="1724" y="2223"/>
                  </a:lnTo>
                  <a:lnTo>
                    <a:pt x="3468" y="1822"/>
                  </a:lnTo>
                  <a:lnTo>
                    <a:pt x="3545" y="1926"/>
                  </a:lnTo>
                  <a:lnTo>
                    <a:pt x="3527" y="2006"/>
                  </a:lnTo>
                  <a:lnTo>
                    <a:pt x="1640" y="2441"/>
                  </a:lnTo>
                  <a:lnTo>
                    <a:pt x="662" y="1034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485239" y="2392717"/>
              <a:ext cx="840101" cy="899104"/>
            </a:xfrm>
            <a:custGeom>
              <a:avLst/>
              <a:gdLst/>
              <a:ahLst/>
              <a:cxnLst>
                <a:cxn ang="0">
                  <a:pos x="1314" y="2772"/>
                </a:cxn>
                <a:cxn ang="0">
                  <a:pos x="2855" y="2418"/>
                </a:cxn>
                <a:cxn ang="0">
                  <a:pos x="2673" y="2155"/>
                </a:cxn>
                <a:cxn ang="0">
                  <a:pos x="1413" y="2445"/>
                </a:cxn>
                <a:cxn ang="0">
                  <a:pos x="1447" y="2335"/>
                </a:cxn>
                <a:cxn ang="0">
                  <a:pos x="1384" y="2253"/>
                </a:cxn>
                <a:cxn ang="0">
                  <a:pos x="2976" y="1887"/>
                </a:cxn>
                <a:cxn ang="0">
                  <a:pos x="1814" y="217"/>
                </a:cxn>
                <a:cxn ang="0">
                  <a:pos x="128" y="607"/>
                </a:cxn>
                <a:cxn ang="0">
                  <a:pos x="0" y="439"/>
                </a:cxn>
                <a:cxn ang="0">
                  <a:pos x="1899" y="0"/>
                </a:cxn>
                <a:cxn ang="0">
                  <a:pos x="3297" y="2011"/>
                </a:cxn>
                <a:cxn ang="0">
                  <a:pos x="2876" y="2108"/>
                </a:cxn>
                <a:cxn ang="0">
                  <a:pos x="3177" y="2541"/>
                </a:cxn>
                <a:cxn ang="0">
                  <a:pos x="2754" y="2638"/>
                </a:cxn>
                <a:cxn ang="0">
                  <a:pos x="3056" y="3072"/>
                </a:cxn>
                <a:cxn ang="0">
                  <a:pos x="1086" y="3526"/>
                </a:cxn>
                <a:cxn ang="0">
                  <a:pos x="1151" y="3313"/>
                </a:cxn>
                <a:cxn ang="0">
                  <a:pos x="2735" y="2948"/>
                </a:cxn>
                <a:cxn ang="0">
                  <a:pos x="2551" y="2685"/>
                </a:cxn>
                <a:cxn ang="0">
                  <a:pos x="1250" y="2986"/>
                </a:cxn>
                <a:cxn ang="0">
                  <a:pos x="1314" y="2772"/>
                </a:cxn>
              </a:cxnLst>
              <a:rect l="0" t="0" r="r" b="b"/>
              <a:pathLst>
                <a:path w="3297" h="3526">
                  <a:moveTo>
                    <a:pt x="1314" y="2772"/>
                  </a:moveTo>
                  <a:lnTo>
                    <a:pt x="2855" y="2418"/>
                  </a:lnTo>
                  <a:lnTo>
                    <a:pt x="2673" y="2155"/>
                  </a:lnTo>
                  <a:lnTo>
                    <a:pt x="1413" y="2445"/>
                  </a:lnTo>
                  <a:lnTo>
                    <a:pt x="1447" y="2335"/>
                  </a:lnTo>
                  <a:lnTo>
                    <a:pt x="1384" y="2253"/>
                  </a:lnTo>
                  <a:lnTo>
                    <a:pt x="2976" y="1887"/>
                  </a:lnTo>
                  <a:lnTo>
                    <a:pt x="1814" y="217"/>
                  </a:lnTo>
                  <a:lnTo>
                    <a:pt x="128" y="607"/>
                  </a:lnTo>
                  <a:lnTo>
                    <a:pt x="0" y="439"/>
                  </a:lnTo>
                  <a:lnTo>
                    <a:pt x="1899" y="0"/>
                  </a:lnTo>
                  <a:lnTo>
                    <a:pt x="3297" y="2011"/>
                  </a:lnTo>
                  <a:lnTo>
                    <a:pt x="2876" y="2108"/>
                  </a:lnTo>
                  <a:lnTo>
                    <a:pt x="3177" y="2541"/>
                  </a:lnTo>
                  <a:lnTo>
                    <a:pt x="2754" y="2638"/>
                  </a:lnTo>
                  <a:lnTo>
                    <a:pt x="3056" y="3072"/>
                  </a:lnTo>
                  <a:lnTo>
                    <a:pt x="1086" y="3526"/>
                  </a:lnTo>
                  <a:lnTo>
                    <a:pt x="1151" y="3313"/>
                  </a:lnTo>
                  <a:lnTo>
                    <a:pt x="2735" y="2948"/>
                  </a:lnTo>
                  <a:lnTo>
                    <a:pt x="2551" y="2685"/>
                  </a:lnTo>
                  <a:lnTo>
                    <a:pt x="1250" y="2986"/>
                  </a:lnTo>
                  <a:lnTo>
                    <a:pt x="1314" y="277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296988" y="2533202"/>
              <a:ext cx="421455" cy="803574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659" y="1913"/>
                </a:cxn>
                <a:cxn ang="0">
                  <a:pos x="1349" y="3097"/>
                </a:cxn>
                <a:cxn ang="0">
                  <a:pos x="1136" y="3147"/>
                </a:cxn>
                <a:cxn ang="0">
                  <a:pos x="1449" y="1955"/>
                </a:cxn>
                <a:cxn ang="0">
                  <a:pos x="0" y="47"/>
                </a:cxn>
                <a:cxn ang="0">
                  <a:pos x="207" y="0"/>
                </a:cxn>
              </a:cxnLst>
              <a:rect l="0" t="0" r="r" b="b"/>
              <a:pathLst>
                <a:path w="1659" h="3147">
                  <a:moveTo>
                    <a:pt x="207" y="0"/>
                  </a:moveTo>
                  <a:lnTo>
                    <a:pt x="1659" y="1913"/>
                  </a:lnTo>
                  <a:lnTo>
                    <a:pt x="1349" y="3097"/>
                  </a:lnTo>
                  <a:lnTo>
                    <a:pt x="1136" y="3147"/>
                  </a:lnTo>
                  <a:lnTo>
                    <a:pt x="1449" y="1955"/>
                  </a:lnTo>
                  <a:lnTo>
                    <a:pt x="0" y="4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398137" y="2510724"/>
              <a:ext cx="424266" cy="803574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656" y="1906"/>
                </a:cxn>
                <a:cxn ang="0">
                  <a:pos x="1334" y="3094"/>
                </a:cxn>
                <a:cxn ang="0">
                  <a:pos x="1120" y="3144"/>
                </a:cxn>
                <a:cxn ang="0">
                  <a:pos x="1444" y="1947"/>
                </a:cxn>
                <a:cxn ang="0">
                  <a:pos x="0" y="46"/>
                </a:cxn>
                <a:cxn ang="0">
                  <a:pos x="207" y="0"/>
                </a:cxn>
              </a:cxnLst>
              <a:rect l="0" t="0" r="r" b="b"/>
              <a:pathLst>
                <a:path w="1656" h="3144">
                  <a:moveTo>
                    <a:pt x="207" y="0"/>
                  </a:moveTo>
                  <a:lnTo>
                    <a:pt x="1656" y="1906"/>
                  </a:lnTo>
                  <a:lnTo>
                    <a:pt x="1334" y="3094"/>
                  </a:lnTo>
                  <a:lnTo>
                    <a:pt x="1120" y="3144"/>
                  </a:lnTo>
                  <a:lnTo>
                    <a:pt x="1444" y="1947"/>
                  </a:lnTo>
                  <a:lnTo>
                    <a:pt x="0" y="4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628533" y="2614682"/>
              <a:ext cx="199490" cy="103960"/>
            </a:xfrm>
            <a:custGeom>
              <a:avLst/>
              <a:gdLst/>
              <a:ahLst/>
              <a:cxnLst>
                <a:cxn ang="0">
                  <a:pos x="260" y="137"/>
                </a:cxn>
                <a:cxn ang="0">
                  <a:pos x="247" y="147"/>
                </a:cxn>
                <a:cxn ang="0">
                  <a:pos x="235" y="162"/>
                </a:cxn>
                <a:cxn ang="0">
                  <a:pos x="228" y="185"/>
                </a:cxn>
                <a:cxn ang="0">
                  <a:pos x="226" y="213"/>
                </a:cxn>
                <a:cxn ang="0">
                  <a:pos x="232" y="248"/>
                </a:cxn>
                <a:cxn ang="0">
                  <a:pos x="246" y="290"/>
                </a:cxn>
                <a:cxn ang="0">
                  <a:pos x="272" y="337"/>
                </a:cxn>
                <a:cxn ang="0">
                  <a:pos x="94" y="406"/>
                </a:cxn>
                <a:cxn ang="0">
                  <a:pos x="55" y="345"/>
                </a:cxn>
                <a:cxn ang="0">
                  <a:pos x="24" y="283"/>
                </a:cxn>
                <a:cxn ang="0">
                  <a:pos x="13" y="253"/>
                </a:cxn>
                <a:cxn ang="0">
                  <a:pos x="6" y="222"/>
                </a:cxn>
                <a:cxn ang="0">
                  <a:pos x="1" y="194"/>
                </a:cxn>
                <a:cxn ang="0">
                  <a:pos x="0" y="165"/>
                </a:cxn>
                <a:cxn ang="0">
                  <a:pos x="2" y="138"/>
                </a:cxn>
                <a:cxn ang="0">
                  <a:pos x="10" y="113"/>
                </a:cxn>
                <a:cxn ang="0">
                  <a:pos x="21" y="90"/>
                </a:cxn>
                <a:cxn ang="0">
                  <a:pos x="37" y="68"/>
                </a:cxn>
                <a:cxn ang="0">
                  <a:pos x="58" y="50"/>
                </a:cxn>
                <a:cxn ang="0">
                  <a:pos x="84" y="33"/>
                </a:cxn>
                <a:cxn ang="0">
                  <a:pos x="115" y="19"/>
                </a:cxn>
                <a:cxn ang="0">
                  <a:pos x="152" y="9"/>
                </a:cxn>
                <a:cxn ang="0">
                  <a:pos x="192" y="3"/>
                </a:cxn>
                <a:cxn ang="0">
                  <a:pos x="233" y="0"/>
                </a:cxn>
                <a:cxn ang="0">
                  <a:pos x="275" y="1"/>
                </a:cxn>
                <a:cxn ang="0">
                  <a:pos x="317" y="6"/>
                </a:cxn>
                <a:cxn ang="0">
                  <a:pos x="360" y="14"/>
                </a:cxn>
                <a:cxn ang="0">
                  <a:pos x="403" y="25"/>
                </a:cxn>
                <a:cxn ang="0">
                  <a:pos x="488" y="56"/>
                </a:cxn>
                <a:cxn ang="0">
                  <a:pos x="571" y="96"/>
                </a:cxn>
                <a:cxn ang="0">
                  <a:pos x="650" y="144"/>
                </a:cxn>
                <a:cxn ang="0">
                  <a:pos x="723" y="195"/>
                </a:cxn>
                <a:cxn ang="0">
                  <a:pos x="789" y="250"/>
                </a:cxn>
                <a:cxn ang="0">
                  <a:pos x="567" y="270"/>
                </a:cxn>
                <a:cxn ang="0">
                  <a:pos x="512" y="230"/>
                </a:cxn>
                <a:cxn ang="0">
                  <a:pos x="460" y="197"/>
                </a:cxn>
                <a:cxn ang="0">
                  <a:pos x="411" y="172"/>
                </a:cxn>
                <a:cxn ang="0">
                  <a:pos x="367" y="153"/>
                </a:cxn>
                <a:cxn ang="0">
                  <a:pos x="329" y="141"/>
                </a:cxn>
                <a:cxn ang="0">
                  <a:pos x="297" y="136"/>
                </a:cxn>
                <a:cxn ang="0">
                  <a:pos x="274" y="134"/>
                </a:cxn>
              </a:cxnLst>
              <a:rect l="0" t="0" r="r" b="b"/>
              <a:pathLst>
                <a:path w="789" h="406">
                  <a:moveTo>
                    <a:pt x="267" y="135"/>
                  </a:moveTo>
                  <a:lnTo>
                    <a:pt x="260" y="137"/>
                  </a:lnTo>
                  <a:lnTo>
                    <a:pt x="252" y="141"/>
                  </a:lnTo>
                  <a:lnTo>
                    <a:pt x="247" y="147"/>
                  </a:lnTo>
                  <a:lnTo>
                    <a:pt x="240" y="153"/>
                  </a:lnTo>
                  <a:lnTo>
                    <a:pt x="235" y="162"/>
                  </a:lnTo>
                  <a:lnTo>
                    <a:pt x="231" y="173"/>
                  </a:lnTo>
                  <a:lnTo>
                    <a:pt x="228" y="185"/>
                  </a:lnTo>
                  <a:lnTo>
                    <a:pt x="226" y="198"/>
                  </a:lnTo>
                  <a:lnTo>
                    <a:pt x="226" y="213"/>
                  </a:lnTo>
                  <a:lnTo>
                    <a:pt x="228" y="230"/>
                  </a:lnTo>
                  <a:lnTo>
                    <a:pt x="232" y="248"/>
                  </a:lnTo>
                  <a:lnTo>
                    <a:pt x="238" y="268"/>
                  </a:lnTo>
                  <a:lnTo>
                    <a:pt x="246" y="290"/>
                  </a:lnTo>
                  <a:lnTo>
                    <a:pt x="258" y="313"/>
                  </a:lnTo>
                  <a:lnTo>
                    <a:pt x="272" y="337"/>
                  </a:lnTo>
                  <a:lnTo>
                    <a:pt x="289" y="363"/>
                  </a:lnTo>
                  <a:lnTo>
                    <a:pt x="94" y="406"/>
                  </a:lnTo>
                  <a:lnTo>
                    <a:pt x="73" y="376"/>
                  </a:lnTo>
                  <a:lnTo>
                    <a:pt x="55" y="345"/>
                  </a:lnTo>
                  <a:lnTo>
                    <a:pt x="38" y="314"/>
                  </a:lnTo>
                  <a:lnTo>
                    <a:pt x="24" y="283"/>
                  </a:lnTo>
                  <a:lnTo>
                    <a:pt x="19" y="268"/>
                  </a:lnTo>
                  <a:lnTo>
                    <a:pt x="13" y="253"/>
                  </a:lnTo>
                  <a:lnTo>
                    <a:pt x="9" y="237"/>
                  </a:lnTo>
                  <a:lnTo>
                    <a:pt x="6" y="222"/>
                  </a:lnTo>
                  <a:lnTo>
                    <a:pt x="2" y="208"/>
                  </a:lnTo>
                  <a:lnTo>
                    <a:pt x="1" y="194"/>
                  </a:lnTo>
                  <a:lnTo>
                    <a:pt x="0" y="180"/>
                  </a:lnTo>
                  <a:lnTo>
                    <a:pt x="0" y="165"/>
                  </a:lnTo>
                  <a:lnTo>
                    <a:pt x="1" y="151"/>
                  </a:lnTo>
                  <a:lnTo>
                    <a:pt x="2" y="138"/>
                  </a:lnTo>
                  <a:lnTo>
                    <a:pt x="6" y="126"/>
                  </a:lnTo>
                  <a:lnTo>
                    <a:pt x="10" y="113"/>
                  </a:lnTo>
                  <a:lnTo>
                    <a:pt x="14" y="101"/>
                  </a:lnTo>
                  <a:lnTo>
                    <a:pt x="21" y="90"/>
                  </a:lnTo>
                  <a:lnTo>
                    <a:pt x="29" y="79"/>
                  </a:lnTo>
                  <a:lnTo>
                    <a:pt x="37" y="68"/>
                  </a:lnTo>
                  <a:lnTo>
                    <a:pt x="47" y="59"/>
                  </a:lnTo>
                  <a:lnTo>
                    <a:pt x="58" y="50"/>
                  </a:lnTo>
                  <a:lnTo>
                    <a:pt x="70" y="41"/>
                  </a:lnTo>
                  <a:lnTo>
                    <a:pt x="84" y="33"/>
                  </a:lnTo>
                  <a:lnTo>
                    <a:pt x="98" y="26"/>
                  </a:lnTo>
                  <a:lnTo>
                    <a:pt x="115" y="19"/>
                  </a:lnTo>
                  <a:lnTo>
                    <a:pt x="132" y="14"/>
                  </a:lnTo>
                  <a:lnTo>
                    <a:pt x="152" y="9"/>
                  </a:lnTo>
                  <a:lnTo>
                    <a:pt x="172" y="5"/>
                  </a:lnTo>
                  <a:lnTo>
                    <a:pt x="192" y="3"/>
                  </a:lnTo>
                  <a:lnTo>
                    <a:pt x="212" y="1"/>
                  </a:lnTo>
                  <a:lnTo>
                    <a:pt x="233" y="0"/>
                  </a:lnTo>
                  <a:lnTo>
                    <a:pt x="253" y="0"/>
                  </a:lnTo>
                  <a:lnTo>
                    <a:pt x="275" y="1"/>
                  </a:lnTo>
                  <a:lnTo>
                    <a:pt x="296" y="3"/>
                  </a:lnTo>
                  <a:lnTo>
                    <a:pt x="317" y="6"/>
                  </a:lnTo>
                  <a:lnTo>
                    <a:pt x="339" y="9"/>
                  </a:lnTo>
                  <a:lnTo>
                    <a:pt x="360" y="14"/>
                  </a:lnTo>
                  <a:lnTo>
                    <a:pt x="381" y="19"/>
                  </a:lnTo>
                  <a:lnTo>
                    <a:pt x="403" y="25"/>
                  </a:lnTo>
                  <a:lnTo>
                    <a:pt x="446" y="39"/>
                  </a:lnTo>
                  <a:lnTo>
                    <a:pt x="488" y="56"/>
                  </a:lnTo>
                  <a:lnTo>
                    <a:pt x="530" y="75"/>
                  </a:lnTo>
                  <a:lnTo>
                    <a:pt x="571" y="96"/>
                  </a:lnTo>
                  <a:lnTo>
                    <a:pt x="610" y="119"/>
                  </a:lnTo>
                  <a:lnTo>
                    <a:pt x="650" y="144"/>
                  </a:lnTo>
                  <a:lnTo>
                    <a:pt x="687" y="169"/>
                  </a:lnTo>
                  <a:lnTo>
                    <a:pt x="723" y="195"/>
                  </a:lnTo>
                  <a:lnTo>
                    <a:pt x="758" y="223"/>
                  </a:lnTo>
                  <a:lnTo>
                    <a:pt x="789" y="250"/>
                  </a:lnTo>
                  <a:lnTo>
                    <a:pt x="595" y="294"/>
                  </a:lnTo>
                  <a:lnTo>
                    <a:pt x="567" y="270"/>
                  </a:lnTo>
                  <a:lnTo>
                    <a:pt x="539" y="249"/>
                  </a:lnTo>
                  <a:lnTo>
                    <a:pt x="512" y="230"/>
                  </a:lnTo>
                  <a:lnTo>
                    <a:pt x="486" y="212"/>
                  </a:lnTo>
                  <a:lnTo>
                    <a:pt x="460" y="197"/>
                  </a:lnTo>
                  <a:lnTo>
                    <a:pt x="436" y="184"/>
                  </a:lnTo>
                  <a:lnTo>
                    <a:pt x="411" y="172"/>
                  </a:lnTo>
                  <a:lnTo>
                    <a:pt x="389" y="162"/>
                  </a:lnTo>
                  <a:lnTo>
                    <a:pt x="367" y="153"/>
                  </a:lnTo>
                  <a:lnTo>
                    <a:pt x="346" y="147"/>
                  </a:lnTo>
                  <a:lnTo>
                    <a:pt x="329" y="141"/>
                  </a:lnTo>
                  <a:lnTo>
                    <a:pt x="311" y="138"/>
                  </a:lnTo>
                  <a:lnTo>
                    <a:pt x="297" y="136"/>
                  </a:lnTo>
                  <a:lnTo>
                    <a:pt x="284" y="134"/>
                  </a:lnTo>
                  <a:lnTo>
                    <a:pt x="274" y="134"/>
                  </a:lnTo>
                  <a:lnTo>
                    <a:pt x="267" y="135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681918" y="2710212"/>
              <a:ext cx="202298" cy="103960"/>
            </a:xfrm>
            <a:custGeom>
              <a:avLst/>
              <a:gdLst/>
              <a:ahLst/>
              <a:cxnLst>
                <a:cxn ang="0">
                  <a:pos x="221" y="136"/>
                </a:cxn>
                <a:cxn ang="0">
                  <a:pos x="277" y="178"/>
                </a:cxn>
                <a:cxn ang="0">
                  <a:pos x="329" y="210"/>
                </a:cxn>
                <a:cxn ang="0">
                  <a:pos x="379" y="235"/>
                </a:cxn>
                <a:cxn ang="0">
                  <a:pos x="423" y="254"/>
                </a:cxn>
                <a:cxn ang="0">
                  <a:pos x="462" y="266"/>
                </a:cxn>
                <a:cxn ang="0">
                  <a:pos x="493" y="273"/>
                </a:cxn>
                <a:cxn ang="0">
                  <a:pos x="516" y="274"/>
                </a:cxn>
                <a:cxn ang="0">
                  <a:pos x="531" y="270"/>
                </a:cxn>
                <a:cxn ang="0">
                  <a:pos x="545" y="262"/>
                </a:cxn>
                <a:cxn ang="0">
                  <a:pos x="555" y="245"/>
                </a:cxn>
                <a:cxn ang="0">
                  <a:pos x="563" y="222"/>
                </a:cxn>
                <a:cxn ang="0">
                  <a:pos x="564" y="194"/>
                </a:cxn>
                <a:cxn ang="0">
                  <a:pos x="559" y="159"/>
                </a:cxn>
                <a:cxn ang="0">
                  <a:pos x="543" y="118"/>
                </a:cxn>
                <a:cxn ang="0">
                  <a:pos x="518" y="70"/>
                </a:cxn>
                <a:cxn ang="0">
                  <a:pos x="695" y="0"/>
                </a:cxn>
                <a:cxn ang="0">
                  <a:pos x="736" y="62"/>
                </a:cxn>
                <a:cxn ang="0">
                  <a:pos x="767" y="124"/>
                </a:cxn>
                <a:cxn ang="0">
                  <a:pos x="778" y="155"/>
                </a:cxn>
                <a:cxn ang="0">
                  <a:pos x="787" y="185"/>
                </a:cxn>
                <a:cxn ang="0">
                  <a:pos x="791" y="215"/>
                </a:cxn>
                <a:cxn ang="0">
                  <a:pos x="792" y="243"/>
                </a:cxn>
                <a:cxn ang="0">
                  <a:pos x="790" y="270"/>
                </a:cxn>
                <a:cxn ang="0">
                  <a:pos x="783" y="295"/>
                </a:cxn>
                <a:cxn ang="0">
                  <a:pos x="772" y="319"/>
                </a:cxn>
                <a:cxn ang="0">
                  <a:pos x="756" y="341"/>
                </a:cxn>
                <a:cxn ang="0">
                  <a:pos x="736" y="360"/>
                </a:cxn>
                <a:cxn ang="0">
                  <a:pos x="709" y="376"/>
                </a:cxn>
                <a:cxn ang="0">
                  <a:pos x="678" y="390"/>
                </a:cxn>
                <a:cxn ang="0">
                  <a:pos x="641" y="401"/>
                </a:cxn>
                <a:cxn ang="0">
                  <a:pos x="600" y="408"/>
                </a:cxn>
                <a:cxn ang="0">
                  <a:pos x="559" y="410"/>
                </a:cxn>
                <a:cxn ang="0">
                  <a:pos x="516" y="409"/>
                </a:cxn>
                <a:cxn ang="0">
                  <a:pos x="474" y="404"/>
                </a:cxn>
                <a:cxn ang="0">
                  <a:pos x="431" y="396"/>
                </a:cxn>
                <a:cxn ang="0">
                  <a:pos x="387" y="384"/>
                </a:cxn>
                <a:cxn ang="0">
                  <a:pos x="345" y="370"/>
                </a:cxn>
                <a:cxn ang="0">
                  <a:pos x="302" y="353"/>
                </a:cxn>
                <a:cxn ang="0">
                  <a:pos x="218" y="313"/>
                </a:cxn>
                <a:cxn ang="0">
                  <a:pos x="140" y="265"/>
                </a:cxn>
                <a:cxn ang="0">
                  <a:pos x="65" y="213"/>
                </a:cxn>
                <a:cxn ang="0">
                  <a:pos x="0" y="156"/>
                </a:cxn>
              </a:cxnLst>
              <a:rect l="0" t="0" r="r" b="b"/>
              <a:pathLst>
                <a:path w="792" h="410">
                  <a:moveTo>
                    <a:pt x="194" y="112"/>
                  </a:moveTo>
                  <a:lnTo>
                    <a:pt x="221" y="136"/>
                  </a:lnTo>
                  <a:lnTo>
                    <a:pt x="250" y="158"/>
                  </a:lnTo>
                  <a:lnTo>
                    <a:pt x="277" y="178"/>
                  </a:lnTo>
                  <a:lnTo>
                    <a:pt x="303" y="195"/>
                  </a:lnTo>
                  <a:lnTo>
                    <a:pt x="329" y="210"/>
                  </a:lnTo>
                  <a:lnTo>
                    <a:pt x="355" y="223"/>
                  </a:lnTo>
                  <a:lnTo>
                    <a:pt x="379" y="235"/>
                  </a:lnTo>
                  <a:lnTo>
                    <a:pt x="402" y="245"/>
                  </a:lnTo>
                  <a:lnTo>
                    <a:pt x="423" y="254"/>
                  </a:lnTo>
                  <a:lnTo>
                    <a:pt x="443" y="261"/>
                  </a:lnTo>
                  <a:lnTo>
                    <a:pt x="462" y="266"/>
                  </a:lnTo>
                  <a:lnTo>
                    <a:pt x="479" y="270"/>
                  </a:lnTo>
                  <a:lnTo>
                    <a:pt x="493" y="273"/>
                  </a:lnTo>
                  <a:lnTo>
                    <a:pt x="506" y="274"/>
                  </a:lnTo>
                  <a:lnTo>
                    <a:pt x="516" y="274"/>
                  </a:lnTo>
                  <a:lnTo>
                    <a:pt x="525" y="273"/>
                  </a:lnTo>
                  <a:lnTo>
                    <a:pt x="531" y="270"/>
                  </a:lnTo>
                  <a:lnTo>
                    <a:pt x="538" y="267"/>
                  </a:lnTo>
                  <a:lnTo>
                    <a:pt x="545" y="262"/>
                  </a:lnTo>
                  <a:lnTo>
                    <a:pt x="550" y="254"/>
                  </a:lnTo>
                  <a:lnTo>
                    <a:pt x="555" y="245"/>
                  </a:lnTo>
                  <a:lnTo>
                    <a:pt x="560" y="234"/>
                  </a:lnTo>
                  <a:lnTo>
                    <a:pt x="563" y="222"/>
                  </a:lnTo>
                  <a:lnTo>
                    <a:pt x="564" y="209"/>
                  </a:lnTo>
                  <a:lnTo>
                    <a:pt x="564" y="194"/>
                  </a:lnTo>
                  <a:lnTo>
                    <a:pt x="563" y="178"/>
                  </a:lnTo>
                  <a:lnTo>
                    <a:pt x="559" y="159"/>
                  </a:lnTo>
                  <a:lnTo>
                    <a:pt x="552" y="139"/>
                  </a:lnTo>
                  <a:lnTo>
                    <a:pt x="543" y="118"/>
                  </a:lnTo>
                  <a:lnTo>
                    <a:pt x="533" y="95"/>
                  </a:lnTo>
                  <a:lnTo>
                    <a:pt x="518" y="70"/>
                  </a:lnTo>
                  <a:lnTo>
                    <a:pt x="501" y="44"/>
                  </a:lnTo>
                  <a:lnTo>
                    <a:pt x="695" y="0"/>
                  </a:lnTo>
                  <a:lnTo>
                    <a:pt x="717" y="30"/>
                  </a:lnTo>
                  <a:lnTo>
                    <a:pt x="736" y="62"/>
                  </a:lnTo>
                  <a:lnTo>
                    <a:pt x="753" y="94"/>
                  </a:lnTo>
                  <a:lnTo>
                    <a:pt x="767" y="124"/>
                  </a:lnTo>
                  <a:lnTo>
                    <a:pt x="773" y="139"/>
                  </a:lnTo>
                  <a:lnTo>
                    <a:pt x="778" y="155"/>
                  </a:lnTo>
                  <a:lnTo>
                    <a:pt x="783" y="170"/>
                  </a:lnTo>
                  <a:lnTo>
                    <a:pt x="787" y="185"/>
                  </a:lnTo>
                  <a:lnTo>
                    <a:pt x="789" y="201"/>
                  </a:lnTo>
                  <a:lnTo>
                    <a:pt x="791" y="215"/>
                  </a:lnTo>
                  <a:lnTo>
                    <a:pt x="792" y="229"/>
                  </a:lnTo>
                  <a:lnTo>
                    <a:pt x="792" y="243"/>
                  </a:lnTo>
                  <a:lnTo>
                    <a:pt x="791" y="257"/>
                  </a:lnTo>
                  <a:lnTo>
                    <a:pt x="790" y="270"/>
                  </a:lnTo>
                  <a:lnTo>
                    <a:pt x="787" y="283"/>
                  </a:lnTo>
                  <a:lnTo>
                    <a:pt x="783" y="295"/>
                  </a:lnTo>
                  <a:lnTo>
                    <a:pt x="778" y="307"/>
                  </a:lnTo>
                  <a:lnTo>
                    <a:pt x="772" y="319"/>
                  </a:lnTo>
                  <a:lnTo>
                    <a:pt x="764" y="330"/>
                  </a:lnTo>
                  <a:lnTo>
                    <a:pt x="756" y="341"/>
                  </a:lnTo>
                  <a:lnTo>
                    <a:pt x="747" y="351"/>
                  </a:lnTo>
                  <a:lnTo>
                    <a:pt x="736" y="360"/>
                  </a:lnTo>
                  <a:lnTo>
                    <a:pt x="723" y="368"/>
                  </a:lnTo>
                  <a:lnTo>
                    <a:pt x="709" y="376"/>
                  </a:lnTo>
                  <a:lnTo>
                    <a:pt x="694" y="384"/>
                  </a:lnTo>
                  <a:lnTo>
                    <a:pt x="678" y="390"/>
                  </a:lnTo>
                  <a:lnTo>
                    <a:pt x="660" y="396"/>
                  </a:lnTo>
                  <a:lnTo>
                    <a:pt x="641" y="401"/>
                  </a:lnTo>
                  <a:lnTo>
                    <a:pt x="621" y="404"/>
                  </a:lnTo>
                  <a:lnTo>
                    <a:pt x="600" y="408"/>
                  </a:lnTo>
                  <a:lnTo>
                    <a:pt x="579" y="410"/>
                  </a:lnTo>
                  <a:lnTo>
                    <a:pt x="559" y="410"/>
                  </a:lnTo>
                  <a:lnTo>
                    <a:pt x="538" y="410"/>
                  </a:lnTo>
                  <a:lnTo>
                    <a:pt x="516" y="409"/>
                  </a:lnTo>
                  <a:lnTo>
                    <a:pt x="495" y="407"/>
                  </a:lnTo>
                  <a:lnTo>
                    <a:pt x="474" y="404"/>
                  </a:lnTo>
                  <a:lnTo>
                    <a:pt x="452" y="400"/>
                  </a:lnTo>
                  <a:lnTo>
                    <a:pt x="431" y="396"/>
                  </a:lnTo>
                  <a:lnTo>
                    <a:pt x="409" y="390"/>
                  </a:lnTo>
                  <a:lnTo>
                    <a:pt x="387" y="384"/>
                  </a:lnTo>
                  <a:lnTo>
                    <a:pt x="366" y="377"/>
                  </a:lnTo>
                  <a:lnTo>
                    <a:pt x="345" y="370"/>
                  </a:lnTo>
                  <a:lnTo>
                    <a:pt x="323" y="362"/>
                  </a:lnTo>
                  <a:lnTo>
                    <a:pt x="302" y="353"/>
                  </a:lnTo>
                  <a:lnTo>
                    <a:pt x="260" y="334"/>
                  </a:lnTo>
                  <a:lnTo>
                    <a:pt x="218" y="313"/>
                  </a:lnTo>
                  <a:lnTo>
                    <a:pt x="179" y="290"/>
                  </a:lnTo>
                  <a:lnTo>
                    <a:pt x="140" y="265"/>
                  </a:lnTo>
                  <a:lnTo>
                    <a:pt x="101" y="239"/>
                  </a:lnTo>
                  <a:lnTo>
                    <a:pt x="65" y="213"/>
                  </a:lnTo>
                  <a:lnTo>
                    <a:pt x="31" y="184"/>
                  </a:lnTo>
                  <a:lnTo>
                    <a:pt x="0" y="156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825212" y="2569727"/>
              <a:ext cx="202298" cy="103960"/>
            </a:xfrm>
            <a:custGeom>
              <a:avLst/>
              <a:gdLst/>
              <a:ahLst/>
              <a:cxnLst>
                <a:cxn ang="0">
                  <a:pos x="259" y="138"/>
                </a:cxn>
                <a:cxn ang="0">
                  <a:pos x="246" y="147"/>
                </a:cxn>
                <a:cxn ang="0">
                  <a:pos x="235" y="163"/>
                </a:cxn>
                <a:cxn ang="0">
                  <a:pos x="229" y="185"/>
                </a:cxn>
                <a:cxn ang="0">
                  <a:pos x="226" y="214"/>
                </a:cxn>
                <a:cxn ang="0">
                  <a:pos x="233" y="249"/>
                </a:cxn>
                <a:cxn ang="0">
                  <a:pos x="247" y="289"/>
                </a:cxn>
                <a:cxn ang="0">
                  <a:pos x="273" y="337"/>
                </a:cxn>
                <a:cxn ang="0">
                  <a:pos x="96" y="406"/>
                </a:cxn>
                <a:cxn ang="0">
                  <a:pos x="56" y="345"/>
                </a:cxn>
                <a:cxn ang="0">
                  <a:pos x="26" y="283"/>
                </a:cxn>
                <a:cxn ang="0">
                  <a:pos x="13" y="252"/>
                </a:cxn>
                <a:cxn ang="0">
                  <a:pos x="6" y="223"/>
                </a:cxn>
                <a:cxn ang="0">
                  <a:pos x="1" y="193"/>
                </a:cxn>
                <a:cxn ang="0">
                  <a:pos x="0" y="165"/>
                </a:cxn>
                <a:cxn ang="0">
                  <a:pos x="3" y="139"/>
                </a:cxn>
                <a:cxn ang="0">
                  <a:pos x="9" y="114"/>
                </a:cxn>
                <a:cxn ang="0">
                  <a:pos x="20" y="91"/>
                </a:cxn>
                <a:cxn ang="0">
                  <a:pos x="36" y="69"/>
                </a:cxn>
                <a:cxn ang="0">
                  <a:pos x="57" y="50"/>
                </a:cxn>
                <a:cxn ang="0">
                  <a:pos x="82" y="34"/>
                </a:cxn>
                <a:cxn ang="0">
                  <a:pos x="114" y="20"/>
                </a:cxn>
                <a:cxn ang="0">
                  <a:pos x="151" y="10"/>
                </a:cxn>
                <a:cxn ang="0">
                  <a:pos x="190" y="2"/>
                </a:cxn>
                <a:cxn ang="0">
                  <a:pos x="232" y="0"/>
                </a:cxn>
                <a:cxn ang="0">
                  <a:pos x="274" y="1"/>
                </a:cxn>
                <a:cxn ang="0">
                  <a:pos x="316" y="7"/>
                </a:cxn>
                <a:cxn ang="0">
                  <a:pos x="360" y="14"/>
                </a:cxn>
                <a:cxn ang="0">
                  <a:pos x="402" y="25"/>
                </a:cxn>
                <a:cxn ang="0">
                  <a:pos x="487" y="56"/>
                </a:cxn>
                <a:cxn ang="0">
                  <a:pos x="570" y="96"/>
                </a:cxn>
                <a:cxn ang="0">
                  <a:pos x="650" y="143"/>
                </a:cxn>
                <a:cxn ang="0">
                  <a:pos x="724" y="195"/>
                </a:cxn>
                <a:cxn ang="0">
                  <a:pos x="791" y="251"/>
                </a:cxn>
                <a:cxn ang="0">
                  <a:pos x="569" y="271"/>
                </a:cxn>
                <a:cxn ang="0">
                  <a:pos x="514" y="230"/>
                </a:cxn>
                <a:cxn ang="0">
                  <a:pos x="461" y="198"/>
                </a:cxn>
                <a:cxn ang="0">
                  <a:pos x="412" y="173"/>
                </a:cxn>
                <a:cxn ang="0">
                  <a:pos x="367" y="154"/>
                </a:cxn>
                <a:cxn ang="0">
                  <a:pos x="328" y="142"/>
                </a:cxn>
                <a:cxn ang="0">
                  <a:pos x="297" y="136"/>
                </a:cxn>
                <a:cxn ang="0">
                  <a:pos x="274" y="134"/>
                </a:cxn>
              </a:cxnLst>
              <a:rect l="0" t="0" r="r" b="b"/>
              <a:pathLst>
                <a:path w="791" h="406">
                  <a:moveTo>
                    <a:pt x="267" y="136"/>
                  </a:moveTo>
                  <a:lnTo>
                    <a:pt x="259" y="138"/>
                  </a:lnTo>
                  <a:lnTo>
                    <a:pt x="253" y="142"/>
                  </a:lnTo>
                  <a:lnTo>
                    <a:pt x="246" y="147"/>
                  </a:lnTo>
                  <a:lnTo>
                    <a:pt x="241" y="154"/>
                  </a:lnTo>
                  <a:lnTo>
                    <a:pt x="235" y="163"/>
                  </a:lnTo>
                  <a:lnTo>
                    <a:pt x="232" y="174"/>
                  </a:lnTo>
                  <a:lnTo>
                    <a:pt x="229" y="185"/>
                  </a:lnTo>
                  <a:lnTo>
                    <a:pt x="226" y="199"/>
                  </a:lnTo>
                  <a:lnTo>
                    <a:pt x="226" y="214"/>
                  </a:lnTo>
                  <a:lnTo>
                    <a:pt x="229" y="230"/>
                  </a:lnTo>
                  <a:lnTo>
                    <a:pt x="233" y="249"/>
                  </a:lnTo>
                  <a:lnTo>
                    <a:pt x="238" y="269"/>
                  </a:lnTo>
                  <a:lnTo>
                    <a:pt x="247" y="289"/>
                  </a:lnTo>
                  <a:lnTo>
                    <a:pt x="259" y="312"/>
                  </a:lnTo>
                  <a:lnTo>
                    <a:pt x="273" y="337"/>
                  </a:lnTo>
                  <a:lnTo>
                    <a:pt x="291" y="362"/>
                  </a:lnTo>
                  <a:lnTo>
                    <a:pt x="96" y="406"/>
                  </a:lnTo>
                  <a:lnTo>
                    <a:pt x="75" y="375"/>
                  </a:lnTo>
                  <a:lnTo>
                    <a:pt x="56" y="345"/>
                  </a:lnTo>
                  <a:lnTo>
                    <a:pt x="40" y="314"/>
                  </a:lnTo>
                  <a:lnTo>
                    <a:pt x="26" y="283"/>
                  </a:lnTo>
                  <a:lnTo>
                    <a:pt x="19" y="267"/>
                  </a:lnTo>
                  <a:lnTo>
                    <a:pt x="13" y="252"/>
                  </a:lnTo>
                  <a:lnTo>
                    <a:pt x="9" y="238"/>
                  </a:lnTo>
                  <a:lnTo>
                    <a:pt x="6" y="223"/>
                  </a:lnTo>
                  <a:lnTo>
                    <a:pt x="3" y="209"/>
                  </a:lnTo>
                  <a:lnTo>
                    <a:pt x="1" y="193"/>
                  </a:lnTo>
                  <a:lnTo>
                    <a:pt x="0" y="179"/>
                  </a:lnTo>
                  <a:lnTo>
                    <a:pt x="0" y="165"/>
                  </a:lnTo>
                  <a:lnTo>
                    <a:pt x="0" y="152"/>
                  </a:lnTo>
                  <a:lnTo>
                    <a:pt x="3" y="139"/>
                  </a:lnTo>
                  <a:lnTo>
                    <a:pt x="6" y="126"/>
                  </a:lnTo>
                  <a:lnTo>
                    <a:pt x="9" y="114"/>
                  </a:lnTo>
                  <a:lnTo>
                    <a:pt x="15" y="102"/>
                  </a:lnTo>
                  <a:lnTo>
                    <a:pt x="20" y="91"/>
                  </a:lnTo>
                  <a:lnTo>
                    <a:pt x="28" y="80"/>
                  </a:lnTo>
                  <a:lnTo>
                    <a:pt x="36" y="69"/>
                  </a:lnTo>
                  <a:lnTo>
                    <a:pt x="46" y="59"/>
                  </a:lnTo>
                  <a:lnTo>
                    <a:pt x="57" y="50"/>
                  </a:lnTo>
                  <a:lnTo>
                    <a:pt x="69" y="42"/>
                  </a:lnTo>
                  <a:lnTo>
                    <a:pt x="82" y="34"/>
                  </a:lnTo>
                  <a:lnTo>
                    <a:pt x="98" y="26"/>
                  </a:lnTo>
                  <a:lnTo>
                    <a:pt x="114" y="20"/>
                  </a:lnTo>
                  <a:lnTo>
                    <a:pt x="131" y="14"/>
                  </a:lnTo>
                  <a:lnTo>
                    <a:pt x="151" y="10"/>
                  </a:lnTo>
                  <a:lnTo>
                    <a:pt x="171" y="6"/>
                  </a:lnTo>
                  <a:lnTo>
                    <a:pt x="190" y="2"/>
                  </a:lnTo>
                  <a:lnTo>
                    <a:pt x="211" y="1"/>
                  </a:lnTo>
                  <a:lnTo>
                    <a:pt x="232" y="0"/>
                  </a:lnTo>
                  <a:lnTo>
                    <a:pt x="253" y="0"/>
                  </a:lnTo>
                  <a:lnTo>
                    <a:pt x="274" y="1"/>
                  </a:lnTo>
                  <a:lnTo>
                    <a:pt x="295" y="4"/>
                  </a:lnTo>
                  <a:lnTo>
                    <a:pt x="316" y="7"/>
                  </a:lnTo>
                  <a:lnTo>
                    <a:pt x="338" y="10"/>
                  </a:lnTo>
                  <a:lnTo>
                    <a:pt x="360" y="14"/>
                  </a:lnTo>
                  <a:lnTo>
                    <a:pt x="380" y="20"/>
                  </a:lnTo>
                  <a:lnTo>
                    <a:pt x="402" y="25"/>
                  </a:lnTo>
                  <a:lnTo>
                    <a:pt x="445" y="40"/>
                  </a:lnTo>
                  <a:lnTo>
                    <a:pt x="487" y="56"/>
                  </a:lnTo>
                  <a:lnTo>
                    <a:pt x="530" y="76"/>
                  </a:lnTo>
                  <a:lnTo>
                    <a:pt x="570" y="96"/>
                  </a:lnTo>
                  <a:lnTo>
                    <a:pt x="611" y="119"/>
                  </a:lnTo>
                  <a:lnTo>
                    <a:pt x="650" y="143"/>
                  </a:lnTo>
                  <a:lnTo>
                    <a:pt x="688" y="169"/>
                  </a:lnTo>
                  <a:lnTo>
                    <a:pt x="724" y="195"/>
                  </a:lnTo>
                  <a:lnTo>
                    <a:pt x="759" y="223"/>
                  </a:lnTo>
                  <a:lnTo>
                    <a:pt x="791" y="251"/>
                  </a:lnTo>
                  <a:lnTo>
                    <a:pt x="596" y="294"/>
                  </a:lnTo>
                  <a:lnTo>
                    <a:pt x="569" y="271"/>
                  </a:lnTo>
                  <a:lnTo>
                    <a:pt x="541" y="249"/>
                  </a:lnTo>
                  <a:lnTo>
                    <a:pt x="514" y="230"/>
                  </a:lnTo>
                  <a:lnTo>
                    <a:pt x="487" y="213"/>
                  </a:lnTo>
                  <a:lnTo>
                    <a:pt x="461" y="198"/>
                  </a:lnTo>
                  <a:lnTo>
                    <a:pt x="436" y="183"/>
                  </a:lnTo>
                  <a:lnTo>
                    <a:pt x="412" y="173"/>
                  </a:lnTo>
                  <a:lnTo>
                    <a:pt x="389" y="163"/>
                  </a:lnTo>
                  <a:lnTo>
                    <a:pt x="367" y="154"/>
                  </a:lnTo>
                  <a:lnTo>
                    <a:pt x="346" y="147"/>
                  </a:lnTo>
                  <a:lnTo>
                    <a:pt x="328" y="142"/>
                  </a:lnTo>
                  <a:lnTo>
                    <a:pt x="312" y="139"/>
                  </a:lnTo>
                  <a:lnTo>
                    <a:pt x="297" y="136"/>
                  </a:lnTo>
                  <a:lnTo>
                    <a:pt x="284" y="134"/>
                  </a:lnTo>
                  <a:lnTo>
                    <a:pt x="274" y="134"/>
                  </a:lnTo>
                  <a:lnTo>
                    <a:pt x="267" y="13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878597" y="2665257"/>
              <a:ext cx="205109" cy="106769"/>
            </a:xfrm>
            <a:custGeom>
              <a:avLst/>
              <a:gdLst/>
              <a:ahLst/>
              <a:cxnLst>
                <a:cxn ang="0">
                  <a:pos x="223" y="137"/>
                </a:cxn>
                <a:cxn ang="0">
                  <a:pos x="279" y="178"/>
                </a:cxn>
                <a:cxn ang="0">
                  <a:pos x="331" y="211"/>
                </a:cxn>
                <a:cxn ang="0">
                  <a:pos x="381" y="236"/>
                </a:cxn>
                <a:cxn ang="0">
                  <a:pos x="426" y="255"/>
                </a:cxn>
                <a:cxn ang="0">
                  <a:pos x="464" y="267"/>
                </a:cxn>
                <a:cxn ang="0">
                  <a:pos x="496" y="273"/>
                </a:cxn>
                <a:cxn ang="0">
                  <a:pos x="519" y="274"/>
                </a:cxn>
                <a:cxn ang="0">
                  <a:pos x="534" y="271"/>
                </a:cxn>
                <a:cxn ang="0">
                  <a:pos x="547" y="261"/>
                </a:cxn>
                <a:cxn ang="0">
                  <a:pos x="558" y="246"/>
                </a:cxn>
                <a:cxn ang="0">
                  <a:pos x="565" y="223"/>
                </a:cxn>
                <a:cxn ang="0">
                  <a:pos x="567" y="195"/>
                </a:cxn>
                <a:cxn ang="0">
                  <a:pos x="560" y="160"/>
                </a:cxn>
                <a:cxn ang="0">
                  <a:pos x="545" y="118"/>
                </a:cxn>
                <a:cxn ang="0">
                  <a:pos x="519" y="70"/>
                </a:cxn>
                <a:cxn ang="0">
                  <a:pos x="696" y="0"/>
                </a:cxn>
                <a:cxn ang="0">
                  <a:pos x="737" y="63"/>
                </a:cxn>
                <a:cxn ang="0">
                  <a:pos x="769" y="125"/>
                </a:cxn>
                <a:cxn ang="0">
                  <a:pos x="780" y="155"/>
                </a:cxn>
                <a:cxn ang="0">
                  <a:pos x="788" y="186"/>
                </a:cxn>
                <a:cxn ang="0">
                  <a:pos x="794" y="215"/>
                </a:cxn>
                <a:cxn ang="0">
                  <a:pos x="795" y="244"/>
                </a:cxn>
                <a:cxn ang="0">
                  <a:pos x="793" y="271"/>
                </a:cxn>
                <a:cxn ang="0">
                  <a:pos x="786" y="296"/>
                </a:cxn>
                <a:cxn ang="0">
                  <a:pos x="775" y="319"/>
                </a:cxn>
                <a:cxn ang="0">
                  <a:pos x="759" y="341"/>
                </a:cxn>
                <a:cxn ang="0">
                  <a:pos x="738" y="360"/>
                </a:cxn>
                <a:cxn ang="0">
                  <a:pos x="713" y="377"/>
                </a:cxn>
                <a:cxn ang="0">
                  <a:pos x="681" y="390"/>
                </a:cxn>
                <a:cxn ang="0">
                  <a:pos x="644" y="401"/>
                </a:cxn>
                <a:cxn ang="0">
                  <a:pos x="604" y="407"/>
                </a:cxn>
                <a:cxn ang="0">
                  <a:pos x="562" y="410"/>
                </a:cxn>
                <a:cxn ang="0">
                  <a:pos x="520" y="409"/>
                </a:cxn>
                <a:cxn ang="0">
                  <a:pos x="477" y="404"/>
                </a:cxn>
                <a:cxn ang="0">
                  <a:pos x="434" y="395"/>
                </a:cxn>
                <a:cxn ang="0">
                  <a:pos x="391" y="384"/>
                </a:cxn>
                <a:cxn ang="0">
                  <a:pos x="347" y="370"/>
                </a:cxn>
                <a:cxn ang="0">
                  <a:pos x="305" y="353"/>
                </a:cxn>
                <a:cxn ang="0">
                  <a:pos x="221" y="312"/>
                </a:cxn>
                <a:cxn ang="0">
                  <a:pos x="141" y="265"/>
                </a:cxn>
                <a:cxn ang="0">
                  <a:pos x="67" y="212"/>
                </a:cxn>
                <a:cxn ang="0">
                  <a:pos x="0" y="156"/>
                </a:cxn>
              </a:cxnLst>
              <a:rect l="0" t="0" r="r" b="b"/>
              <a:pathLst>
                <a:path w="795" h="410">
                  <a:moveTo>
                    <a:pt x="196" y="113"/>
                  </a:moveTo>
                  <a:lnTo>
                    <a:pt x="223" y="137"/>
                  </a:lnTo>
                  <a:lnTo>
                    <a:pt x="251" y="159"/>
                  </a:lnTo>
                  <a:lnTo>
                    <a:pt x="279" y="178"/>
                  </a:lnTo>
                  <a:lnTo>
                    <a:pt x="305" y="196"/>
                  </a:lnTo>
                  <a:lnTo>
                    <a:pt x="331" y="211"/>
                  </a:lnTo>
                  <a:lnTo>
                    <a:pt x="356" y="224"/>
                  </a:lnTo>
                  <a:lnTo>
                    <a:pt x="381" y="236"/>
                  </a:lnTo>
                  <a:lnTo>
                    <a:pt x="404" y="246"/>
                  </a:lnTo>
                  <a:lnTo>
                    <a:pt x="426" y="255"/>
                  </a:lnTo>
                  <a:lnTo>
                    <a:pt x="446" y="261"/>
                  </a:lnTo>
                  <a:lnTo>
                    <a:pt x="464" y="267"/>
                  </a:lnTo>
                  <a:lnTo>
                    <a:pt x="482" y="270"/>
                  </a:lnTo>
                  <a:lnTo>
                    <a:pt x="496" y="273"/>
                  </a:lnTo>
                  <a:lnTo>
                    <a:pt x="509" y="274"/>
                  </a:lnTo>
                  <a:lnTo>
                    <a:pt x="519" y="274"/>
                  </a:lnTo>
                  <a:lnTo>
                    <a:pt x="528" y="273"/>
                  </a:lnTo>
                  <a:lnTo>
                    <a:pt x="534" y="271"/>
                  </a:lnTo>
                  <a:lnTo>
                    <a:pt x="541" y="267"/>
                  </a:lnTo>
                  <a:lnTo>
                    <a:pt x="547" y="261"/>
                  </a:lnTo>
                  <a:lnTo>
                    <a:pt x="553" y="255"/>
                  </a:lnTo>
                  <a:lnTo>
                    <a:pt x="558" y="246"/>
                  </a:lnTo>
                  <a:lnTo>
                    <a:pt x="562" y="235"/>
                  </a:lnTo>
                  <a:lnTo>
                    <a:pt x="565" y="223"/>
                  </a:lnTo>
                  <a:lnTo>
                    <a:pt x="567" y="210"/>
                  </a:lnTo>
                  <a:lnTo>
                    <a:pt x="567" y="195"/>
                  </a:lnTo>
                  <a:lnTo>
                    <a:pt x="565" y="178"/>
                  </a:lnTo>
                  <a:lnTo>
                    <a:pt x="560" y="160"/>
                  </a:lnTo>
                  <a:lnTo>
                    <a:pt x="554" y="140"/>
                  </a:lnTo>
                  <a:lnTo>
                    <a:pt x="545" y="118"/>
                  </a:lnTo>
                  <a:lnTo>
                    <a:pt x="534" y="95"/>
                  </a:lnTo>
                  <a:lnTo>
                    <a:pt x="519" y="70"/>
                  </a:lnTo>
                  <a:lnTo>
                    <a:pt x="501" y="44"/>
                  </a:lnTo>
                  <a:lnTo>
                    <a:pt x="696" y="0"/>
                  </a:lnTo>
                  <a:lnTo>
                    <a:pt x="717" y="32"/>
                  </a:lnTo>
                  <a:lnTo>
                    <a:pt x="737" y="63"/>
                  </a:lnTo>
                  <a:lnTo>
                    <a:pt x="755" y="93"/>
                  </a:lnTo>
                  <a:lnTo>
                    <a:pt x="769" y="125"/>
                  </a:lnTo>
                  <a:lnTo>
                    <a:pt x="774" y="140"/>
                  </a:lnTo>
                  <a:lnTo>
                    <a:pt x="780" y="155"/>
                  </a:lnTo>
                  <a:lnTo>
                    <a:pt x="785" y="171"/>
                  </a:lnTo>
                  <a:lnTo>
                    <a:pt x="788" y="186"/>
                  </a:lnTo>
                  <a:lnTo>
                    <a:pt x="792" y="201"/>
                  </a:lnTo>
                  <a:lnTo>
                    <a:pt x="794" y="215"/>
                  </a:lnTo>
                  <a:lnTo>
                    <a:pt x="795" y="229"/>
                  </a:lnTo>
                  <a:lnTo>
                    <a:pt x="795" y="244"/>
                  </a:lnTo>
                  <a:lnTo>
                    <a:pt x="795" y="257"/>
                  </a:lnTo>
                  <a:lnTo>
                    <a:pt x="793" y="271"/>
                  </a:lnTo>
                  <a:lnTo>
                    <a:pt x="790" y="283"/>
                  </a:lnTo>
                  <a:lnTo>
                    <a:pt x="786" y="296"/>
                  </a:lnTo>
                  <a:lnTo>
                    <a:pt x="781" y="308"/>
                  </a:lnTo>
                  <a:lnTo>
                    <a:pt x="775" y="319"/>
                  </a:lnTo>
                  <a:lnTo>
                    <a:pt x="768" y="331"/>
                  </a:lnTo>
                  <a:lnTo>
                    <a:pt x="759" y="341"/>
                  </a:lnTo>
                  <a:lnTo>
                    <a:pt x="749" y="350"/>
                  </a:lnTo>
                  <a:lnTo>
                    <a:pt x="738" y="360"/>
                  </a:lnTo>
                  <a:lnTo>
                    <a:pt x="726" y="369"/>
                  </a:lnTo>
                  <a:lnTo>
                    <a:pt x="713" y="377"/>
                  </a:lnTo>
                  <a:lnTo>
                    <a:pt x="698" y="384"/>
                  </a:lnTo>
                  <a:lnTo>
                    <a:pt x="681" y="390"/>
                  </a:lnTo>
                  <a:lnTo>
                    <a:pt x="664" y="396"/>
                  </a:lnTo>
                  <a:lnTo>
                    <a:pt x="644" y="401"/>
                  </a:lnTo>
                  <a:lnTo>
                    <a:pt x="625" y="405"/>
                  </a:lnTo>
                  <a:lnTo>
                    <a:pt x="604" y="407"/>
                  </a:lnTo>
                  <a:lnTo>
                    <a:pt x="583" y="409"/>
                  </a:lnTo>
                  <a:lnTo>
                    <a:pt x="562" y="410"/>
                  </a:lnTo>
                  <a:lnTo>
                    <a:pt x="541" y="410"/>
                  </a:lnTo>
                  <a:lnTo>
                    <a:pt x="520" y="409"/>
                  </a:lnTo>
                  <a:lnTo>
                    <a:pt x="498" y="407"/>
                  </a:lnTo>
                  <a:lnTo>
                    <a:pt x="477" y="404"/>
                  </a:lnTo>
                  <a:lnTo>
                    <a:pt x="455" y="401"/>
                  </a:lnTo>
                  <a:lnTo>
                    <a:pt x="434" y="395"/>
                  </a:lnTo>
                  <a:lnTo>
                    <a:pt x="412" y="391"/>
                  </a:lnTo>
                  <a:lnTo>
                    <a:pt x="391" y="384"/>
                  </a:lnTo>
                  <a:lnTo>
                    <a:pt x="369" y="378"/>
                  </a:lnTo>
                  <a:lnTo>
                    <a:pt x="347" y="370"/>
                  </a:lnTo>
                  <a:lnTo>
                    <a:pt x="327" y="362"/>
                  </a:lnTo>
                  <a:lnTo>
                    <a:pt x="305" y="353"/>
                  </a:lnTo>
                  <a:lnTo>
                    <a:pt x="262" y="334"/>
                  </a:lnTo>
                  <a:lnTo>
                    <a:pt x="221" y="312"/>
                  </a:lnTo>
                  <a:lnTo>
                    <a:pt x="180" y="289"/>
                  </a:lnTo>
                  <a:lnTo>
                    <a:pt x="141" y="265"/>
                  </a:lnTo>
                  <a:lnTo>
                    <a:pt x="103" y="239"/>
                  </a:lnTo>
                  <a:lnTo>
                    <a:pt x="67" y="212"/>
                  </a:lnTo>
                  <a:lnTo>
                    <a:pt x="33" y="185"/>
                  </a:lnTo>
                  <a:lnTo>
                    <a:pt x="0" y="156"/>
                  </a:lnTo>
                  <a:lnTo>
                    <a:pt x="196" y="113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999160" y="2715831"/>
              <a:ext cx="266922" cy="275351"/>
            </a:xfrm>
            <a:custGeom>
              <a:avLst/>
              <a:gdLst/>
              <a:ahLst/>
              <a:cxnLst>
                <a:cxn ang="0">
                  <a:pos x="56" y="428"/>
                </a:cxn>
                <a:cxn ang="0">
                  <a:pos x="38" y="391"/>
                </a:cxn>
                <a:cxn ang="0">
                  <a:pos x="23" y="355"/>
                </a:cxn>
                <a:cxn ang="0">
                  <a:pos x="12" y="320"/>
                </a:cxn>
                <a:cxn ang="0">
                  <a:pos x="5" y="286"/>
                </a:cxn>
                <a:cxn ang="0">
                  <a:pos x="2" y="252"/>
                </a:cxn>
                <a:cxn ang="0">
                  <a:pos x="2" y="219"/>
                </a:cxn>
                <a:cxn ang="0">
                  <a:pos x="4" y="187"/>
                </a:cxn>
                <a:cxn ang="0">
                  <a:pos x="10" y="158"/>
                </a:cxn>
                <a:cxn ang="0">
                  <a:pos x="20" y="131"/>
                </a:cxn>
                <a:cxn ang="0">
                  <a:pos x="33" y="105"/>
                </a:cxn>
                <a:cxn ang="0">
                  <a:pos x="50" y="82"/>
                </a:cxn>
                <a:cxn ang="0">
                  <a:pos x="69" y="60"/>
                </a:cxn>
                <a:cxn ang="0">
                  <a:pos x="92" y="42"/>
                </a:cxn>
                <a:cxn ang="0">
                  <a:pos x="117" y="27"/>
                </a:cxn>
                <a:cxn ang="0">
                  <a:pos x="146" y="15"/>
                </a:cxn>
                <a:cxn ang="0">
                  <a:pos x="177" y="6"/>
                </a:cxn>
                <a:cxn ang="0">
                  <a:pos x="210" y="1"/>
                </a:cxn>
                <a:cxn ang="0">
                  <a:pos x="244" y="0"/>
                </a:cxn>
                <a:cxn ang="0">
                  <a:pos x="279" y="2"/>
                </a:cxn>
                <a:cxn ang="0">
                  <a:pos x="315" y="7"/>
                </a:cxn>
                <a:cxn ang="0">
                  <a:pos x="350" y="17"/>
                </a:cxn>
                <a:cxn ang="0">
                  <a:pos x="386" y="29"/>
                </a:cxn>
                <a:cxn ang="0">
                  <a:pos x="422" y="45"/>
                </a:cxn>
                <a:cxn ang="0">
                  <a:pos x="457" y="62"/>
                </a:cxn>
                <a:cxn ang="0">
                  <a:pos x="491" y="84"/>
                </a:cxn>
                <a:cxn ang="0">
                  <a:pos x="524" y="107"/>
                </a:cxn>
                <a:cxn ang="0">
                  <a:pos x="556" y="133"/>
                </a:cxn>
                <a:cxn ang="0">
                  <a:pos x="587" y="161"/>
                </a:cxn>
                <a:cxn ang="0">
                  <a:pos x="615" y="192"/>
                </a:cxn>
                <a:cxn ang="0">
                  <a:pos x="642" y="224"/>
                </a:cxn>
                <a:cxn ang="0">
                  <a:pos x="666" y="259"/>
                </a:cxn>
                <a:cxn ang="0">
                  <a:pos x="689" y="297"/>
                </a:cxn>
                <a:cxn ang="0">
                  <a:pos x="709" y="337"/>
                </a:cxn>
                <a:cxn ang="0">
                  <a:pos x="723" y="377"/>
                </a:cxn>
                <a:cxn ang="0">
                  <a:pos x="734" y="416"/>
                </a:cxn>
                <a:cxn ang="0">
                  <a:pos x="741" y="455"/>
                </a:cxn>
                <a:cxn ang="0">
                  <a:pos x="743" y="490"/>
                </a:cxn>
                <a:cxn ang="0">
                  <a:pos x="741" y="526"/>
                </a:cxn>
                <a:cxn ang="0">
                  <a:pos x="734" y="559"/>
                </a:cxn>
                <a:cxn ang="0">
                  <a:pos x="1045" y="912"/>
                </a:cxn>
                <a:cxn ang="0">
                  <a:pos x="336" y="685"/>
                </a:cxn>
                <a:cxn ang="0">
                  <a:pos x="296" y="665"/>
                </a:cxn>
                <a:cxn ang="0">
                  <a:pos x="258" y="643"/>
                </a:cxn>
                <a:cxn ang="0">
                  <a:pos x="221" y="617"/>
                </a:cxn>
                <a:cxn ang="0">
                  <a:pos x="186" y="589"/>
                </a:cxn>
                <a:cxn ang="0">
                  <a:pos x="152" y="557"/>
                </a:cxn>
                <a:cxn ang="0">
                  <a:pos x="121" y="522"/>
                </a:cxn>
                <a:cxn ang="0">
                  <a:pos x="92" y="485"/>
                </a:cxn>
                <a:cxn ang="0">
                  <a:pos x="66" y="446"/>
                </a:cxn>
              </a:cxnLst>
              <a:rect l="0" t="0" r="r" b="b"/>
              <a:pathLst>
                <a:path w="1045" h="1076">
                  <a:moveTo>
                    <a:pt x="66" y="446"/>
                  </a:moveTo>
                  <a:lnTo>
                    <a:pt x="56" y="428"/>
                  </a:lnTo>
                  <a:lnTo>
                    <a:pt x="46" y="410"/>
                  </a:lnTo>
                  <a:lnTo>
                    <a:pt x="38" y="391"/>
                  </a:lnTo>
                  <a:lnTo>
                    <a:pt x="30" y="374"/>
                  </a:lnTo>
                  <a:lnTo>
                    <a:pt x="23" y="355"/>
                  </a:lnTo>
                  <a:lnTo>
                    <a:pt x="18" y="338"/>
                  </a:lnTo>
                  <a:lnTo>
                    <a:pt x="12" y="320"/>
                  </a:lnTo>
                  <a:lnTo>
                    <a:pt x="8" y="303"/>
                  </a:lnTo>
                  <a:lnTo>
                    <a:pt x="5" y="286"/>
                  </a:lnTo>
                  <a:lnTo>
                    <a:pt x="3" y="268"/>
                  </a:lnTo>
                  <a:lnTo>
                    <a:pt x="2" y="252"/>
                  </a:lnTo>
                  <a:lnTo>
                    <a:pt x="0" y="235"/>
                  </a:lnTo>
                  <a:lnTo>
                    <a:pt x="2" y="219"/>
                  </a:lnTo>
                  <a:lnTo>
                    <a:pt x="3" y="203"/>
                  </a:lnTo>
                  <a:lnTo>
                    <a:pt x="4" y="187"/>
                  </a:lnTo>
                  <a:lnTo>
                    <a:pt x="7" y="172"/>
                  </a:lnTo>
                  <a:lnTo>
                    <a:pt x="10" y="158"/>
                  </a:lnTo>
                  <a:lnTo>
                    <a:pt x="15" y="144"/>
                  </a:lnTo>
                  <a:lnTo>
                    <a:pt x="20" y="131"/>
                  </a:lnTo>
                  <a:lnTo>
                    <a:pt x="27" y="118"/>
                  </a:lnTo>
                  <a:lnTo>
                    <a:pt x="33" y="105"/>
                  </a:lnTo>
                  <a:lnTo>
                    <a:pt x="41" y="93"/>
                  </a:lnTo>
                  <a:lnTo>
                    <a:pt x="50" y="82"/>
                  </a:lnTo>
                  <a:lnTo>
                    <a:pt x="59" y="71"/>
                  </a:lnTo>
                  <a:lnTo>
                    <a:pt x="69" y="60"/>
                  </a:lnTo>
                  <a:lnTo>
                    <a:pt x="80" y="51"/>
                  </a:lnTo>
                  <a:lnTo>
                    <a:pt x="92" y="42"/>
                  </a:lnTo>
                  <a:lnTo>
                    <a:pt x="104" y="34"/>
                  </a:lnTo>
                  <a:lnTo>
                    <a:pt x="117" y="27"/>
                  </a:lnTo>
                  <a:lnTo>
                    <a:pt x="131" y="21"/>
                  </a:lnTo>
                  <a:lnTo>
                    <a:pt x="146" y="15"/>
                  </a:lnTo>
                  <a:lnTo>
                    <a:pt x="162" y="10"/>
                  </a:lnTo>
                  <a:lnTo>
                    <a:pt x="177" y="6"/>
                  </a:lnTo>
                  <a:lnTo>
                    <a:pt x="194" y="3"/>
                  </a:lnTo>
                  <a:lnTo>
                    <a:pt x="210" y="1"/>
                  </a:lnTo>
                  <a:lnTo>
                    <a:pt x="228" y="0"/>
                  </a:lnTo>
                  <a:lnTo>
                    <a:pt x="244" y="0"/>
                  </a:lnTo>
                  <a:lnTo>
                    <a:pt x="261" y="1"/>
                  </a:lnTo>
                  <a:lnTo>
                    <a:pt x="279" y="2"/>
                  </a:lnTo>
                  <a:lnTo>
                    <a:pt x="297" y="4"/>
                  </a:lnTo>
                  <a:lnTo>
                    <a:pt x="315" y="7"/>
                  </a:lnTo>
                  <a:lnTo>
                    <a:pt x="332" y="12"/>
                  </a:lnTo>
                  <a:lnTo>
                    <a:pt x="350" y="17"/>
                  </a:lnTo>
                  <a:lnTo>
                    <a:pt x="368" y="23"/>
                  </a:lnTo>
                  <a:lnTo>
                    <a:pt x="386" y="29"/>
                  </a:lnTo>
                  <a:lnTo>
                    <a:pt x="403" y="36"/>
                  </a:lnTo>
                  <a:lnTo>
                    <a:pt x="422" y="45"/>
                  </a:lnTo>
                  <a:lnTo>
                    <a:pt x="439" y="53"/>
                  </a:lnTo>
                  <a:lnTo>
                    <a:pt x="457" y="62"/>
                  </a:lnTo>
                  <a:lnTo>
                    <a:pt x="474" y="73"/>
                  </a:lnTo>
                  <a:lnTo>
                    <a:pt x="491" y="84"/>
                  </a:lnTo>
                  <a:lnTo>
                    <a:pt x="508" y="95"/>
                  </a:lnTo>
                  <a:lnTo>
                    <a:pt x="524" y="107"/>
                  </a:lnTo>
                  <a:lnTo>
                    <a:pt x="540" y="120"/>
                  </a:lnTo>
                  <a:lnTo>
                    <a:pt x="556" y="133"/>
                  </a:lnTo>
                  <a:lnTo>
                    <a:pt x="571" y="147"/>
                  </a:lnTo>
                  <a:lnTo>
                    <a:pt x="587" y="161"/>
                  </a:lnTo>
                  <a:lnTo>
                    <a:pt x="601" y="176"/>
                  </a:lnTo>
                  <a:lnTo>
                    <a:pt x="615" y="192"/>
                  </a:lnTo>
                  <a:lnTo>
                    <a:pt x="629" y="208"/>
                  </a:lnTo>
                  <a:lnTo>
                    <a:pt x="642" y="224"/>
                  </a:lnTo>
                  <a:lnTo>
                    <a:pt x="654" y="241"/>
                  </a:lnTo>
                  <a:lnTo>
                    <a:pt x="666" y="259"/>
                  </a:lnTo>
                  <a:lnTo>
                    <a:pt x="677" y="277"/>
                  </a:lnTo>
                  <a:lnTo>
                    <a:pt x="689" y="297"/>
                  </a:lnTo>
                  <a:lnTo>
                    <a:pt x="699" y="317"/>
                  </a:lnTo>
                  <a:lnTo>
                    <a:pt x="709" y="337"/>
                  </a:lnTo>
                  <a:lnTo>
                    <a:pt x="717" y="357"/>
                  </a:lnTo>
                  <a:lnTo>
                    <a:pt x="723" y="377"/>
                  </a:lnTo>
                  <a:lnTo>
                    <a:pt x="730" y="397"/>
                  </a:lnTo>
                  <a:lnTo>
                    <a:pt x="734" y="416"/>
                  </a:lnTo>
                  <a:lnTo>
                    <a:pt x="738" y="435"/>
                  </a:lnTo>
                  <a:lnTo>
                    <a:pt x="741" y="455"/>
                  </a:lnTo>
                  <a:lnTo>
                    <a:pt x="743" y="473"/>
                  </a:lnTo>
                  <a:lnTo>
                    <a:pt x="743" y="490"/>
                  </a:lnTo>
                  <a:lnTo>
                    <a:pt x="743" y="509"/>
                  </a:lnTo>
                  <a:lnTo>
                    <a:pt x="741" y="526"/>
                  </a:lnTo>
                  <a:lnTo>
                    <a:pt x="738" y="543"/>
                  </a:lnTo>
                  <a:lnTo>
                    <a:pt x="734" y="559"/>
                  </a:lnTo>
                  <a:lnTo>
                    <a:pt x="730" y="576"/>
                  </a:lnTo>
                  <a:lnTo>
                    <a:pt x="1045" y="912"/>
                  </a:lnTo>
                  <a:lnTo>
                    <a:pt x="457" y="1076"/>
                  </a:lnTo>
                  <a:lnTo>
                    <a:pt x="336" y="685"/>
                  </a:lnTo>
                  <a:lnTo>
                    <a:pt x="316" y="676"/>
                  </a:lnTo>
                  <a:lnTo>
                    <a:pt x="296" y="665"/>
                  </a:lnTo>
                  <a:lnTo>
                    <a:pt x="277" y="654"/>
                  </a:lnTo>
                  <a:lnTo>
                    <a:pt x="258" y="643"/>
                  </a:lnTo>
                  <a:lnTo>
                    <a:pt x="240" y="630"/>
                  </a:lnTo>
                  <a:lnTo>
                    <a:pt x="221" y="617"/>
                  </a:lnTo>
                  <a:lnTo>
                    <a:pt x="204" y="603"/>
                  </a:lnTo>
                  <a:lnTo>
                    <a:pt x="186" y="589"/>
                  </a:lnTo>
                  <a:lnTo>
                    <a:pt x="169" y="573"/>
                  </a:lnTo>
                  <a:lnTo>
                    <a:pt x="152" y="557"/>
                  </a:lnTo>
                  <a:lnTo>
                    <a:pt x="136" y="540"/>
                  </a:lnTo>
                  <a:lnTo>
                    <a:pt x="121" y="522"/>
                  </a:lnTo>
                  <a:lnTo>
                    <a:pt x="106" y="505"/>
                  </a:lnTo>
                  <a:lnTo>
                    <a:pt x="92" y="485"/>
                  </a:lnTo>
                  <a:lnTo>
                    <a:pt x="79" y="465"/>
                  </a:lnTo>
                  <a:lnTo>
                    <a:pt x="66" y="44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805545" y="2794503"/>
              <a:ext cx="317497" cy="11519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1112" y="0"/>
                </a:cxn>
                <a:cxn ang="0">
                  <a:pos x="1243" y="166"/>
                </a:cxn>
                <a:cxn ang="0">
                  <a:pos x="119" y="452"/>
                </a:cxn>
                <a:cxn ang="0">
                  <a:pos x="0" y="284"/>
                </a:cxn>
              </a:cxnLst>
              <a:rect l="0" t="0" r="r" b="b"/>
              <a:pathLst>
                <a:path w="1243" h="452">
                  <a:moveTo>
                    <a:pt x="0" y="284"/>
                  </a:moveTo>
                  <a:lnTo>
                    <a:pt x="1112" y="0"/>
                  </a:lnTo>
                  <a:lnTo>
                    <a:pt x="1243" y="166"/>
                  </a:lnTo>
                  <a:lnTo>
                    <a:pt x="119" y="452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100309" y="2971515"/>
              <a:ext cx="320306" cy="109579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1122" y="0"/>
                </a:cxn>
                <a:cxn ang="0">
                  <a:pos x="1253" y="167"/>
                </a:cxn>
                <a:cxn ang="0">
                  <a:pos x="120" y="435"/>
                </a:cxn>
                <a:cxn ang="0">
                  <a:pos x="0" y="265"/>
                </a:cxn>
              </a:cxnLst>
              <a:rect l="0" t="0" r="r" b="b"/>
              <a:pathLst>
                <a:path w="1253" h="435">
                  <a:moveTo>
                    <a:pt x="0" y="265"/>
                  </a:moveTo>
                  <a:lnTo>
                    <a:pt x="1122" y="0"/>
                  </a:lnTo>
                  <a:lnTo>
                    <a:pt x="1253" y="167"/>
                  </a:lnTo>
                  <a:lnTo>
                    <a:pt x="120" y="435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3754970" y="4120682"/>
              <a:ext cx="604087" cy="244445"/>
            </a:xfrm>
            <a:custGeom>
              <a:avLst/>
              <a:gdLst/>
              <a:ahLst/>
              <a:cxnLst>
                <a:cxn ang="0">
                  <a:pos x="690" y="721"/>
                </a:cxn>
                <a:cxn ang="0">
                  <a:pos x="996" y="760"/>
                </a:cxn>
                <a:cxn ang="0">
                  <a:pos x="1183" y="772"/>
                </a:cxn>
                <a:cxn ang="0">
                  <a:pos x="1389" y="759"/>
                </a:cxn>
                <a:cxn ang="0">
                  <a:pos x="1718" y="713"/>
                </a:cxn>
                <a:cxn ang="0">
                  <a:pos x="1884" y="675"/>
                </a:cxn>
                <a:cxn ang="0">
                  <a:pos x="2027" y="626"/>
                </a:cxn>
                <a:cxn ang="0">
                  <a:pos x="2130" y="565"/>
                </a:cxn>
                <a:cxn ang="0">
                  <a:pos x="2172" y="490"/>
                </a:cxn>
                <a:cxn ang="0">
                  <a:pos x="2343" y="576"/>
                </a:cxn>
                <a:cxn ang="0">
                  <a:pos x="2249" y="695"/>
                </a:cxn>
                <a:cxn ang="0">
                  <a:pos x="2102" y="788"/>
                </a:cxn>
                <a:cxn ang="0">
                  <a:pos x="1919" y="858"/>
                </a:cxn>
                <a:cxn ang="0">
                  <a:pos x="1719" y="907"/>
                </a:cxn>
                <a:cxn ang="0">
                  <a:pos x="1523" y="940"/>
                </a:cxn>
                <a:cxn ang="0">
                  <a:pos x="1238" y="964"/>
                </a:cxn>
                <a:cxn ang="0">
                  <a:pos x="979" y="956"/>
                </a:cxn>
                <a:cxn ang="0">
                  <a:pos x="746" y="930"/>
                </a:cxn>
                <a:cxn ang="0">
                  <a:pos x="545" y="892"/>
                </a:cxn>
                <a:cxn ang="0">
                  <a:pos x="351" y="835"/>
                </a:cxn>
                <a:cxn ang="0">
                  <a:pos x="184" y="757"/>
                </a:cxn>
                <a:cxn ang="0">
                  <a:pos x="62" y="653"/>
                </a:cxn>
                <a:cxn ang="0">
                  <a:pos x="2" y="520"/>
                </a:cxn>
                <a:cxn ang="0">
                  <a:pos x="4" y="434"/>
                </a:cxn>
                <a:cxn ang="0">
                  <a:pos x="25" y="374"/>
                </a:cxn>
                <a:cxn ang="0">
                  <a:pos x="60" y="320"/>
                </a:cxn>
                <a:cxn ang="0">
                  <a:pos x="107" y="271"/>
                </a:cxn>
                <a:cxn ang="0">
                  <a:pos x="210" y="198"/>
                </a:cxn>
                <a:cxn ang="0">
                  <a:pos x="347" y="132"/>
                </a:cxn>
                <a:cxn ang="0">
                  <a:pos x="508" y="81"/>
                </a:cxn>
                <a:cxn ang="0">
                  <a:pos x="695" y="39"/>
                </a:cxn>
                <a:cxn ang="0">
                  <a:pos x="903" y="13"/>
                </a:cxn>
                <a:cxn ang="0">
                  <a:pos x="1125" y="1"/>
                </a:cxn>
                <a:cxn ang="0">
                  <a:pos x="1382" y="10"/>
                </a:cxn>
                <a:cxn ang="0">
                  <a:pos x="1609" y="36"/>
                </a:cxn>
                <a:cxn ang="0">
                  <a:pos x="1807" y="74"/>
                </a:cxn>
                <a:cxn ang="0">
                  <a:pos x="1998" y="130"/>
                </a:cxn>
                <a:cxn ang="0">
                  <a:pos x="2165" y="205"/>
                </a:cxn>
                <a:cxn ang="0">
                  <a:pos x="2291" y="305"/>
                </a:cxn>
                <a:cxn ang="0">
                  <a:pos x="2360" y="431"/>
                </a:cxn>
                <a:cxn ang="0">
                  <a:pos x="2171" y="474"/>
                </a:cxn>
                <a:cxn ang="0">
                  <a:pos x="2151" y="431"/>
                </a:cxn>
                <a:cxn ang="0">
                  <a:pos x="2092" y="380"/>
                </a:cxn>
                <a:cxn ang="0">
                  <a:pos x="2003" y="335"/>
                </a:cxn>
                <a:cxn ang="0">
                  <a:pos x="1893" y="298"/>
                </a:cxn>
                <a:cxn ang="0">
                  <a:pos x="1550" y="228"/>
                </a:cxn>
                <a:cxn ang="0">
                  <a:pos x="1294" y="200"/>
                </a:cxn>
                <a:cxn ang="0">
                  <a:pos x="1129" y="194"/>
                </a:cxn>
                <a:cxn ang="0">
                  <a:pos x="920" y="205"/>
                </a:cxn>
                <a:cxn ang="0">
                  <a:pos x="728" y="230"/>
                </a:cxn>
                <a:cxn ang="0">
                  <a:pos x="558" y="266"/>
                </a:cxn>
                <a:cxn ang="0">
                  <a:pos x="410" y="314"/>
                </a:cxn>
                <a:cxn ang="0">
                  <a:pos x="298" y="369"/>
                </a:cxn>
                <a:cxn ang="0">
                  <a:pos x="230" y="419"/>
                </a:cxn>
                <a:cxn ang="0">
                  <a:pos x="199" y="460"/>
                </a:cxn>
                <a:cxn ang="0">
                  <a:pos x="193" y="491"/>
                </a:cxn>
                <a:cxn ang="0">
                  <a:pos x="204" y="526"/>
                </a:cxn>
                <a:cxn ang="0">
                  <a:pos x="251" y="577"/>
                </a:cxn>
                <a:cxn ang="0">
                  <a:pos x="326" y="622"/>
                </a:cxn>
                <a:cxn ang="0">
                  <a:pos x="425" y="659"/>
                </a:cxn>
              </a:cxnLst>
              <a:rect l="0" t="0" r="r" b="b"/>
              <a:pathLst>
                <a:path w="2366" h="965">
                  <a:moveTo>
                    <a:pt x="445" y="657"/>
                  </a:moveTo>
                  <a:lnTo>
                    <a:pt x="875" y="356"/>
                  </a:lnTo>
                  <a:lnTo>
                    <a:pt x="1087" y="441"/>
                  </a:lnTo>
                  <a:lnTo>
                    <a:pt x="690" y="721"/>
                  </a:lnTo>
                  <a:lnTo>
                    <a:pt x="771" y="734"/>
                  </a:lnTo>
                  <a:lnTo>
                    <a:pt x="850" y="745"/>
                  </a:lnTo>
                  <a:lnTo>
                    <a:pt x="926" y="754"/>
                  </a:lnTo>
                  <a:lnTo>
                    <a:pt x="996" y="760"/>
                  </a:lnTo>
                  <a:lnTo>
                    <a:pt x="1058" y="766"/>
                  </a:lnTo>
                  <a:lnTo>
                    <a:pt x="1111" y="769"/>
                  </a:lnTo>
                  <a:lnTo>
                    <a:pt x="1154" y="771"/>
                  </a:lnTo>
                  <a:lnTo>
                    <a:pt x="1183" y="772"/>
                  </a:lnTo>
                  <a:lnTo>
                    <a:pt x="1215" y="771"/>
                  </a:lnTo>
                  <a:lnTo>
                    <a:pt x="1261" y="769"/>
                  </a:lnTo>
                  <a:lnTo>
                    <a:pt x="1320" y="765"/>
                  </a:lnTo>
                  <a:lnTo>
                    <a:pt x="1389" y="759"/>
                  </a:lnTo>
                  <a:lnTo>
                    <a:pt x="1465" y="750"/>
                  </a:lnTo>
                  <a:lnTo>
                    <a:pt x="1547" y="741"/>
                  </a:lnTo>
                  <a:lnTo>
                    <a:pt x="1632" y="729"/>
                  </a:lnTo>
                  <a:lnTo>
                    <a:pt x="1718" y="713"/>
                  </a:lnTo>
                  <a:lnTo>
                    <a:pt x="1761" y="705"/>
                  </a:lnTo>
                  <a:lnTo>
                    <a:pt x="1802" y="696"/>
                  </a:lnTo>
                  <a:lnTo>
                    <a:pt x="1844" y="686"/>
                  </a:lnTo>
                  <a:lnTo>
                    <a:pt x="1884" y="675"/>
                  </a:lnTo>
                  <a:lnTo>
                    <a:pt x="1922" y="664"/>
                  </a:lnTo>
                  <a:lnTo>
                    <a:pt x="1960" y="652"/>
                  </a:lnTo>
                  <a:lnTo>
                    <a:pt x="1995" y="640"/>
                  </a:lnTo>
                  <a:lnTo>
                    <a:pt x="2027" y="626"/>
                  </a:lnTo>
                  <a:lnTo>
                    <a:pt x="2058" y="612"/>
                  </a:lnTo>
                  <a:lnTo>
                    <a:pt x="2085" y="598"/>
                  </a:lnTo>
                  <a:lnTo>
                    <a:pt x="2109" y="581"/>
                  </a:lnTo>
                  <a:lnTo>
                    <a:pt x="2130" y="565"/>
                  </a:lnTo>
                  <a:lnTo>
                    <a:pt x="2146" y="548"/>
                  </a:lnTo>
                  <a:lnTo>
                    <a:pt x="2159" y="529"/>
                  </a:lnTo>
                  <a:lnTo>
                    <a:pt x="2168" y="510"/>
                  </a:lnTo>
                  <a:lnTo>
                    <a:pt x="2172" y="490"/>
                  </a:lnTo>
                  <a:lnTo>
                    <a:pt x="2366" y="467"/>
                  </a:lnTo>
                  <a:lnTo>
                    <a:pt x="2362" y="505"/>
                  </a:lnTo>
                  <a:lnTo>
                    <a:pt x="2355" y="541"/>
                  </a:lnTo>
                  <a:lnTo>
                    <a:pt x="2343" y="576"/>
                  </a:lnTo>
                  <a:lnTo>
                    <a:pt x="2325" y="609"/>
                  </a:lnTo>
                  <a:lnTo>
                    <a:pt x="2303" y="639"/>
                  </a:lnTo>
                  <a:lnTo>
                    <a:pt x="2278" y="667"/>
                  </a:lnTo>
                  <a:lnTo>
                    <a:pt x="2249" y="695"/>
                  </a:lnTo>
                  <a:lnTo>
                    <a:pt x="2217" y="721"/>
                  </a:lnTo>
                  <a:lnTo>
                    <a:pt x="2181" y="745"/>
                  </a:lnTo>
                  <a:lnTo>
                    <a:pt x="2143" y="767"/>
                  </a:lnTo>
                  <a:lnTo>
                    <a:pt x="2102" y="788"/>
                  </a:lnTo>
                  <a:lnTo>
                    <a:pt x="2059" y="807"/>
                  </a:lnTo>
                  <a:lnTo>
                    <a:pt x="2014" y="826"/>
                  </a:lnTo>
                  <a:lnTo>
                    <a:pt x="1967" y="842"/>
                  </a:lnTo>
                  <a:lnTo>
                    <a:pt x="1919" y="858"/>
                  </a:lnTo>
                  <a:lnTo>
                    <a:pt x="1870" y="872"/>
                  </a:lnTo>
                  <a:lnTo>
                    <a:pt x="1820" y="886"/>
                  </a:lnTo>
                  <a:lnTo>
                    <a:pt x="1771" y="896"/>
                  </a:lnTo>
                  <a:lnTo>
                    <a:pt x="1719" y="907"/>
                  </a:lnTo>
                  <a:lnTo>
                    <a:pt x="1669" y="917"/>
                  </a:lnTo>
                  <a:lnTo>
                    <a:pt x="1620" y="926"/>
                  </a:lnTo>
                  <a:lnTo>
                    <a:pt x="1571" y="934"/>
                  </a:lnTo>
                  <a:lnTo>
                    <a:pt x="1523" y="940"/>
                  </a:lnTo>
                  <a:lnTo>
                    <a:pt x="1476" y="946"/>
                  </a:lnTo>
                  <a:lnTo>
                    <a:pt x="1388" y="955"/>
                  </a:lnTo>
                  <a:lnTo>
                    <a:pt x="1307" y="961"/>
                  </a:lnTo>
                  <a:lnTo>
                    <a:pt x="1238" y="964"/>
                  </a:lnTo>
                  <a:lnTo>
                    <a:pt x="1183" y="965"/>
                  </a:lnTo>
                  <a:lnTo>
                    <a:pt x="1128" y="964"/>
                  </a:lnTo>
                  <a:lnTo>
                    <a:pt x="1059" y="962"/>
                  </a:lnTo>
                  <a:lnTo>
                    <a:pt x="979" y="956"/>
                  </a:lnTo>
                  <a:lnTo>
                    <a:pt x="891" y="948"/>
                  </a:lnTo>
                  <a:lnTo>
                    <a:pt x="844" y="943"/>
                  </a:lnTo>
                  <a:lnTo>
                    <a:pt x="795" y="937"/>
                  </a:lnTo>
                  <a:lnTo>
                    <a:pt x="746" y="930"/>
                  </a:lnTo>
                  <a:lnTo>
                    <a:pt x="696" y="922"/>
                  </a:lnTo>
                  <a:lnTo>
                    <a:pt x="646" y="913"/>
                  </a:lnTo>
                  <a:lnTo>
                    <a:pt x="596" y="903"/>
                  </a:lnTo>
                  <a:lnTo>
                    <a:pt x="545" y="892"/>
                  </a:lnTo>
                  <a:lnTo>
                    <a:pt x="496" y="880"/>
                  </a:lnTo>
                  <a:lnTo>
                    <a:pt x="446" y="866"/>
                  </a:lnTo>
                  <a:lnTo>
                    <a:pt x="398" y="852"/>
                  </a:lnTo>
                  <a:lnTo>
                    <a:pt x="351" y="835"/>
                  </a:lnTo>
                  <a:lnTo>
                    <a:pt x="307" y="818"/>
                  </a:lnTo>
                  <a:lnTo>
                    <a:pt x="264" y="799"/>
                  </a:lnTo>
                  <a:lnTo>
                    <a:pt x="223" y="779"/>
                  </a:lnTo>
                  <a:lnTo>
                    <a:pt x="184" y="757"/>
                  </a:lnTo>
                  <a:lnTo>
                    <a:pt x="148" y="733"/>
                  </a:lnTo>
                  <a:lnTo>
                    <a:pt x="117" y="709"/>
                  </a:lnTo>
                  <a:lnTo>
                    <a:pt x="87" y="682"/>
                  </a:lnTo>
                  <a:lnTo>
                    <a:pt x="62" y="653"/>
                  </a:lnTo>
                  <a:lnTo>
                    <a:pt x="40" y="623"/>
                  </a:lnTo>
                  <a:lnTo>
                    <a:pt x="23" y="591"/>
                  </a:lnTo>
                  <a:lnTo>
                    <a:pt x="11" y="556"/>
                  </a:lnTo>
                  <a:lnTo>
                    <a:pt x="2" y="520"/>
                  </a:lnTo>
                  <a:lnTo>
                    <a:pt x="0" y="483"/>
                  </a:lnTo>
                  <a:lnTo>
                    <a:pt x="0" y="466"/>
                  </a:lnTo>
                  <a:lnTo>
                    <a:pt x="2" y="449"/>
                  </a:lnTo>
                  <a:lnTo>
                    <a:pt x="4" y="434"/>
                  </a:lnTo>
                  <a:lnTo>
                    <a:pt x="9" y="418"/>
                  </a:lnTo>
                  <a:lnTo>
                    <a:pt x="13" y="404"/>
                  </a:lnTo>
                  <a:lnTo>
                    <a:pt x="18" y="388"/>
                  </a:lnTo>
                  <a:lnTo>
                    <a:pt x="25" y="374"/>
                  </a:lnTo>
                  <a:lnTo>
                    <a:pt x="33" y="360"/>
                  </a:lnTo>
                  <a:lnTo>
                    <a:pt x="41" y="346"/>
                  </a:lnTo>
                  <a:lnTo>
                    <a:pt x="50" y="333"/>
                  </a:lnTo>
                  <a:lnTo>
                    <a:pt x="60" y="320"/>
                  </a:lnTo>
                  <a:lnTo>
                    <a:pt x="71" y="307"/>
                  </a:lnTo>
                  <a:lnTo>
                    <a:pt x="82" y="295"/>
                  </a:lnTo>
                  <a:lnTo>
                    <a:pt x="94" y="283"/>
                  </a:lnTo>
                  <a:lnTo>
                    <a:pt x="107" y="271"/>
                  </a:lnTo>
                  <a:lnTo>
                    <a:pt x="120" y="259"/>
                  </a:lnTo>
                  <a:lnTo>
                    <a:pt x="147" y="237"/>
                  </a:lnTo>
                  <a:lnTo>
                    <a:pt x="178" y="216"/>
                  </a:lnTo>
                  <a:lnTo>
                    <a:pt x="210" y="198"/>
                  </a:lnTo>
                  <a:lnTo>
                    <a:pt x="242" y="179"/>
                  </a:lnTo>
                  <a:lnTo>
                    <a:pt x="276" y="163"/>
                  </a:lnTo>
                  <a:lnTo>
                    <a:pt x="311" y="146"/>
                  </a:lnTo>
                  <a:lnTo>
                    <a:pt x="347" y="132"/>
                  </a:lnTo>
                  <a:lnTo>
                    <a:pt x="382" y="119"/>
                  </a:lnTo>
                  <a:lnTo>
                    <a:pt x="422" y="106"/>
                  </a:lnTo>
                  <a:lnTo>
                    <a:pt x="464" y="93"/>
                  </a:lnTo>
                  <a:lnTo>
                    <a:pt x="508" y="81"/>
                  </a:lnTo>
                  <a:lnTo>
                    <a:pt x="552" y="69"/>
                  </a:lnTo>
                  <a:lnTo>
                    <a:pt x="598" y="59"/>
                  </a:lnTo>
                  <a:lnTo>
                    <a:pt x="646" y="49"/>
                  </a:lnTo>
                  <a:lnTo>
                    <a:pt x="695" y="39"/>
                  </a:lnTo>
                  <a:lnTo>
                    <a:pt x="746" y="32"/>
                  </a:lnTo>
                  <a:lnTo>
                    <a:pt x="797" y="24"/>
                  </a:lnTo>
                  <a:lnTo>
                    <a:pt x="849" y="19"/>
                  </a:lnTo>
                  <a:lnTo>
                    <a:pt x="903" y="13"/>
                  </a:lnTo>
                  <a:lnTo>
                    <a:pt x="957" y="9"/>
                  </a:lnTo>
                  <a:lnTo>
                    <a:pt x="1013" y="5"/>
                  </a:lnTo>
                  <a:lnTo>
                    <a:pt x="1069" y="2"/>
                  </a:lnTo>
                  <a:lnTo>
                    <a:pt x="1125" y="1"/>
                  </a:lnTo>
                  <a:lnTo>
                    <a:pt x="1183" y="0"/>
                  </a:lnTo>
                  <a:lnTo>
                    <a:pt x="1237" y="1"/>
                  </a:lnTo>
                  <a:lnTo>
                    <a:pt x="1305" y="5"/>
                  </a:lnTo>
                  <a:lnTo>
                    <a:pt x="1382" y="10"/>
                  </a:lnTo>
                  <a:lnTo>
                    <a:pt x="1468" y="18"/>
                  </a:lnTo>
                  <a:lnTo>
                    <a:pt x="1514" y="23"/>
                  </a:lnTo>
                  <a:lnTo>
                    <a:pt x="1561" y="30"/>
                  </a:lnTo>
                  <a:lnTo>
                    <a:pt x="1609" y="36"/>
                  </a:lnTo>
                  <a:lnTo>
                    <a:pt x="1658" y="44"/>
                  </a:lnTo>
                  <a:lnTo>
                    <a:pt x="1707" y="54"/>
                  </a:lnTo>
                  <a:lnTo>
                    <a:pt x="1757" y="63"/>
                  </a:lnTo>
                  <a:lnTo>
                    <a:pt x="1807" y="74"/>
                  </a:lnTo>
                  <a:lnTo>
                    <a:pt x="1856" y="86"/>
                  </a:lnTo>
                  <a:lnTo>
                    <a:pt x="1904" y="99"/>
                  </a:lnTo>
                  <a:lnTo>
                    <a:pt x="1951" y="114"/>
                  </a:lnTo>
                  <a:lnTo>
                    <a:pt x="1998" y="130"/>
                  </a:lnTo>
                  <a:lnTo>
                    <a:pt x="2043" y="146"/>
                  </a:lnTo>
                  <a:lnTo>
                    <a:pt x="2085" y="165"/>
                  </a:lnTo>
                  <a:lnTo>
                    <a:pt x="2127" y="184"/>
                  </a:lnTo>
                  <a:lnTo>
                    <a:pt x="2165" y="205"/>
                  </a:lnTo>
                  <a:lnTo>
                    <a:pt x="2202" y="228"/>
                  </a:lnTo>
                  <a:lnTo>
                    <a:pt x="2235" y="252"/>
                  </a:lnTo>
                  <a:lnTo>
                    <a:pt x="2265" y="278"/>
                  </a:lnTo>
                  <a:lnTo>
                    <a:pt x="2291" y="305"/>
                  </a:lnTo>
                  <a:lnTo>
                    <a:pt x="2316" y="334"/>
                  </a:lnTo>
                  <a:lnTo>
                    <a:pt x="2334" y="364"/>
                  </a:lnTo>
                  <a:lnTo>
                    <a:pt x="2349" y="397"/>
                  </a:lnTo>
                  <a:lnTo>
                    <a:pt x="2360" y="431"/>
                  </a:lnTo>
                  <a:lnTo>
                    <a:pt x="2366" y="467"/>
                  </a:lnTo>
                  <a:lnTo>
                    <a:pt x="2172" y="490"/>
                  </a:lnTo>
                  <a:lnTo>
                    <a:pt x="2172" y="482"/>
                  </a:lnTo>
                  <a:lnTo>
                    <a:pt x="2171" y="474"/>
                  </a:lnTo>
                  <a:lnTo>
                    <a:pt x="2169" y="467"/>
                  </a:lnTo>
                  <a:lnTo>
                    <a:pt x="2167" y="459"/>
                  </a:lnTo>
                  <a:lnTo>
                    <a:pt x="2160" y="445"/>
                  </a:lnTo>
                  <a:lnTo>
                    <a:pt x="2151" y="431"/>
                  </a:lnTo>
                  <a:lnTo>
                    <a:pt x="2140" y="418"/>
                  </a:lnTo>
                  <a:lnTo>
                    <a:pt x="2126" y="405"/>
                  </a:lnTo>
                  <a:lnTo>
                    <a:pt x="2110" y="392"/>
                  </a:lnTo>
                  <a:lnTo>
                    <a:pt x="2092" y="380"/>
                  </a:lnTo>
                  <a:lnTo>
                    <a:pt x="2072" y="368"/>
                  </a:lnTo>
                  <a:lnTo>
                    <a:pt x="2051" y="357"/>
                  </a:lnTo>
                  <a:lnTo>
                    <a:pt x="2027" y="346"/>
                  </a:lnTo>
                  <a:lnTo>
                    <a:pt x="2003" y="335"/>
                  </a:lnTo>
                  <a:lnTo>
                    <a:pt x="1977" y="325"/>
                  </a:lnTo>
                  <a:lnTo>
                    <a:pt x="1950" y="315"/>
                  </a:lnTo>
                  <a:lnTo>
                    <a:pt x="1922" y="307"/>
                  </a:lnTo>
                  <a:lnTo>
                    <a:pt x="1893" y="298"/>
                  </a:lnTo>
                  <a:lnTo>
                    <a:pt x="1433" y="586"/>
                  </a:lnTo>
                  <a:lnTo>
                    <a:pt x="1204" y="504"/>
                  </a:lnTo>
                  <a:lnTo>
                    <a:pt x="1623" y="239"/>
                  </a:lnTo>
                  <a:lnTo>
                    <a:pt x="1550" y="228"/>
                  </a:lnTo>
                  <a:lnTo>
                    <a:pt x="1479" y="218"/>
                  </a:lnTo>
                  <a:lnTo>
                    <a:pt x="1412" y="211"/>
                  </a:lnTo>
                  <a:lnTo>
                    <a:pt x="1349" y="204"/>
                  </a:lnTo>
                  <a:lnTo>
                    <a:pt x="1294" y="200"/>
                  </a:lnTo>
                  <a:lnTo>
                    <a:pt x="1247" y="196"/>
                  </a:lnTo>
                  <a:lnTo>
                    <a:pt x="1210" y="194"/>
                  </a:lnTo>
                  <a:lnTo>
                    <a:pt x="1183" y="193"/>
                  </a:lnTo>
                  <a:lnTo>
                    <a:pt x="1129" y="194"/>
                  </a:lnTo>
                  <a:lnTo>
                    <a:pt x="1075" y="195"/>
                  </a:lnTo>
                  <a:lnTo>
                    <a:pt x="1022" y="198"/>
                  </a:lnTo>
                  <a:lnTo>
                    <a:pt x="970" y="201"/>
                  </a:lnTo>
                  <a:lnTo>
                    <a:pt x="920" y="205"/>
                  </a:lnTo>
                  <a:lnTo>
                    <a:pt x="870" y="211"/>
                  </a:lnTo>
                  <a:lnTo>
                    <a:pt x="822" y="216"/>
                  </a:lnTo>
                  <a:lnTo>
                    <a:pt x="774" y="223"/>
                  </a:lnTo>
                  <a:lnTo>
                    <a:pt x="728" y="230"/>
                  </a:lnTo>
                  <a:lnTo>
                    <a:pt x="683" y="238"/>
                  </a:lnTo>
                  <a:lnTo>
                    <a:pt x="641" y="247"/>
                  </a:lnTo>
                  <a:lnTo>
                    <a:pt x="598" y="256"/>
                  </a:lnTo>
                  <a:lnTo>
                    <a:pt x="558" y="266"/>
                  </a:lnTo>
                  <a:lnTo>
                    <a:pt x="520" y="277"/>
                  </a:lnTo>
                  <a:lnTo>
                    <a:pt x="482" y="289"/>
                  </a:lnTo>
                  <a:lnTo>
                    <a:pt x="448" y="301"/>
                  </a:lnTo>
                  <a:lnTo>
                    <a:pt x="410" y="314"/>
                  </a:lnTo>
                  <a:lnTo>
                    <a:pt x="378" y="328"/>
                  </a:lnTo>
                  <a:lnTo>
                    <a:pt x="348" y="341"/>
                  </a:lnTo>
                  <a:lnTo>
                    <a:pt x="322" y="355"/>
                  </a:lnTo>
                  <a:lnTo>
                    <a:pt x="298" y="369"/>
                  </a:lnTo>
                  <a:lnTo>
                    <a:pt x="277" y="382"/>
                  </a:lnTo>
                  <a:lnTo>
                    <a:pt x="260" y="394"/>
                  </a:lnTo>
                  <a:lnTo>
                    <a:pt x="244" y="407"/>
                  </a:lnTo>
                  <a:lnTo>
                    <a:pt x="230" y="419"/>
                  </a:lnTo>
                  <a:lnTo>
                    <a:pt x="219" y="430"/>
                  </a:lnTo>
                  <a:lnTo>
                    <a:pt x="211" y="441"/>
                  </a:lnTo>
                  <a:lnTo>
                    <a:pt x="204" y="450"/>
                  </a:lnTo>
                  <a:lnTo>
                    <a:pt x="199" y="460"/>
                  </a:lnTo>
                  <a:lnTo>
                    <a:pt x="195" y="468"/>
                  </a:lnTo>
                  <a:lnTo>
                    <a:pt x="193" y="477"/>
                  </a:lnTo>
                  <a:lnTo>
                    <a:pt x="193" y="483"/>
                  </a:lnTo>
                  <a:lnTo>
                    <a:pt x="193" y="491"/>
                  </a:lnTo>
                  <a:lnTo>
                    <a:pt x="194" y="497"/>
                  </a:lnTo>
                  <a:lnTo>
                    <a:pt x="195" y="505"/>
                  </a:lnTo>
                  <a:lnTo>
                    <a:pt x="198" y="512"/>
                  </a:lnTo>
                  <a:lnTo>
                    <a:pt x="204" y="526"/>
                  </a:lnTo>
                  <a:lnTo>
                    <a:pt x="213" y="540"/>
                  </a:lnTo>
                  <a:lnTo>
                    <a:pt x="224" y="553"/>
                  </a:lnTo>
                  <a:lnTo>
                    <a:pt x="236" y="565"/>
                  </a:lnTo>
                  <a:lnTo>
                    <a:pt x="251" y="577"/>
                  </a:lnTo>
                  <a:lnTo>
                    <a:pt x="267" y="589"/>
                  </a:lnTo>
                  <a:lnTo>
                    <a:pt x="285" y="600"/>
                  </a:lnTo>
                  <a:lnTo>
                    <a:pt x="305" y="611"/>
                  </a:lnTo>
                  <a:lnTo>
                    <a:pt x="326" y="622"/>
                  </a:lnTo>
                  <a:lnTo>
                    <a:pt x="349" y="631"/>
                  </a:lnTo>
                  <a:lnTo>
                    <a:pt x="373" y="640"/>
                  </a:lnTo>
                  <a:lnTo>
                    <a:pt x="398" y="650"/>
                  </a:lnTo>
                  <a:lnTo>
                    <a:pt x="425" y="659"/>
                  </a:lnTo>
                  <a:lnTo>
                    <a:pt x="452" y="667"/>
                  </a:lnTo>
                  <a:lnTo>
                    <a:pt x="445" y="657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558291" y="4589903"/>
              <a:ext cx="604087" cy="157343"/>
            </a:xfrm>
            <a:custGeom>
              <a:avLst/>
              <a:gdLst/>
              <a:ahLst/>
              <a:cxnLst>
                <a:cxn ang="0">
                  <a:pos x="1562" y="394"/>
                </a:cxn>
                <a:cxn ang="0">
                  <a:pos x="1664" y="379"/>
                </a:cxn>
                <a:cxn ang="0">
                  <a:pos x="1765" y="360"/>
                </a:cxn>
                <a:cxn ang="0">
                  <a:pos x="1823" y="261"/>
                </a:cxn>
                <a:cxn ang="0">
                  <a:pos x="1896" y="244"/>
                </a:cxn>
                <a:cxn ang="0">
                  <a:pos x="1968" y="223"/>
                </a:cxn>
                <a:cxn ang="0">
                  <a:pos x="2031" y="283"/>
                </a:cxn>
                <a:cxn ang="0">
                  <a:pos x="2096" y="248"/>
                </a:cxn>
                <a:cxn ang="0">
                  <a:pos x="2134" y="220"/>
                </a:cxn>
                <a:cxn ang="0">
                  <a:pos x="2161" y="188"/>
                </a:cxn>
                <a:cxn ang="0">
                  <a:pos x="2173" y="153"/>
                </a:cxn>
                <a:cxn ang="0">
                  <a:pos x="2219" y="116"/>
                </a:cxn>
                <a:cxn ang="0">
                  <a:pos x="2284" y="73"/>
                </a:cxn>
                <a:cxn ang="0">
                  <a:pos x="2341" y="25"/>
                </a:cxn>
                <a:cxn ang="0">
                  <a:pos x="2360" y="199"/>
                </a:cxn>
                <a:cxn ang="0">
                  <a:pos x="2316" y="296"/>
                </a:cxn>
                <a:cxn ang="0">
                  <a:pos x="2235" y="377"/>
                </a:cxn>
                <a:cxn ang="0">
                  <a:pos x="2127" y="444"/>
                </a:cxn>
                <a:cxn ang="0">
                  <a:pos x="1998" y="498"/>
                </a:cxn>
                <a:cxn ang="0">
                  <a:pos x="1856" y="540"/>
                </a:cxn>
                <a:cxn ang="0">
                  <a:pos x="1707" y="572"/>
                </a:cxn>
                <a:cxn ang="0">
                  <a:pos x="1562" y="595"/>
                </a:cxn>
                <a:cxn ang="0">
                  <a:pos x="1382" y="612"/>
                </a:cxn>
                <a:cxn ang="0">
                  <a:pos x="1183" y="621"/>
                </a:cxn>
                <a:cxn ang="0">
                  <a:pos x="987" y="613"/>
                </a:cxn>
                <a:cxn ang="0">
                  <a:pos x="809" y="595"/>
                </a:cxn>
                <a:cxn ang="0">
                  <a:pos x="665" y="573"/>
                </a:cxn>
                <a:cxn ang="0">
                  <a:pos x="519" y="541"/>
                </a:cxn>
                <a:cxn ang="0">
                  <a:pos x="377" y="501"/>
                </a:cxn>
                <a:cxn ang="0">
                  <a:pos x="248" y="449"/>
                </a:cxn>
                <a:cxn ang="0">
                  <a:pos x="139" y="383"/>
                </a:cxn>
                <a:cxn ang="0">
                  <a:pos x="56" y="304"/>
                </a:cxn>
                <a:cxn ang="0">
                  <a:pos x="8" y="210"/>
                </a:cxn>
                <a:cxn ang="0">
                  <a:pos x="27" y="26"/>
                </a:cxn>
                <a:cxn ang="0">
                  <a:pos x="84" y="74"/>
                </a:cxn>
                <a:cxn ang="0">
                  <a:pos x="147" y="116"/>
                </a:cxn>
                <a:cxn ang="0">
                  <a:pos x="194" y="155"/>
                </a:cxn>
                <a:cxn ang="0">
                  <a:pos x="210" y="193"/>
                </a:cxn>
                <a:cxn ang="0">
                  <a:pos x="241" y="226"/>
                </a:cxn>
                <a:cxn ang="0">
                  <a:pos x="286" y="257"/>
                </a:cxn>
                <a:cxn ang="0">
                  <a:pos x="365" y="294"/>
                </a:cxn>
                <a:cxn ang="0">
                  <a:pos x="434" y="234"/>
                </a:cxn>
                <a:cxn ang="0">
                  <a:pos x="507" y="252"/>
                </a:cxn>
                <a:cxn ang="0">
                  <a:pos x="580" y="270"/>
                </a:cxn>
                <a:cxn ang="0">
                  <a:pos x="638" y="367"/>
                </a:cxn>
                <a:cxn ang="0">
                  <a:pos x="740" y="385"/>
                </a:cxn>
                <a:cxn ang="0">
                  <a:pos x="841" y="400"/>
                </a:cxn>
                <a:cxn ang="0">
                  <a:pos x="900" y="318"/>
                </a:cxn>
                <a:cxn ang="0">
                  <a:pos x="975" y="323"/>
                </a:cxn>
                <a:cxn ang="0">
                  <a:pos x="1045" y="328"/>
                </a:cxn>
                <a:cxn ang="0">
                  <a:pos x="1086" y="424"/>
                </a:cxn>
                <a:cxn ang="0">
                  <a:pos x="1138" y="427"/>
                </a:cxn>
                <a:cxn ang="0">
                  <a:pos x="1175" y="428"/>
                </a:cxn>
                <a:cxn ang="0">
                  <a:pos x="1207" y="428"/>
                </a:cxn>
                <a:cxn ang="0">
                  <a:pos x="1263" y="425"/>
                </a:cxn>
                <a:cxn ang="0">
                  <a:pos x="1336" y="419"/>
                </a:cxn>
                <a:cxn ang="0">
                  <a:pos x="1381" y="324"/>
                </a:cxn>
                <a:cxn ang="0">
                  <a:pos x="1453" y="319"/>
                </a:cxn>
                <a:cxn ang="0">
                  <a:pos x="1529" y="310"/>
                </a:cxn>
              </a:cxnLst>
              <a:rect l="0" t="0" r="r" b="b"/>
              <a:pathLst>
                <a:path w="2367" h="621">
                  <a:moveTo>
                    <a:pt x="1529" y="310"/>
                  </a:moveTo>
                  <a:lnTo>
                    <a:pt x="1529" y="399"/>
                  </a:lnTo>
                  <a:lnTo>
                    <a:pt x="1562" y="394"/>
                  </a:lnTo>
                  <a:lnTo>
                    <a:pt x="1596" y="390"/>
                  </a:lnTo>
                  <a:lnTo>
                    <a:pt x="1630" y="384"/>
                  </a:lnTo>
                  <a:lnTo>
                    <a:pt x="1664" y="379"/>
                  </a:lnTo>
                  <a:lnTo>
                    <a:pt x="1698" y="374"/>
                  </a:lnTo>
                  <a:lnTo>
                    <a:pt x="1731" y="367"/>
                  </a:lnTo>
                  <a:lnTo>
                    <a:pt x="1765" y="360"/>
                  </a:lnTo>
                  <a:lnTo>
                    <a:pt x="1799" y="353"/>
                  </a:lnTo>
                  <a:lnTo>
                    <a:pt x="1799" y="267"/>
                  </a:lnTo>
                  <a:lnTo>
                    <a:pt x="1823" y="261"/>
                  </a:lnTo>
                  <a:lnTo>
                    <a:pt x="1848" y="256"/>
                  </a:lnTo>
                  <a:lnTo>
                    <a:pt x="1872" y="250"/>
                  </a:lnTo>
                  <a:lnTo>
                    <a:pt x="1896" y="244"/>
                  </a:lnTo>
                  <a:lnTo>
                    <a:pt x="1920" y="237"/>
                  </a:lnTo>
                  <a:lnTo>
                    <a:pt x="1944" y="230"/>
                  </a:lnTo>
                  <a:lnTo>
                    <a:pt x="1968" y="223"/>
                  </a:lnTo>
                  <a:lnTo>
                    <a:pt x="1992" y="215"/>
                  </a:lnTo>
                  <a:lnTo>
                    <a:pt x="1992" y="298"/>
                  </a:lnTo>
                  <a:lnTo>
                    <a:pt x="2031" y="283"/>
                  </a:lnTo>
                  <a:lnTo>
                    <a:pt x="2066" y="267"/>
                  </a:lnTo>
                  <a:lnTo>
                    <a:pt x="2082" y="258"/>
                  </a:lnTo>
                  <a:lnTo>
                    <a:pt x="2096" y="248"/>
                  </a:lnTo>
                  <a:lnTo>
                    <a:pt x="2110" y="239"/>
                  </a:lnTo>
                  <a:lnTo>
                    <a:pt x="2123" y="230"/>
                  </a:lnTo>
                  <a:lnTo>
                    <a:pt x="2134" y="220"/>
                  </a:lnTo>
                  <a:lnTo>
                    <a:pt x="2144" y="210"/>
                  </a:lnTo>
                  <a:lnTo>
                    <a:pt x="2153" y="199"/>
                  </a:lnTo>
                  <a:lnTo>
                    <a:pt x="2161" y="188"/>
                  </a:lnTo>
                  <a:lnTo>
                    <a:pt x="2166" y="177"/>
                  </a:lnTo>
                  <a:lnTo>
                    <a:pt x="2170" y="165"/>
                  </a:lnTo>
                  <a:lnTo>
                    <a:pt x="2173" y="153"/>
                  </a:lnTo>
                  <a:lnTo>
                    <a:pt x="2174" y="141"/>
                  </a:lnTo>
                  <a:lnTo>
                    <a:pt x="2197" y="129"/>
                  </a:lnTo>
                  <a:lnTo>
                    <a:pt x="2219" y="116"/>
                  </a:lnTo>
                  <a:lnTo>
                    <a:pt x="2242" y="102"/>
                  </a:lnTo>
                  <a:lnTo>
                    <a:pt x="2263" y="88"/>
                  </a:lnTo>
                  <a:lnTo>
                    <a:pt x="2284" y="73"/>
                  </a:lnTo>
                  <a:lnTo>
                    <a:pt x="2304" y="57"/>
                  </a:lnTo>
                  <a:lnTo>
                    <a:pt x="2322" y="41"/>
                  </a:lnTo>
                  <a:lnTo>
                    <a:pt x="2341" y="25"/>
                  </a:lnTo>
                  <a:lnTo>
                    <a:pt x="2367" y="0"/>
                  </a:lnTo>
                  <a:lnTo>
                    <a:pt x="2367" y="163"/>
                  </a:lnTo>
                  <a:lnTo>
                    <a:pt x="2360" y="199"/>
                  </a:lnTo>
                  <a:lnTo>
                    <a:pt x="2350" y="233"/>
                  </a:lnTo>
                  <a:lnTo>
                    <a:pt x="2335" y="266"/>
                  </a:lnTo>
                  <a:lnTo>
                    <a:pt x="2316" y="296"/>
                  </a:lnTo>
                  <a:lnTo>
                    <a:pt x="2293" y="324"/>
                  </a:lnTo>
                  <a:lnTo>
                    <a:pt x="2265" y="352"/>
                  </a:lnTo>
                  <a:lnTo>
                    <a:pt x="2235" y="377"/>
                  </a:lnTo>
                  <a:lnTo>
                    <a:pt x="2202" y="401"/>
                  </a:lnTo>
                  <a:lnTo>
                    <a:pt x="2166" y="424"/>
                  </a:lnTo>
                  <a:lnTo>
                    <a:pt x="2127" y="444"/>
                  </a:lnTo>
                  <a:lnTo>
                    <a:pt x="2085" y="463"/>
                  </a:lnTo>
                  <a:lnTo>
                    <a:pt x="2043" y="481"/>
                  </a:lnTo>
                  <a:lnTo>
                    <a:pt x="1998" y="498"/>
                  </a:lnTo>
                  <a:lnTo>
                    <a:pt x="1952" y="513"/>
                  </a:lnTo>
                  <a:lnTo>
                    <a:pt x="1904" y="527"/>
                  </a:lnTo>
                  <a:lnTo>
                    <a:pt x="1856" y="540"/>
                  </a:lnTo>
                  <a:lnTo>
                    <a:pt x="1807" y="551"/>
                  </a:lnTo>
                  <a:lnTo>
                    <a:pt x="1758" y="562"/>
                  </a:lnTo>
                  <a:lnTo>
                    <a:pt x="1707" y="572"/>
                  </a:lnTo>
                  <a:lnTo>
                    <a:pt x="1658" y="581"/>
                  </a:lnTo>
                  <a:lnTo>
                    <a:pt x="1610" y="587"/>
                  </a:lnTo>
                  <a:lnTo>
                    <a:pt x="1562" y="595"/>
                  </a:lnTo>
                  <a:lnTo>
                    <a:pt x="1514" y="600"/>
                  </a:lnTo>
                  <a:lnTo>
                    <a:pt x="1469" y="605"/>
                  </a:lnTo>
                  <a:lnTo>
                    <a:pt x="1382" y="612"/>
                  </a:lnTo>
                  <a:lnTo>
                    <a:pt x="1305" y="618"/>
                  </a:lnTo>
                  <a:lnTo>
                    <a:pt x="1238" y="620"/>
                  </a:lnTo>
                  <a:lnTo>
                    <a:pt x="1183" y="621"/>
                  </a:lnTo>
                  <a:lnTo>
                    <a:pt x="1130" y="620"/>
                  </a:lnTo>
                  <a:lnTo>
                    <a:pt x="1063" y="618"/>
                  </a:lnTo>
                  <a:lnTo>
                    <a:pt x="987" y="613"/>
                  </a:lnTo>
                  <a:lnTo>
                    <a:pt x="901" y="606"/>
                  </a:lnTo>
                  <a:lnTo>
                    <a:pt x="856" y="600"/>
                  </a:lnTo>
                  <a:lnTo>
                    <a:pt x="809" y="595"/>
                  </a:lnTo>
                  <a:lnTo>
                    <a:pt x="762" y="588"/>
                  </a:lnTo>
                  <a:lnTo>
                    <a:pt x="714" y="581"/>
                  </a:lnTo>
                  <a:lnTo>
                    <a:pt x="665" y="573"/>
                  </a:lnTo>
                  <a:lnTo>
                    <a:pt x="616" y="563"/>
                  </a:lnTo>
                  <a:lnTo>
                    <a:pt x="567" y="553"/>
                  </a:lnTo>
                  <a:lnTo>
                    <a:pt x="519" y="541"/>
                  </a:lnTo>
                  <a:lnTo>
                    <a:pt x="470" y="529"/>
                  </a:lnTo>
                  <a:lnTo>
                    <a:pt x="422" y="515"/>
                  </a:lnTo>
                  <a:lnTo>
                    <a:pt x="377" y="501"/>
                  </a:lnTo>
                  <a:lnTo>
                    <a:pt x="332" y="485"/>
                  </a:lnTo>
                  <a:lnTo>
                    <a:pt x="289" y="467"/>
                  </a:lnTo>
                  <a:lnTo>
                    <a:pt x="248" y="449"/>
                  </a:lnTo>
                  <a:lnTo>
                    <a:pt x="208" y="428"/>
                  </a:lnTo>
                  <a:lnTo>
                    <a:pt x="172" y="406"/>
                  </a:lnTo>
                  <a:lnTo>
                    <a:pt x="139" y="383"/>
                  </a:lnTo>
                  <a:lnTo>
                    <a:pt x="107" y="358"/>
                  </a:lnTo>
                  <a:lnTo>
                    <a:pt x="80" y="332"/>
                  </a:lnTo>
                  <a:lnTo>
                    <a:pt x="56" y="304"/>
                  </a:lnTo>
                  <a:lnTo>
                    <a:pt x="36" y="274"/>
                  </a:lnTo>
                  <a:lnTo>
                    <a:pt x="20" y="244"/>
                  </a:lnTo>
                  <a:lnTo>
                    <a:pt x="8" y="210"/>
                  </a:lnTo>
                  <a:lnTo>
                    <a:pt x="0" y="175"/>
                  </a:lnTo>
                  <a:lnTo>
                    <a:pt x="0" y="0"/>
                  </a:lnTo>
                  <a:lnTo>
                    <a:pt x="27" y="26"/>
                  </a:lnTo>
                  <a:lnTo>
                    <a:pt x="46" y="42"/>
                  </a:lnTo>
                  <a:lnTo>
                    <a:pt x="64" y="58"/>
                  </a:lnTo>
                  <a:lnTo>
                    <a:pt x="84" y="74"/>
                  </a:lnTo>
                  <a:lnTo>
                    <a:pt x="104" y="88"/>
                  </a:lnTo>
                  <a:lnTo>
                    <a:pt x="125" y="102"/>
                  </a:lnTo>
                  <a:lnTo>
                    <a:pt x="147" y="116"/>
                  </a:lnTo>
                  <a:lnTo>
                    <a:pt x="170" y="129"/>
                  </a:lnTo>
                  <a:lnTo>
                    <a:pt x="193" y="141"/>
                  </a:lnTo>
                  <a:lnTo>
                    <a:pt x="194" y="155"/>
                  </a:lnTo>
                  <a:lnTo>
                    <a:pt x="198" y="167"/>
                  </a:lnTo>
                  <a:lnTo>
                    <a:pt x="203" y="181"/>
                  </a:lnTo>
                  <a:lnTo>
                    <a:pt x="210" y="193"/>
                  </a:lnTo>
                  <a:lnTo>
                    <a:pt x="218" y="204"/>
                  </a:lnTo>
                  <a:lnTo>
                    <a:pt x="229" y="215"/>
                  </a:lnTo>
                  <a:lnTo>
                    <a:pt x="241" y="226"/>
                  </a:lnTo>
                  <a:lnTo>
                    <a:pt x="254" y="237"/>
                  </a:lnTo>
                  <a:lnTo>
                    <a:pt x="270" y="247"/>
                  </a:lnTo>
                  <a:lnTo>
                    <a:pt x="286" y="257"/>
                  </a:lnTo>
                  <a:lnTo>
                    <a:pt x="305" y="267"/>
                  </a:lnTo>
                  <a:lnTo>
                    <a:pt x="323" y="276"/>
                  </a:lnTo>
                  <a:lnTo>
                    <a:pt x="365" y="294"/>
                  </a:lnTo>
                  <a:lnTo>
                    <a:pt x="410" y="310"/>
                  </a:lnTo>
                  <a:lnTo>
                    <a:pt x="410" y="226"/>
                  </a:lnTo>
                  <a:lnTo>
                    <a:pt x="434" y="234"/>
                  </a:lnTo>
                  <a:lnTo>
                    <a:pt x="458" y="240"/>
                  </a:lnTo>
                  <a:lnTo>
                    <a:pt x="482" y="247"/>
                  </a:lnTo>
                  <a:lnTo>
                    <a:pt x="507" y="252"/>
                  </a:lnTo>
                  <a:lnTo>
                    <a:pt x="531" y="259"/>
                  </a:lnTo>
                  <a:lnTo>
                    <a:pt x="555" y="264"/>
                  </a:lnTo>
                  <a:lnTo>
                    <a:pt x="580" y="270"/>
                  </a:lnTo>
                  <a:lnTo>
                    <a:pt x="604" y="274"/>
                  </a:lnTo>
                  <a:lnTo>
                    <a:pt x="604" y="360"/>
                  </a:lnTo>
                  <a:lnTo>
                    <a:pt x="638" y="367"/>
                  </a:lnTo>
                  <a:lnTo>
                    <a:pt x="671" y="374"/>
                  </a:lnTo>
                  <a:lnTo>
                    <a:pt x="706" y="379"/>
                  </a:lnTo>
                  <a:lnTo>
                    <a:pt x="740" y="385"/>
                  </a:lnTo>
                  <a:lnTo>
                    <a:pt x="774" y="390"/>
                  </a:lnTo>
                  <a:lnTo>
                    <a:pt x="808" y="395"/>
                  </a:lnTo>
                  <a:lnTo>
                    <a:pt x="841" y="400"/>
                  </a:lnTo>
                  <a:lnTo>
                    <a:pt x="873" y="403"/>
                  </a:lnTo>
                  <a:lnTo>
                    <a:pt x="873" y="315"/>
                  </a:lnTo>
                  <a:lnTo>
                    <a:pt x="900" y="318"/>
                  </a:lnTo>
                  <a:lnTo>
                    <a:pt x="925" y="320"/>
                  </a:lnTo>
                  <a:lnTo>
                    <a:pt x="950" y="322"/>
                  </a:lnTo>
                  <a:lnTo>
                    <a:pt x="975" y="323"/>
                  </a:lnTo>
                  <a:lnTo>
                    <a:pt x="999" y="326"/>
                  </a:lnTo>
                  <a:lnTo>
                    <a:pt x="1022" y="327"/>
                  </a:lnTo>
                  <a:lnTo>
                    <a:pt x="1045" y="328"/>
                  </a:lnTo>
                  <a:lnTo>
                    <a:pt x="1067" y="329"/>
                  </a:lnTo>
                  <a:lnTo>
                    <a:pt x="1067" y="423"/>
                  </a:lnTo>
                  <a:lnTo>
                    <a:pt x="1086" y="424"/>
                  </a:lnTo>
                  <a:lnTo>
                    <a:pt x="1105" y="425"/>
                  </a:lnTo>
                  <a:lnTo>
                    <a:pt x="1122" y="426"/>
                  </a:lnTo>
                  <a:lnTo>
                    <a:pt x="1138" y="427"/>
                  </a:lnTo>
                  <a:lnTo>
                    <a:pt x="1152" y="428"/>
                  </a:lnTo>
                  <a:lnTo>
                    <a:pt x="1164" y="428"/>
                  </a:lnTo>
                  <a:lnTo>
                    <a:pt x="1175" y="428"/>
                  </a:lnTo>
                  <a:lnTo>
                    <a:pt x="1183" y="428"/>
                  </a:lnTo>
                  <a:lnTo>
                    <a:pt x="1194" y="428"/>
                  </a:lnTo>
                  <a:lnTo>
                    <a:pt x="1207" y="428"/>
                  </a:lnTo>
                  <a:lnTo>
                    <a:pt x="1224" y="427"/>
                  </a:lnTo>
                  <a:lnTo>
                    <a:pt x="1242" y="426"/>
                  </a:lnTo>
                  <a:lnTo>
                    <a:pt x="1263" y="425"/>
                  </a:lnTo>
                  <a:lnTo>
                    <a:pt x="1286" y="424"/>
                  </a:lnTo>
                  <a:lnTo>
                    <a:pt x="1310" y="421"/>
                  </a:lnTo>
                  <a:lnTo>
                    <a:pt x="1336" y="419"/>
                  </a:lnTo>
                  <a:lnTo>
                    <a:pt x="1336" y="328"/>
                  </a:lnTo>
                  <a:lnTo>
                    <a:pt x="1358" y="326"/>
                  </a:lnTo>
                  <a:lnTo>
                    <a:pt x="1381" y="324"/>
                  </a:lnTo>
                  <a:lnTo>
                    <a:pt x="1405" y="322"/>
                  </a:lnTo>
                  <a:lnTo>
                    <a:pt x="1429" y="321"/>
                  </a:lnTo>
                  <a:lnTo>
                    <a:pt x="1453" y="319"/>
                  </a:lnTo>
                  <a:lnTo>
                    <a:pt x="1478" y="317"/>
                  </a:lnTo>
                  <a:lnTo>
                    <a:pt x="1503" y="314"/>
                  </a:lnTo>
                  <a:lnTo>
                    <a:pt x="1529" y="31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224190" y="4466276"/>
              <a:ext cx="604087" cy="247254"/>
            </a:xfrm>
            <a:custGeom>
              <a:avLst/>
              <a:gdLst/>
              <a:ahLst/>
              <a:cxnLst>
                <a:cxn ang="0">
                  <a:pos x="690" y="721"/>
                </a:cxn>
                <a:cxn ang="0">
                  <a:pos x="996" y="760"/>
                </a:cxn>
                <a:cxn ang="0">
                  <a:pos x="1182" y="772"/>
                </a:cxn>
                <a:cxn ang="0">
                  <a:pos x="1388" y="759"/>
                </a:cxn>
                <a:cxn ang="0">
                  <a:pos x="1719" y="713"/>
                </a:cxn>
                <a:cxn ang="0">
                  <a:pos x="1884" y="675"/>
                </a:cxn>
                <a:cxn ang="0">
                  <a:pos x="2028" y="626"/>
                </a:cxn>
                <a:cxn ang="0">
                  <a:pos x="2130" y="565"/>
                </a:cxn>
                <a:cxn ang="0">
                  <a:pos x="2173" y="489"/>
                </a:cxn>
                <a:cxn ang="0">
                  <a:pos x="2343" y="576"/>
                </a:cxn>
                <a:cxn ang="0">
                  <a:pos x="2249" y="694"/>
                </a:cxn>
                <a:cxn ang="0">
                  <a:pos x="2102" y="787"/>
                </a:cxn>
                <a:cxn ang="0">
                  <a:pos x="1919" y="858"/>
                </a:cxn>
                <a:cxn ang="0">
                  <a:pos x="1720" y="907"/>
                </a:cxn>
                <a:cxn ang="0">
                  <a:pos x="1522" y="940"/>
                </a:cxn>
                <a:cxn ang="0">
                  <a:pos x="1238" y="964"/>
                </a:cxn>
                <a:cxn ang="0">
                  <a:pos x="978" y="956"/>
                </a:cxn>
                <a:cxn ang="0">
                  <a:pos x="746" y="930"/>
                </a:cxn>
                <a:cxn ang="0">
                  <a:pos x="545" y="892"/>
                </a:cxn>
                <a:cxn ang="0">
                  <a:pos x="352" y="835"/>
                </a:cxn>
                <a:cxn ang="0">
                  <a:pos x="185" y="757"/>
                </a:cxn>
                <a:cxn ang="0">
                  <a:pos x="61" y="653"/>
                </a:cxn>
                <a:cxn ang="0">
                  <a:pos x="2" y="520"/>
                </a:cxn>
                <a:cxn ang="0">
                  <a:pos x="5" y="434"/>
                </a:cxn>
                <a:cxn ang="0">
                  <a:pos x="25" y="373"/>
                </a:cxn>
                <a:cxn ang="0">
                  <a:pos x="60" y="318"/>
                </a:cxn>
                <a:cxn ang="0">
                  <a:pos x="106" y="270"/>
                </a:cxn>
                <a:cxn ang="0">
                  <a:pos x="209" y="197"/>
                </a:cxn>
                <a:cxn ang="0">
                  <a:pos x="346" y="132"/>
                </a:cxn>
                <a:cxn ang="0">
                  <a:pos x="508" y="81"/>
                </a:cxn>
                <a:cxn ang="0">
                  <a:pos x="696" y="39"/>
                </a:cxn>
                <a:cxn ang="0">
                  <a:pos x="903" y="13"/>
                </a:cxn>
                <a:cxn ang="0">
                  <a:pos x="1126" y="1"/>
                </a:cxn>
                <a:cxn ang="0">
                  <a:pos x="1382" y="10"/>
                </a:cxn>
                <a:cxn ang="0">
                  <a:pos x="1609" y="36"/>
                </a:cxn>
                <a:cxn ang="0">
                  <a:pos x="1807" y="74"/>
                </a:cxn>
                <a:cxn ang="0">
                  <a:pos x="1998" y="129"/>
                </a:cxn>
                <a:cxn ang="0">
                  <a:pos x="2165" y="205"/>
                </a:cxn>
                <a:cxn ang="0">
                  <a:pos x="2292" y="305"/>
                </a:cxn>
                <a:cxn ang="0">
                  <a:pos x="2359" y="431"/>
                </a:cxn>
                <a:cxn ang="0">
                  <a:pos x="2172" y="474"/>
                </a:cxn>
                <a:cxn ang="0">
                  <a:pos x="2151" y="431"/>
                </a:cxn>
                <a:cxn ang="0">
                  <a:pos x="2092" y="379"/>
                </a:cxn>
                <a:cxn ang="0">
                  <a:pos x="2003" y="335"/>
                </a:cxn>
                <a:cxn ang="0">
                  <a:pos x="1893" y="298"/>
                </a:cxn>
                <a:cxn ang="0">
                  <a:pos x="1550" y="228"/>
                </a:cxn>
                <a:cxn ang="0">
                  <a:pos x="1294" y="199"/>
                </a:cxn>
                <a:cxn ang="0">
                  <a:pos x="1129" y="194"/>
                </a:cxn>
                <a:cxn ang="0">
                  <a:pos x="919" y="205"/>
                </a:cxn>
                <a:cxn ang="0">
                  <a:pos x="728" y="230"/>
                </a:cxn>
                <a:cxn ang="0">
                  <a:pos x="558" y="266"/>
                </a:cxn>
                <a:cxn ang="0">
                  <a:pos x="411" y="314"/>
                </a:cxn>
                <a:cxn ang="0">
                  <a:pos x="298" y="368"/>
                </a:cxn>
                <a:cxn ang="0">
                  <a:pos x="230" y="417"/>
                </a:cxn>
                <a:cxn ang="0">
                  <a:pos x="199" y="460"/>
                </a:cxn>
                <a:cxn ang="0">
                  <a:pos x="193" y="489"/>
                </a:cxn>
                <a:cxn ang="0">
                  <a:pos x="204" y="525"/>
                </a:cxn>
                <a:cxn ang="0">
                  <a:pos x="250" y="577"/>
                </a:cxn>
                <a:cxn ang="0">
                  <a:pos x="327" y="620"/>
                </a:cxn>
                <a:cxn ang="0">
                  <a:pos x="425" y="658"/>
                </a:cxn>
              </a:cxnLst>
              <a:rect l="0" t="0" r="r" b="b"/>
              <a:pathLst>
                <a:path w="2366" h="965">
                  <a:moveTo>
                    <a:pt x="446" y="656"/>
                  </a:moveTo>
                  <a:lnTo>
                    <a:pt x="875" y="355"/>
                  </a:lnTo>
                  <a:lnTo>
                    <a:pt x="1088" y="440"/>
                  </a:lnTo>
                  <a:lnTo>
                    <a:pt x="690" y="721"/>
                  </a:lnTo>
                  <a:lnTo>
                    <a:pt x="771" y="734"/>
                  </a:lnTo>
                  <a:lnTo>
                    <a:pt x="850" y="745"/>
                  </a:lnTo>
                  <a:lnTo>
                    <a:pt x="926" y="753"/>
                  </a:lnTo>
                  <a:lnTo>
                    <a:pt x="996" y="760"/>
                  </a:lnTo>
                  <a:lnTo>
                    <a:pt x="1058" y="765"/>
                  </a:lnTo>
                  <a:lnTo>
                    <a:pt x="1112" y="769"/>
                  </a:lnTo>
                  <a:lnTo>
                    <a:pt x="1154" y="771"/>
                  </a:lnTo>
                  <a:lnTo>
                    <a:pt x="1182" y="772"/>
                  </a:lnTo>
                  <a:lnTo>
                    <a:pt x="1214" y="771"/>
                  </a:lnTo>
                  <a:lnTo>
                    <a:pt x="1261" y="769"/>
                  </a:lnTo>
                  <a:lnTo>
                    <a:pt x="1319" y="764"/>
                  </a:lnTo>
                  <a:lnTo>
                    <a:pt x="1388" y="759"/>
                  </a:lnTo>
                  <a:lnTo>
                    <a:pt x="1464" y="750"/>
                  </a:lnTo>
                  <a:lnTo>
                    <a:pt x="1546" y="740"/>
                  </a:lnTo>
                  <a:lnTo>
                    <a:pt x="1631" y="727"/>
                  </a:lnTo>
                  <a:lnTo>
                    <a:pt x="1719" y="713"/>
                  </a:lnTo>
                  <a:lnTo>
                    <a:pt x="1761" y="704"/>
                  </a:lnTo>
                  <a:lnTo>
                    <a:pt x="1803" y="695"/>
                  </a:lnTo>
                  <a:lnTo>
                    <a:pt x="1844" y="686"/>
                  </a:lnTo>
                  <a:lnTo>
                    <a:pt x="1884" y="675"/>
                  </a:lnTo>
                  <a:lnTo>
                    <a:pt x="1923" y="664"/>
                  </a:lnTo>
                  <a:lnTo>
                    <a:pt x="1960" y="652"/>
                  </a:lnTo>
                  <a:lnTo>
                    <a:pt x="1995" y="639"/>
                  </a:lnTo>
                  <a:lnTo>
                    <a:pt x="2028" y="626"/>
                  </a:lnTo>
                  <a:lnTo>
                    <a:pt x="2058" y="612"/>
                  </a:lnTo>
                  <a:lnTo>
                    <a:pt x="2085" y="597"/>
                  </a:lnTo>
                  <a:lnTo>
                    <a:pt x="2109" y="581"/>
                  </a:lnTo>
                  <a:lnTo>
                    <a:pt x="2130" y="565"/>
                  </a:lnTo>
                  <a:lnTo>
                    <a:pt x="2147" y="547"/>
                  </a:lnTo>
                  <a:lnTo>
                    <a:pt x="2160" y="529"/>
                  </a:lnTo>
                  <a:lnTo>
                    <a:pt x="2168" y="510"/>
                  </a:lnTo>
                  <a:lnTo>
                    <a:pt x="2173" y="489"/>
                  </a:lnTo>
                  <a:lnTo>
                    <a:pt x="2366" y="467"/>
                  </a:lnTo>
                  <a:lnTo>
                    <a:pt x="2363" y="505"/>
                  </a:lnTo>
                  <a:lnTo>
                    <a:pt x="2355" y="541"/>
                  </a:lnTo>
                  <a:lnTo>
                    <a:pt x="2343" y="576"/>
                  </a:lnTo>
                  <a:lnTo>
                    <a:pt x="2326" y="607"/>
                  </a:lnTo>
                  <a:lnTo>
                    <a:pt x="2304" y="639"/>
                  </a:lnTo>
                  <a:lnTo>
                    <a:pt x="2279" y="667"/>
                  </a:lnTo>
                  <a:lnTo>
                    <a:pt x="2249" y="694"/>
                  </a:lnTo>
                  <a:lnTo>
                    <a:pt x="2216" y="719"/>
                  </a:lnTo>
                  <a:lnTo>
                    <a:pt x="2181" y="745"/>
                  </a:lnTo>
                  <a:lnTo>
                    <a:pt x="2143" y="766"/>
                  </a:lnTo>
                  <a:lnTo>
                    <a:pt x="2102" y="787"/>
                  </a:lnTo>
                  <a:lnTo>
                    <a:pt x="2059" y="807"/>
                  </a:lnTo>
                  <a:lnTo>
                    <a:pt x="2013" y="825"/>
                  </a:lnTo>
                  <a:lnTo>
                    <a:pt x="1967" y="842"/>
                  </a:lnTo>
                  <a:lnTo>
                    <a:pt x="1919" y="858"/>
                  </a:lnTo>
                  <a:lnTo>
                    <a:pt x="1870" y="871"/>
                  </a:lnTo>
                  <a:lnTo>
                    <a:pt x="1820" y="884"/>
                  </a:lnTo>
                  <a:lnTo>
                    <a:pt x="1770" y="896"/>
                  </a:lnTo>
                  <a:lnTo>
                    <a:pt x="1720" y="907"/>
                  </a:lnTo>
                  <a:lnTo>
                    <a:pt x="1669" y="917"/>
                  </a:lnTo>
                  <a:lnTo>
                    <a:pt x="1619" y="926"/>
                  </a:lnTo>
                  <a:lnTo>
                    <a:pt x="1570" y="933"/>
                  </a:lnTo>
                  <a:lnTo>
                    <a:pt x="1522" y="940"/>
                  </a:lnTo>
                  <a:lnTo>
                    <a:pt x="1476" y="945"/>
                  </a:lnTo>
                  <a:lnTo>
                    <a:pt x="1387" y="954"/>
                  </a:lnTo>
                  <a:lnTo>
                    <a:pt x="1307" y="960"/>
                  </a:lnTo>
                  <a:lnTo>
                    <a:pt x="1238" y="964"/>
                  </a:lnTo>
                  <a:lnTo>
                    <a:pt x="1182" y="965"/>
                  </a:lnTo>
                  <a:lnTo>
                    <a:pt x="1128" y="964"/>
                  </a:lnTo>
                  <a:lnTo>
                    <a:pt x="1059" y="960"/>
                  </a:lnTo>
                  <a:lnTo>
                    <a:pt x="978" y="956"/>
                  </a:lnTo>
                  <a:lnTo>
                    <a:pt x="890" y="947"/>
                  </a:lnTo>
                  <a:lnTo>
                    <a:pt x="843" y="943"/>
                  </a:lnTo>
                  <a:lnTo>
                    <a:pt x="795" y="936"/>
                  </a:lnTo>
                  <a:lnTo>
                    <a:pt x="746" y="930"/>
                  </a:lnTo>
                  <a:lnTo>
                    <a:pt x="697" y="921"/>
                  </a:lnTo>
                  <a:lnTo>
                    <a:pt x="645" y="912"/>
                  </a:lnTo>
                  <a:lnTo>
                    <a:pt x="595" y="903"/>
                  </a:lnTo>
                  <a:lnTo>
                    <a:pt x="545" y="892"/>
                  </a:lnTo>
                  <a:lnTo>
                    <a:pt x="496" y="880"/>
                  </a:lnTo>
                  <a:lnTo>
                    <a:pt x="447" y="866"/>
                  </a:lnTo>
                  <a:lnTo>
                    <a:pt x="399" y="851"/>
                  </a:lnTo>
                  <a:lnTo>
                    <a:pt x="352" y="835"/>
                  </a:lnTo>
                  <a:lnTo>
                    <a:pt x="307" y="818"/>
                  </a:lnTo>
                  <a:lnTo>
                    <a:pt x="263" y="799"/>
                  </a:lnTo>
                  <a:lnTo>
                    <a:pt x="223" y="778"/>
                  </a:lnTo>
                  <a:lnTo>
                    <a:pt x="185" y="757"/>
                  </a:lnTo>
                  <a:lnTo>
                    <a:pt x="149" y="733"/>
                  </a:lnTo>
                  <a:lnTo>
                    <a:pt x="116" y="707"/>
                  </a:lnTo>
                  <a:lnTo>
                    <a:pt x="87" y="681"/>
                  </a:lnTo>
                  <a:lnTo>
                    <a:pt x="61" y="653"/>
                  </a:lnTo>
                  <a:lnTo>
                    <a:pt x="41" y="622"/>
                  </a:lnTo>
                  <a:lnTo>
                    <a:pt x="23" y="591"/>
                  </a:lnTo>
                  <a:lnTo>
                    <a:pt x="10" y="556"/>
                  </a:lnTo>
                  <a:lnTo>
                    <a:pt x="2" y="520"/>
                  </a:lnTo>
                  <a:lnTo>
                    <a:pt x="0" y="482"/>
                  </a:lnTo>
                  <a:lnTo>
                    <a:pt x="0" y="465"/>
                  </a:lnTo>
                  <a:lnTo>
                    <a:pt x="2" y="449"/>
                  </a:lnTo>
                  <a:lnTo>
                    <a:pt x="5" y="434"/>
                  </a:lnTo>
                  <a:lnTo>
                    <a:pt x="9" y="417"/>
                  </a:lnTo>
                  <a:lnTo>
                    <a:pt x="13" y="402"/>
                  </a:lnTo>
                  <a:lnTo>
                    <a:pt x="19" y="388"/>
                  </a:lnTo>
                  <a:lnTo>
                    <a:pt x="25" y="373"/>
                  </a:lnTo>
                  <a:lnTo>
                    <a:pt x="33" y="359"/>
                  </a:lnTo>
                  <a:lnTo>
                    <a:pt x="41" y="345"/>
                  </a:lnTo>
                  <a:lnTo>
                    <a:pt x="50" y="332"/>
                  </a:lnTo>
                  <a:lnTo>
                    <a:pt x="60" y="318"/>
                  </a:lnTo>
                  <a:lnTo>
                    <a:pt x="71" y="306"/>
                  </a:lnTo>
                  <a:lnTo>
                    <a:pt x="82" y="293"/>
                  </a:lnTo>
                  <a:lnTo>
                    <a:pt x="94" y="281"/>
                  </a:lnTo>
                  <a:lnTo>
                    <a:pt x="106" y="270"/>
                  </a:lnTo>
                  <a:lnTo>
                    <a:pt x="119" y="258"/>
                  </a:lnTo>
                  <a:lnTo>
                    <a:pt x="148" y="236"/>
                  </a:lnTo>
                  <a:lnTo>
                    <a:pt x="178" y="216"/>
                  </a:lnTo>
                  <a:lnTo>
                    <a:pt x="209" y="197"/>
                  </a:lnTo>
                  <a:lnTo>
                    <a:pt x="243" y="179"/>
                  </a:lnTo>
                  <a:lnTo>
                    <a:pt x="276" y="162"/>
                  </a:lnTo>
                  <a:lnTo>
                    <a:pt x="311" y="146"/>
                  </a:lnTo>
                  <a:lnTo>
                    <a:pt x="346" y="132"/>
                  </a:lnTo>
                  <a:lnTo>
                    <a:pt x="382" y="119"/>
                  </a:lnTo>
                  <a:lnTo>
                    <a:pt x="423" y="105"/>
                  </a:lnTo>
                  <a:lnTo>
                    <a:pt x="464" y="93"/>
                  </a:lnTo>
                  <a:lnTo>
                    <a:pt x="508" y="81"/>
                  </a:lnTo>
                  <a:lnTo>
                    <a:pt x="553" y="69"/>
                  </a:lnTo>
                  <a:lnTo>
                    <a:pt x="598" y="58"/>
                  </a:lnTo>
                  <a:lnTo>
                    <a:pt x="646" y="48"/>
                  </a:lnTo>
                  <a:lnTo>
                    <a:pt x="696" y="39"/>
                  </a:lnTo>
                  <a:lnTo>
                    <a:pt x="746" y="31"/>
                  </a:lnTo>
                  <a:lnTo>
                    <a:pt x="797" y="24"/>
                  </a:lnTo>
                  <a:lnTo>
                    <a:pt x="850" y="18"/>
                  </a:lnTo>
                  <a:lnTo>
                    <a:pt x="903" y="13"/>
                  </a:lnTo>
                  <a:lnTo>
                    <a:pt x="958" y="9"/>
                  </a:lnTo>
                  <a:lnTo>
                    <a:pt x="1012" y="4"/>
                  </a:lnTo>
                  <a:lnTo>
                    <a:pt x="1069" y="2"/>
                  </a:lnTo>
                  <a:lnTo>
                    <a:pt x="1126" y="1"/>
                  </a:lnTo>
                  <a:lnTo>
                    <a:pt x="1182" y="0"/>
                  </a:lnTo>
                  <a:lnTo>
                    <a:pt x="1237" y="1"/>
                  </a:lnTo>
                  <a:lnTo>
                    <a:pt x="1305" y="4"/>
                  </a:lnTo>
                  <a:lnTo>
                    <a:pt x="1382" y="10"/>
                  </a:lnTo>
                  <a:lnTo>
                    <a:pt x="1469" y="17"/>
                  </a:lnTo>
                  <a:lnTo>
                    <a:pt x="1514" y="23"/>
                  </a:lnTo>
                  <a:lnTo>
                    <a:pt x="1561" y="29"/>
                  </a:lnTo>
                  <a:lnTo>
                    <a:pt x="1609" y="36"/>
                  </a:lnTo>
                  <a:lnTo>
                    <a:pt x="1659" y="43"/>
                  </a:lnTo>
                  <a:lnTo>
                    <a:pt x="1708" y="52"/>
                  </a:lnTo>
                  <a:lnTo>
                    <a:pt x="1757" y="62"/>
                  </a:lnTo>
                  <a:lnTo>
                    <a:pt x="1807" y="74"/>
                  </a:lnTo>
                  <a:lnTo>
                    <a:pt x="1855" y="86"/>
                  </a:lnTo>
                  <a:lnTo>
                    <a:pt x="1904" y="99"/>
                  </a:lnTo>
                  <a:lnTo>
                    <a:pt x="1951" y="113"/>
                  </a:lnTo>
                  <a:lnTo>
                    <a:pt x="1998" y="129"/>
                  </a:lnTo>
                  <a:lnTo>
                    <a:pt x="2043" y="146"/>
                  </a:lnTo>
                  <a:lnTo>
                    <a:pt x="2085" y="164"/>
                  </a:lnTo>
                  <a:lnTo>
                    <a:pt x="2127" y="184"/>
                  </a:lnTo>
                  <a:lnTo>
                    <a:pt x="2165" y="205"/>
                  </a:lnTo>
                  <a:lnTo>
                    <a:pt x="2201" y="228"/>
                  </a:lnTo>
                  <a:lnTo>
                    <a:pt x="2235" y="252"/>
                  </a:lnTo>
                  <a:lnTo>
                    <a:pt x="2266" y="278"/>
                  </a:lnTo>
                  <a:lnTo>
                    <a:pt x="2292" y="305"/>
                  </a:lnTo>
                  <a:lnTo>
                    <a:pt x="2316" y="333"/>
                  </a:lnTo>
                  <a:lnTo>
                    <a:pt x="2334" y="364"/>
                  </a:lnTo>
                  <a:lnTo>
                    <a:pt x="2350" y="397"/>
                  </a:lnTo>
                  <a:lnTo>
                    <a:pt x="2359" y="431"/>
                  </a:lnTo>
                  <a:lnTo>
                    <a:pt x="2366" y="467"/>
                  </a:lnTo>
                  <a:lnTo>
                    <a:pt x="2173" y="489"/>
                  </a:lnTo>
                  <a:lnTo>
                    <a:pt x="2173" y="482"/>
                  </a:lnTo>
                  <a:lnTo>
                    <a:pt x="2172" y="474"/>
                  </a:lnTo>
                  <a:lnTo>
                    <a:pt x="2169" y="467"/>
                  </a:lnTo>
                  <a:lnTo>
                    <a:pt x="2167" y="459"/>
                  </a:lnTo>
                  <a:lnTo>
                    <a:pt x="2161" y="445"/>
                  </a:lnTo>
                  <a:lnTo>
                    <a:pt x="2151" y="431"/>
                  </a:lnTo>
                  <a:lnTo>
                    <a:pt x="2140" y="417"/>
                  </a:lnTo>
                  <a:lnTo>
                    <a:pt x="2126" y="404"/>
                  </a:lnTo>
                  <a:lnTo>
                    <a:pt x="2109" y="391"/>
                  </a:lnTo>
                  <a:lnTo>
                    <a:pt x="2092" y="379"/>
                  </a:lnTo>
                  <a:lnTo>
                    <a:pt x="2072" y="367"/>
                  </a:lnTo>
                  <a:lnTo>
                    <a:pt x="2050" y="356"/>
                  </a:lnTo>
                  <a:lnTo>
                    <a:pt x="2028" y="345"/>
                  </a:lnTo>
                  <a:lnTo>
                    <a:pt x="2003" y="335"/>
                  </a:lnTo>
                  <a:lnTo>
                    <a:pt x="1977" y="325"/>
                  </a:lnTo>
                  <a:lnTo>
                    <a:pt x="1950" y="315"/>
                  </a:lnTo>
                  <a:lnTo>
                    <a:pt x="1922" y="306"/>
                  </a:lnTo>
                  <a:lnTo>
                    <a:pt x="1893" y="298"/>
                  </a:lnTo>
                  <a:lnTo>
                    <a:pt x="1434" y="584"/>
                  </a:lnTo>
                  <a:lnTo>
                    <a:pt x="1204" y="504"/>
                  </a:lnTo>
                  <a:lnTo>
                    <a:pt x="1624" y="239"/>
                  </a:lnTo>
                  <a:lnTo>
                    <a:pt x="1550" y="228"/>
                  </a:lnTo>
                  <a:lnTo>
                    <a:pt x="1478" y="218"/>
                  </a:lnTo>
                  <a:lnTo>
                    <a:pt x="1412" y="210"/>
                  </a:lnTo>
                  <a:lnTo>
                    <a:pt x="1350" y="204"/>
                  </a:lnTo>
                  <a:lnTo>
                    <a:pt x="1294" y="199"/>
                  </a:lnTo>
                  <a:lnTo>
                    <a:pt x="1247" y="195"/>
                  </a:lnTo>
                  <a:lnTo>
                    <a:pt x="1210" y="194"/>
                  </a:lnTo>
                  <a:lnTo>
                    <a:pt x="1182" y="193"/>
                  </a:lnTo>
                  <a:lnTo>
                    <a:pt x="1129" y="194"/>
                  </a:lnTo>
                  <a:lnTo>
                    <a:pt x="1076" y="195"/>
                  </a:lnTo>
                  <a:lnTo>
                    <a:pt x="1022" y="197"/>
                  </a:lnTo>
                  <a:lnTo>
                    <a:pt x="971" y="200"/>
                  </a:lnTo>
                  <a:lnTo>
                    <a:pt x="919" y="205"/>
                  </a:lnTo>
                  <a:lnTo>
                    <a:pt x="870" y="209"/>
                  </a:lnTo>
                  <a:lnTo>
                    <a:pt x="822" y="216"/>
                  </a:lnTo>
                  <a:lnTo>
                    <a:pt x="774" y="222"/>
                  </a:lnTo>
                  <a:lnTo>
                    <a:pt x="728" y="230"/>
                  </a:lnTo>
                  <a:lnTo>
                    <a:pt x="684" y="238"/>
                  </a:lnTo>
                  <a:lnTo>
                    <a:pt x="640" y="246"/>
                  </a:lnTo>
                  <a:lnTo>
                    <a:pt x="598" y="256"/>
                  </a:lnTo>
                  <a:lnTo>
                    <a:pt x="558" y="266"/>
                  </a:lnTo>
                  <a:lnTo>
                    <a:pt x="520" y="277"/>
                  </a:lnTo>
                  <a:lnTo>
                    <a:pt x="483" y="289"/>
                  </a:lnTo>
                  <a:lnTo>
                    <a:pt x="447" y="301"/>
                  </a:lnTo>
                  <a:lnTo>
                    <a:pt x="411" y="314"/>
                  </a:lnTo>
                  <a:lnTo>
                    <a:pt x="378" y="328"/>
                  </a:lnTo>
                  <a:lnTo>
                    <a:pt x="348" y="341"/>
                  </a:lnTo>
                  <a:lnTo>
                    <a:pt x="322" y="354"/>
                  </a:lnTo>
                  <a:lnTo>
                    <a:pt x="298" y="368"/>
                  </a:lnTo>
                  <a:lnTo>
                    <a:pt x="277" y="380"/>
                  </a:lnTo>
                  <a:lnTo>
                    <a:pt x="260" y="393"/>
                  </a:lnTo>
                  <a:lnTo>
                    <a:pt x="244" y="405"/>
                  </a:lnTo>
                  <a:lnTo>
                    <a:pt x="230" y="417"/>
                  </a:lnTo>
                  <a:lnTo>
                    <a:pt x="220" y="429"/>
                  </a:lnTo>
                  <a:lnTo>
                    <a:pt x="211" y="440"/>
                  </a:lnTo>
                  <a:lnTo>
                    <a:pt x="204" y="450"/>
                  </a:lnTo>
                  <a:lnTo>
                    <a:pt x="199" y="460"/>
                  </a:lnTo>
                  <a:lnTo>
                    <a:pt x="196" y="468"/>
                  </a:lnTo>
                  <a:lnTo>
                    <a:pt x="193" y="475"/>
                  </a:lnTo>
                  <a:lnTo>
                    <a:pt x="193" y="482"/>
                  </a:lnTo>
                  <a:lnTo>
                    <a:pt x="193" y="489"/>
                  </a:lnTo>
                  <a:lnTo>
                    <a:pt x="194" y="497"/>
                  </a:lnTo>
                  <a:lnTo>
                    <a:pt x="196" y="505"/>
                  </a:lnTo>
                  <a:lnTo>
                    <a:pt x="198" y="511"/>
                  </a:lnTo>
                  <a:lnTo>
                    <a:pt x="204" y="525"/>
                  </a:lnTo>
                  <a:lnTo>
                    <a:pt x="213" y="538"/>
                  </a:lnTo>
                  <a:lnTo>
                    <a:pt x="223" y="552"/>
                  </a:lnTo>
                  <a:lnTo>
                    <a:pt x="236" y="565"/>
                  </a:lnTo>
                  <a:lnTo>
                    <a:pt x="250" y="577"/>
                  </a:lnTo>
                  <a:lnTo>
                    <a:pt x="267" y="589"/>
                  </a:lnTo>
                  <a:lnTo>
                    <a:pt x="285" y="600"/>
                  </a:lnTo>
                  <a:lnTo>
                    <a:pt x="305" y="610"/>
                  </a:lnTo>
                  <a:lnTo>
                    <a:pt x="327" y="620"/>
                  </a:lnTo>
                  <a:lnTo>
                    <a:pt x="349" y="631"/>
                  </a:lnTo>
                  <a:lnTo>
                    <a:pt x="374" y="640"/>
                  </a:lnTo>
                  <a:lnTo>
                    <a:pt x="399" y="650"/>
                  </a:lnTo>
                  <a:lnTo>
                    <a:pt x="425" y="658"/>
                  </a:lnTo>
                  <a:lnTo>
                    <a:pt x="452" y="666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24190" y="4654525"/>
              <a:ext cx="604087" cy="157343"/>
            </a:xfrm>
            <a:custGeom>
              <a:avLst/>
              <a:gdLst/>
              <a:ahLst/>
              <a:cxnLst>
                <a:cxn ang="0">
                  <a:pos x="1562" y="396"/>
                </a:cxn>
                <a:cxn ang="0">
                  <a:pos x="1664" y="381"/>
                </a:cxn>
                <a:cxn ang="0">
                  <a:pos x="1765" y="361"/>
                </a:cxn>
                <a:cxn ang="0">
                  <a:pos x="1823" y="263"/>
                </a:cxn>
                <a:cxn ang="0">
                  <a:pos x="1897" y="244"/>
                </a:cxn>
                <a:cxn ang="0">
                  <a:pos x="1969" y="224"/>
                </a:cxn>
                <a:cxn ang="0">
                  <a:pos x="2031" y="284"/>
                </a:cxn>
                <a:cxn ang="0">
                  <a:pos x="2096" y="250"/>
                </a:cxn>
                <a:cxn ang="0">
                  <a:pos x="2133" y="220"/>
                </a:cxn>
                <a:cxn ang="0">
                  <a:pos x="2160" y="189"/>
                </a:cxn>
                <a:cxn ang="0">
                  <a:pos x="2172" y="155"/>
                </a:cxn>
                <a:cxn ang="0">
                  <a:pos x="2220" y="117"/>
                </a:cxn>
                <a:cxn ang="0">
                  <a:pos x="2284" y="73"/>
                </a:cxn>
                <a:cxn ang="0">
                  <a:pos x="2340" y="26"/>
                </a:cxn>
                <a:cxn ang="0">
                  <a:pos x="2360" y="201"/>
                </a:cxn>
                <a:cxn ang="0">
                  <a:pos x="2316" y="297"/>
                </a:cxn>
                <a:cxn ang="0">
                  <a:pos x="2235" y="379"/>
                </a:cxn>
                <a:cxn ang="0">
                  <a:pos x="2127" y="445"/>
                </a:cxn>
                <a:cxn ang="0">
                  <a:pos x="1997" y="498"/>
                </a:cxn>
                <a:cxn ang="0">
                  <a:pos x="1855" y="541"/>
                </a:cxn>
                <a:cxn ang="0">
                  <a:pos x="1708" y="573"/>
                </a:cxn>
                <a:cxn ang="0">
                  <a:pos x="1561" y="596"/>
                </a:cxn>
                <a:cxn ang="0">
                  <a:pos x="1382" y="614"/>
                </a:cxn>
                <a:cxn ang="0">
                  <a:pos x="1182" y="623"/>
                </a:cxn>
                <a:cxn ang="0">
                  <a:pos x="986" y="614"/>
                </a:cxn>
                <a:cxn ang="0">
                  <a:pos x="809" y="597"/>
                </a:cxn>
                <a:cxn ang="0">
                  <a:pos x="665" y="574"/>
                </a:cxn>
                <a:cxn ang="0">
                  <a:pos x="518" y="543"/>
                </a:cxn>
                <a:cxn ang="0">
                  <a:pos x="377" y="502"/>
                </a:cxn>
                <a:cxn ang="0">
                  <a:pos x="247" y="449"/>
                </a:cxn>
                <a:cxn ang="0">
                  <a:pos x="138" y="385"/>
                </a:cxn>
                <a:cxn ang="0">
                  <a:pos x="56" y="306"/>
                </a:cxn>
                <a:cxn ang="0">
                  <a:pos x="7" y="212"/>
                </a:cxn>
                <a:cxn ang="0">
                  <a:pos x="27" y="27"/>
                </a:cxn>
                <a:cxn ang="0">
                  <a:pos x="83" y="74"/>
                </a:cxn>
                <a:cxn ang="0">
                  <a:pos x="146" y="117"/>
                </a:cxn>
                <a:cxn ang="0">
                  <a:pos x="194" y="156"/>
                </a:cxn>
                <a:cxn ang="0">
                  <a:pos x="209" y="193"/>
                </a:cxn>
                <a:cxn ang="0">
                  <a:pos x="240" y="228"/>
                </a:cxn>
                <a:cxn ang="0">
                  <a:pos x="286" y="259"/>
                </a:cxn>
                <a:cxn ang="0">
                  <a:pos x="365" y="295"/>
                </a:cxn>
                <a:cxn ang="0">
                  <a:pos x="434" y="235"/>
                </a:cxn>
                <a:cxn ang="0">
                  <a:pos x="506" y="254"/>
                </a:cxn>
                <a:cxn ang="0">
                  <a:pos x="579" y="271"/>
                </a:cxn>
                <a:cxn ang="0">
                  <a:pos x="638" y="369"/>
                </a:cxn>
                <a:cxn ang="0">
                  <a:pos x="739" y="386"/>
                </a:cxn>
                <a:cxn ang="0">
                  <a:pos x="841" y="400"/>
                </a:cxn>
                <a:cxn ang="0">
                  <a:pos x="899" y="319"/>
                </a:cxn>
                <a:cxn ang="0">
                  <a:pos x="974" y="325"/>
                </a:cxn>
                <a:cxn ang="0">
                  <a:pos x="1044" y="329"/>
                </a:cxn>
                <a:cxn ang="0">
                  <a:pos x="1086" y="425"/>
                </a:cxn>
                <a:cxn ang="0">
                  <a:pos x="1137" y="428"/>
                </a:cxn>
                <a:cxn ang="0">
                  <a:pos x="1174" y="430"/>
                </a:cxn>
                <a:cxn ang="0">
                  <a:pos x="1208" y="429"/>
                </a:cxn>
                <a:cxn ang="0">
                  <a:pos x="1262" y="427"/>
                </a:cxn>
                <a:cxn ang="0">
                  <a:pos x="1335" y="421"/>
                </a:cxn>
                <a:cxn ang="0">
                  <a:pos x="1381" y="326"/>
                </a:cxn>
                <a:cxn ang="0">
                  <a:pos x="1453" y="320"/>
                </a:cxn>
                <a:cxn ang="0">
                  <a:pos x="1529" y="312"/>
                </a:cxn>
              </a:cxnLst>
              <a:rect l="0" t="0" r="r" b="b"/>
              <a:pathLst>
                <a:path w="2366" h="623">
                  <a:moveTo>
                    <a:pt x="1529" y="312"/>
                  </a:moveTo>
                  <a:lnTo>
                    <a:pt x="1529" y="400"/>
                  </a:lnTo>
                  <a:lnTo>
                    <a:pt x="1562" y="396"/>
                  </a:lnTo>
                  <a:lnTo>
                    <a:pt x="1595" y="391"/>
                  </a:lnTo>
                  <a:lnTo>
                    <a:pt x="1629" y="386"/>
                  </a:lnTo>
                  <a:lnTo>
                    <a:pt x="1664" y="381"/>
                  </a:lnTo>
                  <a:lnTo>
                    <a:pt x="1698" y="374"/>
                  </a:lnTo>
                  <a:lnTo>
                    <a:pt x="1732" y="369"/>
                  </a:lnTo>
                  <a:lnTo>
                    <a:pt x="1765" y="361"/>
                  </a:lnTo>
                  <a:lnTo>
                    <a:pt x="1798" y="355"/>
                  </a:lnTo>
                  <a:lnTo>
                    <a:pt x="1798" y="268"/>
                  </a:lnTo>
                  <a:lnTo>
                    <a:pt x="1823" y="263"/>
                  </a:lnTo>
                  <a:lnTo>
                    <a:pt x="1847" y="258"/>
                  </a:lnTo>
                  <a:lnTo>
                    <a:pt x="1872" y="251"/>
                  </a:lnTo>
                  <a:lnTo>
                    <a:pt x="1897" y="244"/>
                  </a:lnTo>
                  <a:lnTo>
                    <a:pt x="1921" y="238"/>
                  </a:lnTo>
                  <a:lnTo>
                    <a:pt x="1945" y="231"/>
                  </a:lnTo>
                  <a:lnTo>
                    <a:pt x="1969" y="224"/>
                  </a:lnTo>
                  <a:lnTo>
                    <a:pt x="1991" y="216"/>
                  </a:lnTo>
                  <a:lnTo>
                    <a:pt x="1991" y="300"/>
                  </a:lnTo>
                  <a:lnTo>
                    <a:pt x="2031" y="284"/>
                  </a:lnTo>
                  <a:lnTo>
                    <a:pt x="2066" y="267"/>
                  </a:lnTo>
                  <a:lnTo>
                    <a:pt x="2081" y="259"/>
                  </a:lnTo>
                  <a:lnTo>
                    <a:pt x="2096" y="250"/>
                  </a:lnTo>
                  <a:lnTo>
                    <a:pt x="2110" y="240"/>
                  </a:lnTo>
                  <a:lnTo>
                    <a:pt x="2122" y="230"/>
                  </a:lnTo>
                  <a:lnTo>
                    <a:pt x="2133" y="220"/>
                  </a:lnTo>
                  <a:lnTo>
                    <a:pt x="2144" y="211"/>
                  </a:lnTo>
                  <a:lnTo>
                    <a:pt x="2152" y="200"/>
                  </a:lnTo>
                  <a:lnTo>
                    <a:pt x="2160" y="189"/>
                  </a:lnTo>
                  <a:lnTo>
                    <a:pt x="2165" y="178"/>
                  </a:lnTo>
                  <a:lnTo>
                    <a:pt x="2169" y="167"/>
                  </a:lnTo>
                  <a:lnTo>
                    <a:pt x="2172" y="155"/>
                  </a:lnTo>
                  <a:lnTo>
                    <a:pt x="2173" y="143"/>
                  </a:lnTo>
                  <a:lnTo>
                    <a:pt x="2197" y="130"/>
                  </a:lnTo>
                  <a:lnTo>
                    <a:pt x="2220" y="117"/>
                  </a:lnTo>
                  <a:lnTo>
                    <a:pt x="2241" y="103"/>
                  </a:lnTo>
                  <a:lnTo>
                    <a:pt x="2263" y="89"/>
                  </a:lnTo>
                  <a:lnTo>
                    <a:pt x="2284" y="73"/>
                  </a:lnTo>
                  <a:lnTo>
                    <a:pt x="2304" y="58"/>
                  </a:lnTo>
                  <a:lnTo>
                    <a:pt x="2322" y="43"/>
                  </a:lnTo>
                  <a:lnTo>
                    <a:pt x="2340" y="26"/>
                  </a:lnTo>
                  <a:lnTo>
                    <a:pt x="2366" y="0"/>
                  </a:lnTo>
                  <a:lnTo>
                    <a:pt x="2366" y="164"/>
                  </a:lnTo>
                  <a:lnTo>
                    <a:pt x="2360" y="201"/>
                  </a:lnTo>
                  <a:lnTo>
                    <a:pt x="2350" y="235"/>
                  </a:lnTo>
                  <a:lnTo>
                    <a:pt x="2334" y="266"/>
                  </a:lnTo>
                  <a:lnTo>
                    <a:pt x="2316" y="297"/>
                  </a:lnTo>
                  <a:lnTo>
                    <a:pt x="2292" y="326"/>
                  </a:lnTo>
                  <a:lnTo>
                    <a:pt x="2266" y="352"/>
                  </a:lnTo>
                  <a:lnTo>
                    <a:pt x="2235" y="379"/>
                  </a:lnTo>
                  <a:lnTo>
                    <a:pt x="2201" y="403"/>
                  </a:lnTo>
                  <a:lnTo>
                    <a:pt x="2165" y="424"/>
                  </a:lnTo>
                  <a:lnTo>
                    <a:pt x="2127" y="445"/>
                  </a:lnTo>
                  <a:lnTo>
                    <a:pt x="2085" y="465"/>
                  </a:lnTo>
                  <a:lnTo>
                    <a:pt x="2043" y="482"/>
                  </a:lnTo>
                  <a:lnTo>
                    <a:pt x="1997" y="498"/>
                  </a:lnTo>
                  <a:lnTo>
                    <a:pt x="1951" y="514"/>
                  </a:lnTo>
                  <a:lnTo>
                    <a:pt x="1904" y="528"/>
                  </a:lnTo>
                  <a:lnTo>
                    <a:pt x="1855" y="541"/>
                  </a:lnTo>
                  <a:lnTo>
                    <a:pt x="1806" y="553"/>
                  </a:lnTo>
                  <a:lnTo>
                    <a:pt x="1757" y="564"/>
                  </a:lnTo>
                  <a:lnTo>
                    <a:pt x="1708" y="573"/>
                  </a:lnTo>
                  <a:lnTo>
                    <a:pt x="1659" y="581"/>
                  </a:lnTo>
                  <a:lnTo>
                    <a:pt x="1609" y="589"/>
                  </a:lnTo>
                  <a:lnTo>
                    <a:pt x="1561" y="596"/>
                  </a:lnTo>
                  <a:lnTo>
                    <a:pt x="1514" y="601"/>
                  </a:lnTo>
                  <a:lnTo>
                    <a:pt x="1469" y="606"/>
                  </a:lnTo>
                  <a:lnTo>
                    <a:pt x="1382" y="614"/>
                  </a:lnTo>
                  <a:lnTo>
                    <a:pt x="1305" y="618"/>
                  </a:lnTo>
                  <a:lnTo>
                    <a:pt x="1237" y="622"/>
                  </a:lnTo>
                  <a:lnTo>
                    <a:pt x="1182" y="623"/>
                  </a:lnTo>
                  <a:lnTo>
                    <a:pt x="1129" y="622"/>
                  </a:lnTo>
                  <a:lnTo>
                    <a:pt x="1063" y="620"/>
                  </a:lnTo>
                  <a:lnTo>
                    <a:pt x="986" y="614"/>
                  </a:lnTo>
                  <a:lnTo>
                    <a:pt x="901" y="606"/>
                  </a:lnTo>
                  <a:lnTo>
                    <a:pt x="855" y="602"/>
                  </a:lnTo>
                  <a:lnTo>
                    <a:pt x="809" y="597"/>
                  </a:lnTo>
                  <a:lnTo>
                    <a:pt x="761" y="590"/>
                  </a:lnTo>
                  <a:lnTo>
                    <a:pt x="713" y="582"/>
                  </a:lnTo>
                  <a:lnTo>
                    <a:pt x="665" y="574"/>
                  </a:lnTo>
                  <a:lnTo>
                    <a:pt x="616" y="565"/>
                  </a:lnTo>
                  <a:lnTo>
                    <a:pt x="567" y="554"/>
                  </a:lnTo>
                  <a:lnTo>
                    <a:pt x="518" y="543"/>
                  </a:lnTo>
                  <a:lnTo>
                    <a:pt x="470" y="531"/>
                  </a:lnTo>
                  <a:lnTo>
                    <a:pt x="423" y="517"/>
                  </a:lnTo>
                  <a:lnTo>
                    <a:pt x="377" y="502"/>
                  </a:lnTo>
                  <a:lnTo>
                    <a:pt x="332" y="487"/>
                  </a:lnTo>
                  <a:lnTo>
                    <a:pt x="288" y="469"/>
                  </a:lnTo>
                  <a:lnTo>
                    <a:pt x="247" y="449"/>
                  </a:lnTo>
                  <a:lnTo>
                    <a:pt x="209" y="430"/>
                  </a:lnTo>
                  <a:lnTo>
                    <a:pt x="172" y="408"/>
                  </a:lnTo>
                  <a:lnTo>
                    <a:pt x="138" y="385"/>
                  </a:lnTo>
                  <a:lnTo>
                    <a:pt x="107" y="360"/>
                  </a:lnTo>
                  <a:lnTo>
                    <a:pt x="80" y="334"/>
                  </a:lnTo>
                  <a:lnTo>
                    <a:pt x="56" y="306"/>
                  </a:lnTo>
                  <a:lnTo>
                    <a:pt x="35" y="276"/>
                  </a:lnTo>
                  <a:lnTo>
                    <a:pt x="19" y="244"/>
                  </a:lnTo>
                  <a:lnTo>
                    <a:pt x="7" y="212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27" y="27"/>
                  </a:lnTo>
                  <a:lnTo>
                    <a:pt x="45" y="44"/>
                  </a:lnTo>
                  <a:lnTo>
                    <a:pt x="63" y="59"/>
                  </a:lnTo>
                  <a:lnTo>
                    <a:pt x="83" y="74"/>
                  </a:lnTo>
                  <a:lnTo>
                    <a:pt x="104" y="90"/>
                  </a:lnTo>
                  <a:lnTo>
                    <a:pt x="125" y="104"/>
                  </a:lnTo>
                  <a:lnTo>
                    <a:pt x="146" y="117"/>
                  </a:lnTo>
                  <a:lnTo>
                    <a:pt x="169" y="130"/>
                  </a:lnTo>
                  <a:lnTo>
                    <a:pt x="193" y="143"/>
                  </a:lnTo>
                  <a:lnTo>
                    <a:pt x="194" y="156"/>
                  </a:lnTo>
                  <a:lnTo>
                    <a:pt x="197" y="169"/>
                  </a:lnTo>
                  <a:lnTo>
                    <a:pt x="202" y="181"/>
                  </a:lnTo>
                  <a:lnTo>
                    <a:pt x="209" y="193"/>
                  </a:lnTo>
                  <a:lnTo>
                    <a:pt x="217" y="205"/>
                  </a:lnTo>
                  <a:lnTo>
                    <a:pt x="228" y="217"/>
                  </a:lnTo>
                  <a:lnTo>
                    <a:pt x="240" y="228"/>
                  </a:lnTo>
                  <a:lnTo>
                    <a:pt x="255" y="238"/>
                  </a:lnTo>
                  <a:lnTo>
                    <a:pt x="270" y="249"/>
                  </a:lnTo>
                  <a:lnTo>
                    <a:pt x="286" y="259"/>
                  </a:lnTo>
                  <a:lnTo>
                    <a:pt x="304" y="268"/>
                  </a:lnTo>
                  <a:lnTo>
                    <a:pt x="323" y="277"/>
                  </a:lnTo>
                  <a:lnTo>
                    <a:pt x="365" y="295"/>
                  </a:lnTo>
                  <a:lnTo>
                    <a:pt x="411" y="311"/>
                  </a:lnTo>
                  <a:lnTo>
                    <a:pt x="411" y="228"/>
                  </a:lnTo>
                  <a:lnTo>
                    <a:pt x="434" y="235"/>
                  </a:lnTo>
                  <a:lnTo>
                    <a:pt x="458" y="241"/>
                  </a:lnTo>
                  <a:lnTo>
                    <a:pt x="482" y="248"/>
                  </a:lnTo>
                  <a:lnTo>
                    <a:pt x="506" y="254"/>
                  </a:lnTo>
                  <a:lnTo>
                    <a:pt x="531" y="260"/>
                  </a:lnTo>
                  <a:lnTo>
                    <a:pt x="555" y="265"/>
                  </a:lnTo>
                  <a:lnTo>
                    <a:pt x="579" y="271"/>
                  </a:lnTo>
                  <a:lnTo>
                    <a:pt x="604" y="276"/>
                  </a:lnTo>
                  <a:lnTo>
                    <a:pt x="604" y="361"/>
                  </a:lnTo>
                  <a:lnTo>
                    <a:pt x="638" y="369"/>
                  </a:lnTo>
                  <a:lnTo>
                    <a:pt x="672" y="374"/>
                  </a:lnTo>
                  <a:lnTo>
                    <a:pt x="705" y="381"/>
                  </a:lnTo>
                  <a:lnTo>
                    <a:pt x="739" y="386"/>
                  </a:lnTo>
                  <a:lnTo>
                    <a:pt x="774" y="392"/>
                  </a:lnTo>
                  <a:lnTo>
                    <a:pt x="807" y="396"/>
                  </a:lnTo>
                  <a:lnTo>
                    <a:pt x="841" y="400"/>
                  </a:lnTo>
                  <a:lnTo>
                    <a:pt x="874" y="405"/>
                  </a:lnTo>
                  <a:lnTo>
                    <a:pt x="874" y="316"/>
                  </a:lnTo>
                  <a:lnTo>
                    <a:pt x="899" y="319"/>
                  </a:lnTo>
                  <a:lnTo>
                    <a:pt x="925" y="321"/>
                  </a:lnTo>
                  <a:lnTo>
                    <a:pt x="950" y="323"/>
                  </a:lnTo>
                  <a:lnTo>
                    <a:pt x="974" y="325"/>
                  </a:lnTo>
                  <a:lnTo>
                    <a:pt x="998" y="326"/>
                  </a:lnTo>
                  <a:lnTo>
                    <a:pt x="1022" y="328"/>
                  </a:lnTo>
                  <a:lnTo>
                    <a:pt x="1044" y="329"/>
                  </a:lnTo>
                  <a:lnTo>
                    <a:pt x="1067" y="331"/>
                  </a:lnTo>
                  <a:lnTo>
                    <a:pt x="1067" y="423"/>
                  </a:lnTo>
                  <a:lnTo>
                    <a:pt x="1086" y="425"/>
                  </a:lnTo>
                  <a:lnTo>
                    <a:pt x="1105" y="427"/>
                  </a:lnTo>
                  <a:lnTo>
                    <a:pt x="1121" y="428"/>
                  </a:lnTo>
                  <a:lnTo>
                    <a:pt x="1137" y="428"/>
                  </a:lnTo>
                  <a:lnTo>
                    <a:pt x="1151" y="429"/>
                  </a:lnTo>
                  <a:lnTo>
                    <a:pt x="1164" y="429"/>
                  </a:lnTo>
                  <a:lnTo>
                    <a:pt x="1174" y="430"/>
                  </a:lnTo>
                  <a:lnTo>
                    <a:pt x="1182" y="430"/>
                  </a:lnTo>
                  <a:lnTo>
                    <a:pt x="1193" y="430"/>
                  </a:lnTo>
                  <a:lnTo>
                    <a:pt x="1208" y="429"/>
                  </a:lnTo>
                  <a:lnTo>
                    <a:pt x="1224" y="429"/>
                  </a:lnTo>
                  <a:lnTo>
                    <a:pt x="1243" y="428"/>
                  </a:lnTo>
                  <a:lnTo>
                    <a:pt x="1262" y="427"/>
                  </a:lnTo>
                  <a:lnTo>
                    <a:pt x="1285" y="424"/>
                  </a:lnTo>
                  <a:lnTo>
                    <a:pt x="1309" y="423"/>
                  </a:lnTo>
                  <a:lnTo>
                    <a:pt x="1335" y="421"/>
                  </a:lnTo>
                  <a:lnTo>
                    <a:pt x="1335" y="328"/>
                  </a:lnTo>
                  <a:lnTo>
                    <a:pt x="1358" y="327"/>
                  </a:lnTo>
                  <a:lnTo>
                    <a:pt x="1381" y="326"/>
                  </a:lnTo>
                  <a:lnTo>
                    <a:pt x="1404" y="324"/>
                  </a:lnTo>
                  <a:lnTo>
                    <a:pt x="1429" y="322"/>
                  </a:lnTo>
                  <a:lnTo>
                    <a:pt x="1453" y="320"/>
                  </a:lnTo>
                  <a:lnTo>
                    <a:pt x="1478" y="317"/>
                  </a:lnTo>
                  <a:lnTo>
                    <a:pt x="1503" y="315"/>
                  </a:lnTo>
                  <a:lnTo>
                    <a:pt x="1529" y="31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606055" y="4786582"/>
              <a:ext cx="604087" cy="244445"/>
            </a:xfrm>
            <a:custGeom>
              <a:avLst/>
              <a:gdLst/>
              <a:ahLst/>
              <a:cxnLst>
                <a:cxn ang="0">
                  <a:pos x="691" y="720"/>
                </a:cxn>
                <a:cxn ang="0">
                  <a:pos x="996" y="760"/>
                </a:cxn>
                <a:cxn ang="0">
                  <a:pos x="1184" y="772"/>
                </a:cxn>
                <a:cxn ang="0">
                  <a:pos x="1389" y="758"/>
                </a:cxn>
                <a:cxn ang="0">
                  <a:pos x="1719" y="712"/>
                </a:cxn>
                <a:cxn ang="0">
                  <a:pos x="1885" y="675"/>
                </a:cxn>
                <a:cxn ang="0">
                  <a:pos x="2029" y="626"/>
                </a:cxn>
                <a:cxn ang="0">
                  <a:pos x="2130" y="565"/>
                </a:cxn>
                <a:cxn ang="0">
                  <a:pos x="2173" y="490"/>
                </a:cxn>
                <a:cxn ang="0">
                  <a:pos x="2343" y="575"/>
                </a:cxn>
                <a:cxn ang="0">
                  <a:pos x="2250" y="695"/>
                </a:cxn>
                <a:cxn ang="0">
                  <a:pos x="2103" y="787"/>
                </a:cxn>
                <a:cxn ang="0">
                  <a:pos x="1919" y="857"/>
                </a:cxn>
                <a:cxn ang="0">
                  <a:pos x="1721" y="907"/>
                </a:cxn>
                <a:cxn ang="0">
                  <a:pos x="1523" y="940"/>
                </a:cxn>
                <a:cxn ang="0">
                  <a:pos x="1239" y="964"/>
                </a:cxn>
                <a:cxn ang="0">
                  <a:pos x="979" y="955"/>
                </a:cxn>
                <a:cxn ang="0">
                  <a:pos x="747" y="929"/>
                </a:cxn>
                <a:cxn ang="0">
                  <a:pos x="546" y="892"/>
                </a:cxn>
                <a:cxn ang="0">
                  <a:pos x="352" y="835"/>
                </a:cxn>
                <a:cxn ang="0">
                  <a:pos x="185" y="757"/>
                </a:cxn>
                <a:cxn ang="0">
                  <a:pos x="62" y="652"/>
                </a:cxn>
                <a:cxn ang="0">
                  <a:pos x="3" y="520"/>
                </a:cxn>
                <a:cxn ang="0">
                  <a:pos x="6" y="433"/>
                </a:cxn>
                <a:cxn ang="0">
                  <a:pos x="25" y="373"/>
                </a:cxn>
                <a:cxn ang="0">
                  <a:pos x="60" y="318"/>
                </a:cxn>
                <a:cxn ang="0">
                  <a:pos x="107" y="269"/>
                </a:cxn>
                <a:cxn ang="0">
                  <a:pos x="210" y="196"/>
                </a:cxn>
                <a:cxn ang="0">
                  <a:pos x="347" y="132"/>
                </a:cxn>
                <a:cxn ang="0">
                  <a:pos x="508" y="80"/>
                </a:cxn>
                <a:cxn ang="0">
                  <a:pos x="696" y="39"/>
                </a:cxn>
                <a:cxn ang="0">
                  <a:pos x="903" y="12"/>
                </a:cxn>
                <a:cxn ang="0">
                  <a:pos x="1126" y="0"/>
                </a:cxn>
                <a:cxn ang="0">
                  <a:pos x="1382" y="9"/>
                </a:cxn>
                <a:cxn ang="0">
                  <a:pos x="1609" y="36"/>
                </a:cxn>
                <a:cxn ang="0">
                  <a:pos x="1807" y="73"/>
                </a:cxn>
                <a:cxn ang="0">
                  <a:pos x="1998" y="129"/>
                </a:cxn>
                <a:cxn ang="0">
                  <a:pos x="2166" y="205"/>
                </a:cxn>
                <a:cxn ang="0">
                  <a:pos x="2293" y="304"/>
                </a:cxn>
                <a:cxn ang="0">
                  <a:pos x="2361" y="431"/>
                </a:cxn>
                <a:cxn ang="0">
                  <a:pos x="2172" y="474"/>
                </a:cxn>
                <a:cxn ang="0">
                  <a:pos x="2152" y="431"/>
                </a:cxn>
                <a:cxn ang="0">
                  <a:pos x="2093" y="378"/>
                </a:cxn>
                <a:cxn ang="0">
                  <a:pos x="2004" y="335"/>
                </a:cxn>
                <a:cxn ang="0">
                  <a:pos x="1893" y="297"/>
                </a:cxn>
                <a:cxn ang="0">
                  <a:pos x="1550" y="227"/>
                </a:cxn>
                <a:cxn ang="0">
                  <a:pos x="1295" y="198"/>
                </a:cxn>
                <a:cxn ang="0">
                  <a:pos x="1129" y="193"/>
                </a:cxn>
                <a:cxn ang="0">
                  <a:pos x="921" y="205"/>
                </a:cxn>
                <a:cxn ang="0">
                  <a:pos x="728" y="229"/>
                </a:cxn>
                <a:cxn ang="0">
                  <a:pos x="558" y="266"/>
                </a:cxn>
                <a:cxn ang="0">
                  <a:pos x="412" y="314"/>
                </a:cxn>
                <a:cxn ang="0">
                  <a:pos x="298" y="367"/>
                </a:cxn>
                <a:cxn ang="0">
                  <a:pos x="232" y="418"/>
                </a:cxn>
                <a:cxn ang="0">
                  <a:pos x="200" y="459"/>
                </a:cxn>
                <a:cxn ang="0">
                  <a:pos x="193" y="490"/>
                </a:cxn>
                <a:cxn ang="0">
                  <a:pos x="204" y="526"/>
                </a:cxn>
                <a:cxn ang="0">
                  <a:pos x="251" y="577"/>
                </a:cxn>
                <a:cxn ang="0">
                  <a:pos x="327" y="620"/>
                </a:cxn>
                <a:cxn ang="0">
                  <a:pos x="425" y="658"/>
                </a:cxn>
              </a:cxnLst>
              <a:rect l="0" t="0" r="r" b="b"/>
              <a:pathLst>
                <a:path w="2366" h="964">
                  <a:moveTo>
                    <a:pt x="446" y="656"/>
                  </a:moveTo>
                  <a:lnTo>
                    <a:pt x="876" y="355"/>
                  </a:lnTo>
                  <a:lnTo>
                    <a:pt x="1089" y="441"/>
                  </a:lnTo>
                  <a:lnTo>
                    <a:pt x="691" y="720"/>
                  </a:lnTo>
                  <a:lnTo>
                    <a:pt x="772" y="733"/>
                  </a:lnTo>
                  <a:lnTo>
                    <a:pt x="851" y="744"/>
                  </a:lnTo>
                  <a:lnTo>
                    <a:pt x="926" y="752"/>
                  </a:lnTo>
                  <a:lnTo>
                    <a:pt x="996" y="760"/>
                  </a:lnTo>
                  <a:lnTo>
                    <a:pt x="1058" y="765"/>
                  </a:lnTo>
                  <a:lnTo>
                    <a:pt x="1112" y="769"/>
                  </a:lnTo>
                  <a:lnTo>
                    <a:pt x="1154" y="771"/>
                  </a:lnTo>
                  <a:lnTo>
                    <a:pt x="1184" y="772"/>
                  </a:lnTo>
                  <a:lnTo>
                    <a:pt x="1215" y="771"/>
                  </a:lnTo>
                  <a:lnTo>
                    <a:pt x="1261" y="769"/>
                  </a:lnTo>
                  <a:lnTo>
                    <a:pt x="1320" y="764"/>
                  </a:lnTo>
                  <a:lnTo>
                    <a:pt x="1389" y="758"/>
                  </a:lnTo>
                  <a:lnTo>
                    <a:pt x="1465" y="750"/>
                  </a:lnTo>
                  <a:lnTo>
                    <a:pt x="1547" y="740"/>
                  </a:lnTo>
                  <a:lnTo>
                    <a:pt x="1632" y="727"/>
                  </a:lnTo>
                  <a:lnTo>
                    <a:pt x="1719" y="712"/>
                  </a:lnTo>
                  <a:lnTo>
                    <a:pt x="1761" y="704"/>
                  </a:lnTo>
                  <a:lnTo>
                    <a:pt x="1804" y="695"/>
                  </a:lnTo>
                  <a:lnTo>
                    <a:pt x="1844" y="686"/>
                  </a:lnTo>
                  <a:lnTo>
                    <a:pt x="1885" y="675"/>
                  </a:lnTo>
                  <a:lnTo>
                    <a:pt x="1924" y="664"/>
                  </a:lnTo>
                  <a:lnTo>
                    <a:pt x="1961" y="652"/>
                  </a:lnTo>
                  <a:lnTo>
                    <a:pt x="1996" y="639"/>
                  </a:lnTo>
                  <a:lnTo>
                    <a:pt x="2029" y="626"/>
                  </a:lnTo>
                  <a:lnTo>
                    <a:pt x="2058" y="612"/>
                  </a:lnTo>
                  <a:lnTo>
                    <a:pt x="2085" y="596"/>
                  </a:lnTo>
                  <a:lnTo>
                    <a:pt x="2109" y="581"/>
                  </a:lnTo>
                  <a:lnTo>
                    <a:pt x="2130" y="565"/>
                  </a:lnTo>
                  <a:lnTo>
                    <a:pt x="2148" y="547"/>
                  </a:lnTo>
                  <a:lnTo>
                    <a:pt x="2160" y="529"/>
                  </a:lnTo>
                  <a:lnTo>
                    <a:pt x="2168" y="509"/>
                  </a:lnTo>
                  <a:lnTo>
                    <a:pt x="2173" y="490"/>
                  </a:lnTo>
                  <a:lnTo>
                    <a:pt x="2366" y="467"/>
                  </a:lnTo>
                  <a:lnTo>
                    <a:pt x="2364" y="505"/>
                  </a:lnTo>
                  <a:lnTo>
                    <a:pt x="2356" y="541"/>
                  </a:lnTo>
                  <a:lnTo>
                    <a:pt x="2343" y="575"/>
                  </a:lnTo>
                  <a:lnTo>
                    <a:pt x="2326" y="607"/>
                  </a:lnTo>
                  <a:lnTo>
                    <a:pt x="2304" y="638"/>
                  </a:lnTo>
                  <a:lnTo>
                    <a:pt x="2279" y="667"/>
                  </a:lnTo>
                  <a:lnTo>
                    <a:pt x="2250" y="695"/>
                  </a:lnTo>
                  <a:lnTo>
                    <a:pt x="2218" y="720"/>
                  </a:lnTo>
                  <a:lnTo>
                    <a:pt x="2181" y="744"/>
                  </a:lnTo>
                  <a:lnTo>
                    <a:pt x="2143" y="767"/>
                  </a:lnTo>
                  <a:lnTo>
                    <a:pt x="2103" y="787"/>
                  </a:lnTo>
                  <a:lnTo>
                    <a:pt x="2059" y="807"/>
                  </a:lnTo>
                  <a:lnTo>
                    <a:pt x="2014" y="825"/>
                  </a:lnTo>
                  <a:lnTo>
                    <a:pt x="1968" y="842"/>
                  </a:lnTo>
                  <a:lnTo>
                    <a:pt x="1919" y="857"/>
                  </a:lnTo>
                  <a:lnTo>
                    <a:pt x="1870" y="871"/>
                  </a:lnTo>
                  <a:lnTo>
                    <a:pt x="1821" y="884"/>
                  </a:lnTo>
                  <a:lnTo>
                    <a:pt x="1771" y="896"/>
                  </a:lnTo>
                  <a:lnTo>
                    <a:pt x="1721" y="907"/>
                  </a:lnTo>
                  <a:lnTo>
                    <a:pt x="1671" y="917"/>
                  </a:lnTo>
                  <a:lnTo>
                    <a:pt x="1620" y="926"/>
                  </a:lnTo>
                  <a:lnTo>
                    <a:pt x="1571" y="932"/>
                  </a:lnTo>
                  <a:lnTo>
                    <a:pt x="1523" y="940"/>
                  </a:lnTo>
                  <a:lnTo>
                    <a:pt x="1476" y="945"/>
                  </a:lnTo>
                  <a:lnTo>
                    <a:pt x="1388" y="954"/>
                  </a:lnTo>
                  <a:lnTo>
                    <a:pt x="1308" y="961"/>
                  </a:lnTo>
                  <a:lnTo>
                    <a:pt x="1239" y="964"/>
                  </a:lnTo>
                  <a:lnTo>
                    <a:pt x="1184" y="964"/>
                  </a:lnTo>
                  <a:lnTo>
                    <a:pt x="1128" y="964"/>
                  </a:lnTo>
                  <a:lnTo>
                    <a:pt x="1059" y="961"/>
                  </a:lnTo>
                  <a:lnTo>
                    <a:pt x="979" y="955"/>
                  </a:lnTo>
                  <a:lnTo>
                    <a:pt x="891" y="948"/>
                  </a:lnTo>
                  <a:lnTo>
                    <a:pt x="844" y="942"/>
                  </a:lnTo>
                  <a:lnTo>
                    <a:pt x="796" y="937"/>
                  </a:lnTo>
                  <a:lnTo>
                    <a:pt x="747" y="929"/>
                  </a:lnTo>
                  <a:lnTo>
                    <a:pt x="697" y="921"/>
                  </a:lnTo>
                  <a:lnTo>
                    <a:pt x="646" y="913"/>
                  </a:lnTo>
                  <a:lnTo>
                    <a:pt x="596" y="903"/>
                  </a:lnTo>
                  <a:lnTo>
                    <a:pt x="546" y="892"/>
                  </a:lnTo>
                  <a:lnTo>
                    <a:pt x="496" y="879"/>
                  </a:lnTo>
                  <a:lnTo>
                    <a:pt x="447" y="866"/>
                  </a:lnTo>
                  <a:lnTo>
                    <a:pt x="399" y="851"/>
                  </a:lnTo>
                  <a:lnTo>
                    <a:pt x="352" y="835"/>
                  </a:lnTo>
                  <a:lnTo>
                    <a:pt x="307" y="818"/>
                  </a:lnTo>
                  <a:lnTo>
                    <a:pt x="264" y="798"/>
                  </a:lnTo>
                  <a:lnTo>
                    <a:pt x="223" y="779"/>
                  </a:lnTo>
                  <a:lnTo>
                    <a:pt x="185" y="757"/>
                  </a:lnTo>
                  <a:lnTo>
                    <a:pt x="150" y="733"/>
                  </a:lnTo>
                  <a:lnTo>
                    <a:pt x="117" y="708"/>
                  </a:lnTo>
                  <a:lnTo>
                    <a:pt x="88" y="682"/>
                  </a:lnTo>
                  <a:lnTo>
                    <a:pt x="62" y="652"/>
                  </a:lnTo>
                  <a:lnTo>
                    <a:pt x="41" y="623"/>
                  </a:lnTo>
                  <a:lnTo>
                    <a:pt x="23" y="590"/>
                  </a:lnTo>
                  <a:lnTo>
                    <a:pt x="11" y="556"/>
                  </a:lnTo>
                  <a:lnTo>
                    <a:pt x="3" y="520"/>
                  </a:lnTo>
                  <a:lnTo>
                    <a:pt x="0" y="482"/>
                  </a:lnTo>
                  <a:lnTo>
                    <a:pt x="1" y="466"/>
                  </a:lnTo>
                  <a:lnTo>
                    <a:pt x="2" y="449"/>
                  </a:lnTo>
                  <a:lnTo>
                    <a:pt x="6" y="433"/>
                  </a:lnTo>
                  <a:lnTo>
                    <a:pt x="9" y="418"/>
                  </a:lnTo>
                  <a:lnTo>
                    <a:pt x="13" y="402"/>
                  </a:lnTo>
                  <a:lnTo>
                    <a:pt x="19" y="387"/>
                  </a:lnTo>
                  <a:lnTo>
                    <a:pt x="25" y="373"/>
                  </a:lnTo>
                  <a:lnTo>
                    <a:pt x="33" y="359"/>
                  </a:lnTo>
                  <a:lnTo>
                    <a:pt x="42" y="346"/>
                  </a:lnTo>
                  <a:lnTo>
                    <a:pt x="50" y="332"/>
                  </a:lnTo>
                  <a:lnTo>
                    <a:pt x="60" y="318"/>
                  </a:lnTo>
                  <a:lnTo>
                    <a:pt x="71" y="306"/>
                  </a:lnTo>
                  <a:lnTo>
                    <a:pt x="82" y="293"/>
                  </a:lnTo>
                  <a:lnTo>
                    <a:pt x="94" y="281"/>
                  </a:lnTo>
                  <a:lnTo>
                    <a:pt x="107" y="269"/>
                  </a:lnTo>
                  <a:lnTo>
                    <a:pt x="120" y="258"/>
                  </a:lnTo>
                  <a:lnTo>
                    <a:pt x="148" y="237"/>
                  </a:lnTo>
                  <a:lnTo>
                    <a:pt x="178" y="216"/>
                  </a:lnTo>
                  <a:lnTo>
                    <a:pt x="210" y="196"/>
                  </a:lnTo>
                  <a:lnTo>
                    <a:pt x="243" y="179"/>
                  </a:lnTo>
                  <a:lnTo>
                    <a:pt x="276" y="161"/>
                  </a:lnTo>
                  <a:lnTo>
                    <a:pt x="311" y="146"/>
                  </a:lnTo>
                  <a:lnTo>
                    <a:pt x="347" y="132"/>
                  </a:lnTo>
                  <a:lnTo>
                    <a:pt x="383" y="119"/>
                  </a:lnTo>
                  <a:lnTo>
                    <a:pt x="423" y="105"/>
                  </a:lnTo>
                  <a:lnTo>
                    <a:pt x="465" y="92"/>
                  </a:lnTo>
                  <a:lnTo>
                    <a:pt x="508" y="80"/>
                  </a:lnTo>
                  <a:lnTo>
                    <a:pt x="553" y="69"/>
                  </a:lnTo>
                  <a:lnTo>
                    <a:pt x="600" y="58"/>
                  </a:lnTo>
                  <a:lnTo>
                    <a:pt x="646" y="48"/>
                  </a:lnTo>
                  <a:lnTo>
                    <a:pt x="696" y="39"/>
                  </a:lnTo>
                  <a:lnTo>
                    <a:pt x="746" y="32"/>
                  </a:lnTo>
                  <a:lnTo>
                    <a:pt x="797" y="24"/>
                  </a:lnTo>
                  <a:lnTo>
                    <a:pt x="850" y="17"/>
                  </a:lnTo>
                  <a:lnTo>
                    <a:pt x="903" y="12"/>
                  </a:lnTo>
                  <a:lnTo>
                    <a:pt x="958" y="8"/>
                  </a:lnTo>
                  <a:lnTo>
                    <a:pt x="1013" y="4"/>
                  </a:lnTo>
                  <a:lnTo>
                    <a:pt x="1069" y="2"/>
                  </a:lnTo>
                  <a:lnTo>
                    <a:pt x="1126" y="0"/>
                  </a:lnTo>
                  <a:lnTo>
                    <a:pt x="1184" y="0"/>
                  </a:lnTo>
                  <a:lnTo>
                    <a:pt x="1238" y="1"/>
                  </a:lnTo>
                  <a:lnTo>
                    <a:pt x="1305" y="3"/>
                  </a:lnTo>
                  <a:lnTo>
                    <a:pt x="1382" y="9"/>
                  </a:lnTo>
                  <a:lnTo>
                    <a:pt x="1470" y="17"/>
                  </a:lnTo>
                  <a:lnTo>
                    <a:pt x="1514" y="23"/>
                  </a:lnTo>
                  <a:lnTo>
                    <a:pt x="1562" y="28"/>
                  </a:lnTo>
                  <a:lnTo>
                    <a:pt x="1609" y="36"/>
                  </a:lnTo>
                  <a:lnTo>
                    <a:pt x="1659" y="44"/>
                  </a:lnTo>
                  <a:lnTo>
                    <a:pt x="1708" y="52"/>
                  </a:lnTo>
                  <a:lnTo>
                    <a:pt x="1758" y="62"/>
                  </a:lnTo>
                  <a:lnTo>
                    <a:pt x="1807" y="73"/>
                  </a:lnTo>
                  <a:lnTo>
                    <a:pt x="1856" y="85"/>
                  </a:lnTo>
                  <a:lnTo>
                    <a:pt x="1904" y="98"/>
                  </a:lnTo>
                  <a:lnTo>
                    <a:pt x="1952" y="113"/>
                  </a:lnTo>
                  <a:lnTo>
                    <a:pt x="1998" y="129"/>
                  </a:lnTo>
                  <a:lnTo>
                    <a:pt x="2043" y="146"/>
                  </a:lnTo>
                  <a:lnTo>
                    <a:pt x="2085" y="164"/>
                  </a:lnTo>
                  <a:lnTo>
                    <a:pt x="2127" y="184"/>
                  </a:lnTo>
                  <a:lnTo>
                    <a:pt x="2166" y="205"/>
                  </a:lnTo>
                  <a:lnTo>
                    <a:pt x="2202" y="228"/>
                  </a:lnTo>
                  <a:lnTo>
                    <a:pt x="2235" y="252"/>
                  </a:lnTo>
                  <a:lnTo>
                    <a:pt x="2266" y="277"/>
                  </a:lnTo>
                  <a:lnTo>
                    <a:pt x="2293" y="304"/>
                  </a:lnTo>
                  <a:lnTo>
                    <a:pt x="2316" y="334"/>
                  </a:lnTo>
                  <a:lnTo>
                    <a:pt x="2334" y="364"/>
                  </a:lnTo>
                  <a:lnTo>
                    <a:pt x="2350" y="397"/>
                  </a:lnTo>
                  <a:lnTo>
                    <a:pt x="2361" y="431"/>
                  </a:lnTo>
                  <a:lnTo>
                    <a:pt x="2366" y="467"/>
                  </a:lnTo>
                  <a:lnTo>
                    <a:pt x="2173" y="490"/>
                  </a:lnTo>
                  <a:lnTo>
                    <a:pt x="2173" y="482"/>
                  </a:lnTo>
                  <a:lnTo>
                    <a:pt x="2172" y="474"/>
                  </a:lnTo>
                  <a:lnTo>
                    <a:pt x="2169" y="467"/>
                  </a:lnTo>
                  <a:lnTo>
                    <a:pt x="2167" y="459"/>
                  </a:lnTo>
                  <a:lnTo>
                    <a:pt x="2161" y="445"/>
                  </a:lnTo>
                  <a:lnTo>
                    <a:pt x="2152" y="431"/>
                  </a:lnTo>
                  <a:lnTo>
                    <a:pt x="2140" y="417"/>
                  </a:lnTo>
                  <a:lnTo>
                    <a:pt x="2126" y="403"/>
                  </a:lnTo>
                  <a:lnTo>
                    <a:pt x="2111" y="391"/>
                  </a:lnTo>
                  <a:lnTo>
                    <a:pt x="2093" y="378"/>
                  </a:lnTo>
                  <a:lnTo>
                    <a:pt x="2072" y="367"/>
                  </a:lnTo>
                  <a:lnTo>
                    <a:pt x="2052" y="355"/>
                  </a:lnTo>
                  <a:lnTo>
                    <a:pt x="2029" y="345"/>
                  </a:lnTo>
                  <a:lnTo>
                    <a:pt x="2004" y="335"/>
                  </a:lnTo>
                  <a:lnTo>
                    <a:pt x="1977" y="325"/>
                  </a:lnTo>
                  <a:lnTo>
                    <a:pt x="1951" y="315"/>
                  </a:lnTo>
                  <a:lnTo>
                    <a:pt x="1923" y="305"/>
                  </a:lnTo>
                  <a:lnTo>
                    <a:pt x="1893" y="297"/>
                  </a:lnTo>
                  <a:lnTo>
                    <a:pt x="1434" y="584"/>
                  </a:lnTo>
                  <a:lnTo>
                    <a:pt x="1204" y="503"/>
                  </a:lnTo>
                  <a:lnTo>
                    <a:pt x="1624" y="239"/>
                  </a:lnTo>
                  <a:lnTo>
                    <a:pt x="1550" y="227"/>
                  </a:lnTo>
                  <a:lnTo>
                    <a:pt x="1480" y="218"/>
                  </a:lnTo>
                  <a:lnTo>
                    <a:pt x="1412" y="209"/>
                  </a:lnTo>
                  <a:lnTo>
                    <a:pt x="1350" y="204"/>
                  </a:lnTo>
                  <a:lnTo>
                    <a:pt x="1295" y="198"/>
                  </a:lnTo>
                  <a:lnTo>
                    <a:pt x="1247" y="195"/>
                  </a:lnTo>
                  <a:lnTo>
                    <a:pt x="1210" y="193"/>
                  </a:lnTo>
                  <a:lnTo>
                    <a:pt x="1184" y="193"/>
                  </a:lnTo>
                  <a:lnTo>
                    <a:pt x="1129" y="193"/>
                  </a:lnTo>
                  <a:lnTo>
                    <a:pt x="1076" y="195"/>
                  </a:lnTo>
                  <a:lnTo>
                    <a:pt x="1023" y="197"/>
                  </a:lnTo>
                  <a:lnTo>
                    <a:pt x="971" y="201"/>
                  </a:lnTo>
                  <a:lnTo>
                    <a:pt x="921" y="205"/>
                  </a:lnTo>
                  <a:lnTo>
                    <a:pt x="870" y="209"/>
                  </a:lnTo>
                  <a:lnTo>
                    <a:pt x="822" y="216"/>
                  </a:lnTo>
                  <a:lnTo>
                    <a:pt x="775" y="222"/>
                  </a:lnTo>
                  <a:lnTo>
                    <a:pt x="728" y="229"/>
                  </a:lnTo>
                  <a:lnTo>
                    <a:pt x="684" y="238"/>
                  </a:lnTo>
                  <a:lnTo>
                    <a:pt x="641" y="246"/>
                  </a:lnTo>
                  <a:lnTo>
                    <a:pt x="598" y="256"/>
                  </a:lnTo>
                  <a:lnTo>
                    <a:pt x="558" y="266"/>
                  </a:lnTo>
                  <a:lnTo>
                    <a:pt x="520" y="277"/>
                  </a:lnTo>
                  <a:lnTo>
                    <a:pt x="483" y="288"/>
                  </a:lnTo>
                  <a:lnTo>
                    <a:pt x="448" y="300"/>
                  </a:lnTo>
                  <a:lnTo>
                    <a:pt x="412" y="314"/>
                  </a:lnTo>
                  <a:lnTo>
                    <a:pt x="378" y="327"/>
                  </a:lnTo>
                  <a:lnTo>
                    <a:pt x="348" y="341"/>
                  </a:lnTo>
                  <a:lnTo>
                    <a:pt x="322" y="354"/>
                  </a:lnTo>
                  <a:lnTo>
                    <a:pt x="298" y="367"/>
                  </a:lnTo>
                  <a:lnTo>
                    <a:pt x="277" y="381"/>
                  </a:lnTo>
                  <a:lnTo>
                    <a:pt x="260" y="394"/>
                  </a:lnTo>
                  <a:lnTo>
                    <a:pt x="245" y="406"/>
                  </a:lnTo>
                  <a:lnTo>
                    <a:pt x="232" y="418"/>
                  </a:lnTo>
                  <a:lnTo>
                    <a:pt x="221" y="430"/>
                  </a:lnTo>
                  <a:lnTo>
                    <a:pt x="212" y="439"/>
                  </a:lnTo>
                  <a:lnTo>
                    <a:pt x="204" y="450"/>
                  </a:lnTo>
                  <a:lnTo>
                    <a:pt x="200" y="459"/>
                  </a:lnTo>
                  <a:lnTo>
                    <a:pt x="196" y="468"/>
                  </a:lnTo>
                  <a:lnTo>
                    <a:pt x="195" y="475"/>
                  </a:lnTo>
                  <a:lnTo>
                    <a:pt x="193" y="482"/>
                  </a:lnTo>
                  <a:lnTo>
                    <a:pt x="193" y="490"/>
                  </a:lnTo>
                  <a:lnTo>
                    <a:pt x="195" y="497"/>
                  </a:lnTo>
                  <a:lnTo>
                    <a:pt x="197" y="505"/>
                  </a:lnTo>
                  <a:lnTo>
                    <a:pt x="199" y="511"/>
                  </a:lnTo>
                  <a:lnTo>
                    <a:pt x="204" y="526"/>
                  </a:lnTo>
                  <a:lnTo>
                    <a:pt x="213" y="539"/>
                  </a:lnTo>
                  <a:lnTo>
                    <a:pt x="224" y="552"/>
                  </a:lnTo>
                  <a:lnTo>
                    <a:pt x="236" y="565"/>
                  </a:lnTo>
                  <a:lnTo>
                    <a:pt x="251" y="577"/>
                  </a:lnTo>
                  <a:lnTo>
                    <a:pt x="268" y="588"/>
                  </a:lnTo>
                  <a:lnTo>
                    <a:pt x="286" y="600"/>
                  </a:lnTo>
                  <a:lnTo>
                    <a:pt x="306" y="611"/>
                  </a:lnTo>
                  <a:lnTo>
                    <a:pt x="327" y="620"/>
                  </a:lnTo>
                  <a:lnTo>
                    <a:pt x="350" y="630"/>
                  </a:lnTo>
                  <a:lnTo>
                    <a:pt x="374" y="640"/>
                  </a:lnTo>
                  <a:lnTo>
                    <a:pt x="399" y="649"/>
                  </a:lnTo>
                  <a:lnTo>
                    <a:pt x="425" y="658"/>
                  </a:lnTo>
                  <a:lnTo>
                    <a:pt x="453" y="666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606055" y="4972022"/>
              <a:ext cx="604087" cy="157343"/>
            </a:xfrm>
            <a:custGeom>
              <a:avLst/>
              <a:gdLst/>
              <a:ahLst/>
              <a:cxnLst>
                <a:cxn ang="0">
                  <a:pos x="1562" y="395"/>
                </a:cxn>
                <a:cxn ang="0">
                  <a:pos x="1664" y="380"/>
                </a:cxn>
                <a:cxn ang="0">
                  <a:pos x="1766" y="361"/>
                </a:cxn>
                <a:cxn ang="0">
                  <a:pos x="1823" y="263"/>
                </a:cxn>
                <a:cxn ang="0">
                  <a:pos x="1897" y="245"/>
                </a:cxn>
                <a:cxn ang="0">
                  <a:pos x="1969" y="224"/>
                </a:cxn>
                <a:cxn ang="0">
                  <a:pos x="2031" y="284"/>
                </a:cxn>
                <a:cxn ang="0">
                  <a:pos x="2096" y="250"/>
                </a:cxn>
                <a:cxn ang="0">
                  <a:pos x="2135" y="221"/>
                </a:cxn>
                <a:cxn ang="0">
                  <a:pos x="2160" y="189"/>
                </a:cxn>
                <a:cxn ang="0">
                  <a:pos x="2173" y="155"/>
                </a:cxn>
                <a:cxn ang="0">
                  <a:pos x="2220" y="117"/>
                </a:cxn>
                <a:cxn ang="0">
                  <a:pos x="2284" y="73"/>
                </a:cxn>
                <a:cxn ang="0">
                  <a:pos x="2341" y="25"/>
                </a:cxn>
                <a:cxn ang="0">
                  <a:pos x="2361" y="200"/>
                </a:cxn>
                <a:cxn ang="0">
                  <a:pos x="2316" y="297"/>
                </a:cxn>
                <a:cxn ang="0">
                  <a:pos x="2235" y="379"/>
                </a:cxn>
                <a:cxn ang="0">
                  <a:pos x="2127" y="445"/>
                </a:cxn>
                <a:cxn ang="0">
                  <a:pos x="1998" y="499"/>
                </a:cxn>
                <a:cxn ang="0">
                  <a:pos x="1856" y="541"/>
                </a:cxn>
                <a:cxn ang="0">
                  <a:pos x="1708" y="573"/>
                </a:cxn>
                <a:cxn ang="0">
                  <a:pos x="1561" y="596"/>
                </a:cxn>
                <a:cxn ang="0">
                  <a:pos x="1382" y="614"/>
                </a:cxn>
                <a:cxn ang="0">
                  <a:pos x="1184" y="622"/>
                </a:cxn>
                <a:cxn ang="0">
                  <a:pos x="987" y="614"/>
                </a:cxn>
                <a:cxn ang="0">
                  <a:pos x="809" y="596"/>
                </a:cxn>
                <a:cxn ang="0">
                  <a:pos x="665" y="574"/>
                </a:cxn>
                <a:cxn ang="0">
                  <a:pos x="519" y="543"/>
                </a:cxn>
                <a:cxn ang="0">
                  <a:pos x="377" y="502"/>
                </a:cxn>
                <a:cxn ang="0">
                  <a:pos x="248" y="450"/>
                </a:cxn>
                <a:cxn ang="0">
                  <a:pos x="139" y="384"/>
                </a:cxn>
                <a:cxn ang="0">
                  <a:pos x="56" y="306"/>
                </a:cxn>
                <a:cxn ang="0">
                  <a:pos x="8" y="211"/>
                </a:cxn>
                <a:cxn ang="0">
                  <a:pos x="27" y="27"/>
                </a:cxn>
                <a:cxn ang="0">
                  <a:pos x="83" y="75"/>
                </a:cxn>
                <a:cxn ang="0">
                  <a:pos x="148" y="117"/>
                </a:cxn>
                <a:cxn ang="0">
                  <a:pos x="195" y="156"/>
                </a:cxn>
                <a:cxn ang="0">
                  <a:pos x="210" y="193"/>
                </a:cxn>
                <a:cxn ang="0">
                  <a:pos x="241" y="227"/>
                </a:cxn>
                <a:cxn ang="0">
                  <a:pos x="286" y="259"/>
                </a:cxn>
                <a:cxn ang="0">
                  <a:pos x="365" y="295"/>
                </a:cxn>
                <a:cxn ang="0">
                  <a:pos x="435" y="235"/>
                </a:cxn>
                <a:cxn ang="0">
                  <a:pos x="507" y="254"/>
                </a:cxn>
                <a:cxn ang="0">
                  <a:pos x="580" y="271"/>
                </a:cxn>
                <a:cxn ang="0">
                  <a:pos x="638" y="368"/>
                </a:cxn>
                <a:cxn ang="0">
                  <a:pos x="740" y="386"/>
                </a:cxn>
                <a:cxn ang="0">
                  <a:pos x="841" y="401"/>
                </a:cxn>
                <a:cxn ang="0">
                  <a:pos x="900" y="319"/>
                </a:cxn>
                <a:cxn ang="0">
                  <a:pos x="975" y="325"/>
                </a:cxn>
                <a:cxn ang="0">
                  <a:pos x="1045" y="330"/>
                </a:cxn>
                <a:cxn ang="0">
                  <a:pos x="1086" y="425"/>
                </a:cxn>
                <a:cxn ang="0">
                  <a:pos x="1138" y="428"/>
                </a:cxn>
                <a:cxn ang="0">
                  <a:pos x="1175" y="429"/>
                </a:cxn>
                <a:cxn ang="0">
                  <a:pos x="1208" y="429"/>
                </a:cxn>
                <a:cxn ang="0">
                  <a:pos x="1263" y="426"/>
                </a:cxn>
                <a:cxn ang="0">
                  <a:pos x="1336" y="421"/>
                </a:cxn>
                <a:cxn ang="0">
                  <a:pos x="1381" y="325"/>
                </a:cxn>
                <a:cxn ang="0">
                  <a:pos x="1453" y="320"/>
                </a:cxn>
                <a:cxn ang="0">
                  <a:pos x="1530" y="312"/>
                </a:cxn>
              </a:cxnLst>
              <a:rect l="0" t="0" r="r" b="b"/>
              <a:pathLst>
                <a:path w="2367" h="622">
                  <a:moveTo>
                    <a:pt x="1530" y="312"/>
                  </a:moveTo>
                  <a:lnTo>
                    <a:pt x="1530" y="401"/>
                  </a:lnTo>
                  <a:lnTo>
                    <a:pt x="1562" y="395"/>
                  </a:lnTo>
                  <a:lnTo>
                    <a:pt x="1596" y="391"/>
                  </a:lnTo>
                  <a:lnTo>
                    <a:pt x="1630" y="385"/>
                  </a:lnTo>
                  <a:lnTo>
                    <a:pt x="1664" y="380"/>
                  </a:lnTo>
                  <a:lnTo>
                    <a:pt x="1698" y="374"/>
                  </a:lnTo>
                  <a:lnTo>
                    <a:pt x="1732" y="368"/>
                  </a:lnTo>
                  <a:lnTo>
                    <a:pt x="1766" y="361"/>
                  </a:lnTo>
                  <a:lnTo>
                    <a:pt x="1799" y="355"/>
                  </a:lnTo>
                  <a:lnTo>
                    <a:pt x="1799" y="268"/>
                  </a:lnTo>
                  <a:lnTo>
                    <a:pt x="1823" y="263"/>
                  </a:lnTo>
                  <a:lnTo>
                    <a:pt x="1849" y="257"/>
                  </a:lnTo>
                  <a:lnTo>
                    <a:pt x="1873" y="251"/>
                  </a:lnTo>
                  <a:lnTo>
                    <a:pt x="1897" y="245"/>
                  </a:lnTo>
                  <a:lnTo>
                    <a:pt x="1921" y="238"/>
                  </a:lnTo>
                  <a:lnTo>
                    <a:pt x="1945" y="232"/>
                  </a:lnTo>
                  <a:lnTo>
                    <a:pt x="1969" y="224"/>
                  </a:lnTo>
                  <a:lnTo>
                    <a:pt x="1993" y="216"/>
                  </a:lnTo>
                  <a:lnTo>
                    <a:pt x="1993" y="299"/>
                  </a:lnTo>
                  <a:lnTo>
                    <a:pt x="2031" y="284"/>
                  </a:lnTo>
                  <a:lnTo>
                    <a:pt x="2066" y="268"/>
                  </a:lnTo>
                  <a:lnTo>
                    <a:pt x="2082" y="259"/>
                  </a:lnTo>
                  <a:lnTo>
                    <a:pt x="2096" y="250"/>
                  </a:lnTo>
                  <a:lnTo>
                    <a:pt x="2111" y="240"/>
                  </a:lnTo>
                  <a:lnTo>
                    <a:pt x="2124" y="230"/>
                  </a:lnTo>
                  <a:lnTo>
                    <a:pt x="2135" y="221"/>
                  </a:lnTo>
                  <a:lnTo>
                    <a:pt x="2144" y="211"/>
                  </a:lnTo>
                  <a:lnTo>
                    <a:pt x="2153" y="200"/>
                  </a:lnTo>
                  <a:lnTo>
                    <a:pt x="2160" y="189"/>
                  </a:lnTo>
                  <a:lnTo>
                    <a:pt x="2166" y="178"/>
                  </a:lnTo>
                  <a:lnTo>
                    <a:pt x="2169" y="166"/>
                  </a:lnTo>
                  <a:lnTo>
                    <a:pt x="2173" y="155"/>
                  </a:lnTo>
                  <a:lnTo>
                    <a:pt x="2174" y="142"/>
                  </a:lnTo>
                  <a:lnTo>
                    <a:pt x="2197" y="130"/>
                  </a:lnTo>
                  <a:lnTo>
                    <a:pt x="2220" y="117"/>
                  </a:lnTo>
                  <a:lnTo>
                    <a:pt x="2243" y="103"/>
                  </a:lnTo>
                  <a:lnTo>
                    <a:pt x="2263" y="89"/>
                  </a:lnTo>
                  <a:lnTo>
                    <a:pt x="2284" y="73"/>
                  </a:lnTo>
                  <a:lnTo>
                    <a:pt x="2304" y="58"/>
                  </a:lnTo>
                  <a:lnTo>
                    <a:pt x="2322" y="42"/>
                  </a:lnTo>
                  <a:lnTo>
                    <a:pt x="2341" y="25"/>
                  </a:lnTo>
                  <a:lnTo>
                    <a:pt x="2367" y="0"/>
                  </a:lnTo>
                  <a:lnTo>
                    <a:pt x="2367" y="164"/>
                  </a:lnTo>
                  <a:lnTo>
                    <a:pt x="2361" y="200"/>
                  </a:lnTo>
                  <a:lnTo>
                    <a:pt x="2351" y="234"/>
                  </a:lnTo>
                  <a:lnTo>
                    <a:pt x="2335" y="266"/>
                  </a:lnTo>
                  <a:lnTo>
                    <a:pt x="2316" y="297"/>
                  </a:lnTo>
                  <a:lnTo>
                    <a:pt x="2293" y="325"/>
                  </a:lnTo>
                  <a:lnTo>
                    <a:pt x="2266" y="353"/>
                  </a:lnTo>
                  <a:lnTo>
                    <a:pt x="2235" y="379"/>
                  </a:lnTo>
                  <a:lnTo>
                    <a:pt x="2202" y="402"/>
                  </a:lnTo>
                  <a:lnTo>
                    <a:pt x="2166" y="425"/>
                  </a:lnTo>
                  <a:lnTo>
                    <a:pt x="2127" y="445"/>
                  </a:lnTo>
                  <a:lnTo>
                    <a:pt x="2085" y="465"/>
                  </a:lnTo>
                  <a:lnTo>
                    <a:pt x="2043" y="482"/>
                  </a:lnTo>
                  <a:lnTo>
                    <a:pt x="1998" y="499"/>
                  </a:lnTo>
                  <a:lnTo>
                    <a:pt x="1951" y="514"/>
                  </a:lnTo>
                  <a:lnTo>
                    <a:pt x="1904" y="528"/>
                  </a:lnTo>
                  <a:lnTo>
                    <a:pt x="1856" y="541"/>
                  </a:lnTo>
                  <a:lnTo>
                    <a:pt x="1807" y="553"/>
                  </a:lnTo>
                  <a:lnTo>
                    <a:pt x="1758" y="563"/>
                  </a:lnTo>
                  <a:lnTo>
                    <a:pt x="1708" y="573"/>
                  </a:lnTo>
                  <a:lnTo>
                    <a:pt x="1659" y="582"/>
                  </a:lnTo>
                  <a:lnTo>
                    <a:pt x="1609" y="589"/>
                  </a:lnTo>
                  <a:lnTo>
                    <a:pt x="1561" y="596"/>
                  </a:lnTo>
                  <a:lnTo>
                    <a:pt x="1514" y="601"/>
                  </a:lnTo>
                  <a:lnTo>
                    <a:pt x="1470" y="607"/>
                  </a:lnTo>
                  <a:lnTo>
                    <a:pt x="1382" y="614"/>
                  </a:lnTo>
                  <a:lnTo>
                    <a:pt x="1305" y="619"/>
                  </a:lnTo>
                  <a:lnTo>
                    <a:pt x="1238" y="622"/>
                  </a:lnTo>
                  <a:lnTo>
                    <a:pt x="1184" y="622"/>
                  </a:lnTo>
                  <a:lnTo>
                    <a:pt x="1130" y="622"/>
                  </a:lnTo>
                  <a:lnTo>
                    <a:pt x="1064" y="619"/>
                  </a:lnTo>
                  <a:lnTo>
                    <a:pt x="987" y="614"/>
                  </a:lnTo>
                  <a:lnTo>
                    <a:pt x="901" y="607"/>
                  </a:lnTo>
                  <a:lnTo>
                    <a:pt x="856" y="602"/>
                  </a:lnTo>
                  <a:lnTo>
                    <a:pt x="809" y="596"/>
                  </a:lnTo>
                  <a:lnTo>
                    <a:pt x="762" y="589"/>
                  </a:lnTo>
                  <a:lnTo>
                    <a:pt x="714" y="583"/>
                  </a:lnTo>
                  <a:lnTo>
                    <a:pt x="665" y="574"/>
                  </a:lnTo>
                  <a:lnTo>
                    <a:pt x="616" y="565"/>
                  </a:lnTo>
                  <a:lnTo>
                    <a:pt x="567" y="554"/>
                  </a:lnTo>
                  <a:lnTo>
                    <a:pt x="519" y="543"/>
                  </a:lnTo>
                  <a:lnTo>
                    <a:pt x="471" y="530"/>
                  </a:lnTo>
                  <a:lnTo>
                    <a:pt x="423" y="517"/>
                  </a:lnTo>
                  <a:lnTo>
                    <a:pt x="377" y="502"/>
                  </a:lnTo>
                  <a:lnTo>
                    <a:pt x="332" y="486"/>
                  </a:lnTo>
                  <a:lnTo>
                    <a:pt x="289" y="468"/>
                  </a:lnTo>
                  <a:lnTo>
                    <a:pt x="248" y="450"/>
                  </a:lnTo>
                  <a:lnTo>
                    <a:pt x="209" y="429"/>
                  </a:lnTo>
                  <a:lnTo>
                    <a:pt x="173" y="407"/>
                  </a:lnTo>
                  <a:lnTo>
                    <a:pt x="139" y="384"/>
                  </a:lnTo>
                  <a:lnTo>
                    <a:pt x="107" y="360"/>
                  </a:lnTo>
                  <a:lnTo>
                    <a:pt x="80" y="333"/>
                  </a:lnTo>
                  <a:lnTo>
                    <a:pt x="56" y="306"/>
                  </a:lnTo>
                  <a:lnTo>
                    <a:pt x="36" y="276"/>
                  </a:lnTo>
                  <a:lnTo>
                    <a:pt x="20" y="245"/>
                  </a:lnTo>
                  <a:lnTo>
                    <a:pt x="8" y="211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27" y="27"/>
                  </a:lnTo>
                  <a:lnTo>
                    <a:pt x="45" y="43"/>
                  </a:lnTo>
                  <a:lnTo>
                    <a:pt x="65" y="59"/>
                  </a:lnTo>
                  <a:lnTo>
                    <a:pt x="83" y="75"/>
                  </a:lnTo>
                  <a:lnTo>
                    <a:pt x="104" y="89"/>
                  </a:lnTo>
                  <a:lnTo>
                    <a:pt x="126" y="103"/>
                  </a:lnTo>
                  <a:lnTo>
                    <a:pt x="148" y="117"/>
                  </a:lnTo>
                  <a:lnTo>
                    <a:pt x="170" y="130"/>
                  </a:lnTo>
                  <a:lnTo>
                    <a:pt x="193" y="142"/>
                  </a:lnTo>
                  <a:lnTo>
                    <a:pt x="195" y="156"/>
                  </a:lnTo>
                  <a:lnTo>
                    <a:pt x="198" y="169"/>
                  </a:lnTo>
                  <a:lnTo>
                    <a:pt x="202" y="181"/>
                  </a:lnTo>
                  <a:lnTo>
                    <a:pt x="210" y="193"/>
                  </a:lnTo>
                  <a:lnTo>
                    <a:pt x="219" y="205"/>
                  </a:lnTo>
                  <a:lnTo>
                    <a:pt x="228" y="216"/>
                  </a:lnTo>
                  <a:lnTo>
                    <a:pt x="241" y="227"/>
                  </a:lnTo>
                  <a:lnTo>
                    <a:pt x="255" y="238"/>
                  </a:lnTo>
                  <a:lnTo>
                    <a:pt x="270" y="249"/>
                  </a:lnTo>
                  <a:lnTo>
                    <a:pt x="286" y="259"/>
                  </a:lnTo>
                  <a:lnTo>
                    <a:pt x="305" y="268"/>
                  </a:lnTo>
                  <a:lnTo>
                    <a:pt x="323" y="277"/>
                  </a:lnTo>
                  <a:lnTo>
                    <a:pt x="365" y="295"/>
                  </a:lnTo>
                  <a:lnTo>
                    <a:pt x="411" y="311"/>
                  </a:lnTo>
                  <a:lnTo>
                    <a:pt x="411" y="228"/>
                  </a:lnTo>
                  <a:lnTo>
                    <a:pt x="435" y="235"/>
                  </a:lnTo>
                  <a:lnTo>
                    <a:pt x="459" y="241"/>
                  </a:lnTo>
                  <a:lnTo>
                    <a:pt x="483" y="248"/>
                  </a:lnTo>
                  <a:lnTo>
                    <a:pt x="507" y="254"/>
                  </a:lnTo>
                  <a:lnTo>
                    <a:pt x="531" y="260"/>
                  </a:lnTo>
                  <a:lnTo>
                    <a:pt x="555" y="265"/>
                  </a:lnTo>
                  <a:lnTo>
                    <a:pt x="580" y="271"/>
                  </a:lnTo>
                  <a:lnTo>
                    <a:pt x="604" y="275"/>
                  </a:lnTo>
                  <a:lnTo>
                    <a:pt x="604" y="361"/>
                  </a:lnTo>
                  <a:lnTo>
                    <a:pt x="638" y="368"/>
                  </a:lnTo>
                  <a:lnTo>
                    <a:pt x="672" y="374"/>
                  </a:lnTo>
                  <a:lnTo>
                    <a:pt x="707" y="381"/>
                  </a:lnTo>
                  <a:lnTo>
                    <a:pt x="740" y="386"/>
                  </a:lnTo>
                  <a:lnTo>
                    <a:pt x="774" y="392"/>
                  </a:lnTo>
                  <a:lnTo>
                    <a:pt x="808" y="396"/>
                  </a:lnTo>
                  <a:lnTo>
                    <a:pt x="841" y="401"/>
                  </a:lnTo>
                  <a:lnTo>
                    <a:pt x="874" y="405"/>
                  </a:lnTo>
                  <a:lnTo>
                    <a:pt x="874" y="316"/>
                  </a:lnTo>
                  <a:lnTo>
                    <a:pt x="900" y="319"/>
                  </a:lnTo>
                  <a:lnTo>
                    <a:pt x="925" y="321"/>
                  </a:lnTo>
                  <a:lnTo>
                    <a:pt x="950" y="323"/>
                  </a:lnTo>
                  <a:lnTo>
                    <a:pt x="975" y="325"/>
                  </a:lnTo>
                  <a:lnTo>
                    <a:pt x="998" y="326"/>
                  </a:lnTo>
                  <a:lnTo>
                    <a:pt x="1022" y="328"/>
                  </a:lnTo>
                  <a:lnTo>
                    <a:pt x="1045" y="330"/>
                  </a:lnTo>
                  <a:lnTo>
                    <a:pt x="1067" y="330"/>
                  </a:lnTo>
                  <a:lnTo>
                    <a:pt x="1067" y="423"/>
                  </a:lnTo>
                  <a:lnTo>
                    <a:pt x="1086" y="425"/>
                  </a:lnTo>
                  <a:lnTo>
                    <a:pt x="1105" y="427"/>
                  </a:lnTo>
                  <a:lnTo>
                    <a:pt x="1121" y="427"/>
                  </a:lnTo>
                  <a:lnTo>
                    <a:pt x="1138" y="428"/>
                  </a:lnTo>
                  <a:lnTo>
                    <a:pt x="1152" y="429"/>
                  </a:lnTo>
                  <a:lnTo>
                    <a:pt x="1164" y="429"/>
                  </a:lnTo>
                  <a:lnTo>
                    <a:pt x="1175" y="429"/>
                  </a:lnTo>
                  <a:lnTo>
                    <a:pt x="1184" y="429"/>
                  </a:lnTo>
                  <a:lnTo>
                    <a:pt x="1195" y="429"/>
                  </a:lnTo>
                  <a:lnTo>
                    <a:pt x="1208" y="429"/>
                  </a:lnTo>
                  <a:lnTo>
                    <a:pt x="1224" y="428"/>
                  </a:lnTo>
                  <a:lnTo>
                    <a:pt x="1243" y="428"/>
                  </a:lnTo>
                  <a:lnTo>
                    <a:pt x="1263" y="426"/>
                  </a:lnTo>
                  <a:lnTo>
                    <a:pt x="1285" y="425"/>
                  </a:lnTo>
                  <a:lnTo>
                    <a:pt x="1310" y="422"/>
                  </a:lnTo>
                  <a:lnTo>
                    <a:pt x="1336" y="421"/>
                  </a:lnTo>
                  <a:lnTo>
                    <a:pt x="1336" y="329"/>
                  </a:lnTo>
                  <a:lnTo>
                    <a:pt x="1358" y="328"/>
                  </a:lnTo>
                  <a:lnTo>
                    <a:pt x="1381" y="325"/>
                  </a:lnTo>
                  <a:lnTo>
                    <a:pt x="1405" y="324"/>
                  </a:lnTo>
                  <a:lnTo>
                    <a:pt x="1429" y="322"/>
                  </a:lnTo>
                  <a:lnTo>
                    <a:pt x="1453" y="320"/>
                  </a:lnTo>
                  <a:lnTo>
                    <a:pt x="1478" y="318"/>
                  </a:lnTo>
                  <a:lnTo>
                    <a:pt x="1504" y="314"/>
                  </a:lnTo>
                  <a:lnTo>
                    <a:pt x="1530" y="31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558291" y="4306122"/>
              <a:ext cx="800766" cy="342784"/>
            </a:xfrm>
            <a:custGeom>
              <a:avLst/>
              <a:gdLst/>
              <a:ahLst/>
              <a:cxnLst>
                <a:cxn ang="0">
                  <a:pos x="205" y="899"/>
                </a:cxn>
                <a:cxn ang="0">
                  <a:pos x="306" y="988"/>
                </a:cxn>
                <a:cxn ang="0">
                  <a:pos x="876" y="737"/>
                </a:cxn>
                <a:cxn ang="0">
                  <a:pos x="1059" y="1145"/>
                </a:cxn>
                <a:cxn ang="0">
                  <a:pos x="1389" y="1139"/>
                </a:cxn>
                <a:cxn ang="0">
                  <a:pos x="1845" y="1066"/>
                </a:cxn>
                <a:cxn ang="0">
                  <a:pos x="2085" y="978"/>
                </a:cxn>
                <a:cxn ang="0">
                  <a:pos x="2173" y="863"/>
                </a:cxn>
                <a:cxn ang="0">
                  <a:pos x="2126" y="785"/>
                </a:cxn>
                <a:cxn ang="0">
                  <a:pos x="1978" y="705"/>
                </a:cxn>
                <a:cxn ang="0">
                  <a:pos x="1550" y="608"/>
                </a:cxn>
                <a:cxn ang="0">
                  <a:pos x="1183" y="574"/>
                </a:cxn>
                <a:cxn ang="0">
                  <a:pos x="822" y="596"/>
                </a:cxn>
                <a:cxn ang="0">
                  <a:pos x="520" y="658"/>
                </a:cxn>
                <a:cxn ang="0">
                  <a:pos x="307" y="744"/>
                </a:cxn>
                <a:cxn ang="0">
                  <a:pos x="211" y="822"/>
                </a:cxn>
                <a:cxn ang="0">
                  <a:pos x="4" y="831"/>
                </a:cxn>
                <a:cxn ang="0">
                  <a:pos x="46" y="729"/>
                </a:cxn>
                <a:cxn ang="0">
                  <a:pos x="125" y="641"/>
                </a:cxn>
                <a:cxn ang="0">
                  <a:pos x="348" y="512"/>
                </a:cxn>
                <a:cxn ang="0">
                  <a:pos x="772" y="408"/>
                </a:cxn>
                <a:cxn ang="0">
                  <a:pos x="854" y="334"/>
                </a:cxn>
                <a:cxn ang="0">
                  <a:pos x="789" y="238"/>
                </a:cxn>
                <a:cxn ang="0">
                  <a:pos x="818" y="43"/>
                </a:cxn>
                <a:cxn ang="0">
                  <a:pos x="966" y="142"/>
                </a:cxn>
                <a:cxn ang="0">
                  <a:pos x="1013" y="227"/>
                </a:cxn>
                <a:cxn ang="0">
                  <a:pos x="1183" y="310"/>
                </a:cxn>
                <a:cxn ang="0">
                  <a:pos x="1328" y="264"/>
                </a:cxn>
                <a:cxn ang="0">
                  <a:pos x="1513" y="386"/>
                </a:cxn>
                <a:cxn ang="0">
                  <a:pos x="1698" y="320"/>
                </a:cxn>
                <a:cxn ang="0">
                  <a:pos x="1840" y="424"/>
                </a:cxn>
                <a:cxn ang="0">
                  <a:pos x="1947" y="429"/>
                </a:cxn>
                <a:cxn ang="0">
                  <a:pos x="2058" y="425"/>
                </a:cxn>
                <a:cxn ang="0">
                  <a:pos x="2202" y="321"/>
                </a:cxn>
                <a:cxn ang="0">
                  <a:pos x="2369" y="391"/>
                </a:cxn>
                <a:cxn ang="0">
                  <a:pos x="2572" y="268"/>
                </a:cxn>
                <a:cxn ang="0">
                  <a:pos x="2741" y="224"/>
                </a:cxn>
                <a:cxn ang="0">
                  <a:pos x="2883" y="239"/>
                </a:cxn>
                <a:cxn ang="0">
                  <a:pos x="2942" y="166"/>
                </a:cxn>
                <a:cxn ang="0">
                  <a:pos x="3057" y="74"/>
                </a:cxn>
                <a:cxn ang="0">
                  <a:pos x="3128" y="219"/>
                </a:cxn>
                <a:cxn ang="0">
                  <a:pos x="3008" y="378"/>
                </a:cxn>
                <a:cxn ang="0">
                  <a:pos x="2796" y="489"/>
                </a:cxn>
                <a:cxn ang="0">
                  <a:pos x="2536" y="561"/>
                </a:cxn>
                <a:cxn ang="0">
                  <a:pos x="2237" y="633"/>
                </a:cxn>
                <a:cxn ang="0">
                  <a:pos x="2326" y="730"/>
                </a:cxn>
                <a:cxn ang="0">
                  <a:pos x="2366" y="848"/>
                </a:cxn>
                <a:cxn ang="0">
                  <a:pos x="2250" y="1075"/>
                </a:cxn>
                <a:cxn ang="0">
                  <a:pos x="1967" y="1223"/>
                </a:cxn>
                <a:cxn ang="0">
                  <a:pos x="1620" y="1306"/>
                </a:cxn>
                <a:cxn ang="0">
                  <a:pos x="1183" y="1345"/>
                </a:cxn>
                <a:cxn ang="0">
                  <a:pos x="747" y="1310"/>
                </a:cxn>
                <a:cxn ang="0">
                  <a:pos x="398" y="1232"/>
                </a:cxn>
                <a:cxn ang="0">
                  <a:pos x="117" y="1089"/>
                </a:cxn>
                <a:cxn ang="0">
                  <a:pos x="0" y="863"/>
                </a:cxn>
              </a:cxnLst>
              <a:rect l="0" t="0" r="r" b="b"/>
              <a:pathLst>
                <a:path w="3139" h="1345">
                  <a:moveTo>
                    <a:pt x="0" y="863"/>
                  </a:moveTo>
                  <a:lnTo>
                    <a:pt x="194" y="854"/>
                  </a:lnTo>
                  <a:lnTo>
                    <a:pt x="194" y="862"/>
                  </a:lnTo>
                  <a:lnTo>
                    <a:pt x="195" y="870"/>
                  </a:lnTo>
                  <a:lnTo>
                    <a:pt x="198" y="877"/>
                  </a:lnTo>
                  <a:lnTo>
                    <a:pt x="200" y="885"/>
                  </a:lnTo>
                  <a:lnTo>
                    <a:pt x="205" y="899"/>
                  </a:lnTo>
                  <a:lnTo>
                    <a:pt x="214" y="913"/>
                  </a:lnTo>
                  <a:lnTo>
                    <a:pt x="224" y="926"/>
                  </a:lnTo>
                  <a:lnTo>
                    <a:pt x="237" y="939"/>
                  </a:lnTo>
                  <a:lnTo>
                    <a:pt x="251" y="952"/>
                  </a:lnTo>
                  <a:lnTo>
                    <a:pt x="267" y="964"/>
                  </a:lnTo>
                  <a:lnTo>
                    <a:pt x="286" y="976"/>
                  </a:lnTo>
                  <a:lnTo>
                    <a:pt x="306" y="988"/>
                  </a:lnTo>
                  <a:lnTo>
                    <a:pt x="326" y="999"/>
                  </a:lnTo>
                  <a:lnTo>
                    <a:pt x="349" y="1010"/>
                  </a:lnTo>
                  <a:lnTo>
                    <a:pt x="373" y="1020"/>
                  </a:lnTo>
                  <a:lnTo>
                    <a:pt x="398" y="1030"/>
                  </a:lnTo>
                  <a:lnTo>
                    <a:pt x="426" y="1039"/>
                  </a:lnTo>
                  <a:lnTo>
                    <a:pt x="453" y="1047"/>
                  </a:lnTo>
                  <a:lnTo>
                    <a:pt x="876" y="737"/>
                  </a:lnTo>
                  <a:lnTo>
                    <a:pt x="1088" y="822"/>
                  </a:lnTo>
                  <a:lnTo>
                    <a:pt x="691" y="1101"/>
                  </a:lnTo>
                  <a:lnTo>
                    <a:pt x="772" y="1114"/>
                  </a:lnTo>
                  <a:lnTo>
                    <a:pt x="850" y="1125"/>
                  </a:lnTo>
                  <a:lnTo>
                    <a:pt x="926" y="1133"/>
                  </a:lnTo>
                  <a:lnTo>
                    <a:pt x="996" y="1141"/>
                  </a:lnTo>
                  <a:lnTo>
                    <a:pt x="1059" y="1145"/>
                  </a:lnTo>
                  <a:lnTo>
                    <a:pt x="1111" y="1150"/>
                  </a:lnTo>
                  <a:lnTo>
                    <a:pt x="1154" y="1152"/>
                  </a:lnTo>
                  <a:lnTo>
                    <a:pt x="1183" y="1152"/>
                  </a:lnTo>
                  <a:lnTo>
                    <a:pt x="1215" y="1152"/>
                  </a:lnTo>
                  <a:lnTo>
                    <a:pt x="1261" y="1149"/>
                  </a:lnTo>
                  <a:lnTo>
                    <a:pt x="1320" y="1145"/>
                  </a:lnTo>
                  <a:lnTo>
                    <a:pt x="1389" y="1139"/>
                  </a:lnTo>
                  <a:lnTo>
                    <a:pt x="1465" y="1131"/>
                  </a:lnTo>
                  <a:lnTo>
                    <a:pt x="1547" y="1120"/>
                  </a:lnTo>
                  <a:lnTo>
                    <a:pt x="1632" y="1108"/>
                  </a:lnTo>
                  <a:lnTo>
                    <a:pt x="1718" y="1093"/>
                  </a:lnTo>
                  <a:lnTo>
                    <a:pt x="1761" y="1086"/>
                  </a:lnTo>
                  <a:lnTo>
                    <a:pt x="1804" y="1076"/>
                  </a:lnTo>
                  <a:lnTo>
                    <a:pt x="1845" y="1066"/>
                  </a:lnTo>
                  <a:lnTo>
                    <a:pt x="1884" y="1056"/>
                  </a:lnTo>
                  <a:lnTo>
                    <a:pt x="1924" y="1045"/>
                  </a:lnTo>
                  <a:lnTo>
                    <a:pt x="1961" y="1033"/>
                  </a:lnTo>
                  <a:lnTo>
                    <a:pt x="1996" y="1020"/>
                  </a:lnTo>
                  <a:lnTo>
                    <a:pt x="2028" y="1007"/>
                  </a:lnTo>
                  <a:lnTo>
                    <a:pt x="2058" y="993"/>
                  </a:lnTo>
                  <a:lnTo>
                    <a:pt x="2085" y="978"/>
                  </a:lnTo>
                  <a:lnTo>
                    <a:pt x="2109" y="962"/>
                  </a:lnTo>
                  <a:lnTo>
                    <a:pt x="2130" y="945"/>
                  </a:lnTo>
                  <a:lnTo>
                    <a:pt x="2147" y="929"/>
                  </a:lnTo>
                  <a:lnTo>
                    <a:pt x="2161" y="910"/>
                  </a:lnTo>
                  <a:lnTo>
                    <a:pt x="2169" y="890"/>
                  </a:lnTo>
                  <a:lnTo>
                    <a:pt x="2173" y="871"/>
                  </a:lnTo>
                  <a:lnTo>
                    <a:pt x="2173" y="863"/>
                  </a:lnTo>
                  <a:lnTo>
                    <a:pt x="2171" y="855"/>
                  </a:lnTo>
                  <a:lnTo>
                    <a:pt x="2169" y="848"/>
                  </a:lnTo>
                  <a:lnTo>
                    <a:pt x="2167" y="840"/>
                  </a:lnTo>
                  <a:lnTo>
                    <a:pt x="2161" y="825"/>
                  </a:lnTo>
                  <a:lnTo>
                    <a:pt x="2152" y="812"/>
                  </a:lnTo>
                  <a:lnTo>
                    <a:pt x="2140" y="798"/>
                  </a:lnTo>
                  <a:lnTo>
                    <a:pt x="2126" y="785"/>
                  </a:lnTo>
                  <a:lnTo>
                    <a:pt x="2110" y="771"/>
                  </a:lnTo>
                  <a:lnTo>
                    <a:pt x="2093" y="760"/>
                  </a:lnTo>
                  <a:lnTo>
                    <a:pt x="2073" y="748"/>
                  </a:lnTo>
                  <a:lnTo>
                    <a:pt x="2051" y="737"/>
                  </a:lnTo>
                  <a:lnTo>
                    <a:pt x="2028" y="726"/>
                  </a:lnTo>
                  <a:lnTo>
                    <a:pt x="2003" y="716"/>
                  </a:lnTo>
                  <a:lnTo>
                    <a:pt x="1978" y="705"/>
                  </a:lnTo>
                  <a:lnTo>
                    <a:pt x="1951" y="696"/>
                  </a:lnTo>
                  <a:lnTo>
                    <a:pt x="1923" y="686"/>
                  </a:lnTo>
                  <a:lnTo>
                    <a:pt x="1893" y="678"/>
                  </a:lnTo>
                  <a:lnTo>
                    <a:pt x="1433" y="966"/>
                  </a:lnTo>
                  <a:lnTo>
                    <a:pt x="1204" y="884"/>
                  </a:lnTo>
                  <a:lnTo>
                    <a:pt x="1623" y="620"/>
                  </a:lnTo>
                  <a:lnTo>
                    <a:pt x="1550" y="608"/>
                  </a:lnTo>
                  <a:lnTo>
                    <a:pt x="1479" y="598"/>
                  </a:lnTo>
                  <a:lnTo>
                    <a:pt x="1412" y="590"/>
                  </a:lnTo>
                  <a:lnTo>
                    <a:pt x="1349" y="584"/>
                  </a:lnTo>
                  <a:lnTo>
                    <a:pt x="1295" y="580"/>
                  </a:lnTo>
                  <a:lnTo>
                    <a:pt x="1247" y="576"/>
                  </a:lnTo>
                  <a:lnTo>
                    <a:pt x="1210" y="574"/>
                  </a:lnTo>
                  <a:lnTo>
                    <a:pt x="1183" y="574"/>
                  </a:lnTo>
                  <a:lnTo>
                    <a:pt x="1129" y="574"/>
                  </a:lnTo>
                  <a:lnTo>
                    <a:pt x="1075" y="575"/>
                  </a:lnTo>
                  <a:lnTo>
                    <a:pt x="1023" y="579"/>
                  </a:lnTo>
                  <a:lnTo>
                    <a:pt x="971" y="582"/>
                  </a:lnTo>
                  <a:lnTo>
                    <a:pt x="920" y="585"/>
                  </a:lnTo>
                  <a:lnTo>
                    <a:pt x="870" y="590"/>
                  </a:lnTo>
                  <a:lnTo>
                    <a:pt x="822" y="596"/>
                  </a:lnTo>
                  <a:lnTo>
                    <a:pt x="775" y="602"/>
                  </a:lnTo>
                  <a:lnTo>
                    <a:pt x="728" y="610"/>
                  </a:lnTo>
                  <a:lnTo>
                    <a:pt x="684" y="619"/>
                  </a:lnTo>
                  <a:lnTo>
                    <a:pt x="641" y="628"/>
                  </a:lnTo>
                  <a:lnTo>
                    <a:pt x="599" y="636"/>
                  </a:lnTo>
                  <a:lnTo>
                    <a:pt x="559" y="647"/>
                  </a:lnTo>
                  <a:lnTo>
                    <a:pt x="520" y="658"/>
                  </a:lnTo>
                  <a:lnTo>
                    <a:pt x="482" y="669"/>
                  </a:lnTo>
                  <a:lnTo>
                    <a:pt x="448" y="681"/>
                  </a:lnTo>
                  <a:lnTo>
                    <a:pt x="414" y="694"/>
                  </a:lnTo>
                  <a:lnTo>
                    <a:pt x="383" y="706"/>
                  </a:lnTo>
                  <a:lnTo>
                    <a:pt x="355" y="719"/>
                  </a:lnTo>
                  <a:lnTo>
                    <a:pt x="330" y="731"/>
                  </a:lnTo>
                  <a:lnTo>
                    <a:pt x="307" y="744"/>
                  </a:lnTo>
                  <a:lnTo>
                    <a:pt x="287" y="756"/>
                  </a:lnTo>
                  <a:lnTo>
                    <a:pt x="269" y="768"/>
                  </a:lnTo>
                  <a:lnTo>
                    <a:pt x="253" y="779"/>
                  </a:lnTo>
                  <a:lnTo>
                    <a:pt x="240" y="791"/>
                  </a:lnTo>
                  <a:lnTo>
                    <a:pt x="228" y="802"/>
                  </a:lnTo>
                  <a:lnTo>
                    <a:pt x="218" y="812"/>
                  </a:lnTo>
                  <a:lnTo>
                    <a:pt x="211" y="822"/>
                  </a:lnTo>
                  <a:lnTo>
                    <a:pt x="204" y="831"/>
                  </a:lnTo>
                  <a:lnTo>
                    <a:pt x="200" y="840"/>
                  </a:lnTo>
                  <a:lnTo>
                    <a:pt x="196" y="848"/>
                  </a:lnTo>
                  <a:lnTo>
                    <a:pt x="194" y="854"/>
                  </a:lnTo>
                  <a:lnTo>
                    <a:pt x="0" y="863"/>
                  </a:lnTo>
                  <a:lnTo>
                    <a:pt x="1" y="847"/>
                  </a:lnTo>
                  <a:lnTo>
                    <a:pt x="4" y="831"/>
                  </a:lnTo>
                  <a:lnTo>
                    <a:pt x="8" y="816"/>
                  </a:lnTo>
                  <a:lnTo>
                    <a:pt x="12" y="801"/>
                  </a:lnTo>
                  <a:lnTo>
                    <a:pt x="16" y="786"/>
                  </a:lnTo>
                  <a:lnTo>
                    <a:pt x="23" y="771"/>
                  </a:lnTo>
                  <a:lnTo>
                    <a:pt x="29" y="756"/>
                  </a:lnTo>
                  <a:lnTo>
                    <a:pt x="37" y="743"/>
                  </a:lnTo>
                  <a:lnTo>
                    <a:pt x="46" y="729"/>
                  </a:lnTo>
                  <a:lnTo>
                    <a:pt x="56" y="716"/>
                  </a:lnTo>
                  <a:lnTo>
                    <a:pt x="65" y="703"/>
                  </a:lnTo>
                  <a:lnTo>
                    <a:pt x="76" y="690"/>
                  </a:lnTo>
                  <a:lnTo>
                    <a:pt x="87" y="677"/>
                  </a:lnTo>
                  <a:lnTo>
                    <a:pt x="99" y="665"/>
                  </a:lnTo>
                  <a:lnTo>
                    <a:pt x="112" y="653"/>
                  </a:lnTo>
                  <a:lnTo>
                    <a:pt x="125" y="641"/>
                  </a:lnTo>
                  <a:lnTo>
                    <a:pt x="153" y="619"/>
                  </a:lnTo>
                  <a:lnTo>
                    <a:pt x="182" y="598"/>
                  </a:lnTo>
                  <a:lnTo>
                    <a:pt x="213" y="579"/>
                  </a:lnTo>
                  <a:lnTo>
                    <a:pt x="246" y="560"/>
                  </a:lnTo>
                  <a:lnTo>
                    <a:pt x="279" y="543"/>
                  </a:lnTo>
                  <a:lnTo>
                    <a:pt x="313" y="527"/>
                  </a:lnTo>
                  <a:lnTo>
                    <a:pt x="348" y="512"/>
                  </a:lnTo>
                  <a:lnTo>
                    <a:pt x="383" y="499"/>
                  </a:lnTo>
                  <a:lnTo>
                    <a:pt x="440" y="480"/>
                  </a:lnTo>
                  <a:lnTo>
                    <a:pt x="501" y="463"/>
                  </a:lnTo>
                  <a:lnTo>
                    <a:pt x="564" y="447"/>
                  </a:lnTo>
                  <a:lnTo>
                    <a:pt x="631" y="432"/>
                  </a:lnTo>
                  <a:lnTo>
                    <a:pt x="700" y="419"/>
                  </a:lnTo>
                  <a:lnTo>
                    <a:pt x="772" y="408"/>
                  </a:lnTo>
                  <a:lnTo>
                    <a:pt x="846" y="400"/>
                  </a:lnTo>
                  <a:lnTo>
                    <a:pt x="921" y="392"/>
                  </a:lnTo>
                  <a:lnTo>
                    <a:pt x="906" y="381"/>
                  </a:lnTo>
                  <a:lnTo>
                    <a:pt x="892" y="369"/>
                  </a:lnTo>
                  <a:lnTo>
                    <a:pt x="879" y="358"/>
                  </a:lnTo>
                  <a:lnTo>
                    <a:pt x="866" y="346"/>
                  </a:lnTo>
                  <a:lnTo>
                    <a:pt x="854" y="334"/>
                  </a:lnTo>
                  <a:lnTo>
                    <a:pt x="842" y="321"/>
                  </a:lnTo>
                  <a:lnTo>
                    <a:pt x="831" y="308"/>
                  </a:lnTo>
                  <a:lnTo>
                    <a:pt x="821" y="295"/>
                  </a:lnTo>
                  <a:lnTo>
                    <a:pt x="812" y="282"/>
                  </a:lnTo>
                  <a:lnTo>
                    <a:pt x="803" y="268"/>
                  </a:lnTo>
                  <a:lnTo>
                    <a:pt x="796" y="254"/>
                  </a:lnTo>
                  <a:lnTo>
                    <a:pt x="789" y="238"/>
                  </a:lnTo>
                  <a:lnTo>
                    <a:pt x="784" y="223"/>
                  </a:lnTo>
                  <a:lnTo>
                    <a:pt x="779" y="208"/>
                  </a:lnTo>
                  <a:lnTo>
                    <a:pt x="775" y="193"/>
                  </a:lnTo>
                  <a:lnTo>
                    <a:pt x="773" y="176"/>
                  </a:lnTo>
                  <a:lnTo>
                    <a:pt x="773" y="0"/>
                  </a:lnTo>
                  <a:lnTo>
                    <a:pt x="800" y="27"/>
                  </a:lnTo>
                  <a:lnTo>
                    <a:pt x="818" y="43"/>
                  </a:lnTo>
                  <a:lnTo>
                    <a:pt x="836" y="58"/>
                  </a:lnTo>
                  <a:lnTo>
                    <a:pt x="856" y="74"/>
                  </a:lnTo>
                  <a:lnTo>
                    <a:pt x="877" y="89"/>
                  </a:lnTo>
                  <a:lnTo>
                    <a:pt x="897" y="103"/>
                  </a:lnTo>
                  <a:lnTo>
                    <a:pt x="919" y="116"/>
                  </a:lnTo>
                  <a:lnTo>
                    <a:pt x="942" y="129"/>
                  </a:lnTo>
                  <a:lnTo>
                    <a:pt x="966" y="142"/>
                  </a:lnTo>
                  <a:lnTo>
                    <a:pt x="967" y="155"/>
                  </a:lnTo>
                  <a:lnTo>
                    <a:pt x="971" y="169"/>
                  </a:lnTo>
                  <a:lnTo>
                    <a:pt x="975" y="182"/>
                  </a:lnTo>
                  <a:lnTo>
                    <a:pt x="983" y="194"/>
                  </a:lnTo>
                  <a:lnTo>
                    <a:pt x="991" y="205"/>
                  </a:lnTo>
                  <a:lnTo>
                    <a:pt x="1001" y="217"/>
                  </a:lnTo>
                  <a:lnTo>
                    <a:pt x="1013" y="227"/>
                  </a:lnTo>
                  <a:lnTo>
                    <a:pt x="1027" y="237"/>
                  </a:lnTo>
                  <a:lnTo>
                    <a:pt x="1043" y="248"/>
                  </a:lnTo>
                  <a:lnTo>
                    <a:pt x="1059" y="258"/>
                  </a:lnTo>
                  <a:lnTo>
                    <a:pt x="1076" y="268"/>
                  </a:lnTo>
                  <a:lnTo>
                    <a:pt x="1096" y="276"/>
                  </a:lnTo>
                  <a:lnTo>
                    <a:pt x="1138" y="294"/>
                  </a:lnTo>
                  <a:lnTo>
                    <a:pt x="1183" y="310"/>
                  </a:lnTo>
                  <a:lnTo>
                    <a:pt x="1183" y="227"/>
                  </a:lnTo>
                  <a:lnTo>
                    <a:pt x="1207" y="234"/>
                  </a:lnTo>
                  <a:lnTo>
                    <a:pt x="1230" y="242"/>
                  </a:lnTo>
                  <a:lnTo>
                    <a:pt x="1254" y="247"/>
                  </a:lnTo>
                  <a:lnTo>
                    <a:pt x="1279" y="254"/>
                  </a:lnTo>
                  <a:lnTo>
                    <a:pt x="1303" y="259"/>
                  </a:lnTo>
                  <a:lnTo>
                    <a:pt x="1328" y="264"/>
                  </a:lnTo>
                  <a:lnTo>
                    <a:pt x="1352" y="270"/>
                  </a:lnTo>
                  <a:lnTo>
                    <a:pt x="1377" y="275"/>
                  </a:lnTo>
                  <a:lnTo>
                    <a:pt x="1377" y="362"/>
                  </a:lnTo>
                  <a:lnTo>
                    <a:pt x="1410" y="368"/>
                  </a:lnTo>
                  <a:lnTo>
                    <a:pt x="1444" y="375"/>
                  </a:lnTo>
                  <a:lnTo>
                    <a:pt x="1478" y="380"/>
                  </a:lnTo>
                  <a:lnTo>
                    <a:pt x="1513" y="386"/>
                  </a:lnTo>
                  <a:lnTo>
                    <a:pt x="1547" y="391"/>
                  </a:lnTo>
                  <a:lnTo>
                    <a:pt x="1581" y="395"/>
                  </a:lnTo>
                  <a:lnTo>
                    <a:pt x="1614" y="400"/>
                  </a:lnTo>
                  <a:lnTo>
                    <a:pt x="1646" y="404"/>
                  </a:lnTo>
                  <a:lnTo>
                    <a:pt x="1646" y="316"/>
                  </a:lnTo>
                  <a:lnTo>
                    <a:pt x="1673" y="318"/>
                  </a:lnTo>
                  <a:lnTo>
                    <a:pt x="1698" y="320"/>
                  </a:lnTo>
                  <a:lnTo>
                    <a:pt x="1723" y="322"/>
                  </a:lnTo>
                  <a:lnTo>
                    <a:pt x="1747" y="324"/>
                  </a:lnTo>
                  <a:lnTo>
                    <a:pt x="1771" y="327"/>
                  </a:lnTo>
                  <a:lnTo>
                    <a:pt x="1795" y="328"/>
                  </a:lnTo>
                  <a:lnTo>
                    <a:pt x="1817" y="329"/>
                  </a:lnTo>
                  <a:lnTo>
                    <a:pt x="1840" y="330"/>
                  </a:lnTo>
                  <a:lnTo>
                    <a:pt x="1840" y="424"/>
                  </a:lnTo>
                  <a:lnTo>
                    <a:pt x="1859" y="425"/>
                  </a:lnTo>
                  <a:lnTo>
                    <a:pt x="1878" y="426"/>
                  </a:lnTo>
                  <a:lnTo>
                    <a:pt x="1894" y="427"/>
                  </a:lnTo>
                  <a:lnTo>
                    <a:pt x="1911" y="428"/>
                  </a:lnTo>
                  <a:lnTo>
                    <a:pt x="1924" y="428"/>
                  </a:lnTo>
                  <a:lnTo>
                    <a:pt x="1937" y="429"/>
                  </a:lnTo>
                  <a:lnTo>
                    <a:pt x="1947" y="429"/>
                  </a:lnTo>
                  <a:lnTo>
                    <a:pt x="1956" y="429"/>
                  </a:lnTo>
                  <a:lnTo>
                    <a:pt x="1967" y="429"/>
                  </a:lnTo>
                  <a:lnTo>
                    <a:pt x="1980" y="428"/>
                  </a:lnTo>
                  <a:lnTo>
                    <a:pt x="1997" y="428"/>
                  </a:lnTo>
                  <a:lnTo>
                    <a:pt x="2015" y="427"/>
                  </a:lnTo>
                  <a:lnTo>
                    <a:pt x="2035" y="426"/>
                  </a:lnTo>
                  <a:lnTo>
                    <a:pt x="2058" y="425"/>
                  </a:lnTo>
                  <a:lnTo>
                    <a:pt x="2083" y="423"/>
                  </a:lnTo>
                  <a:lnTo>
                    <a:pt x="2109" y="420"/>
                  </a:lnTo>
                  <a:lnTo>
                    <a:pt x="2109" y="328"/>
                  </a:lnTo>
                  <a:lnTo>
                    <a:pt x="2131" y="327"/>
                  </a:lnTo>
                  <a:lnTo>
                    <a:pt x="2154" y="326"/>
                  </a:lnTo>
                  <a:lnTo>
                    <a:pt x="2178" y="323"/>
                  </a:lnTo>
                  <a:lnTo>
                    <a:pt x="2202" y="321"/>
                  </a:lnTo>
                  <a:lnTo>
                    <a:pt x="2226" y="319"/>
                  </a:lnTo>
                  <a:lnTo>
                    <a:pt x="2251" y="317"/>
                  </a:lnTo>
                  <a:lnTo>
                    <a:pt x="2276" y="315"/>
                  </a:lnTo>
                  <a:lnTo>
                    <a:pt x="2302" y="311"/>
                  </a:lnTo>
                  <a:lnTo>
                    <a:pt x="2302" y="400"/>
                  </a:lnTo>
                  <a:lnTo>
                    <a:pt x="2335" y="395"/>
                  </a:lnTo>
                  <a:lnTo>
                    <a:pt x="2369" y="391"/>
                  </a:lnTo>
                  <a:lnTo>
                    <a:pt x="2403" y="386"/>
                  </a:lnTo>
                  <a:lnTo>
                    <a:pt x="2437" y="380"/>
                  </a:lnTo>
                  <a:lnTo>
                    <a:pt x="2471" y="374"/>
                  </a:lnTo>
                  <a:lnTo>
                    <a:pt x="2504" y="368"/>
                  </a:lnTo>
                  <a:lnTo>
                    <a:pt x="2538" y="362"/>
                  </a:lnTo>
                  <a:lnTo>
                    <a:pt x="2572" y="354"/>
                  </a:lnTo>
                  <a:lnTo>
                    <a:pt x="2572" y="268"/>
                  </a:lnTo>
                  <a:lnTo>
                    <a:pt x="2596" y="262"/>
                  </a:lnTo>
                  <a:lnTo>
                    <a:pt x="2620" y="257"/>
                  </a:lnTo>
                  <a:lnTo>
                    <a:pt x="2645" y="250"/>
                  </a:lnTo>
                  <a:lnTo>
                    <a:pt x="2669" y="244"/>
                  </a:lnTo>
                  <a:lnTo>
                    <a:pt x="2693" y="237"/>
                  </a:lnTo>
                  <a:lnTo>
                    <a:pt x="2717" y="231"/>
                  </a:lnTo>
                  <a:lnTo>
                    <a:pt x="2741" y="224"/>
                  </a:lnTo>
                  <a:lnTo>
                    <a:pt x="2765" y="217"/>
                  </a:lnTo>
                  <a:lnTo>
                    <a:pt x="2765" y="299"/>
                  </a:lnTo>
                  <a:lnTo>
                    <a:pt x="2804" y="284"/>
                  </a:lnTo>
                  <a:lnTo>
                    <a:pt x="2838" y="267"/>
                  </a:lnTo>
                  <a:lnTo>
                    <a:pt x="2855" y="258"/>
                  </a:lnTo>
                  <a:lnTo>
                    <a:pt x="2869" y="249"/>
                  </a:lnTo>
                  <a:lnTo>
                    <a:pt x="2883" y="239"/>
                  </a:lnTo>
                  <a:lnTo>
                    <a:pt x="2895" y="231"/>
                  </a:lnTo>
                  <a:lnTo>
                    <a:pt x="2907" y="221"/>
                  </a:lnTo>
                  <a:lnTo>
                    <a:pt x="2917" y="210"/>
                  </a:lnTo>
                  <a:lnTo>
                    <a:pt x="2926" y="200"/>
                  </a:lnTo>
                  <a:lnTo>
                    <a:pt x="2932" y="189"/>
                  </a:lnTo>
                  <a:lnTo>
                    <a:pt x="2938" y="177"/>
                  </a:lnTo>
                  <a:lnTo>
                    <a:pt x="2942" y="166"/>
                  </a:lnTo>
                  <a:lnTo>
                    <a:pt x="2945" y="154"/>
                  </a:lnTo>
                  <a:lnTo>
                    <a:pt x="2945" y="142"/>
                  </a:lnTo>
                  <a:lnTo>
                    <a:pt x="2970" y="129"/>
                  </a:lnTo>
                  <a:lnTo>
                    <a:pt x="2992" y="116"/>
                  </a:lnTo>
                  <a:lnTo>
                    <a:pt x="3014" y="103"/>
                  </a:lnTo>
                  <a:lnTo>
                    <a:pt x="3036" y="88"/>
                  </a:lnTo>
                  <a:lnTo>
                    <a:pt x="3057" y="74"/>
                  </a:lnTo>
                  <a:lnTo>
                    <a:pt x="3076" y="57"/>
                  </a:lnTo>
                  <a:lnTo>
                    <a:pt x="3095" y="42"/>
                  </a:lnTo>
                  <a:lnTo>
                    <a:pt x="3113" y="26"/>
                  </a:lnTo>
                  <a:lnTo>
                    <a:pt x="3139" y="0"/>
                  </a:lnTo>
                  <a:lnTo>
                    <a:pt x="3139" y="164"/>
                  </a:lnTo>
                  <a:lnTo>
                    <a:pt x="3135" y="191"/>
                  </a:lnTo>
                  <a:lnTo>
                    <a:pt x="3128" y="219"/>
                  </a:lnTo>
                  <a:lnTo>
                    <a:pt x="3118" y="245"/>
                  </a:lnTo>
                  <a:lnTo>
                    <a:pt x="3106" y="270"/>
                  </a:lnTo>
                  <a:lnTo>
                    <a:pt x="3091" y="293"/>
                  </a:lnTo>
                  <a:lnTo>
                    <a:pt x="3073" y="316"/>
                  </a:lnTo>
                  <a:lnTo>
                    <a:pt x="3054" y="338"/>
                  </a:lnTo>
                  <a:lnTo>
                    <a:pt x="3032" y="358"/>
                  </a:lnTo>
                  <a:lnTo>
                    <a:pt x="3008" y="378"/>
                  </a:lnTo>
                  <a:lnTo>
                    <a:pt x="2983" y="396"/>
                  </a:lnTo>
                  <a:lnTo>
                    <a:pt x="2955" y="414"/>
                  </a:lnTo>
                  <a:lnTo>
                    <a:pt x="2926" y="430"/>
                  </a:lnTo>
                  <a:lnTo>
                    <a:pt x="2895" y="447"/>
                  </a:lnTo>
                  <a:lnTo>
                    <a:pt x="2864" y="462"/>
                  </a:lnTo>
                  <a:lnTo>
                    <a:pt x="2831" y="476"/>
                  </a:lnTo>
                  <a:lnTo>
                    <a:pt x="2796" y="489"/>
                  </a:lnTo>
                  <a:lnTo>
                    <a:pt x="2761" y="502"/>
                  </a:lnTo>
                  <a:lnTo>
                    <a:pt x="2725" y="513"/>
                  </a:lnTo>
                  <a:lnTo>
                    <a:pt x="2688" y="525"/>
                  </a:lnTo>
                  <a:lnTo>
                    <a:pt x="2651" y="535"/>
                  </a:lnTo>
                  <a:lnTo>
                    <a:pt x="2613" y="545"/>
                  </a:lnTo>
                  <a:lnTo>
                    <a:pt x="2574" y="553"/>
                  </a:lnTo>
                  <a:lnTo>
                    <a:pt x="2536" y="561"/>
                  </a:lnTo>
                  <a:lnTo>
                    <a:pt x="2498" y="569"/>
                  </a:lnTo>
                  <a:lnTo>
                    <a:pt x="2421" y="583"/>
                  </a:lnTo>
                  <a:lnTo>
                    <a:pt x="2346" y="594"/>
                  </a:lnTo>
                  <a:lnTo>
                    <a:pt x="2273" y="602"/>
                  </a:lnTo>
                  <a:lnTo>
                    <a:pt x="2204" y="609"/>
                  </a:lnTo>
                  <a:lnTo>
                    <a:pt x="2221" y="621"/>
                  </a:lnTo>
                  <a:lnTo>
                    <a:pt x="2237" y="633"/>
                  </a:lnTo>
                  <a:lnTo>
                    <a:pt x="2252" y="646"/>
                  </a:lnTo>
                  <a:lnTo>
                    <a:pt x="2266" y="659"/>
                  </a:lnTo>
                  <a:lnTo>
                    <a:pt x="2281" y="672"/>
                  </a:lnTo>
                  <a:lnTo>
                    <a:pt x="2294" y="686"/>
                  </a:lnTo>
                  <a:lnTo>
                    <a:pt x="2305" y="701"/>
                  </a:lnTo>
                  <a:lnTo>
                    <a:pt x="2317" y="715"/>
                  </a:lnTo>
                  <a:lnTo>
                    <a:pt x="2326" y="730"/>
                  </a:lnTo>
                  <a:lnTo>
                    <a:pt x="2335" y="745"/>
                  </a:lnTo>
                  <a:lnTo>
                    <a:pt x="2343" y="762"/>
                  </a:lnTo>
                  <a:lnTo>
                    <a:pt x="2350" y="778"/>
                  </a:lnTo>
                  <a:lnTo>
                    <a:pt x="2356" y="794"/>
                  </a:lnTo>
                  <a:lnTo>
                    <a:pt x="2360" y="812"/>
                  </a:lnTo>
                  <a:lnTo>
                    <a:pt x="2364" y="829"/>
                  </a:lnTo>
                  <a:lnTo>
                    <a:pt x="2366" y="848"/>
                  </a:lnTo>
                  <a:lnTo>
                    <a:pt x="2364" y="886"/>
                  </a:lnTo>
                  <a:lnTo>
                    <a:pt x="2356" y="922"/>
                  </a:lnTo>
                  <a:lnTo>
                    <a:pt x="2343" y="956"/>
                  </a:lnTo>
                  <a:lnTo>
                    <a:pt x="2325" y="988"/>
                  </a:lnTo>
                  <a:lnTo>
                    <a:pt x="2305" y="1019"/>
                  </a:lnTo>
                  <a:lnTo>
                    <a:pt x="2278" y="1048"/>
                  </a:lnTo>
                  <a:lnTo>
                    <a:pt x="2250" y="1075"/>
                  </a:lnTo>
                  <a:lnTo>
                    <a:pt x="2217" y="1101"/>
                  </a:lnTo>
                  <a:lnTo>
                    <a:pt x="2181" y="1125"/>
                  </a:lnTo>
                  <a:lnTo>
                    <a:pt x="2143" y="1148"/>
                  </a:lnTo>
                  <a:lnTo>
                    <a:pt x="2103" y="1168"/>
                  </a:lnTo>
                  <a:lnTo>
                    <a:pt x="2059" y="1188"/>
                  </a:lnTo>
                  <a:lnTo>
                    <a:pt x="2014" y="1205"/>
                  </a:lnTo>
                  <a:lnTo>
                    <a:pt x="1967" y="1223"/>
                  </a:lnTo>
                  <a:lnTo>
                    <a:pt x="1919" y="1238"/>
                  </a:lnTo>
                  <a:lnTo>
                    <a:pt x="1870" y="1252"/>
                  </a:lnTo>
                  <a:lnTo>
                    <a:pt x="1821" y="1265"/>
                  </a:lnTo>
                  <a:lnTo>
                    <a:pt x="1771" y="1277"/>
                  </a:lnTo>
                  <a:lnTo>
                    <a:pt x="1721" y="1288"/>
                  </a:lnTo>
                  <a:lnTo>
                    <a:pt x="1670" y="1297"/>
                  </a:lnTo>
                  <a:lnTo>
                    <a:pt x="1620" y="1306"/>
                  </a:lnTo>
                  <a:lnTo>
                    <a:pt x="1571" y="1313"/>
                  </a:lnTo>
                  <a:lnTo>
                    <a:pt x="1523" y="1320"/>
                  </a:lnTo>
                  <a:lnTo>
                    <a:pt x="1476" y="1326"/>
                  </a:lnTo>
                  <a:lnTo>
                    <a:pt x="1388" y="1335"/>
                  </a:lnTo>
                  <a:lnTo>
                    <a:pt x="1308" y="1341"/>
                  </a:lnTo>
                  <a:lnTo>
                    <a:pt x="1239" y="1344"/>
                  </a:lnTo>
                  <a:lnTo>
                    <a:pt x="1183" y="1345"/>
                  </a:lnTo>
                  <a:lnTo>
                    <a:pt x="1128" y="1345"/>
                  </a:lnTo>
                  <a:lnTo>
                    <a:pt x="1059" y="1342"/>
                  </a:lnTo>
                  <a:lnTo>
                    <a:pt x="979" y="1336"/>
                  </a:lnTo>
                  <a:lnTo>
                    <a:pt x="891" y="1329"/>
                  </a:lnTo>
                  <a:lnTo>
                    <a:pt x="844" y="1323"/>
                  </a:lnTo>
                  <a:lnTo>
                    <a:pt x="796" y="1317"/>
                  </a:lnTo>
                  <a:lnTo>
                    <a:pt x="747" y="1310"/>
                  </a:lnTo>
                  <a:lnTo>
                    <a:pt x="696" y="1303"/>
                  </a:lnTo>
                  <a:lnTo>
                    <a:pt x="646" y="1294"/>
                  </a:lnTo>
                  <a:lnTo>
                    <a:pt x="596" y="1284"/>
                  </a:lnTo>
                  <a:lnTo>
                    <a:pt x="546" y="1272"/>
                  </a:lnTo>
                  <a:lnTo>
                    <a:pt x="496" y="1260"/>
                  </a:lnTo>
                  <a:lnTo>
                    <a:pt x="446" y="1247"/>
                  </a:lnTo>
                  <a:lnTo>
                    <a:pt x="398" y="1232"/>
                  </a:lnTo>
                  <a:lnTo>
                    <a:pt x="353" y="1215"/>
                  </a:lnTo>
                  <a:lnTo>
                    <a:pt x="307" y="1198"/>
                  </a:lnTo>
                  <a:lnTo>
                    <a:pt x="264" y="1179"/>
                  </a:lnTo>
                  <a:lnTo>
                    <a:pt x="223" y="1159"/>
                  </a:lnTo>
                  <a:lnTo>
                    <a:pt x="184" y="1137"/>
                  </a:lnTo>
                  <a:lnTo>
                    <a:pt x="150" y="1114"/>
                  </a:lnTo>
                  <a:lnTo>
                    <a:pt x="117" y="1089"/>
                  </a:lnTo>
                  <a:lnTo>
                    <a:pt x="87" y="1062"/>
                  </a:lnTo>
                  <a:lnTo>
                    <a:pt x="62" y="1033"/>
                  </a:lnTo>
                  <a:lnTo>
                    <a:pt x="40" y="1003"/>
                  </a:lnTo>
                  <a:lnTo>
                    <a:pt x="23" y="971"/>
                  </a:lnTo>
                  <a:lnTo>
                    <a:pt x="11" y="937"/>
                  </a:lnTo>
                  <a:lnTo>
                    <a:pt x="3" y="901"/>
                  </a:lnTo>
                  <a:lnTo>
                    <a:pt x="0" y="863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990732" y="4216212"/>
              <a:ext cx="561940" cy="337164"/>
            </a:xfrm>
            <a:custGeom>
              <a:avLst/>
              <a:gdLst/>
              <a:ahLst/>
              <a:cxnLst>
                <a:cxn ang="0">
                  <a:pos x="748" y="1074"/>
                </a:cxn>
                <a:cxn ang="0">
                  <a:pos x="1043" y="987"/>
                </a:cxn>
                <a:cxn ang="0">
                  <a:pos x="1219" y="921"/>
                </a:cxn>
                <a:cxn ang="0">
                  <a:pos x="1401" y="825"/>
                </a:cxn>
                <a:cxn ang="0">
                  <a:pos x="1684" y="650"/>
                </a:cxn>
                <a:cxn ang="0">
                  <a:pos x="1821" y="549"/>
                </a:cxn>
                <a:cxn ang="0">
                  <a:pos x="1932" y="445"/>
                </a:cxn>
                <a:cxn ang="0">
                  <a:pos x="2000" y="348"/>
                </a:cxn>
                <a:cxn ang="0">
                  <a:pos x="2008" y="262"/>
                </a:cxn>
                <a:cxn ang="0">
                  <a:pos x="2198" y="270"/>
                </a:cxn>
                <a:cxn ang="0">
                  <a:pos x="2162" y="418"/>
                </a:cxn>
                <a:cxn ang="0">
                  <a:pos x="2065" y="563"/>
                </a:cxn>
                <a:cxn ang="0">
                  <a:pos x="1926" y="700"/>
                </a:cxn>
                <a:cxn ang="0">
                  <a:pos x="1765" y="827"/>
                </a:cxn>
                <a:cxn ang="0">
                  <a:pos x="1598" y="937"/>
                </a:cxn>
                <a:cxn ang="0">
                  <a:pos x="1348" y="1074"/>
                </a:cxn>
                <a:cxn ang="0">
                  <a:pos x="1108" y="1172"/>
                </a:cxn>
                <a:cxn ang="0">
                  <a:pos x="885" y="1243"/>
                </a:cxn>
                <a:cxn ang="0">
                  <a:pos x="685" y="1290"/>
                </a:cxn>
                <a:cxn ang="0">
                  <a:pos x="485" y="1317"/>
                </a:cxn>
                <a:cxn ang="0">
                  <a:pos x="301" y="1313"/>
                </a:cxn>
                <a:cxn ang="0">
                  <a:pos x="147" y="1268"/>
                </a:cxn>
                <a:cxn ang="0">
                  <a:pos x="39" y="1171"/>
                </a:cxn>
                <a:cxn ang="0">
                  <a:pos x="5" y="1090"/>
                </a:cxn>
                <a:cxn ang="0">
                  <a:pos x="0" y="1027"/>
                </a:cxn>
                <a:cxn ang="0">
                  <a:pos x="9" y="964"/>
                </a:cxn>
                <a:cxn ang="0">
                  <a:pos x="31" y="900"/>
                </a:cxn>
                <a:cxn ang="0">
                  <a:pos x="96" y="792"/>
                </a:cxn>
                <a:cxn ang="0">
                  <a:pos x="195" y="676"/>
                </a:cxn>
                <a:cxn ang="0">
                  <a:pos x="320" y="564"/>
                </a:cxn>
                <a:cxn ang="0">
                  <a:pos x="476" y="450"/>
                </a:cxn>
                <a:cxn ang="0">
                  <a:pos x="655" y="341"/>
                </a:cxn>
                <a:cxn ang="0">
                  <a:pos x="853" y="240"/>
                </a:cxn>
                <a:cxn ang="0">
                  <a:pos x="1091" y="144"/>
                </a:cxn>
                <a:cxn ang="0">
                  <a:pos x="1310" y="76"/>
                </a:cxn>
                <a:cxn ang="0">
                  <a:pos x="1504" y="31"/>
                </a:cxn>
                <a:cxn ang="0">
                  <a:pos x="1702" y="3"/>
                </a:cxn>
                <a:cxn ang="0">
                  <a:pos x="1886" y="4"/>
                </a:cxn>
                <a:cxn ang="0">
                  <a:pos x="2042" y="44"/>
                </a:cxn>
                <a:cxn ang="0">
                  <a:pos x="2156" y="132"/>
                </a:cxn>
                <a:cxn ang="0">
                  <a:pos x="2001" y="249"/>
                </a:cxn>
                <a:cxn ang="0">
                  <a:pos x="1965" y="216"/>
                </a:cxn>
                <a:cxn ang="0">
                  <a:pos x="1889" y="193"/>
                </a:cxn>
                <a:cxn ang="0">
                  <a:pos x="1791" y="189"/>
                </a:cxn>
                <a:cxn ang="0">
                  <a:pos x="1674" y="200"/>
                </a:cxn>
                <a:cxn ang="0">
                  <a:pos x="1333" y="275"/>
                </a:cxn>
                <a:cxn ang="0">
                  <a:pos x="1087" y="353"/>
                </a:cxn>
                <a:cxn ang="0">
                  <a:pos x="934" y="415"/>
                </a:cxn>
                <a:cxn ang="0">
                  <a:pos x="748" y="510"/>
                </a:cxn>
                <a:cxn ang="0">
                  <a:pos x="584" y="611"/>
                </a:cxn>
                <a:cxn ang="0">
                  <a:pos x="443" y="713"/>
                </a:cxn>
                <a:cxn ang="0">
                  <a:pos x="327" y="817"/>
                </a:cxn>
                <a:cxn ang="0">
                  <a:pos x="246" y="912"/>
                </a:cxn>
                <a:cxn ang="0">
                  <a:pos x="206" y="985"/>
                </a:cxn>
                <a:cxn ang="0">
                  <a:pos x="193" y="1036"/>
                </a:cxn>
                <a:cxn ang="0">
                  <a:pos x="200" y="1065"/>
                </a:cxn>
                <a:cxn ang="0">
                  <a:pos x="224" y="1094"/>
                </a:cxn>
                <a:cxn ang="0">
                  <a:pos x="288" y="1122"/>
                </a:cxn>
                <a:cxn ang="0">
                  <a:pos x="375" y="1132"/>
                </a:cxn>
                <a:cxn ang="0">
                  <a:pos x="481" y="1125"/>
                </a:cxn>
              </a:cxnLst>
              <a:rect l="0" t="0" r="r" b="b"/>
              <a:pathLst>
                <a:path w="2198" h="1319">
                  <a:moveTo>
                    <a:pt x="498" y="1116"/>
                  </a:moveTo>
                  <a:lnTo>
                    <a:pt x="769" y="666"/>
                  </a:lnTo>
                  <a:lnTo>
                    <a:pt x="997" y="658"/>
                  </a:lnTo>
                  <a:lnTo>
                    <a:pt x="748" y="1074"/>
                  </a:lnTo>
                  <a:lnTo>
                    <a:pt x="827" y="1053"/>
                  </a:lnTo>
                  <a:lnTo>
                    <a:pt x="903" y="1032"/>
                  </a:lnTo>
                  <a:lnTo>
                    <a:pt x="977" y="1009"/>
                  </a:lnTo>
                  <a:lnTo>
                    <a:pt x="1043" y="987"/>
                  </a:lnTo>
                  <a:lnTo>
                    <a:pt x="1102" y="966"/>
                  </a:lnTo>
                  <a:lnTo>
                    <a:pt x="1152" y="948"/>
                  </a:lnTo>
                  <a:lnTo>
                    <a:pt x="1192" y="932"/>
                  </a:lnTo>
                  <a:lnTo>
                    <a:pt x="1219" y="921"/>
                  </a:lnTo>
                  <a:lnTo>
                    <a:pt x="1247" y="907"/>
                  </a:lnTo>
                  <a:lnTo>
                    <a:pt x="1289" y="887"/>
                  </a:lnTo>
                  <a:lnTo>
                    <a:pt x="1341" y="859"/>
                  </a:lnTo>
                  <a:lnTo>
                    <a:pt x="1401" y="825"/>
                  </a:lnTo>
                  <a:lnTo>
                    <a:pt x="1468" y="787"/>
                  </a:lnTo>
                  <a:lnTo>
                    <a:pt x="1539" y="745"/>
                  </a:lnTo>
                  <a:lnTo>
                    <a:pt x="1611" y="699"/>
                  </a:lnTo>
                  <a:lnTo>
                    <a:pt x="1684" y="650"/>
                  </a:lnTo>
                  <a:lnTo>
                    <a:pt x="1719" y="625"/>
                  </a:lnTo>
                  <a:lnTo>
                    <a:pt x="1754" y="600"/>
                  </a:lnTo>
                  <a:lnTo>
                    <a:pt x="1788" y="574"/>
                  </a:lnTo>
                  <a:lnTo>
                    <a:pt x="1821" y="549"/>
                  </a:lnTo>
                  <a:lnTo>
                    <a:pt x="1851" y="522"/>
                  </a:lnTo>
                  <a:lnTo>
                    <a:pt x="1881" y="496"/>
                  </a:lnTo>
                  <a:lnTo>
                    <a:pt x="1907" y="470"/>
                  </a:lnTo>
                  <a:lnTo>
                    <a:pt x="1932" y="445"/>
                  </a:lnTo>
                  <a:lnTo>
                    <a:pt x="1954" y="420"/>
                  </a:lnTo>
                  <a:lnTo>
                    <a:pt x="1972" y="395"/>
                  </a:lnTo>
                  <a:lnTo>
                    <a:pt x="1988" y="371"/>
                  </a:lnTo>
                  <a:lnTo>
                    <a:pt x="2000" y="348"/>
                  </a:lnTo>
                  <a:lnTo>
                    <a:pt x="2008" y="325"/>
                  </a:lnTo>
                  <a:lnTo>
                    <a:pt x="2013" y="303"/>
                  </a:lnTo>
                  <a:lnTo>
                    <a:pt x="2013" y="281"/>
                  </a:lnTo>
                  <a:lnTo>
                    <a:pt x="2008" y="262"/>
                  </a:lnTo>
                  <a:lnTo>
                    <a:pt x="2175" y="163"/>
                  </a:lnTo>
                  <a:lnTo>
                    <a:pt x="2188" y="199"/>
                  </a:lnTo>
                  <a:lnTo>
                    <a:pt x="2196" y="234"/>
                  </a:lnTo>
                  <a:lnTo>
                    <a:pt x="2198" y="270"/>
                  </a:lnTo>
                  <a:lnTo>
                    <a:pt x="2196" y="308"/>
                  </a:lnTo>
                  <a:lnTo>
                    <a:pt x="2188" y="345"/>
                  </a:lnTo>
                  <a:lnTo>
                    <a:pt x="2178" y="381"/>
                  </a:lnTo>
                  <a:lnTo>
                    <a:pt x="2162" y="418"/>
                  </a:lnTo>
                  <a:lnTo>
                    <a:pt x="2143" y="454"/>
                  </a:lnTo>
                  <a:lnTo>
                    <a:pt x="2120" y="491"/>
                  </a:lnTo>
                  <a:lnTo>
                    <a:pt x="2093" y="527"/>
                  </a:lnTo>
                  <a:lnTo>
                    <a:pt x="2065" y="563"/>
                  </a:lnTo>
                  <a:lnTo>
                    <a:pt x="2033" y="598"/>
                  </a:lnTo>
                  <a:lnTo>
                    <a:pt x="2000" y="632"/>
                  </a:lnTo>
                  <a:lnTo>
                    <a:pt x="1965" y="667"/>
                  </a:lnTo>
                  <a:lnTo>
                    <a:pt x="1926" y="700"/>
                  </a:lnTo>
                  <a:lnTo>
                    <a:pt x="1888" y="734"/>
                  </a:lnTo>
                  <a:lnTo>
                    <a:pt x="1848" y="765"/>
                  </a:lnTo>
                  <a:lnTo>
                    <a:pt x="1806" y="797"/>
                  </a:lnTo>
                  <a:lnTo>
                    <a:pt x="1765" y="827"/>
                  </a:lnTo>
                  <a:lnTo>
                    <a:pt x="1722" y="856"/>
                  </a:lnTo>
                  <a:lnTo>
                    <a:pt x="1681" y="884"/>
                  </a:lnTo>
                  <a:lnTo>
                    <a:pt x="1639" y="912"/>
                  </a:lnTo>
                  <a:lnTo>
                    <a:pt x="1598" y="937"/>
                  </a:lnTo>
                  <a:lnTo>
                    <a:pt x="1557" y="961"/>
                  </a:lnTo>
                  <a:lnTo>
                    <a:pt x="1480" y="1005"/>
                  </a:lnTo>
                  <a:lnTo>
                    <a:pt x="1410" y="1044"/>
                  </a:lnTo>
                  <a:lnTo>
                    <a:pt x="1348" y="1074"/>
                  </a:lnTo>
                  <a:lnTo>
                    <a:pt x="1298" y="1098"/>
                  </a:lnTo>
                  <a:lnTo>
                    <a:pt x="1247" y="1120"/>
                  </a:lnTo>
                  <a:lnTo>
                    <a:pt x="1183" y="1145"/>
                  </a:lnTo>
                  <a:lnTo>
                    <a:pt x="1108" y="1172"/>
                  </a:lnTo>
                  <a:lnTo>
                    <a:pt x="1024" y="1201"/>
                  </a:lnTo>
                  <a:lnTo>
                    <a:pt x="979" y="1216"/>
                  </a:lnTo>
                  <a:lnTo>
                    <a:pt x="932" y="1229"/>
                  </a:lnTo>
                  <a:lnTo>
                    <a:pt x="885" y="1243"/>
                  </a:lnTo>
                  <a:lnTo>
                    <a:pt x="836" y="1256"/>
                  </a:lnTo>
                  <a:lnTo>
                    <a:pt x="786" y="1268"/>
                  </a:lnTo>
                  <a:lnTo>
                    <a:pt x="736" y="1280"/>
                  </a:lnTo>
                  <a:lnTo>
                    <a:pt x="685" y="1290"/>
                  </a:lnTo>
                  <a:lnTo>
                    <a:pt x="635" y="1299"/>
                  </a:lnTo>
                  <a:lnTo>
                    <a:pt x="585" y="1306"/>
                  </a:lnTo>
                  <a:lnTo>
                    <a:pt x="534" y="1313"/>
                  </a:lnTo>
                  <a:lnTo>
                    <a:pt x="485" y="1317"/>
                  </a:lnTo>
                  <a:lnTo>
                    <a:pt x="437" y="1319"/>
                  </a:lnTo>
                  <a:lnTo>
                    <a:pt x="390" y="1319"/>
                  </a:lnTo>
                  <a:lnTo>
                    <a:pt x="344" y="1317"/>
                  </a:lnTo>
                  <a:lnTo>
                    <a:pt x="301" y="1313"/>
                  </a:lnTo>
                  <a:lnTo>
                    <a:pt x="258" y="1306"/>
                  </a:lnTo>
                  <a:lnTo>
                    <a:pt x="219" y="1297"/>
                  </a:lnTo>
                  <a:lnTo>
                    <a:pt x="182" y="1283"/>
                  </a:lnTo>
                  <a:lnTo>
                    <a:pt x="147" y="1268"/>
                  </a:lnTo>
                  <a:lnTo>
                    <a:pt x="114" y="1250"/>
                  </a:lnTo>
                  <a:lnTo>
                    <a:pt x="86" y="1227"/>
                  </a:lnTo>
                  <a:lnTo>
                    <a:pt x="61" y="1201"/>
                  </a:lnTo>
                  <a:lnTo>
                    <a:pt x="39" y="1171"/>
                  </a:lnTo>
                  <a:lnTo>
                    <a:pt x="20" y="1137"/>
                  </a:lnTo>
                  <a:lnTo>
                    <a:pt x="15" y="1122"/>
                  </a:lnTo>
                  <a:lnTo>
                    <a:pt x="9" y="1107"/>
                  </a:lnTo>
                  <a:lnTo>
                    <a:pt x="5" y="1090"/>
                  </a:lnTo>
                  <a:lnTo>
                    <a:pt x="3" y="1075"/>
                  </a:lnTo>
                  <a:lnTo>
                    <a:pt x="1" y="1059"/>
                  </a:lnTo>
                  <a:lnTo>
                    <a:pt x="0" y="1044"/>
                  </a:lnTo>
                  <a:lnTo>
                    <a:pt x="0" y="1027"/>
                  </a:lnTo>
                  <a:lnTo>
                    <a:pt x="1" y="1012"/>
                  </a:lnTo>
                  <a:lnTo>
                    <a:pt x="3" y="996"/>
                  </a:lnTo>
                  <a:lnTo>
                    <a:pt x="5" y="979"/>
                  </a:lnTo>
                  <a:lnTo>
                    <a:pt x="9" y="964"/>
                  </a:lnTo>
                  <a:lnTo>
                    <a:pt x="14" y="948"/>
                  </a:lnTo>
                  <a:lnTo>
                    <a:pt x="19" y="932"/>
                  </a:lnTo>
                  <a:lnTo>
                    <a:pt x="25" y="916"/>
                  </a:lnTo>
                  <a:lnTo>
                    <a:pt x="31" y="900"/>
                  </a:lnTo>
                  <a:lnTo>
                    <a:pt x="39" y="884"/>
                  </a:lnTo>
                  <a:lnTo>
                    <a:pt x="55" y="853"/>
                  </a:lnTo>
                  <a:lnTo>
                    <a:pt x="75" y="822"/>
                  </a:lnTo>
                  <a:lnTo>
                    <a:pt x="96" y="792"/>
                  </a:lnTo>
                  <a:lnTo>
                    <a:pt x="119" y="762"/>
                  </a:lnTo>
                  <a:lnTo>
                    <a:pt x="143" y="733"/>
                  </a:lnTo>
                  <a:lnTo>
                    <a:pt x="169" y="704"/>
                  </a:lnTo>
                  <a:lnTo>
                    <a:pt x="195" y="676"/>
                  </a:lnTo>
                  <a:lnTo>
                    <a:pt x="222" y="650"/>
                  </a:lnTo>
                  <a:lnTo>
                    <a:pt x="253" y="622"/>
                  </a:lnTo>
                  <a:lnTo>
                    <a:pt x="286" y="592"/>
                  </a:lnTo>
                  <a:lnTo>
                    <a:pt x="320" y="564"/>
                  </a:lnTo>
                  <a:lnTo>
                    <a:pt x="357" y="535"/>
                  </a:lnTo>
                  <a:lnTo>
                    <a:pt x="395" y="507"/>
                  </a:lnTo>
                  <a:lnTo>
                    <a:pt x="435" y="479"/>
                  </a:lnTo>
                  <a:lnTo>
                    <a:pt x="476" y="450"/>
                  </a:lnTo>
                  <a:lnTo>
                    <a:pt x="518" y="423"/>
                  </a:lnTo>
                  <a:lnTo>
                    <a:pt x="563" y="396"/>
                  </a:lnTo>
                  <a:lnTo>
                    <a:pt x="608" y="369"/>
                  </a:lnTo>
                  <a:lnTo>
                    <a:pt x="655" y="341"/>
                  </a:lnTo>
                  <a:lnTo>
                    <a:pt x="703" y="315"/>
                  </a:lnTo>
                  <a:lnTo>
                    <a:pt x="752" y="290"/>
                  </a:lnTo>
                  <a:lnTo>
                    <a:pt x="802" y="265"/>
                  </a:lnTo>
                  <a:lnTo>
                    <a:pt x="853" y="240"/>
                  </a:lnTo>
                  <a:lnTo>
                    <a:pt x="905" y="216"/>
                  </a:lnTo>
                  <a:lnTo>
                    <a:pt x="955" y="195"/>
                  </a:lnTo>
                  <a:lnTo>
                    <a:pt x="1017" y="170"/>
                  </a:lnTo>
                  <a:lnTo>
                    <a:pt x="1091" y="144"/>
                  </a:lnTo>
                  <a:lnTo>
                    <a:pt x="1173" y="117"/>
                  </a:lnTo>
                  <a:lnTo>
                    <a:pt x="1217" y="103"/>
                  </a:lnTo>
                  <a:lnTo>
                    <a:pt x="1263" y="89"/>
                  </a:lnTo>
                  <a:lnTo>
                    <a:pt x="1310" y="76"/>
                  </a:lnTo>
                  <a:lnTo>
                    <a:pt x="1357" y="63"/>
                  </a:lnTo>
                  <a:lnTo>
                    <a:pt x="1406" y="51"/>
                  </a:lnTo>
                  <a:lnTo>
                    <a:pt x="1455" y="40"/>
                  </a:lnTo>
                  <a:lnTo>
                    <a:pt x="1504" y="31"/>
                  </a:lnTo>
                  <a:lnTo>
                    <a:pt x="1554" y="21"/>
                  </a:lnTo>
                  <a:lnTo>
                    <a:pt x="1603" y="14"/>
                  </a:lnTo>
                  <a:lnTo>
                    <a:pt x="1654" y="8"/>
                  </a:lnTo>
                  <a:lnTo>
                    <a:pt x="1702" y="3"/>
                  </a:lnTo>
                  <a:lnTo>
                    <a:pt x="1750" y="0"/>
                  </a:lnTo>
                  <a:lnTo>
                    <a:pt x="1797" y="0"/>
                  </a:lnTo>
                  <a:lnTo>
                    <a:pt x="1841" y="1"/>
                  </a:lnTo>
                  <a:lnTo>
                    <a:pt x="1886" y="4"/>
                  </a:lnTo>
                  <a:lnTo>
                    <a:pt x="1929" y="11"/>
                  </a:lnTo>
                  <a:lnTo>
                    <a:pt x="1968" y="19"/>
                  </a:lnTo>
                  <a:lnTo>
                    <a:pt x="2006" y="31"/>
                  </a:lnTo>
                  <a:lnTo>
                    <a:pt x="2042" y="44"/>
                  </a:lnTo>
                  <a:lnTo>
                    <a:pt x="2075" y="61"/>
                  </a:lnTo>
                  <a:lnTo>
                    <a:pt x="2105" y="82"/>
                  </a:lnTo>
                  <a:lnTo>
                    <a:pt x="2132" y="105"/>
                  </a:lnTo>
                  <a:lnTo>
                    <a:pt x="2156" y="132"/>
                  </a:lnTo>
                  <a:lnTo>
                    <a:pt x="2175" y="163"/>
                  </a:lnTo>
                  <a:lnTo>
                    <a:pt x="2008" y="262"/>
                  </a:lnTo>
                  <a:lnTo>
                    <a:pt x="2005" y="255"/>
                  </a:lnTo>
                  <a:lnTo>
                    <a:pt x="2001" y="249"/>
                  </a:lnTo>
                  <a:lnTo>
                    <a:pt x="1996" y="242"/>
                  </a:lnTo>
                  <a:lnTo>
                    <a:pt x="1991" y="236"/>
                  </a:lnTo>
                  <a:lnTo>
                    <a:pt x="1979" y="226"/>
                  </a:lnTo>
                  <a:lnTo>
                    <a:pt x="1965" y="216"/>
                  </a:lnTo>
                  <a:lnTo>
                    <a:pt x="1948" y="208"/>
                  </a:lnTo>
                  <a:lnTo>
                    <a:pt x="1931" y="202"/>
                  </a:lnTo>
                  <a:lnTo>
                    <a:pt x="1911" y="197"/>
                  </a:lnTo>
                  <a:lnTo>
                    <a:pt x="1889" y="193"/>
                  </a:lnTo>
                  <a:lnTo>
                    <a:pt x="1867" y="191"/>
                  </a:lnTo>
                  <a:lnTo>
                    <a:pt x="1842" y="189"/>
                  </a:lnTo>
                  <a:lnTo>
                    <a:pt x="1817" y="189"/>
                  </a:lnTo>
                  <a:lnTo>
                    <a:pt x="1791" y="189"/>
                  </a:lnTo>
                  <a:lnTo>
                    <a:pt x="1763" y="191"/>
                  </a:lnTo>
                  <a:lnTo>
                    <a:pt x="1734" y="193"/>
                  </a:lnTo>
                  <a:lnTo>
                    <a:pt x="1705" y="195"/>
                  </a:lnTo>
                  <a:lnTo>
                    <a:pt x="1674" y="200"/>
                  </a:lnTo>
                  <a:lnTo>
                    <a:pt x="1372" y="649"/>
                  </a:lnTo>
                  <a:lnTo>
                    <a:pt x="1129" y="667"/>
                  </a:lnTo>
                  <a:lnTo>
                    <a:pt x="1405" y="255"/>
                  </a:lnTo>
                  <a:lnTo>
                    <a:pt x="1333" y="275"/>
                  </a:lnTo>
                  <a:lnTo>
                    <a:pt x="1264" y="296"/>
                  </a:lnTo>
                  <a:lnTo>
                    <a:pt x="1199" y="315"/>
                  </a:lnTo>
                  <a:lnTo>
                    <a:pt x="1140" y="335"/>
                  </a:lnTo>
                  <a:lnTo>
                    <a:pt x="1087" y="353"/>
                  </a:lnTo>
                  <a:lnTo>
                    <a:pt x="1043" y="369"/>
                  </a:lnTo>
                  <a:lnTo>
                    <a:pt x="1008" y="383"/>
                  </a:lnTo>
                  <a:lnTo>
                    <a:pt x="983" y="393"/>
                  </a:lnTo>
                  <a:lnTo>
                    <a:pt x="934" y="415"/>
                  </a:lnTo>
                  <a:lnTo>
                    <a:pt x="886" y="438"/>
                  </a:lnTo>
                  <a:lnTo>
                    <a:pt x="839" y="462"/>
                  </a:lnTo>
                  <a:lnTo>
                    <a:pt x="793" y="486"/>
                  </a:lnTo>
                  <a:lnTo>
                    <a:pt x="748" y="510"/>
                  </a:lnTo>
                  <a:lnTo>
                    <a:pt x="705" y="535"/>
                  </a:lnTo>
                  <a:lnTo>
                    <a:pt x="663" y="561"/>
                  </a:lnTo>
                  <a:lnTo>
                    <a:pt x="622" y="586"/>
                  </a:lnTo>
                  <a:lnTo>
                    <a:pt x="584" y="611"/>
                  </a:lnTo>
                  <a:lnTo>
                    <a:pt x="545" y="637"/>
                  </a:lnTo>
                  <a:lnTo>
                    <a:pt x="509" y="662"/>
                  </a:lnTo>
                  <a:lnTo>
                    <a:pt x="476" y="688"/>
                  </a:lnTo>
                  <a:lnTo>
                    <a:pt x="443" y="713"/>
                  </a:lnTo>
                  <a:lnTo>
                    <a:pt x="412" y="739"/>
                  </a:lnTo>
                  <a:lnTo>
                    <a:pt x="383" y="764"/>
                  </a:lnTo>
                  <a:lnTo>
                    <a:pt x="355" y="789"/>
                  </a:lnTo>
                  <a:lnTo>
                    <a:pt x="327" y="817"/>
                  </a:lnTo>
                  <a:lnTo>
                    <a:pt x="303" y="843"/>
                  </a:lnTo>
                  <a:lnTo>
                    <a:pt x="281" y="867"/>
                  </a:lnTo>
                  <a:lnTo>
                    <a:pt x="263" y="890"/>
                  </a:lnTo>
                  <a:lnTo>
                    <a:pt x="246" y="912"/>
                  </a:lnTo>
                  <a:lnTo>
                    <a:pt x="233" y="932"/>
                  </a:lnTo>
                  <a:lnTo>
                    <a:pt x="221" y="951"/>
                  </a:lnTo>
                  <a:lnTo>
                    <a:pt x="212" y="968"/>
                  </a:lnTo>
                  <a:lnTo>
                    <a:pt x="206" y="985"/>
                  </a:lnTo>
                  <a:lnTo>
                    <a:pt x="200" y="1000"/>
                  </a:lnTo>
                  <a:lnTo>
                    <a:pt x="196" y="1013"/>
                  </a:lnTo>
                  <a:lnTo>
                    <a:pt x="194" y="1025"/>
                  </a:lnTo>
                  <a:lnTo>
                    <a:pt x="193" y="1036"/>
                  </a:lnTo>
                  <a:lnTo>
                    <a:pt x="194" y="1045"/>
                  </a:lnTo>
                  <a:lnTo>
                    <a:pt x="195" y="1052"/>
                  </a:lnTo>
                  <a:lnTo>
                    <a:pt x="197" y="1059"/>
                  </a:lnTo>
                  <a:lnTo>
                    <a:pt x="200" y="1065"/>
                  </a:lnTo>
                  <a:lnTo>
                    <a:pt x="205" y="1072"/>
                  </a:lnTo>
                  <a:lnTo>
                    <a:pt x="209" y="1078"/>
                  </a:lnTo>
                  <a:lnTo>
                    <a:pt x="213" y="1084"/>
                  </a:lnTo>
                  <a:lnTo>
                    <a:pt x="224" y="1094"/>
                  </a:lnTo>
                  <a:lnTo>
                    <a:pt x="239" y="1102"/>
                  </a:lnTo>
                  <a:lnTo>
                    <a:pt x="253" y="1110"/>
                  </a:lnTo>
                  <a:lnTo>
                    <a:pt x="270" y="1117"/>
                  </a:lnTo>
                  <a:lnTo>
                    <a:pt x="288" y="1122"/>
                  </a:lnTo>
                  <a:lnTo>
                    <a:pt x="307" y="1125"/>
                  </a:lnTo>
                  <a:lnTo>
                    <a:pt x="329" y="1129"/>
                  </a:lnTo>
                  <a:lnTo>
                    <a:pt x="351" y="1131"/>
                  </a:lnTo>
                  <a:lnTo>
                    <a:pt x="375" y="1132"/>
                  </a:lnTo>
                  <a:lnTo>
                    <a:pt x="400" y="1131"/>
                  </a:lnTo>
                  <a:lnTo>
                    <a:pt x="426" y="1130"/>
                  </a:lnTo>
                  <a:lnTo>
                    <a:pt x="453" y="1129"/>
                  </a:lnTo>
                  <a:lnTo>
                    <a:pt x="481" y="1125"/>
                  </a:lnTo>
                  <a:lnTo>
                    <a:pt x="509" y="1122"/>
                  </a:lnTo>
                  <a:lnTo>
                    <a:pt x="498" y="111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21638" y="4317361"/>
              <a:ext cx="573179" cy="325925"/>
            </a:xfrm>
            <a:custGeom>
              <a:avLst/>
              <a:gdLst/>
              <a:ahLst/>
              <a:cxnLst>
                <a:cxn ang="0">
                  <a:pos x="1588" y="688"/>
                </a:cxn>
                <a:cxn ang="0">
                  <a:pos x="1674" y="633"/>
                </a:cxn>
                <a:cxn ang="0">
                  <a:pos x="1760" y="574"/>
                </a:cxn>
                <a:cxn ang="0">
                  <a:pos x="1773" y="460"/>
                </a:cxn>
                <a:cxn ang="0">
                  <a:pos x="1832" y="415"/>
                </a:cxn>
                <a:cxn ang="0">
                  <a:pos x="1890" y="367"/>
                </a:cxn>
                <a:cxn ang="0">
                  <a:pos x="1970" y="396"/>
                </a:cxn>
                <a:cxn ang="0">
                  <a:pos x="2016" y="337"/>
                </a:cxn>
                <a:cxn ang="0">
                  <a:pos x="2039" y="296"/>
                </a:cxn>
                <a:cxn ang="0">
                  <a:pos x="2050" y="257"/>
                </a:cxn>
                <a:cxn ang="0">
                  <a:pos x="2047" y="221"/>
                </a:cxn>
                <a:cxn ang="0">
                  <a:pos x="2075" y="166"/>
                </a:cxn>
                <a:cxn ang="0">
                  <a:pos x="2117" y="101"/>
                </a:cxn>
                <a:cxn ang="0">
                  <a:pos x="2148" y="34"/>
                </a:cxn>
                <a:cxn ang="0">
                  <a:pos x="2238" y="185"/>
                </a:cxn>
                <a:cxn ang="0">
                  <a:pos x="2236" y="291"/>
                </a:cxn>
                <a:cxn ang="0">
                  <a:pos x="2195" y="398"/>
                </a:cxn>
                <a:cxn ang="0">
                  <a:pos x="2124" y="504"/>
                </a:cxn>
                <a:cxn ang="0">
                  <a:pos x="2028" y="605"/>
                </a:cxn>
                <a:cxn ang="0">
                  <a:pos x="1915" y="701"/>
                </a:cxn>
                <a:cxn ang="0">
                  <a:pos x="1792" y="791"/>
                </a:cxn>
                <a:cxn ang="0">
                  <a:pos x="1669" y="870"/>
                </a:cxn>
                <a:cxn ang="0">
                  <a:pos x="1513" y="960"/>
                </a:cxn>
                <a:cxn ang="0">
                  <a:pos x="1334" y="1049"/>
                </a:cxn>
                <a:cxn ang="0">
                  <a:pos x="1150" y="1121"/>
                </a:cxn>
                <a:cxn ang="0">
                  <a:pos x="982" y="1177"/>
                </a:cxn>
                <a:cxn ang="0">
                  <a:pos x="840" y="1216"/>
                </a:cxn>
                <a:cxn ang="0">
                  <a:pos x="694" y="1247"/>
                </a:cxn>
                <a:cxn ang="0">
                  <a:pos x="548" y="1267"/>
                </a:cxn>
                <a:cxn ang="0">
                  <a:pos x="409" y="1272"/>
                </a:cxn>
                <a:cxn ang="0">
                  <a:pos x="282" y="1256"/>
                </a:cxn>
                <a:cxn ang="0">
                  <a:pos x="175" y="1217"/>
                </a:cxn>
                <a:cxn ang="0">
                  <a:pos x="92" y="1151"/>
                </a:cxn>
                <a:cxn ang="0">
                  <a:pos x="36" y="975"/>
                </a:cxn>
                <a:cxn ang="0">
                  <a:pos x="106" y="995"/>
                </a:cxn>
                <a:cxn ang="0">
                  <a:pos x="182" y="1008"/>
                </a:cxn>
                <a:cxn ang="0">
                  <a:pos x="241" y="1025"/>
                </a:cxn>
                <a:cxn ang="0">
                  <a:pos x="269" y="1053"/>
                </a:cxn>
                <a:cxn ang="0">
                  <a:pos x="312" y="1071"/>
                </a:cxn>
                <a:cxn ang="0">
                  <a:pos x="367" y="1081"/>
                </a:cxn>
                <a:cxn ang="0">
                  <a:pos x="430" y="1083"/>
                </a:cxn>
                <a:cxn ang="0">
                  <a:pos x="502" y="1079"/>
                </a:cxn>
                <a:cxn ang="0">
                  <a:pos x="516" y="996"/>
                </a:cxn>
                <a:cxn ang="0">
                  <a:pos x="590" y="983"/>
                </a:cxn>
                <a:cxn ang="0">
                  <a:pos x="663" y="967"/>
                </a:cxn>
                <a:cxn ang="0">
                  <a:pos x="766" y="1031"/>
                </a:cxn>
                <a:cxn ang="0">
                  <a:pos x="867" y="1005"/>
                </a:cxn>
                <a:cxn ang="0">
                  <a:pos x="963" y="976"/>
                </a:cxn>
                <a:cxn ang="0">
                  <a:pos x="976" y="879"/>
                </a:cxn>
                <a:cxn ang="0">
                  <a:pos x="1044" y="854"/>
                </a:cxn>
                <a:cxn ang="0">
                  <a:pos x="1109" y="830"/>
                </a:cxn>
                <a:cxn ang="0">
                  <a:pos x="1182" y="902"/>
                </a:cxn>
                <a:cxn ang="0">
                  <a:pos x="1226" y="885"/>
                </a:cxn>
                <a:cxn ang="0">
                  <a:pos x="1255" y="873"/>
                </a:cxn>
                <a:cxn ang="0">
                  <a:pos x="1292" y="855"/>
                </a:cxn>
                <a:cxn ang="0">
                  <a:pos x="1347" y="827"/>
                </a:cxn>
                <a:cxn ang="0">
                  <a:pos x="1353" y="719"/>
                </a:cxn>
                <a:cxn ang="0">
                  <a:pos x="1415" y="686"/>
                </a:cxn>
                <a:cxn ang="0">
                  <a:pos x="1479" y="650"/>
                </a:cxn>
              </a:cxnLst>
              <a:rect l="0" t="0" r="r" b="b"/>
              <a:pathLst>
                <a:path w="2242" h="1272">
                  <a:moveTo>
                    <a:pt x="1524" y="625"/>
                  </a:moveTo>
                  <a:lnTo>
                    <a:pt x="1560" y="706"/>
                  </a:lnTo>
                  <a:lnTo>
                    <a:pt x="1588" y="688"/>
                  </a:lnTo>
                  <a:lnTo>
                    <a:pt x="1617" y="670"/>
                  </a:lnTo>
                  <a:lnTo>
                    <a:pt x="1646" y="651"/>
                  </a:lnTo>
                  <a:lnTo>
                    <a:pt x="1674" y="633"/>
                  </a:lnTo>
                  <a:lnTo>
                    <a:pt x="1703" y="613"/>
                  </a:lnTo>
                  <a:lnTo>
                    <a:pt x="1731" y="593"/>
                  </a:lnTo>
                  <a:lnTo>
                    <a:pt x="1760" y="574"/>
                  </a:lnTo>
                  <a:lnTo>
                    <a:pt x="1787" y="554"/>
                  </a:lnTo>
                  <a:lnTo>
                    <a:pt x="1752" y="476"/>
                  </a:lnTo>
                  <a:lnTo>
                    <a:pt x="1773" y="460"/>
                  </a:lnTo>
                  <a:lnTo>
                    <a:pt x="1792" y="445"/>
                  </a:lnTo>
                  <a:lnTo>
                    <a:pt x="1812" y="430"/>
                  </a:lnTo>
                  <a:lnTo>
                    <a:pt x="1832" y="415"/>
                  </a:lnTo>
                  <a:lnTo>
                    <a:pt x="1851" y="398"/>
                  </a:lnTo>
                  <a:lnTo>
                    <a:pt x="1870" y="382"/>
                  </a:lnTo>
                  <a:lnTo>
                    <a:pt x="1890" y="367"/>
                  </a:lnTo>
                  <a:lnTo>
                    <a:pt x="1908" y="349"/>
                  </a:lnTo>
                  <a:lnTo>
                    <a:pt x="1942" y="426"/>
                  </a:lnTo>
                  <a:lnTo>
                    <a:pt x="1970" y="396"/>
                  </a:lnTo>
                  <a:lnTo>
                    <a:pt x="1995" y="367"/>
                  </a:lnTo>
                  <a:lnTo>
                    <a:pt x="2006" y="351"/>
                  </a:lnTo>
                  <a:lnTo>
                    <a:pt x="2016" y="337"/>
                  </a:lnTo>
                  <a:lnTo>
                    <a:pt x="2025" y="323"/>
                  </a:lnTo>
                  <a:lnTo>
                    <a:pt x="2033" y="310"/>
                  </a:lnTo>
                  <a:lnTo>
                    <a:pt x="2039" y="296"/>
                  </a:lnTo>
                  <a:lnTo>
                    <a:pt x="2045" y="283"/>
                  </a:lnTo>
                  <a:lnTo>
                    <a:pt x="2048" y="270"/>
                  </a:lnTo>
                  <a:lnTo>
                    <a:pt x="2050" y="257"/>
                  </a:lnTo>
                  <a:lnTo>
                    <a:pt x="2050" y="245"/>
                  </a:lnTo>
                  <a:lnTo>
                    <a:pt x="2050" y="231"/>
                  </a:lnTo>
                  <a:lnTo>
                    <a:pt x="2047" y="221"/>
                  </a:lnTo>
                  <a:lnTo>
                    <a:pt x="2043" y="209"/>
                  </a:lnTo>
                  <a:lnTo>
                    <a:pt x="2060" y="188"/>
                  </a:lnTo>
                  <a:lnTo>
                    <a:pt x="2075" y="166"/>
                  </a:lnTo>
                  <a:lnTo>
                    <a:pt x="2089" y="144"/>
                  </a:lnTo>
                  <a:lnTo>
                    <a:pt x="2103" y="122"/>
                  </a:lnTo>
                  <a:lnTo>
                    <a:pt x="2117" y="101"/>
                  </a:lnTo>
                  <a:lnTo>
                    <a:pt x="2128" y="79"/>
                  </a:lnTo>
                  <a:lnTo>
                    <a:pt x="2138" y="56"/>
                  </a:lnTo>
                  <a:lnTo>
                    <a:pt x="2148" y="34"/>
                  </a:lnTo>
                  <a:lnTo>
                    <a:pt x="2161" y="0"/>
                  </a:lnTo>
                  <a:lnTo>
                    <a:pt x="2228" y="150"/>
                  </a:lnTo>
                  <a:lnTo>
                    <a:pt x="2238" y="185"/>
                  </a:lnTo>
                  <a:lnTo>
                    <a:pt x="2242" y="221"/>
                  </a:lnTo>
                  <a:lnTo>
                    <a:pt x="2241" y="257"/>
                  </a:lnTo>
                  <a:lnTo>
                    <a:pt x="2236" y="291"/>
                  </a:lnTo>
                  <a:lnTo>
                    <a:pt x="2227" y="327"/>
                  </a:lnTo>
                  <a:lnTo>
                    <a:pt x="2213" y="363"/>
                  </a:lnTo>
                  <a:lnTo>
                    <a:pt x="2195" y="398"/>
                  </a:lnTo>
                  <a:lnTo>
                    <a:pt x="2174" y="434"/>
                  </a:lnTo>
                  <a:lnTo>
                    <a:pt x="2150" y="469"/>
                  </a:lnTo>
                  <a:lnTo>
                    <a:pt x="2124" y="504"/>
                  </a:lnTo>
                  <a:lnTo>
                    <a:pt x="2094" y="538"/>
                  </a:lnTo>
                  <a:lnTo>
                    <a:pt x="2062" y="572"/>
                  </a:lnTo>
                  <a:lnTo>
                    <a:pt x="2028" y="605"/>
                  </a:lnTo>
                  <a:lnTo>
                    <a:pt x="1992" y="638"/>
                  </a:lnTo>
                  <a:lnTo>
                    <a:pt x="1954" y="670"/>
                  </a:lnTo>
                  <a:lnTo>
                    <a:pt x="1915" y="701"/>
                  </a:lnTo>
                  <a:lnTo>
                    <a:pt x="1875" y="732"/>
                  </a:lnTo>
                  <a:lnTo>
                    <a:pt x="1834" y="762"/>
                  </a:lnTo>
                  <a:lnTo>
                    <a:pt x="1792" y="791"/>
                  </a:lnTo>
                  <a:lnTo>
                    <a:pt x="1751" y="818"/>
                  </a:lnTo>
                  <a:lnTo>
                    <a:pt x="1709" y="845"/>
                  </a:lnTo>
                  <a:lnTo>
                    <a:pt x="1669" y="870"/>
                  </a:lnTo>
                  <a:lnTo>
                    <a:pt x="1627" y="896"/>
                  </a:lnTo>
                  <a:lnTo>
                    <a:pt x="1588" y="918"/>
                  </a:lnTo>
                  <a:lnTo>
                    <a:pt x="1513" y="960"/>
                  </a:lnTo>
                  <a:lnTo>
                    <a:pt x="1443" y="997"/>
                  </a:lnTo>
                  <a:lnTo>
                    <a:pt x="1383" y="1026"/>
                  </a:lnTo>
                  <a:lnTo>
                    <a:pt x="1334" y="1049"/>
                  </a:lnTo>
                  <a:lnTo>
                    <a:pt x="1285" y="1070"/>
                  </a:lnTo>
                  <a:lnTo>
                    <a:pt x="1224" y="1095"/>
                  </a:lnTo>
                  <a:lnTo>
                    <a:pt x="1150" y="1121"/>
                  </a:lnTo>
                  <a:lnTo>
                    <a:pt x="1070" y="1150"/>
                  </a:lnTo>
                  <a:lnTo>
                    <a:pt x="1026" y="1164"/>
                  </a:lnTo>
                  <a:lnTo>
                    <a:pt x="982" y="1177"/>
                  </a:lnTo>
                  <a:lnTo>
                    <a:pt x="935" y="1190"/>
                  </a:lnTo>
                  <a:lnTo>
                    <a:pt x="888" y="1203"/>
                  </a:lnTo>
                  <a:lnTo>
                    <a:pt x="840" y="1216"/>
                  </a:lnTo>
                  <a:lnTo>
                    <a:pt x="792" y="1227"/>
                  </a:lnTo>
                  <a:lnTo>
                    <a:pt x="743" y="1238"/>
                  </a:lnTo>
                  <a:lnTo>
                    <a:pt x="694" y="1247"/>
                  </a:lnTo>
                  <a:lnTo>
                    <a:pt x="645" y="1255"/>
                  </a:lnTo>
                  <a:lnTo>
                    <a:pt x="597" y="1262"/>
                  </a:lnTo>
                  <a:lnTo>
                    <a:pt x="548" y="1267"/>
                  </a:lnTo>
                  <a:lnTo>
                    <a:pt x="501" y="1271"/>
                  </a:lnTo>
                  <a:lnTo>
                    <a:pt x="454" y="1272"/>
                  </a:lnTo>
                  <a:lnTo>
                    <a:pt x="409" y="1272"/>
                  </a:lnTo>
                  <a:lnTo>
                    <a:pt x="365" y="1268"/>
                  </a:lnTo>
                  <a:lnTo>
                    <a:pt x="323" y="1264"/>
                  </a:lnTo>
                  <a:lnTo>
                    <a:pt x="282" y="1256"/>
                  </a:lnTo>
                  <a:lnTo>
                    <a:pt x="244" y="1247"/>
                  </a:lnTo>
                  <a:lnTo>
                    <a:pt x="208" y="1234"/>
                  </a:lnTo>
                  <a:lnTo>
                    <a:pt x="175" y="1217"/>
                  </a:lnTo>
                  <a:lnTo>
                    <a:pt x="144" y="1199"/>
                  </a:lnTo>
                  <a:lnTo>
                    <a:pt x="117" y="1177"/>
                  </a:lnTo>
                  <a:lnTo>
                    <a:pt x="92" y="1151"/>
                  </a:lnTo>
                  <a:lnTo>
                    <a:pt x="72" y="1122"/>
                  </a:lnTo>
                  <a:lnTo>
                    <a:pt x="0" y="962"/>
                  </a:lnTo>
                  <a:lnTo>
                    <a:pt x="36" y="975"/>
                  </a:lnTo>
                  <a:lnTo>
                    <a:pt x="59" y="983"/>
                  </a:lnTo>
                  <a:lnTo>
                    <a:pt x="82" y="989"/>
                  </a:lnTo>
                  <a:lnTo>
                    <a:pt x="106" y="995"/>
                  </a:lnTo>
                  <a:lnTo>
                    <a:pt x="131" y="1000"/>
                  </a:lnTo>
                  <a:lnTo>
                    <a:pt x="156" y="1005"/>
                  </a:lnTo>
                  <a:lnTo>
                    <a:pt x="182" y="1008"/>
                  </a:lnTo>
                  <a:lnTo>
                    <a:pt x="208" y="1011"/>
                  </a:lnTo>
                  <a:lnTo>
                    <a:pt x="234" y="1013"/>
                  </a:lnTo>
                  <a:lnTo>
                    <a:pt x="241" y="1025"/>
                  </a:lnTo>
                  <a:lnTo>
                    <a:pt x="249" y="1035"/>
                  </a:lnTo>
                  <a:lnTo>
                    <a:pt x="258" y="1045"/>
                  </a:lnTo>
                  <a:lnTo>
                    <a:pt x="269" y="1053"/>
                  </a:lnTo>
                  <a:lnTo>
                    <a:pt x="282" y="1060"/>
                  </a:lnTo>
                  <a:lnTo>
                    <a:pt x="297" y="1067"/>
                  </a:lnTo>
                  <a:lnTo>
                    <a:pt x="312" y="1071"/>
                  </a:lnTo>
                  <a:lnTo>
                    <a:pt x="329" y="1075"/>
                  </a:lnTo>
                  <a:lnTo>
                    <a:pt x="347" y="1079"/>
                  </a:lnTo>
                  <a:lnTo>
                    <a:pt x="367" y="1081"/>
                  </a:lnTo>
                  <a:lnTo>
                    <a:pt x="386" y="1082"/>
                  </a:lnTo>
                  <a:lnTo>
                    <a:pt x="408" y="1083"/>
                  </a:lnTo>
                  <a:lnTo>
                    <a:pt x="430" y="1083"/>
                  </a:lnTo>
                  <a:lnTo>
                    <a:pt x="453" y="1082"/>
                  </a:lnTo>
                  <a:lnTo>
                    <a:pt x="477" y="1081"/>
                  </a:lnTo>
                  <a:lnTo>
                    <a:pt x="502" y="1079"/>
                  </a:lnTo>
                  <a:lnTo>
                    <a:pt x="468" y="1002"/>
                  </a:lnTo>
                  <a:lnTo>
                    <a:pt x="492" y="999"/>
                  </a:lnTo>
                  <a:lnTo>
                    <a:pt x="516" y="996"/>
                  </a:lnTo>
                  <a:lnTo>
                    <a:pt x="541" y="991"/>
                  </a:lnTo>
                  <a:lnTo>
                    <a:pt x="565" y="987"/>
                  </a:lnTo>
                  <a:lnTo>
                    <a:pt x="590" y="983"/>
                  </a:lnTo>
                  <a:lnTo>
                    <a:pt x="614" y="978"/>
                  </a:lnTo>
                  <a:lnTo>
                    <a:pt x="639" y="973"/>
                  </a:lnTo>
                  <a:lnTo>
                    <a:pt x="663" y="967"/>
                  </a:lnTo>
                  <a:lnTo>
                    <a:pt x="698" y="1046"/>
                  </a:lnTo>
                  <a:lnTo>
                    <a:pt x="732" y="1038"/>
                  </a:lnTo>
                  <a:lnTo>
                    <a:pt x="766" y="1031"/>
                  </a:lnTo>
                  <a:lnTo>
                    <a:pt x="800" y="1022"/>
                  </a:lnTo>
                  <a:lnTo>
                    <a:pt x="833" y="1013"/>
                  </a:lnTo>
                  <a:lnTo>
                    <a:pt x="867" y="1005"/>
                  </a:lnTo>
                  <a:lnTo>
                    <a:pt x="899" y="995"/>
                  </a:lnTo>
                  <a:lnTo>
                    <a:pt x="931" y="986"/>
                  </a:lnTo>
                  <a:lnTo>
                    <a:pt x="963" y="976"/>
                  </a:lnTo>
                  <a:lnTo>
                    <a:pt x="927" y="896"/>
                  </a:lnTo>
                  <a:lnTo>
                    <a:pt x="951" y="887"/>
                  </a:lnTo>
                  <a:lnTo>
                    <a:pt x="976" y="879"/>
                  </a:lnTo>
                  <a:lnTo>
                    <a:pt x="999" y="870"/>
                  </a:lnTo>
                  <a:lnTo>
                    <a:pt x="1022" y="862"/>
                  </a:lnTo>
                  <a:lnTo>
                    <a:pt x="1044" y="854"/>
                  </a:lnTo>
                  <a:lnTo>
                    <a:pt x="1066" y="845"/>
                  </a:lnTo>
                  <a:lnTo>
                    <a:pt x="1088" y="838"/>
                  </a:lnTo>
                  <a:lnTo>
                    <a:pt x="1109" y="830"/>
                  </a:lnTo>
                  <a:lnTo>
                    <a:pt x="1146" y="915"/>
                  </a:lnTo>
                  <a:lnTo>
                    <a:pt x="1165" y="909"/>
                  </a:lnTo>
                  <a:lnTo>
                    <a:pt x="1182" y="902"/>
                  </a:lnTo>
                  <a:lnTo>
                    <a:pt x="1198" y="896"/>
                  </a:lnTo>
                  <a:lnTo>
                    <a:pt x="1213" y="890"/>
                  </a:lnTo>
                  <a:lnTo>
                    <a:pt x="1226" y="885"/>
                  </a:lnTo>
                  <a:lnTo>
                    <a:pt x="1238" y="880"/>
                  </a:lnTo>
                  <a:lnTo>
                    <a:pt x="1248" y="876"/>
                  </a:lnTo>
                  <a:lnTo>
                    <a:pt x="1255" y="873"/>
                  </a:lnTo>
                  <a:lnTo>
                    <a:pt x="1265" y="868"/>
                  </a:lnTo>
                  <a:lnTo>
                    <a:pt x="1278" y="863"/>
                  </a:lnTo>
                  <a:lnTo>
                    <a:pt x="1292" y="855"/>
                  </a:lnTo>
                  <a:lnTo>
                    <a:pt x="1309" y="846"/>
                  </a:lnTo>
                  <a:lnTo>
                    <a:pt x="1327" y="838"/>
                  </a:lnTo>
                  <a:lnTo>
                    <a:pt x="1347" y="827"/>
                  </a:lnTo>
                  <a:lnTo>
                    <a:pt x="1369" y="816"/>
                  </a:lnTo>
                  <a:lnTo>
                    <a:pt x="1392" y="803"/>
                  </a:lnTo>
                  <a:lnTo>
                    <a:pt x="1353" y="719"/>
                  </a:lnTo>
                  <a:lnTo>
                    <a:pt x="1374" y="708"/>
                  </a:lnTo>
                  <a:lnTo>
                    <a:pt x="1394" y="697"/>
                  </a:lnTo>
                  <a:lnTo>
                    <a:pt x="1415" y="686"/>
                  </a:lnTo>
                  <a:lnTo>
                    <a:pt x="1436" y="675"/>
                  </a:lnTo>
                  <a:lnTo>
                    <a:pt x="1457" y="663"/>
                  </a:lnTo>
                  <a:lnTo>
                    <a:pt x="1479" y="650"/>
                  </a:lnTo>
                  <a:lnTo>
                    <a:pt x="1502" y="638"/>
                  </a:lnTo>
                  <a:lnTo>
                    <a:pt x="1524" y="625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20232" y="5087219"/>
              <a:ext cx="427075" cy="50575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1675" y="0"/>
                </a:cxn>
                <a:cxn ang="0">
                  <a:pos x="1675" y="193"/>
                </a:cxn>
                <a:cxn ang="0">
                  <a:pos x="0" y="193"/>
                </a:cxn>
                <a:cxn ang="0">
                  <a:pos x="51" y="176"/>
                </a:cxn>
                <a:cxn ang="0">
                  <a:pos x="101" y="156"/>
                </a:cxn>
                <a:cxn ang="0">
                  <a:pos x="149" y="134"/>
                </a:cxn>
                <a:cxn ang="0">
                  <a:pos x="196" y="111"/>
                </a:cxn>
                <a:cxn ang="0">
                  <a:pos x="218" y="99"/>
                </a:cxn>
                <a:cxn ang="0">
                  <a:pos x="240" y="86"/>
                </a:cxn>
                <a:cxn ang="0">
                  <a:pos x="262" y="73"/>
                </a:cxn>
                <a:cxn ang="0">
                  <a:pos x="281" y="60"/>
                </a:cxn>
                <a:cxn ang="0">
                  <a:pos x="302" y="46"/>
                </a:cxn>
                <a:cxn ang="0">
                  <a:pos x="321" y="31"/>
                </a:cxn>
                <a:cxn ang="0">
                  <a:pos x="339" y="15"/>
                </a:cxn>
                <a:cxn ang="0">
                  <a:pos x="357" y="0"/>
                </a:cxn>
              </a:cxnLst>
              <a:rect l="0" t="0" r="r" b="b"/>
              <a:pathLst>
                <a:path w="1675" h="193">
                  <a:moveTo>
                    <a:pt x="357" y="0"/>
                  </a:moveTo>
                  <a:lnTo>
                    <a:pt x="1675" y="0"/>
                  </a:lnTo>
                  <a:lnTo>
                    <a:pt x="1675" y="193"/>
                  </a:lnTo>
                  <a:lnTo>
                    <a:pt x="0" y="193"/>
                  </a:lnTo>
                  <a:lnTo>
                    <a:pt x="51" y="176"/>
                  </a:lnTo>
                  <a:lnTo>
                    <a:pt x="101" y="156"/>
                  </a:lnTo>
                  <a:lnTo>
                    <a:pt x="149" y="134"/>
                  </a:lnTo>
                  <a:lnTo>
                    <a:pt x="196" y="111"/>
                  </a:lnTo>
                  <a:lnTo>
                    <a:pt x="218" y="99"/>
                  </a:lnTo>
                  <a:lnTo>
                    <a:pt x="240" y="86"/>
                  </a:lnTo>
                  <a:lnTo>
                    <a:pt x="262" y="73"/>
                  </a:lnTo>
                  <a:lnTo>
                    <a:pt x="281" y="60"/>
                  </a:lnTo>
                  <a:lnTo>
                    <a:pt x="302" y="46"/>
                  </a:lnTo>
                  <a:lnTo>
                    <a:pt x="321" y="31"/>
                  </a:lnTo>
                  <a:lnTo>
                    <a:pt x="339" y="15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3308227" y="5087219"/>
              <a:ext cx="390549" cy="50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4" y="0"/>
                </a:cxn>
                <a:cxn ang="0">
                  <a:pos x="1192" y="15"/>
                </a:cxn>
                <a:cxn ang="0">
                  <a:pos x="1210" y="31"/>
                </a:cxn>
                <a:cxn ang="0">
                  <a:pos x="1229" y="46"/>
                </a:cxn>
                <a:cxn ang="0">
                  <a:pos x="1249" y="60"/>
                </a:cxn>
                <a:cxn ang="0">
                  <a:pos x="1269" y="73"/>
                </a:cxn>
                <a:cxn ang="0">
                  <a:pos x="1290" y="86"/>
                </a:cxn>
                <a:cxn ang="0">
                  <a:pos x="1312" y="99"/>
                </a:cxn>
                <a:cxn ang="0">
                  <a:pos x="1335" y="111"/>
                </a:cxn>
                <a:cxn ang="0">
                  <a:pos x="1381" y="134"/>
                </a:cxn>
                <a:cxn ang="0">
                  <a:pos x="1429" y="156"/>
                </a:cxn>
                <a:cxn ang="0">
                  <a:pos x="1479" y="176"/>
                </a:cxn>
                <a:cxn ang="0">
                  <a:pos x="1529" y="193"/>
                </a:cxn>
                <a:cxn ang="0">
                  <a:pos x="0" y="193"/>
                </a:cxn>
                <a:cxn ang="0">
                  <a:pos x="0" y="0"/>
                </a:cxn>
              </a:cxnLst>
              <a:rect l="0" t="0" r="r" b="b"/>
              <a:pathLst>
                <a:path w="1529" h="193">
                  <a:moveTo>
                    <a:pt x="0" y="0"/>
                  </a:moveTo>
                  <a:lnTo>
                    <a:pt x="1174" y="0"/>
                  </a:lnTo>
                  <a:lnTo>
                    <a:pt x="1192" y="15"/>
                  </a:lnTo>
                  <a:lnTo>
                    <a:pt x="1210" y="31"/>
                  </a:lnTo>
                  <a:lnTo>
                    <a:pt x="1229" y="46"/>
                  </a:lnTo>
                  <a:lnTo>
                    <a:pt x="1249" y="60"/>
                  </a:lnTo>
                  <a:lnTo>
                    <a:pt x="1269" y="73"/>
                  </a:lnTo>
                  <a:lnTo>
                    <a:pt x="1290" y="86"/>
                  </a:lnTo>
                  <a:lnTo>
                    <a:pt x="1312" y="99"/>
                  </a:lnTo>
                  <a:lnTo>
                    <a:pt x="1335" y="111"/>
                  </a:lnTo>
                  <a:lnTo>
                    <a:pt x="1381" y="134"/>
                  </a:lnTo>
                  <a:lnTo>
                    <a:pt x="1429" y="156"/>
                  </a:lnTo>
                  <a:lnTo>
                    <a:pt x="1479" y="176"/>
                  </a:lnTo>
                  <a:lnTo>
                    <a:pt x="1529" y="193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2625471" y="5087219"/>
              <a:ext cx="559131" cy="50575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1942712" y="5087219"/>
              <a:ext cx="559131" cy="50575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785623" y="4514040"/>
              <a:ext cx="205109" cy="47766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675" y="0"/>
                </a:cxn>
                <a:cxn ang="0">
                  <a:pos x="679" y="14"/>
                </a:cxn>
                <a:cxn ang="0">
                  <a:pos x="683" y="27"/>
                </a:cxn>
                <a:cxn ang="0">
                  <a:pos x="689" y="41"/>
                </a:cxn>
                <a:cxn ang="0">
                  <a:pos x="694" y="54"/>
                </a:cxn>
                <a:cxn ang="0">
                  <a:pos x="701" y="67"/>
                </a:cxn>
                <a:cxn ang="0">
                  <a:pos x="707" y="79"/>
                </a:cxn>
                <a:cxn ang="0">
                  <a:pos x="715" y="92"/>
                </a:cxn>
                <a:cxn ang="0">
                  <a:pos x="722" y="104"/>
                </a:cxn>
                <a:cxn ang="0">
                  <a:pos x="731" y="116"/>
                </a:cxn>
                <a:cxn ang="0">
                  <a:pos x="740" y="128"/>
                </a:cxn>
                <a:cxn ang="0">
                  <a:pos x="751" y="140"/>
                </a:cxn>
                <a:cxn ang="0">
                  <a:pos x="761" y="151"/>
                </a:cxn>
                <a:cxn ang="0">
                  <a:pos x="773" y="162"/>
                </a:cxn>
                <a:cxn ang="0">
                  <a:pos x="785" y="172"/>
                </a:cxn>
                <a:cxn ang="0">
                  <a:pos x="797" y="183"/>
                </a:cxn>
                <a:cxn ang="0">
                  <a:pos x="811" y="193"/>
                </a:cxn>
                <a:cxn ang="0">
                  <a:pos x="0" y="193"/>
                </a:cxn>
                <a:cxn ang="0">
                  <a:pos x="127" y="0"/>
                </a:cxn>
              </a:cxnLst>
              <a:rect l="0" t="0" r="r" b="b"/>
              <a:pathLst>
                <a:path w="811" h="193">
                  <a:moveTo>
                    <a:pt x="127" y="0"/>
                  </a:moveTo>
                  <a:lnTo>
                    <a:pt x="675" y="0"/>
                  </a:lnTo>
                  <a:lnTo>
                    <a:pt x="679" y="14"/>
                  </a:lnTo>
                  <a:lnTo>
                    <a:pt x="683" y="27"/>
                  </a:lnTo>
                  <a:lnTo>
                    <a:pt x="689" y="41"/>
                  </a:lnTo>
                  <a:lnTo>
                    <a:pt x="694" y="54"/>
                  </a:lnTo>
                  <a:lnTo>
                    <a:pt x="701" y="67"/>
                  </a:lnTo>
                  <a:lnTo>
                    <a:pt x="707" y="79"/>
                  </a:lnTo>
                  <a:lnTo>
                    <a:pt x="715" y="92"/>
                  </a:lnTo>
                  <a:lnTo>
                    <a:pt x="722" y="104"/>
                  </a:lnTo>
                  <a:lnTo>
                    <a:pt x="731" y="116"/>
                  </a:lnTo>
                  <a:lnTo>
                    <a:pt x="740" y="128"/>
                  </a:lnTo>
                  <a:lnTo>
                    <a:pt x="751" y="140"/>
                  </a:lnTo>
                  <a:lnTo>
                    <a:pt x="761" y="151"/>
                  </a:lnTo>
                  <a:lnTo>
                    <a:pt x="773" y="162"/>
                  </a:lnTo>
                  <a:lnTo>
                    <a:pt x="785" y="172"/>
                  </a:lnTo>
                  <a:lnTo>
                    <a:pt x="797" y="183"/>
                  </a:lnTo>
                  <a:lnTo>
                    <a:pt x="811" y="193"/>
                  </a:lnTo>
                  <a:lnTo>
                    <a:pt x="0" y="19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942712" y="4514040"/>
              <a:ext cx="559131" cy="47766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3662249" y="3938052"/>
              <a:ext cx="202298" cy="47766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791" y="0"/>
                </a:cxn>
                <a:cxn ang="0">
                  <a:pos x="791" y="193"/>
                </a:cxn>
                <a:cxn ang="0">
                  <a:pos x="0" y="193"/>
                </a:cxn>
                <a:cxn ang="0">
                  <a:pos x="193" y="0"/>
                </a:cxn>
              </a:cxnLst>
              <a:rect l="0" t="0" r="r" b="b"/>
              <a:pathLst>
                <a:path w="791" h="193">
                  <a:moveTo>
                    <a:pt x="193" y="0"/>
                  </a:moveTo>
                  <a:lnTo>
                    <a:pt x="791" y="0"/>
                  </a:lnTo>
                  <a:lnTo>
                    <a:pt x="791" y="193"/>
                  </a:lnTo>
                  <a:lnTo>
                    <a:pt x="0" y="193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988175" y="3938052"/>
              <a:ext cx="559131" cy="47766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412440" y="3362062"/>
              <a:ext cx="134866" cy="50575"/>
            </a:xfrm>
            <a:custGeom>
              <a:avLst/>
              <a:gdLst/>
              <a:ahLst/>
              <a:cxnLst>
                <a:cxn ang="0">
                  <a:pos x="340" y="0"/>
                </a:cxn>
                <a:cxn ang="0">
                  <a:pos x="530" y="0"/>
                </a:cxn>
                <a:cxn ang="0">
                  <a:pos x="530" y="193"/>
                </a:cxn>
                <a:cxn ang="0">
                  <a:pos x="0" y="193"/>
                </a:cxn>
                <a:cxn ang="0">
                  <a:pos x="340" y="0"/>
                </a:cxn>
              </a:cxnLst>
              <a:rect l="0" t="0" r="r" b="b"/>
              <a:pathLst>
                <a:path w="530" h="193">
                  <a:moveTo>
                    <a:pt x="340" y="0"/>
                  </a:moveTo>
                  <a:lnTo>
                    <a:pt x="530" y="0"/>
                  </a:lnTo>
                  <a:lnTo>
                    <a:pt x="530" y="193"/>
                  </a:lnTo>
                  <a:lnTo>
                    <a:pt x="0" y="19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406567" y="3362062"/>
              <a:ext cx="457982" cy="50575"/>
            </a:xfrm>
            <a:custGeom>
              <a:avLst/>
              <a:gdLst/>
              <a:ahLst/>
              <a:cxnLst>
                <a:cxn ang="0">
                  <a:pos x="903" y="0"/>
                </a:cxn>
                <a:cxn ang="0">
                  <a:pos x="1792" y="0"/>
                </a:cxn>
                <a:cxn ang="0">
                  <a:pos x="1792" y="193"/>
                </a:cxn>
                <a:cxn ang="0">
                  <a:pos x="0" y="193"/>
                </a:cxn>
                <a:cxn ang="0">
                  <a:pos x="106" y="168"/>
                </a:cxn>
                <a:cxn ang="0">
                  <a:pos x="100" y="190"/>
                </a:cxn>
                <a:cxn ang="0">
                  <a:pos x="903" y="0"/>
                </a:cxn>
              </a:cxnLst>
              <a:rect l="0" t="0" r="r" b="b"/>
              <a:pathLst>
                <a:path w="1792" h="193">
                  <a:moveTo>
                    <a:pt x="903" y="0"/>
                  </a:moveTo>
                  <a:lnTo>
                    <a:pt x="1792" y="0"/>
                  </a:lnTo>
                  <a:lnTo>
                    <a:pt x="1792" y="193"/>
                  </a:lnTo>
                  <a:lnTo>
                    <a:pt x="0" y="193"/>
                  </a:lnTo>
                  <a:lnTo>
                    <a:pt x="106" y="168"/>
                  </a:lnTo>
                  <a:lnTo>
                    <a:pt x="100" y="190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2771575" y="3362062"/>
              <a:ext cx="123627" cy="50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0"/>
                </a:cxn>
                <a:cxn ang="0">
                  <a:pos x="489" y="193"/>
                </a:cxn>
                <a:cxn ang="0">
                  <a:pos x="108" y="193"/>
                </a:cxn>
                <a:cxn ang="0">
                  <a:pos x="94" y="168"/>
                </a:cxn>
                <a:cxn ang="0">
                  <a:pos x="81" y="144"/>
                </a:cxn>
                <a:cxn ang="0">
                  <a:pos x="68" y="119"/>
                </a:cxn>
                <a:cxn ang="0">
                  <a:pos x="55" y="95"/>
                </a:cxn>
                <a:cxn ang="0">
                  <a:pos x="41" y="71"/>
                </a:cxn>
                <a:cxn ang="0">
                  <a:pos x="27" y="47"/>
                </a:cxn>
                <a:cxn ang="0">
                  <a:pos x="13" y="24"/>
                </a:cxn>
                <a:cxn ang="0">
                  <a:pos x="0" y="0"/>
                </a:cxn>
              </a:cxnLst>
              <a:rect l="0" t="0" r="r" b="b"/>
              <a:pathLst>
                <a:path w="489" h="193">
                  <a:moveTo>
                    <a:pt x="0" y="0"/>
                  </a:moveTo>
                  <a:lnTo>
                    <a:pt x="355" y="0"/>
                  </a:lnTo>
                  <a:lnTo>
                    <a:pt x="489" y="193"/>
                  </a:lnTo>
                  <a:lnTo>
                    <a:pt x="108" y="193"/>
                  </a:lnTo>
                  <a:lnTo>
                    <a:pt x="94" y="168"/>
                  </a:lnTo>
                  <a:lnTo>
                    <a:pt x="81" y="144"/>
                  </a:lnTo>
                  <a:lnTo>
                    <a:pt x="68" y="119"/>
                  </a:lnTo>
                  <a:lnTo>
                    <a:pt x="55" y="95"/>
                  </a:lnTo>
                  <a:lnTo>
                    <a:pt x="41" y="71"/>
                  </a:lnTo>
                  <a:lnTo>
                    <a:pt x="27" y="47"/>
                  </a:lnTo>
                  <a:lnTo>
                    <a:pt x="13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942712" y="2786075"/>
              <a:ext cx="559131" cy="50575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858421" y="4362316"/>
              <a:ext cx="47766" cy="446743"/>
            </a:xfrm>
            <a:custGeom>
              <a:avLst/>
              <a:gdLst/>
              <a:ahLst/>
              <a:cxnLst>
                <a:cxn ang="0">
                  <a:pos x="193" y="37"/>
                </a:cxn>
                <a:cxn ang="0">
                  <a:pos x="193" y="1695"/>
                </a:cxn>
                <a:cxn ang="0">
                  <a:pos x="0" y="1749"/>
                </a:cxn>
                <a:cxn ang="0">
                  <a:pos x="0" y="0"/>
                </a:cxn>
                <a:cxn ang="0">
                  <a:pos x="24" y="6"/>
                </a:cxn>
                <a:cxn ang="0">
                  <a:pos x="48" y="10"/>
                </a:cxn>
                <a:cxn ang="0">
                  <a:pos x="72" y="15"/>
                </a:cxn>
                <a:cxn ang="0">
                  <a:pos x="96" y="20"/>
                </a:cxn>
                <a:cxn ang="0">
                  <a:pos x="120" y="24"/>
                </a:cxn>
                <a:cxn ang="0">
                  <a:pos x="144" y="28"/>
                </a:cxn>
                <a:cxn ang="0">
                  <a:pos x="169" y="33"/>
                </a:cxn>
                <a:cxn ang="0">
                  <a:pos x="193" y="37"/>
                </a:cxn>
              </a:cxnLst>
              <a:rect l="0" t="0" r="r" b="b"/>
              <a:pathLst>
                <a:path w="193" h="1749">
                  <a:moveTo>
                    <a:pt x="193" y="37"/>
                  </a:moveTo>
                  <a:lnTo>
                    <a:pt x="193" y="1695"/>
                  </a:lnTo>
                  <a:lnTo>
                    <a:pt x="0" y="1749"/>
                  </a:lnTo>
                  <a:lnTo>
                    <a:pt x="0" y="0"/>
                  </a:lnTo>
                  <a:lnTo>
                    <a:pt x="24" y="6"/>
                  </a:lnTo>
                  <a:lnTo>
                    <a:pt x="48" y="10"/>
                  </a:lnTo>
                  <a:lnTo>
                    <a:pt x="72" y="15"/>
                  </a:lnTo>
                  <a:lnTo>
                    <a:pt x="96" y="20"/>
                  </a:lnTo>
                  <a:lnTo>
                    <a:pt x="120" y="24"/>
                  </a:lnTo>
                  <a:lnTo>
                    <a:pt x="144" y="28"/>
                  </a:lnTo>
                  <a:lnTo>
                    <a:pt x="169" y="33"/>
                  </a:lnTo>
                  <a:lnTo>
                    <a:pt x="193" y="37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901075" y="3699227"/>
              <a:ext cx="50575" cy="39897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1535"/>
                </a:cxn>
                <a:cxn ang="0">
                  <a:pos x="169" y="1538"/>
                </a:cxn>
                <a:cxn ang="0">
                  <a:pos x="145" y="1542"/>
                </a:cxn>
                <a:cxn ang="0">
                  <a:pos x="121" y="1545"/>
                </a:cxn>
                <a:cxn ang="0">
                  <a:pos x="97" y="1550"/>
                </a:cxn>
                <a:cxn ang="0">
                  <a:pos x="72" y="1554"/>
                </a:cxn>
                <a:cxn ang="0">
                  <a:pos x="48" y="1559"/>
                </a:cxn>
                <a:cxn ang="0">
                  <a:pos x="24" y="1563"/>
                </a:cxn>
                <a:cxn ang="0">
                  <a:pos x="0" y="1567"/>
                </a:cxn>
                <a:cxn ang="0">
                  <a:pos x="0" y="193"/>
                </a:cxn>
                <a:cxn ang="0">
                  <a:pos x="193" y="0"/>
                </a:cxn>
              </a:cxnLst>
              <a:rect l="0" t="0" r="r" b="b"/>
              <a:pathLst>
                <a:path w="193" h="1567">
                  <a:moveTo>
                    <a:pt x="193" y="0"/>
                  </a:moveTo>
                  <a:lnTo>
                    <a:pt x="193" y="1535"/>
                  </a:lnTo>
                  <a:lnTo>
                    <a:pt x="169" y="1538"/>
                  </a:lnTo>
                  <a:lnTo>
                    <a:pt x="145" y="1542"/>
                  </a:lnTo>
                  <a:lnTo>
                    <a:pt x="121" y="1545"/>
                  </a:lnTo>
                  <a:lnTo>
                    <a:pt x="97" y="1550"/>
                  </a:lnTo>
                  <a:lnTo>
                    <a:pt x="72" y="1554"/>
                  </a:lnTo>
                  <a:lnTo>
                    <a:pt x="48" y="1559"/>
                  </a:lnTo>
                  <a:lnTo>
                    <a:pt x="24" y="1563"/>
                  </a:lnTo>
                  <a:lnTo>
                    <a:pt x="0" y="1567"/>
                  </a:lnTo>
                  <a:lnTo>
                    <a:pt x="0" y="193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2543225" y="4005065"/>
              <a:ext cx="45719" cy="523026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792"/>
                </a:cxn>
                <a:cxn ang="0">
                  <a:pos x="0" y="1081"/>
                </a:cxn>
                <a:cxn ang="0">
                  <a:pos x="0" y="100"/>
                </a:cxn>
                <a:cxn ang="0">
                  <a:pos x="24" y="88"/>
                </a:cxn>
                <a:cxn ang="0">
                  <a:pos x="49" y="76"/>
                </a:cxn>
                <a:cxn ang="0">
                  <a:pos x="73" y="64"/>
                </a:cxn>
                <a:cxn ang="0">
                  <a:pos x="97" y="52"/>
                </a:cxn>
                <a:cxn ang="0">
                  <a:pos x="121" y="39"/>
                </a:cxn>
                <a:cxn ang="0">
                  <a:pos x="145" y="27"/>
                </a:cxn>
                <a:cxn ang="0">
                  <a:pos x="169" y="13"/>
                </a:cxn>
                <a:cxn ang="0">
                  <a:pos x="193" y="0"/>
                </a:cxn>
              </a:cxnLst>
              <a:rect l="0" t="0" r="r" b="b"/>
              <a:pathLst>
                <a:path w="193" h="1081">
                  <a:moveTo>
                    <a:pt x="193" y="0"/>
                  </a:moveTo>
                  <a:lnTo>
                    <a:pt x="193" y="792"/>
                  </a:lnTo>
                  <a:lnTo>
                    <a:pt x="0" y="1081"/>
                  </a:lnTo>
                  <a:lnTo>
                    <a:pt x="0" y="100"/>
                  </a:lnTo>
                  <a:lnTo>
                    <a:pt x="24" y="88"/>
                  </a:lnTo>
                  <a:lnTo>
                    <a:pt x="49" y="76"/>
                  </a:lnTo>
                  <a:lnTo>
                    <a:pt x="73" y="64"/>
                  </a:lnTo>
                  <a:lnTo>
                    <a:pt x="97" y="52"/>
                  </a:lnTo>
                  <a:lnTo>
                    <a:pt x="121" y="39"/>
                  </a:lnTo>
                  <a:lnTo>
                    <a:pt x="145" y="27"/>
                  </a:lnTo>
                  <a:lnTo>
                    <a:pt x="169" y="13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221127" y="3443545"/>
              <a:ext cx="47766" cy="525415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94" y="1974"/>
                </a:cxn>
                <a:cxn ang="0">
                  <a:pos x="0" y="2060"/>
                </a:cxn>
                <a:cxn ang="0">
                  <a:pos x="0" y="44"/>
                </a:cxn>
                <a:cxn ang="0">
                  <a:pos x="194" y="0"/>
                </a:cxn>
              </a:cxnLst>
              <a:rect l="0" t="0" r="r" b="b"/>
              <a:pathLst>
                <a:path w="194" h="2060">
                  <a:moveTo>
                    <a:pt x="194" y="0"/>
                  </a:moveTo>
                  <a:lnTo>
                    <a:pt x="194" y="1974"/>
                  </a:lnTo>
                  <a:lnTo>
                    <a:pt x="0" y="2060"/>
                  </a:lnTo>
                  <a:lnTo>
                    <a:pt x="0" y="4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4583831" y="3120428"/>
              <a:ext cx="47766" cy="1317751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5162"/>
                </a:cxn>
                <a:cxn ang="0">
                  <a:pos x="168" y="5159"/>
                </a:cxn>
                <a:cxn ang="0">
                  <a:pos x="143" y="5156"/>
                </a:cxn>
                <a:cxn ang="0">
                  <a:pos x="119" y="5153"/>
                </a:cxn>
                <a:cxn ang="0">
                  <a:pos x="95" y="5150"/>
                </a:cxn>
                <a:cxn ang="0">
                  <a:pos x="70" y="5147"/>
                </a:cxn>
                <a:cxn ang="0">
                  <a:pos x="47" y="5145"/>
                </a:cxn>
                <a:cxn ang="0">
                  <a:pos x="23" y="5143"/>
                </a:cxn>
                <a:cxn ang="0">
                  <a:pos x="0" y="5141"/>
                </a:cxn>
                <a:cxn ang="0">
                  <a:pos x="0" y="378"/>
                </a:cxn>
                <a:cxn ang="0">
                  <a:pos x="193" y="0"/>
                </a:cxn>
              </a:cxnLst>
              <a:rect l="0" t="0" r="r" b="b"/>
              <a:pathLst>
                <a:path w="193" h="5162">
                  <a:moveTo>
                    <a:pt x="193" y="0"/>
                  </a:moveTo>
                  <a:lnTo>
                    <a:pt x="193" y="5162"/>
                  </a:lnTo>
                  <a:lnTo>
                    <a:pt x="168" y="5159"/>
                  </a:lnTo>
                  <a:lnTo>
                    <a:pt x="143" y="5156"/>
                  </a:lnTo>
                  <a:lnTo>
                    <a:pt x="119" y="5153"/>
                  </a:lnTo>
                  <a:lnTo>
                    <a:pt x="95" y="5150"/>
                  </a:lnTo>
                  <a:lnTo>
                    <a:pt x="70" y="5147"/>
                  </a:lnTo>
                  <a:lnTo>
                    <a:pt x="47" y="5145"/>
                  </a:lnTo>
                  <a:lnTo>
                    <a:pt x="23" y="5143"/>
                  </a:lnTo>
                  <a:lnTo>
                    <a:pt x="0" y="5141"/>
                  </a:lnTo>
                  <a:lnTo>
                    <a:pt x="0" y="37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901075" y="3286201"/>
              <a:ext cx="50575" cy="160154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516"/>
                </a:cxn>
                <a:cxn ang="0">
                  <a:pos x="0" y="627"/>
                </a:cxn>
                <a:cxn ang="0">
                  <a:pos x="0" y="44"/>
                </a:cxn>
                <a:cxn ang="0">
                  <a:pos x="193" y="0"/>
                </a:cxn>
              </a:cxnLst>
              <a:rect l="0" t="0" r="r" b="b"/>
              <a:pathLst>
                <a:path w="193" h="627">
                  <a:moveTo>
                    <a:pt x="193" y="0"/>
                  </a:moveTo>
                  <a:lnTo>
                    <a:pt x="193" y="516"/>
                  </a:lnTo>
                  <a:lnTo>
                    <a:pt x="0" y="627"/>
                  </a:lnTo>
                  <a:lnTo>
                    <a:pt x="0" y="4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4772082" y="1844824"/>
              <a:ext cx="98340" cy="295019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4249478" y="2066791"/>
              <a:ext cx="295019" cy="26130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1147" y="722"/>
                </a:cxn>
                <a:cxn ang="0">
                  <a:pos x="906" y="1024"/>
                </a:cxn>
                <a:cxn ang="0">
                  <a:pos x="0" y="302"/>
                </a:cxn>
                <a:cxn ang="0">
                  <a:pos x="241" y="0"/>
                </a:cxn>
              </a:cxnLst>
              <a:rect l="0" t="0" r="r" b="b"/>
              <a:pathLst>
                <a:path w="1147" h="1024">
                  <a:moveTo>
                    <a:pt x="241" y="0"/>
                  </a:moveTo>
                  <a:lnTo>
                    <a:pt x="1147" y="722"/>
                  </a:lnTo>
                  <a:lnTo>
                    <a:pt x="906" y="1024"/>
                  </a:lnTo>
                  <a:lnTo>
                    <a:pt x="0" y="30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4179234" y="2575346"/>
              <a:ext cx="266922" cy="143296"/>
            </a:xfrm>
            <a:custGeom>
              <a:avLst/>
              <a:gdLst/>
              <a:ahLst/>
              <a:cxnLst>
                <a:cxn ang="0">
                  <a:pos x="0" y="219"/>
                </a:cxn>
                <a:cxn ang="0">
                  <a:pos x="960" y="0"/>
                </a:cxn>
                <a:cxn ang="0">
                  <a:pos x="1045" y="376"/>
                </a:cxn>
                <a:cxn ang="0">
                  <a:pos x="238" y="560"/>
                </a:cxn>
                <a:cxn ang="0">
                  <a:pos x="0" y="219"/>
                </a:cxn>
              </a:cxnLst>
              <a:rect l="0" t="0" r="r" b="b"/>
              <a:pathLst>
                <a:path w="1045" h="560">
                  <a:moveTo>
                    <a:pt x="0" y="219"/>
                  </a:moveTo>
                  <a:lnTo>
                    <a:pt x="960" y="0"/>
                  </a:lnTo>
                  <a:lnTo>
                    <a:pt x="1045" y="376"/>
                  </a:lnTo>
                  <a:lnTo>
                    <a:pt x="238" y="560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4949092" y="2867555"/>
              <a:ext cx="216348" cy="309067"/>
            </a:xfrm>
            <a:custGeom>
              <a:avLst/>
              <a:gdLst/>
              <a:ahLst/>
              <a:cxnLst>
                <a:cxn ang="0">
                  <a:pos x="502" y="1210"/>
                </a:cxn>
                <a:cxn ang="0">
                  <a:pos x="0" y="168"/>
                </a:cxn>
                <a:cxn ang="0">
                  <a:pos x="347" y="0"/>
                </a:cxn>
                <a:cxn ang="0">
                  <a:pos x="850" y="1044"/>
                </a:cxn>
                <a:cxn ang="0">
                  <a:pos x="502" y="1210"/>
                </a:cxn>
              </a:cxnLst>
              <a:rect l="0" t="0" r="r" b="b"/>
              <a:pathLst>
                <a:path w="850" h="1210">
                  <a:moveTo>
                    <a:pt x="502" y="1210"/>
                  </a:moveTo>
                  <a:lnTo>
                    <a:pt x="0" y="168"/>
                  </a:lnTo>
                  <a:lnTo>
                    <a:pt x="347" y="0"/>
                  </a:lnTo>
                  <a:lnTo>
                    <a:pt x="850" y="1044"/>
                  </a:lnTo>
                  <a:lnTo>
                    <a:pt x="502" y="121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5193537" y="2575346"/>
              <a:ext cx="311878" cy="160154"/>
            </a:xfrm>
            <a:custGeom>
              <a:avLst/>
              <a:gdLst/>
              <a:ahLst/>
              <a:cxnLst>
                <a:cxn ang="0">
                  <a:pos x="1130" y="634"/>
                </a:cxn>
                <a:cxn ang="0">
                  <a:pos x="0" y="376"/>
                </a:cxn>
                <a:cxn ang="0">
                  <a:pos x="86" y="0"/>
                </a:cxn>
                <a:cxn ang="0">
                  <a:pos x="1216" y="258"/>
                </a:cxn>
                <a:cxn ang="0">
                  <a:pos x="1130" y="634"/>
                </a:cxn>
              </a:cxnLst>
              <a:rect l="0" t="0" r="r" b="b"/>
              <a:pathLst>
                <a:path w="1216" h="634">
                  <a:moveTo>
                    <a:pt x="1130" y="634"/>
                  </a:moveTo>
                  <a:lnTo>
                    <a:pt x="0" y="376"/>
                  </a:lnTo>
                  <a:lnTo>
                    <a:pt x="86" y="0"/>
                  </a:lnTo>
                  <a:lnTo>
                    <a:pt x="1216" y="258"/>
                  </a:lnTo>
                  <a:lnTo>
                    <a:pt x="1130" y="634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5098007" y="2066791"/>
              <a:ext cx="295019" cy="261303"/>
            </a:xfrm>
            <a:custGeom>
              <a:avLst/>
              <a:gdLst/>
              <a:ahLst/>
              <a:cxnLst>
                <a:cxn ang="0">
                  <a:pos x="1148" y="302"/>
                </a:cxn>
                <a:cxn ang="0">
                  <a:pos x="242" y="1024"/>
                </a:cxn>
                <a:cxn ang="0">
                  <a:pos x="0" y="722"/>
                </a:cxn>
                <a:cxn ang="0">
                  <a:pos x="906" y="0"/>
                </a:cxn>
                <a:cxn ang="0">
                  <a:pos x="1148" y="302"/>
                </a:cxn>
              </a:cxnLst>
              <a:rect l="0" t="0" r="r" b="b"/>
              <a:pathLst>
                <a:path w="1148" h="1024">
                  <a:moveTo>
                    <a:pt x="1148" y="302"/>
                  </a:moveTo>
                  <a:lnTo>
                    <a:pt x="242" y="1024"/>
                  </a:lnTo>
                  <a:lnTo>
                    <a:pt x="0" y="722"/>
                  </a:lnTo>
                  <a:lnTo>
                    <a:pt x="906" y="0"/>
                  </a:lnTo>
                  <a:lnTo>
                    <a:pt x="1148" y="30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1043608" y="2221324"/>
              <a:ext cx="4194885" cy="3596417"/>
            </a:xfrm>
            <a:custGeom>
              <a:avLst/>
              <a:gdLst/>
              <a:ahLst/>
              <a:cxnLst>
                <a:cxn ang="0">
                  <a:pos x="11192" y="581"/>
                </a:cxn>
                <a:cxn ang="0">
                  <a:pos x="8717" y="1200"/>
                </a:cxn>
                <a:cxn ang="0">
                  <a:pos x="8523" y="193"/>
                </a:cxn>
                <a:cxn ang="0">
                  <a:pos x="6025" y="3653"/>
                </a:cxn>
                <a:cxn ang="0">
                  <a:pos x="5954" y="3608"/>
                </a:cxn>
                <a:cxn ang="0">
                  <a:pos x="5880" y="3566"/>
                </a:cxn>
                <a:cxn ang="0">
                  <a:pos x="3380" y="193"/>
                </a:cxn>
                <a:cxn ang="0">
                  <a:pos x="3331" y="3723"/>
                </a:cxn>
                <a:cxn ang="0">
                  <a:pos x="3258" y="3771"/>
                </a:cxn>
                <a:cxn ang="0">
                  <a:pos x="3187" y="3822"/>
                </a:cxn>
                <a:cxn ang="0">
                  <a:pos x="966" y="2219"/>
                </a:cxn>
                <a:cxn ang="0">
                  <a:pos x="966" y="2412"/>
                </a:cxn>
                <a:cxn ang="0">
                  <a:pos x="2526" y="4493"/>
                </a:cxn>
                <a:cxn ang="0">
                  <a:pos x="2480" y="4565"/>
                </a:cxn>
                <a:cxn ang="0">
                  <a:pos x="2436" y="4638"/>
                </a:cxn>
                <a:cxn ang="0">
                  <a:pos x="966" y="6722"/>
                </a:cxn>
                <a:cxn ang="0">
                  <a:pos x="1615" y="6769"/>
                </a:cxn>
                <a:cxn ang="0">
                  <a:pos x="1622" y="6841"/>
                </a:cxn>
                <a:cxn ang="0">
                  <a:pos x="1632" y="6915"/>
                </a:cxn>
                <a:cxn ang="0">
                  <a:pos x="3043" y="8974"/>
                </a:cxn>
                <a:cxn ang="0">
                  <a:pos x="966" y="11225"/>
                </a:cxn>
                <a:cxn ang="0">
                  <a:pos x="966" y="11418"/>
                </a:cxn>
                <a:cxn ang="0">
                  <a:pos x="5662" y="9590"/>
                </a:cxn>
                <a:cxn ang="0">
                  <a:pos x="11171" y="4976"/>
                </a:cxn>
                <a:cxn ang="0">
                  <a:pos x="13684" y="1181"/>
                </a:cxn>
                <a:cxn ang="0">
                  <a:pos x="14799" y="1700"/>
                </a:cxn>
                <a:cxn ang="0">
                  <a:pos x="9970" y="6995"/>
                </a:cxn>
                <a:cxn ang="0">
                  <a:pos x="3411" y="10827"/>
                </a:cxn>
                <a:cxn ang="0">
                  <a:pos x="3187" y="13118"/>
                </a:cxn>
                <a:cxn ang="0">
                  <a:pos x="3380" y="13118"/>
                </a:cxn>
                <a:cxn ang="0">
                  <a:pos x="6048" y="10232"/>
                </a:cxn>
                <a:cxn ang="0">
                  <a:pos x="8523" y="9590"/>
                </a:cxn>
                <a:cxn ang="0">
                  <a:pos x="8595" y="9575"/>
                </a:cxn>
                <a:cxn ang="0">
                  <a:pos x="8667" y="9558"/>
                </a:cxn>
                <a:cxn ang="0">
                  <a:pos x="8717" y="13118"/>
                </a:cxn>
                <a:cxn ang="0">
                  <a:pos x="11218" y="11536"/>
                </a:cxn>
                <a:cxn ang="0">
                  <a:pos x="11291" y="11535"/>
                </a:cxn>
                <a:cxn ang="0">
                  <a:pos x="11361" y="11533"/>
                </a:cxn>
                <a:cxn ang="0">
                  <a:pos x="13859" y="13118"/>
                </a:cxn>
                <a:cxn ang="0">
                  <a:pos x="13906" y="10279"/>
                </a:cxn>
                <a:cxn ang="0">
                  <a:pos x="13978" y="10271"/>
                </a:cxn>
                <a:cxn ang="0">
                  <a:pos x="14052" y="10262"/>
                </a:cxn>
                <a:cxn ang="0">
                  <a:pos x="16226" y="11418"/>
                </a:cxn>
                <a:cxn ang="0">
                  <a:pos x="16226" y="11225"/>
                </a:cxn>
                <a:cxn ang="0">
                  <a:pos x="14954" y="9160"/>
                </a:cxn>
                <a:cxn ang="0">
                  <a:pos x="14903" y="9085"/>
                </a:cxn>
                <a:cxn ang="0">
                  <a:pos x="14835" y="8993"/>
                </a:cxn>
                <a:cxn ang="0">
                  <a:pos x="16226" y="6915"/>
                </a:cxn>
                <a:cxn ang="0">
                  <a:pos x="16226" y="6722"/>
                </a:cxn>
                <a:cxn ang="0">
                  <a:pos x="14197" y="4470"/>
                </a:cxn>
                <a:cxn ang="0">
                  <a:pos x="16247" y="3854"/>
                </a:cxn>
                <a:cxn ang="0">
                  <a:pos x="16293" y="3841"/>
                </a:cxn>
                <a:cxn ang="0">
                  <a:pos x="16317" y="3826"/>
                </a:cxn>
                <a:cxn ang="0">
                  <a:pos x="16353" y="3797"/>
                </a:cxn>
                <a:cxn ang="0">
                  <a:pos x="16397" y="3778"/>
                </a:cxn>
                <a:cxn ang="0">
                  <a:pos x="0" y="14083"/>
                </a:cxn>
                <a:cxn ang="0">
                  <a:pos x="12221" y="22"/>
                </a:cxn>
                <a:cxn ang="0">
                  <a:pos x="12209" y="65"/>
                </a:cxn>
                <a:cxn ang="0">
                  <a:pos x="12190" y="108"/>
                </a:cxn>
                <a:cxn ang="0">
                  <a:pos x="12181" y="153"/>
                </a:cxn>
                <a:cxn ang="0">
                  <a:pos x="11385" y="193"/>
                </a:cxn>
              </a:cxnLst>
              <a:rect l="0" t="0" r="r" b="b"/>
              <a:pathLst>
                <a:path w="16419" h="14083">
                  <a:moveTo>
                    <a:pt x="11385" y="193"/>
                  </a:moveTo>
                  <a:lnTo>
                    <a:pt x="11385" y="536"/>
                  </a:lnTo>
                  <a:lnTo>
                    <a:pt x="11192" y="581"/>
                  </a:lnTo>
                  <a:lnTo>
                    <a:pt x="11192" y="193"/>
                  </a:lnTo>
                  <a:lnTo>
                    <a:pt x="8717" y="193"/>
                  </a:lnTo>
                  <a:lnTo>
                    <a:pt x="8717" y="1200"/>
                  </a:lnTo>
                  <a:lnTo>
                    <a:pt x="8679" y="1152"/>
                  </a:lnTo>
                  <a:lnTo>
                    <a:pt x="8523" y="1186"/>
                  </a:lnTo>
                  <a:lnTo>
                    <a:pt x="8523" y="193"/>
                  </a:lnTo>
                  <a:lnTo>
                    <a:pt x="6048" y="193"/>
                  </a:lnTo>
                  <a:lnTo>
                    <a:pt x="6048" y="3668"/>
                  </a:lnTo>
                  <a:lnTo>
                    <a:pt x="6025" y="3653"/>
                  </a:lnTo>
                  <a:lnTo>
                    <a:pt x="6001" y="3637"/>
                  </a:lnTo>
                  <a:lnTo>
                    <a:pt x="5978" y="3622"/>
                  </a:lnTo>
                  <a:lnTo>
                    <a:pt x="5954" y="3608"/>
                  </a:lnTo>
                  <a:lnTo>
                    <a:pt x="5929" y="3594"/>
                  </a:lnTo>
                  <a:lnTo>
                    <a:pt x="5905" y="3580"/>
                  </a:lnTo>
                  <a:lnTo>
                    <a:pt x="5880" y="3566"/>
                  </a:lnTo>
                  <a:lnTo>
                    <a:pt x="5855" y="3553"/>
                  </a:lnTo>
                  <a:lnTo>
                    <a:pt x="5855" y="193"/>
                  </a:lnTo>
                  <a:lnTo>
                    <a:pt x="3380" y="193"/>
                  </a:lnTo>
                  <a:lnTo>
                    <a:pt x="3380" y="3692"/>
                  </a:lnTo>
                  <a:lnTo>
                    <a:pt x="3355" y="3708"/>
                  </a:lnTo>
                  <a:lnTo>
                    <a:pt x="3331" y="3723"/>
                  </a:lnTo>
                  <a:lnTo>
                    <a:pt x="3306" y="3740"/>
                  </a:lnTo>
                  <a:lnTo>
                    <a:pt x="3282" y="3755"/>
                  </a:lnTo>
                  <a:lnTo>
                    <a:pt x="3258" y="3771"/>
                  </a:lnTo>
                  <a:lnTo>
                    <a:pt x="3234" y="3788"/>
                  </a:lnTo>
                  <a:lnTo>
                    <a:pt x="3211" y="3804"/>
                  </a:lnTo>
                  <a:lnTo>
                    <a:pt x="3187" y="3822"/>
                  </a:lnTo>
                  <a:lnTo>
                    <a:pt x="3187" y="193"/>
                  </a:lnTo>
                  <a:lnTo>
                    <a:pt x="966" y="193"/>
                  </a:lnTo>
                  <a:lnTo>
                    <a:pt x="966" y="2219"/>
                  </a:lnTo>
                  <a:lnTo>
                    <a:pt x="3043" y="2219"/>
                  </a:lnTo>
                  <a:lnTo>
                    <a:pt x="3043" y="2412"/>
                  </a:lnTo>
                  <a:lnTo>
                    <a:pt x="966" y="2412"/>
                  </a:lnTo>
                  <a:lnTo>
                    <a:pt x="966" y="4470"/>
                  </a:lnTo>
                  <a:lnTo>
                    <a:pt x="2543" y="4470"/>
                  </a:lnTo>
                  <a:lnTo>
                    <a:pt x="2526" y="4493"/>
                  </a:lnTo>
                  <a:lnTo>
                    <a:pt x="2511" y="4517"/>
                  </a:lnTo>
                  <a:lnTo>
                    <a:pt x="2496" y="4541"/>
                  </a:lnTo>
                  <a:lnTo>
                    <a:pt x="2480" y="4565"/>
                  </a:lnTo>
                  <a:lnTo>
                    <a:pt x="2465" y="4589"/>
                  </a:lnTo>
                  <a:lnTo>
                    <a:pt x="2450" y="4613"/>
                  </a:lnTo>
                  <a:lnTo>
                    <a:pt x="2436" y="4638"/>
                  </a:lnTo>
                  <a:lnTo>
                    <a:pt x="2422" y="4663"/>
                  </a:lnTo>
                  <a:lnTo>
                    <a:pt x="966" y="4663"/>
                  </a:lnTo>
                  <a:lnTo>
                    <a:pt x="966" y="6722"/>
                  </a:lnTo>
                  <a:lnTo>
                    <a:pt x="1611" y="6722"/>
                  </a:lnTo>
                  <a:lnTo>
                    <a:pt x="1613" y="6745"/>
                  </a:lnTo>
                  <a:lnTo>
                    <a:pt x="1615" y="6769"/>
                  </a:lnTo>
                  <a:lnTo>
                    <a:pt x="1617" y="6793"/>
                  </a:lnTo>
                  <a:lnTo>
                    <a:pt x="1619" y="6817"/>
                  </a:lnTo>
                  <a:lnTo>
                    <a:pt x="1622" y="6841"/>
                  </a:lnTo>
                  <a:lnTo>
                    <a:pt x="1625" y="6866"/>
                  </a:lnTo>
                  <a:lnTo>
                    <a:pt x="1629" y="6890"/>
                  </a:lnTo>
                  <a:lnTo>
                    <a:pt x="1632" y="6915"/>
                  </a:lnTo>
                  <a:lnTo>
                    <a:pt x="966" y="6915"/>
                  </a:lnTo>
                  <a:lnTo>
                    <a:pt x="966" y="8974"/>
                  </a:lnTo>
                  <a:lnTo>
                    <a:pt x="3043" y="8974"/>
                  </a:lnTo>
                  <a:lnTo>
                    <a:pt x="3043" y="9167"/>
                  </a:lnTo>
                  <a:lnTo>
                    <a:pt x="966" y="9167"/>
                  </a:lnTo>
                  <a:lnTo>
                    <a:pt x="966" y="11225"/>
                  </a:lnTo>
                  <a:lnTo>
                    <a:pt x="1590" y="11225"/>
                  </a:lnTo>
                  <a:lnTo>
                    <a:pt x="1316" y="11418"/>
                  </a:lnTo>
                  <a:lnTo>
                    <a:pt x="966" y="11418"/>
                  </a:lnTo>
                  <a:lnTo>
                    <a:pt x="966" y="11842"/>
                  </a:lnTo>
                  <a:lnTo>
                    <a:pt x="3157" y="10297"/>
                  </a:lnTo>
                  <a:lnTo>
                    <a:pt x="5662" y="9590"/>
                  </a:lnTo>
                  <a:lnTo>
                    <a:pt x="6904" y="7727"/>
                  </a:lnTo>
                  <a:lnTo>
                    <a:pt x="9636" y="6509"/>
                  </a:lnTo>
                  <a:lnTo>
                    <a:pt x="11171" y="4976"/>
                  </a:lnTo>
                  <a:lnTo>
                    <a:pt x="13037" y="3915"/>
                  </a:lnTo>
                  <a:lnTo>
                    <a:pt x="14291" y="1463"/>
                  </a:lnTo>
                  <a:lnTo>
                    <a:pt x="13684" y="1181"/>
                  </a:lnTo>
                  <a:lnTo>
                    <a:pt x="14989" y="554"/>
                  </a:lnTo>
                  <a:lnTo>
                    <a:pt x="15348" y="1955"/>
                  </a:lnTo>
                  <a:lnTo>
                    <a:pt x="14799" y="1700"/>
                  </a:lnTo>
                  <a:lnTo>
                    <a:pt x="13474" y="4332"/>
                  </a:lnTo>
                  <a:lnTo>
                    <a:pt x="11526" y="5441"/>
                  </a:lnTo>
                  <a:lnTo>
                    <a:pt x="9970" y="6995"/>
                  </a:lnTo>
                  <a:lnTo>
                    <a:pt x="7293" y="8187"/>
                  </a:lnTo>
                  <a:lnTo>
                    <a:pt x="6025" y="10088"/>
                  </a:lnTo>
                  <a:lnTo>
                    <a:pt x="3411" y="10827"/>
                  </a:lnTo>
                  <a:lnTo>
                    <a:pt x="966" y="12620"/>
                  </a:lnTo>
                  <a:lnTo>
                    <a:pt x="966" y="13118"/>
                  </a:lnTo>
                  <a:lnTo>
                    <a:pt x="3187" y="13118"/>
                  </a:lnTo>
                  <a:lnTo>
                    <a:pt x="3187" y="11171"/>
                  </a:lnTo>
                  <a:lnTo>
                    <a:pt x="3380" y="11029"/>
                  </a:lnTo>
                  <a:lnTo>
                    <a:pt x="3380" y="13118"/>
                  </a:lnTo>
                  <a:lnTo>
                    <a:pt x="5855" y="13118"/>
                  </a:lnTo>
                  <a:lnTo>
                    <a:pt x="5855" y="10286"/>
                  </a:lnTo>
                  <a:lnTo>
                    <a:pt x="6048" y="10232"/>
                  </a:lnTo>
                  <a:lnTo>
                    <a:pt x="6048" y="13118"/>
                  </a:lnTo>
                  <a:lnTo>
                    <a:pt x="8523" y="13118"/>
                  </a:lnTo>
                  <a:lnTo>
                    <a:pt x="8523" y="9590"/>
                  </a:lnTo>
                  <a:lnTo>
                    <a:pt x="8547" y="9585"/>
                  </a:lnTo>
                  <a:lnTo>
                    <a:pt x="8571" y="9581"/>
                  </a:lnTo>
                  <a:lnTo>
                    <a:pt x="8595" y="9575"/>
                  </a:lnTo>
                  <a:lnTo>
                    <a:pt x="8619" y="9570"/>
                  </a:lnTo>
                  <a:lnTo>
                    <a:pt x="8643" y="9565"/>
                  </a:lnTo>
                  <a:lnTo>
                    <a:pt x="8667" y="9558"/>
                  </a:lnTo>
                  <a:lnTo>
                    <a:pt x="8691" y="9553"/>
                  </a:lnTo>
                  <a:lnTo>
                    <a:pt x="8717" y="9546"/>
                  </a:lnTo>
                  <a:lnTo>
                    <a:pt x="8717" y="13118"/>
                  </a:lnTo>
                  <a:lnTo>
                    <a:pt x="11192" y="13118"/>
                  </a:lnTo>
                  <a:lnTo>
                    <a:pt x="11192" y="11536"/>
                  </a:lnTo>
                  <a:lnTo>
                    <a:pt x="11218" y="11536"/>
                  </a:lnTo>
                  <a:lnTo>
                    <a:pt x="11243" y="11536"/>
                  </a:lnTo>
                  <a:lnTo>
                    <a:pt x="11268" y="11535"/>
                  </a:lnTo>
                  <a:lnTo>
                    <a:pt x="11291" y="11535"/>
                  </a:lnTo>
                  <a:lnTo>
                    <a:pt x="11315" y="11534"/>
                  </a:lnTo>
                  <a:lnTo>
                    <a:pt x="11338" y="11534"/>
                  </a:lnTo>
                  <a:lnTo>
                    <a:pt x="11361" y="11533"/>
                  </a:lnTo>
                  <a:lnTo>
                    <a:pt x="11385" y="11530"/>
                  </a:lnTo>
                  <a:lnTo>
                    <a:pt x="11385" y="13118"/>
                  </a:lnTo>
                  <a:lnTo>
                    <a:pt x="13859" y="13118"/>
                  </a:lnTo>
                  <a:lnTo>
                    <a:pt x="13859" y="10282"/>
                  </a:lnTo>
                  <a:lnTo>
                    <a:pt x="13882" y="10281"/>
                  </a:lnTo>
                  <a:lnTo>
                    <a:pt x="13906" y="10279"/>
                  </a:lnTo>
                  <a:lnTo>
                    <a:pt x="13930" y="10277"/>
                  </a:lnTo>
                  <a:lnTo>
                    <a:pt x="13954" y="10273"/>
                  </a:lnTo>
                  <a:lnTo>
                    <a:pt x="13978" y="10271"/>
                  </a:lnTo>
                  <a:lnTo>
                    <a:pt x="14003" y="10269"/>
                  </a:lnTo>
                  <a:lnTo>
                    <a:pt x="14027" y="10266"/>
                  </a:lnTo>
                  <a:lnTo>
                    <a:pt x="14052" y="10262"/>
                  </a:lnTo>
                  <a:lnTo>
                    <a:pt x="14052" y="13118"/>
                  </a:lnTo>
                  <a:lnTo>
                    <a:pt x="16226" y="13118"/>
                  </a:lnTo>
                  <a:lnTo>
                    <a:pt x="16226" y="11418"/>
                  </a:lnTo>
                  <a:lnTo>
                    <a:pt x="14197" y="11418"/>
                  </a:lnTo>
                  <a:lnTo>
                    <a:pt x="14197" y="11225"/>
                  </a:lnTo>
                  <a:lnTo>
                    <a:pt x="16226" y="11225"/>
                  </a:lnTo>
                  <a:lnTo>
                    <a:pt x="16226" y="9167"/>
                  </a:lnTo>
                  <a:lnTo>
                    <a:pt x="14958" y="9167"/>
                  </a:lnTo>
                  <a:lnTo>
                    <a:pt x="14954" y="9160"/>
                  </a:lnTo>
                  <a:lnTo>
                    <a:pt x="14943" y="9141"/>
                  </a:lnTo>
                  <a:lnTo>
                    <a:pt x="14924" y="9115"/>
                  </a:lnTo>
                  <a:lnTo>
                    <a:pt x="14903" y="9085"/>
                  </a:lnTo>
                  <a:lnTo>
                    <a:pt x="14881" y="9052"/>
                  </a:lnTo>
                  <a:lnTo>
                    <a:pt x="14857" y="9020"/>
                  </a:lnTo>
                  <a:lnTo>
                    <a:pt x="14835" y="8993"/>
                  </a:lnTo>
                  <a:lnTo>
                    <a:pt x="14817" y="8974"/>
                  </a:lnTo>
                  <a:lnTo>
                    <a:pt x="16226" y="8974"/>
                  </a:lnTo>
                  <a:lnTo>
                    <a:pt x="16226" y="6915"/>
                  </a:lnTo>
                  <a:lnTo>
                    <a:pt x="14197" y="6915"/>
                  </a:lnTo>
                  <a:lnTo>
                    <a:pt x="14197" y="6722"/>
                  </a:lnTo>
                  <a:lnTo>
                    <a:pt x="16226" y="6722"/>
                  </a:lnTo>
                  <a:lnTo>
                    <a:pt x="16226" y="4663"/>
                  </a:lnTo>
                  <a:lnTo>
                    <a:pt x="14197" y="4663"/>
                  </a:lnTo>
                  <a:lnTo>
                    <a:pt x="14197" y="4470"/>
                  </a:lnTo>
                  <a:lnTo>
                    <a:pt x="16226" y="4470"/>
                  </a:lnTo>
                  <a:lnTo>
                    <a:pt x="16226" y="3859"/>
                  </a:lnTo>
                  <a:lnTo>
                    <a:pt x="16247" y="3854"/>
                  </a:lnTo>
                  <a:lnTo>
                    <a:pt x="16266" y="3850"/>
                  </a:lnTo>
                  <a:lnTo>
                    <a:pt x="16281" y="3846"/>
                  </a:lnTo>
                  <a:lnTo>
                    <a:pt x="16293" y="3841"/>
                  </a:lnTo>
                  <a:lnTo>
                    <a:pt x="16303" y="3836"/>
                  </a:lnTo>
                  <a:lnTo>
                    <a:pt x="16311" y="3830"/>
                  </a:lnTo>
                  <a:lnTo>
                    <a:pt x="16317" y="3826"/>
                  </a:lnTo>
                  <a:lnTo>
                    <a:pt x="16324" y="3821"/>
                  </a:lnTo>
                  <a:lnTo>
                    <a:pt x="16337" y="3809"/>
                  </a:lnTo>
                  <a:lnTo>
                    <a:pt x="16353" y="3797"/>
                  </a:lnTo>
                  <a:lnTo>
                    <a:pt x="16365" y="3791"/>
                  </a:lnTo>
                  <a:lnTo>
                    <a:pt x="16380" y="3785"/>
                  </a:lnTo>
                  <a:lnTo>
                    <a:pt x="16397" y="3778"/>
                  </a:lnTo>
                  <a:lnTo>
                    <a:pt x="16419" y="3770"/>
                  </a:lnTo>
                  <a:lnTo>
                    <a:pt x="16419" y="14083"/>
                  </a:lnTo>
                  <a:lnTo>
                    <a:pt x="0" y="14083"/>
                  </a:lnTo>
                  <a:lnTo>
                    <a:pt x="0" y="0"/>
                  </a:lnTo>
                  <a:lnTo>
                    <a:pt x="12225" y="0"/>
                  </a:lnTo>
                  <a:lnTo>
                    <a:pt x="12221" y="22"/>
                  </a:lnTo>
                  <a:lnTo>
                    <a:pt x="12217" y="39"/>
                  </a:lnTo>
                  <a:lnTo>
                    <a:pt x="12213" y="53"/>
                  </a:lnTo>
                  <a:lnTo>
                    <a:pt x="12209" y="65"/>
                  </a:lnTo>
                  <a:lnTo>
                    <a:pt x="12202" y="82"/>
                  </a:lnTo>
                  <a:lnTo>
                    <a:pt x="12196" y="95"/>
                  </a:lnTo>
                  <a:lnTo>
                    <a:pt x="12190" y="108"/>
                  </a:lnTo>
                  <a:lnTo>
                    <a:pt x="12185" y="125"/>
                  </a:lnTo>
                  <a:lnTo>
                    <a:pt x="12183" y="137"/>
                  </a:lnTo>
                  <a:lnTo>
                    <a:pt x="12181" y="153"/>
                  </a:lnTo>
                  <a:lnTo>
                    <a:pt x="12178" y="171"/>
                  </a:lnTo>
                  <a:lnTo>
                    <a:pt x="12177" y="193"/>
                  </a:lnTo>
                  <a:lnTo>
                    <a:pt x="11385" y="193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70" name="Picture 11" descr="C:\Documents and Settings\kook\Local Settings\Temporary Internet Files\Content.IE5\LQR9DYIC\MC90022805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619672" y="3200668"/>
              <a:ext cx="1008112" cy="1180427"/>
            </a:xfrm>
            <a:prstGeom prst="rect">
              <a:avLst/>
            </a:prstGeom>
            <a:noFill/>
          </p:spPr>
        </p:pic>
        <p:sp>
          <p:nvSpPr>
            <p:cNvPr id="71" name="Rectangle 52"/>
            <p:cNvSpPr>
              <a:spLocks noChangeArrowheads="1"/>
            </p:cNvSpPr>
            <p:nvPr/>
          </p:nvSpPr>
          <p:spPr bwMode="auto">
            <a:xfrm>
              <a:off x="2627784" y="3933056"/>
              <a:ext cx="559131" cy="47766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35F99C-EDC3-422E-A21A-B5FDBE77A84D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통신요금제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비유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2"/>
            <a:ext cx="3816424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전제 </a:t>
            </a:r>
            <a:r>
              <a:rPr lang="en-US" altLang="ko-KR" sz="2000" b="1" dirty="0">
                <a:ea typeface="맑은 고딕" pitchFamily="50" charset="-127"/>
              </a:rPr>
              <a:t>1: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총 통화도수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에 대한 두 요금제의 요금 계산방식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A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요금제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: 2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B</a:t>
            </a:r>
            <a:r>
              <a:rPr lang="ko-KR" altLang="en-US" sz="1800" dirty="0">
                <a:ea typeface="맑은 고딕" pitchFamily="50" charset="-127"/>
              </a:rPr>
              <a:t> 요금제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관찰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ko-KR" altLang="en-US" sz="2000" dirty="0">
                <a:ea typeface="맑은 고딕" pitchFamily="50" charset="-127"/>
              </a:rPr>
              <a:t>에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ko-KR" altLang="en-US" sz="2000" dirty="0">
                <a:ea typeface="맑은 고딕" pitchFamily="50" charset="-127"/>
              </a:rPr>
              <a:t>도수 이상 통화할 경우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dirty="0">
                <a:ea typeface="맑은 고딕" pitchFamily="50" charset="-127"/>
              </a:rPr>
              <a:t>A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요금은 </a:t>
            </a:r>
            <a:r>
              <a:rPr lang="en-US" altLang="ko-KR" sz="2000" b="1" dirty="0">
                <a:ea typeface="맑은 고딕" pitchFamily="50" charset="-127"/>
              </a:rPr>
              <a:t>B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요금을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넘지 않는다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ea typeface="맑은 고딕" pitchFamily="50" charset="-127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2000" dirty="0" err="1">
                <a:latin typeface="Times New Roman"/>
                <a:cs typeface="Times New Roman"/>
              </a:rPr>
              <a:t>·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이 성립하는 </a:t>
            </a:r>
            <a:r>
              <a:rPr lang="ko-KR" altLang="en-US" sz="2000" dirty="0">
                <a:ea typeface="맑은 고딕" pitchFamily="50" charset="-127"/>
              </a:rPr>
              <a:t>실수의 상수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&gt; 0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및 정수의 상수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000" dirty="0">
                <a:ea typeface="맑은 고딕" pitchFamily="50" charset="-127"/>
              </a:rPr>
              <a:t>가 존재하므로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307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2"/>
            <a:ext cx="381642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전제 </a:t>
            </a: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2: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또 하나의 요금제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요금제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1800" dirty="0">
                <a:latin typeface="Times New Roman"/>
                <a:cs typeface="Times New Roman"/>
              </a:rPr>
              <a:t>·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kern="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관찰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에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도수 이상 통화할 경우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요금은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요금을 넘지 않는다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kern="0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2000" kern="0" dirty="0" err="1">
                <a:latin typeface="Times New Roman"/>
                <a:cs typeface="Times New Roman"/>
              </a:rPr>
              <a:t>·</a:t>
            </a:r>
            <a:r>
              <a:rPr lang="en-US" altLang="ko-KR" sz="2000" b="1" i="1" kern="0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가 성립하는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실수의 상수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/>
              </a:rPr>
              <a:t>1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&gt; 0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및 정수의 상수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/>
              </a:rPr>
              <a:t> 5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가 존재하므로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is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”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Symbol" pitchFamily="18" charset="2"/>
              </a:rPr>
              <a:t>따라서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Symbol" pitchFamily="18" charset="2"/>
              </a:rPr>
              <a:t>,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”, 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”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모두 성립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51FA73-20FE-4B36-AE45-373E4E9E0777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Big-Oh </a:t>
            </a:r>
            <a:r>
              <a:rPr lang="ko-KR" altLang="en-US" dirty="0">
                <a:ea typeface="맑은 고딕" pitchFamily="50" charset="-127"/>
              </a:rPr>
              <a:t>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3357559" cy="45936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예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/>
              </a:rPr>
              <a:t>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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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관찰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ko-KR" altLang="en-US" sz="1800" dirty="0">
                <a:ea typeface="맑은 고딕" pitchFamily="50" charset="-127"/>
              </a:rPr>
              <a:t>가 상수여야 하므로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위의 부등식은 성립시킬 수 없다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통신요금제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비유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A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B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관찰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어떤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ko-KR" altLang="en-US" sz="1800" dirty="0">
                <a:ea typeface="맑은 고딕" pitchFamily="50" charset="-127"/>
              </a:rPr>
              <a:t>에 대해서도 </a:t>
            </a:r>
            <a:r>
              <a:rPr lang="en-US" altLang="ko-KR" sz="1800" b="1" dirty="0">
                <a:ea typeface="맑은 고딕" pitchFamily="50" charset="-127"/>
              </a:rPr>
              <a:t>A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요금이 </a:t>
            </a:r>
            <a:r>
              <a:rPr lang="en-US" altLang="ko-KR" sz="1800" b="1" dirty="0">
                <a:ea typeface="맑은 고딕" pitchFamily="50" charset="-127"/>
              </a:rPr>
              <a:t>B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요금을 넘지 않게 되는 최저통화도수는 없다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10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27201"/>
              </p:ext>
            </p:extLst>
          </p:nvPr>
        </p:nvGraphicFramePr>
        <p:xfrm>
          <a:off x="4211960" y="1556792"/>
          <a:ext cx="4286250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워크시트" r:id="rId4" imgW="7477010" imgH="7029585" progId="Excel.Sheet.8">
                  <p:embed followColorScheme="full"/>
                </p:oleObj>
              </mc:Choice>
              <mc:Fallback>
                <p:oleObj name="워크시트" r:id="rId4" imgW="7477010" imgH="7029585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556792"/>
                        <a:ext cx="4286250" cy="455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DFA7C-B76B-42BB-9925-6AEFB881A58D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22532" name="날짜 개체 틀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64383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7</a:t>
            </a:r>
            <a:r>
              <a:rPr lang="en-US" altLang="en-US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2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7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2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 </a:t>
            </a:r>
            <a:r>
              <a:rPr lang="en-US" altLang="en-US" sz="18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en-US" sz="1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1800" baseline="-25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+ 20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+ 5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+ 20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+ 20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+ 5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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1800" dirty="0">
                <a:latin typeface="Times New Roman"/>
                <a:cs typeface="Times New Roman"/>
              </a:rPr>
              <a:t>·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1800" baseline="-25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21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ko-KR" sz="18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 </a:t>
            </a:r>
            <a:r>
              <a:rPr lang="en-US" altLang="en-US" sz="18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1800" baseline="-25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rPr lang="en-US" altLang="ko-KR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Big-Oh </a:t>
            </a:r>
            <a:r>
              <a:rPr lang="ko-KR" altLang="en-US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예</a:t>
            </a:r>
            <a:endParaRPr lang="en-US" altLang="ko-KR" sz="4400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1479AA-9A0E-4392-AC1A-42EFFAF4AF10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500937" cy="41616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1.1 </a:t>
            </a:r>
            <a:r>
              <a:rPr lang="ko-KR" altLang="en-US" sz="2400" b="1" dirty="0">
                <a:ea typeface="맑은 고딕" pitchFamily="50" charset="-127"/>
              </a:rPr>
              <a:t>실행시간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1.2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1.3 </a:t>
            </a:r>
            <a:r>
              <a:rPr lang="ko-KR" altLang="en-US" sz="2400" b="1" dirty="0">
                <a:ea typeface="맑은 고딕" pitchFamily="50" charset="-127"/>
              </a:rPr>
              <a:t>실행시간 측정과 표기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1.4 </a:t>
            </a:r>
            <a:r>
              <a:rPr lang="ko-KR" altLang="en-US" sz="2400" b="1" dirty="0">
                <a:ea typeface="맑은 고딕" pitchFamily="50" charset="-127"/>
              </a:rPr>
              <a:t>전형적인 함수들의 증가율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1.5 </a:t>
            </a:r>
            <a:r>
              <a:rPr lang="ko-KR" altLang="en-US" sz="2400" b="1" dirty="0">
                <a:ea typeface="맑은 고딕" pitchFamily="50" charset="-127"/>
              </a:rPr>
              <a:t>알아야 할 수학적 배경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1.6 </a:t>
            </a:r>
            <a:r>
              <a:rPr lang="ko-KR" altLang="en-US" sz="2400" b="1" dirty="0">
                <a:ea typeface="맑은 고딕" pitchFamily="50" charset="-127"/>
              </a:rPr>
              <a:t>응용문제</a:t>
            </a:r>
            <a:endParaRPr lang="en-US" altLang="ko-KR" sz="2400" b="1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4E596-E5E8-4840-97CD-A4574D55A377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3571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이 상수이면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또는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(1)</a:t>
            </a:r>
          </a:p>
          <a:p>
            <a:pPr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이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차수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</a:t>
            </a:r>
            <a:r>
              <a:rPr lang="ko-KR" altLang="en-US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의 </a:t>
            </a:r>
            <a:r>
              <a:rPr lang="ko-KR" altLang="en-US" sz="2400" dirty="0">
                <a:ea typeface="맑은 고딕" pitchFamily="50" charset="-127"/>
              </a:rPr>
              <a:t>다항식이면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b="1" i="1" baseline="30000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</a:t>
            </a:r>
          </a:p>
          <a:p>
            <a:pPr marL="1028700" lvl="1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ko-KR" altLang="en-US" sz="2000" dirty="0">
                <a:ea typeface="맑은 고딕" pitchFamily="50" charset="-127"/>
              </a:rPr>
              <a:t>낮은 차수의 항들을 탈락시킨 후</a:t>
            </a:r>
            <a:endParaRPr lang="en-US" altLang="ko-KR" sz="2000" dirty="0">
              <a:ea typeface="맑은 고딕" pitchFamily="50" charset="-127"/>
            </a:endParaRPr>
          </a:p>
          <a:p>
            <a:pPr marL="1028700" lvl="1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ko-KR" altLang="en-US" sz="2000" dirty="0">
                <a:ea typeface="맑은 고딕" pitchFamily="50" charset="-127"/>
              </a:rPr>
              <a:t>상수계수를 탈락시킨다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ko-KR" altLang="en-US" sz="2400" b="1" dirty="0">
                <a:ea typeface="맑은 고딕" pitchFamily="50" charset="-127"/>
              </a:rPr>
              <a:t>최소한</a:t>
            </a:r>
            <a:r>
              <a:rPr lang="ko-KR" altLang="en-US" sz="2400" dirty="0">
                <a:ea typeface="맑은 고딕" pitchFamily="50" charset="-127"/>
              </a:rPr>
              <a:t>의 함수계열을 사용</a:t>
            </a:r>
            <a:endParaRPr lang="en-US" altLang="ko-KR" sz="2400" dirty="0">
              <a:ea typeface="맑은 고딕" pitchFamily="50" charset="-127"/>
            </a:endParaRPr>
          </a:p>
          <a:p>
            <a:pPr marL="1028700" lvl="1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 </a:t>
            </a:r>
            <a:r>
              <a:rPr lang="ko-KR" altLang="en-US" sz="2000" dirty="0">
                <a:ea typeface="맑은 고딕" pitchFamily="50" charset="-127"/>
                <a:sym typeface="Symbol" pitchFamily="18" charset="2"/>
              </a:rPr>
              <a:t>대신 </a:t>
            </a: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 </a:t>
            </a:r>
            <a:r>
              <a:rPr lang="ko-KR" altLang="en-US" sz="2000" dirty="0">
                <a:ea typeface="맑은 고딕" pitchFamily="50" charset="-127"/>
                <a:sym typeface="Symbol" pitchFamily="18" charset="2"/>
              </a:rPr>
              <a:t>라고 말할 것</a:t>
            </a:r>
            <a:endParaRPr lang="en-US" altLang="ko-KR" sz="2000" dirty="0">
              <a:ea typeface="맑은 고딕" pitchFamily="50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ko-KR" altLang="en-US" sz="2400" dirty="0">
                <a:ea typeface="맑은 고딕" pitchFamily="50" charset="-127"/>
                <a:sym typeface="Symbol" pitchFamily="18" charset="2"/>
              </a:rPr>
              <a:t>해당 함수계열 중 가장 </a:t>
            </a:r>
            <a:r>
              <a:rPr lang="ko-KR" altLang="en-US" sz="2400" b="1" dirty="0">
                <a:ea typeface="맑은 고딕" pitchFamily="50" charset="-127"/>
                <a:sym typeface="Symbol" pitchFamily="18" charset="2"/>
              </a:rPr>
              <a:t>단순</a:t>
            </a:r>
            <a:r>
              <a:rPr lang="ko-KR" altLang="en-US" sz="2400" dirty="0">
                <a:ea typeface="맑은 고딕" pitchFamily="50" charset="-127"/>
                <a:sym typeface="Symbol" pitchFamily="18" charset="2"/>
              </a:rPr>
              <a:t>한 표현을 사용</a:t>
            </a:r>
            <a:endParaRPr lang="en-US" altLang="ko-KR" sz="2400" dirty="0">
              <a:ea typeface="맑은 고딕" pitchFamily="50" charset="-127"/>
              <a:sym typeface="Symbol" pitchFamily="18" charset="2"/>
            </a:endParaRPr>
          </a:p>
          <a:p>
            <a:pPr marL="1028700" lvl="1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(3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 </a:t>
            </a:r>
            <a:r>
              <a:rPr lang="ko-KR" altLang="en-US" sz="2000" dirty="0">
                <a:ea typeface="맑은 고딕" pitchFamily="50" charset="-127"/>
                <a:sym typeface="Symbol" pitchFamily="18" charset="2"/>
              </a:rPr>
              <a:t>대신 </a:t>
            </a: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ea typeface="맑은 고딕" pitchFamily="50" charset="-127"/>
                <a:sym typeface="Symbol" pitchFamily="18" charset="2"/>
              </a:rPr>
              <a:t>이라고 말할 것</a:t>
            </a:r>
            <a:endParaRPr lang="en-US" altLang="ko-KR" sz="2000" dirty="0"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5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8" name="제목 7"/>
          <p:cNvSpPr>
            <a:spLocks noGrp="1"/>
          </p:cNvSpPr>
          <p:nvPr>
            <p:ph type="title"/>
          </p:nvPr>
        </p:nvSpPr>
        <p:spPr>
          <a:xfrm>
            <a:off x="609600" y="304800"/>
            <a:ext cx="6034088" cy="1143000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Big-Oh </a:t>
            </a:r>
            <a:r>
              <a:rPr lang="ko-KR" altLang="en-US" dirty="0">
                <a:ea typeface="맑은 고딕" pitchFamily="50" charset="-127"/>
              </a:rPr>
              <a:t>계산 요령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948264" y="188640"/>
            <a:ext cx="1709738" cy="1330325"/>
            <a:chOff x="6858000" y="269875"/>
            <a:chExt cx="1709738" cy="1330325"/>
          </a:xfrm>
        </p:grpSpPr>
        <p:sp>
          <p:nvSpPr>
            <p:cNvPr id="23559" name="AutoShape 9"/>
            <p:cNvSpPr>
              <a:spLocks noChangeAspect="1" noChangeArrowheads="1" noTextEdit="1"/>
            </p:cNvSpPr>
            <p:nvPr/>
          </p:nvSpPr>
          <p:spPr bwMode="auto">
            <a:xfrm>
              <a:off x="6858000" y="269875"/>
              <a:ext cx="1709738" cy="133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0" name="Freeform 11"/>
            <p:cNvSpPr>
              <a:spLocks/>
            </p:cNvSpPr>
            <p:nvPr/>
          </p:nvSpPr>
          <p:spPr bwMode="auto">
            <a:xfrm>
              <a:off x="6858000" y="1325563"/>
              <a:ext cx="838200" cy="246062"/>
            </a:xfrm>
            <a:custGeom>
              <a:avLst/>
              <a:gdLst>
                <a:gd name="T0" fmla="*/ 559 w 1055"/>
                <a:gd name="T1" fmla="*/ 307 h 308"/>
                <a:gd name="T2" fmla="*/ 613 w 1055"/>
                <a:gd name="T3" fmla="*/ 305 h 308"/>
                <a:gd name="T4" fmla="*/ 664 w 1055"/>
                <a:gd name="T5" fmla="*/ 301 h 308"/>
                <a:gd name="T6" fmla="*/ 714 w 1055"/>
                <a:gd name="T7" fmla="*/ 296 h 308"/>
                <a:gd name="T8" fmla="*/ 761 w 1055"/>
                <a:gd name="T9" fmla="*/ 290 h 308"/>
                <a:gd name="T10" fmla="*/ 805 w 1055"/>
                <a:gd name="T11" fmla="*/ 283 h 308"/>
                <a:gd name="T12" fmla="*/ 847 w 1055"/>
                <a:gd name="T13" fmla="*/ 274 h 308"/>
                <a:gd name="T14" fmla="*/ 887 w 1055"/>
                <a:gd name="T15" fmla="*/ 265 h 308"/>
                <a:gd name="T16" fmla="*/ 922 w 1055"/>
                <a:gd name="T17" fmla="*/ 254 h 308"/>
                <a:gd name="T18" fmla="*/ 955 w 1055"/>
                <a:gd name="T19" fmla="*/ 241 h 308"/>
                <a:gd name="T20" fmla="*/ 982 w 1055"/>
                <a:gd name="T21" fmla="*/ 228 h 308"/>
                <a:gd name="T22" fmla="*/ 1006 w 1055"/>
                <a:gd name="T23" fmla="*/ 215 h 308"/>
                <a:gd name="T24" fmla="*/ 1026 w 1055"/>
                <a:gd name="T25" fmla="*/ 203 h 308"/>
                <a:gd name="T26" fmla="*/ 1048 w 1055"/>
                <a:gd name="T27" fmla="*/ 177 h 308"/>
                <a:gd name="T28" fmla="*/ 1053 w 1055"/>
                <a:gd name="T29" fmla="*/ 150 h 308"/>
                <a:gd name="T30" fmla="*/ 1048 w 1055"/>
                <a:gd name="T31" fmla="*/ 130 h 308"/>
                <a:gd name="T32" fmla="*/ 1033 w 1055"/>
                <a:gd name="T33" fmla="*/ 109 h 308"/>
                <a:gd name="T34" fmla="*/ 1017 w 1055"/>
                <a:gd name="T35" fmla="*/ 97 h 308"/>
                <a:gd name="T36" fmla="*/ 995 w 1055"/>
                <a:gd name="T37" fmla="*/ 82 h 308"/>
                <a:gd name="T38" fmla="*/ 969 w 1055"/>
                <a:gd name="T39" fmla="*/ 69 h 308"/>
                <a:gd name="T40" fmla="*/ 938 w 1055"/>
                <a:gd name="T41" fmla="*/ 57 h 308"/>
                <a:gd name="T42" fmla="*/ 905 w 1055"/>
                <a:gd name="T43" fmla="*/ 46 h 308"/>
                <a:gd name="T44" fmla="*/ 867 w 1055"/>
                <a:gd name="T45" fmla="*/ 36 h 308"/>
                <a:gd name="T46" fmla="*/ 827 w 1055"/>
                <a:gd name="T47" fmla="*/ 27 h 308"/>
                <a:gd name="T48" fmla="*/ 783 w 1055"/>
                <a:gd name="T49" fmla="*/ 18 h 308"/>
                <a:gd name="T50" fmla="*/ 737 w 1055"/>
                <a:gd name="T51" fmla="*/ 11 h 308"/>
                <a:gd name="T52" fmla="*/ 690 w 1055"/>
                <a:gd name="T53" fmla="*/ 7 h 308"/>
                <a:gd name="T54" fmla="*/ 639 w 1055"/>
                <a:gd name="T55" fmla="*/ 2 h 308"/>
                <a:gd name="T56" fmla="*/ 586 w 1055"/>
                <a:gd name="T57" fmla="*/ 0 h 308"/>
                <a:gd name="T58" fmla="*/ 533 w 1055"/>
                <a:gd name="T59" fmla="*/ 0 h 308"/>
                <a:gd name="T60" fmla="*/ 478 w 1055"/>
                <a:gd name="T61" fmla="*/ 0 h 308"/>
                <a:gd name="T62" fmla="*/ 425 w 1055"/>
                <a:gd name="T63" fmla="*/ 0 h 308"/>
                <a:gd name="T64" fmla="*/ 372 w 1055"/>
                <a:gd name="T65" fmla="*/ 4 h 308"/>
                <a:gd name="T66" fmla="*/ 323 w 1055"/>
                <a:gd name="T67" fmla="*/ 9 h 308"/>
                <a:gd name="T68" fmla="*/ 276 w 1055"/>
                <a:gd name="T69" fmla="*/ 15 h 308"/>
                <a:gd name="T70" fmla="*/ 232 w 1055"/>
                <a:gd name="T71" fmla="*/ 24 h 308"/>
                <a:gd name="T72" fmla="*/ 190 w 1055"/>
                <a:gd name="T73" fmla="*/ 31 h 308"/>
                <a:gd name="T74" fmla="*/ 152 w 1055"/>
                <a:gd name="T75" fmla="*/ 42 h 308"/>
                <a:gd name="T76" fmla="*/ 115 w 1055"/>
                <a:gd name="T77" fmla="*/ 51 h 308"/>
                <a:gd name="T78" fmla="*/ 84 w 1055"/>
                <a:gd name="T79" fmla="*/ 62 h 308"/>
                <a:gd name="T80" fmla="*/ 57 w 1055"/>
                <a:gd name="T81" fmla="*/ 75 h 308"/>
                <a:gd name="T82" fmla="*/ 33 w 1055"/>
                <a:gd name="T83" fmla="*/ 89 h 308"/>
                <a:gd name="T84" fmla="*/ 15 w 1055"/>
                <a:gd name="T85" fmla="*/ 104 h 308"/>
                <a:gd name="T86" fmla="*/ 0 w 1055"/>
                <a:gd name="T87" fmla="*/ 119 h 308"/>
                <a:gd name="T88" fmla="*/ 0 w 1055"/>
                <a:gd name="T89" fmla="*/ 142 h 308"/>
                <a:gd name="T90" fmla="*/ 0 w 1055"/>
                <a:gd name="T91" fmla="*/ 161 h 308"/>
                <a:gd name="T92" fmla="*/ 4 w 1055"/>
                <a:gd name="T93" fmla="*/ 192 h 308"/>
                <a:gd name="T94" fmla="*/ 22 w 1055"/>
                <a:gd name="T95" fmla="*/ 210 h 308"/>
                <a:gd name="T96" fmla="*/ 44 w 1055"/>
                <a:gd name="T97" fmla="*/ 223 h 308"/>
                <a:gd name="T98" fmla="*/ 69 w 1055"/>
                <a:gd name="T99" fmla="*/ 235 h 308"/>
                <a:gd name="T100" fmla="*/ 99 w 1055"/>
                <a:gd name="T101" fmla="*/ 248 h 308"/>
                <a:gd name="T102" fmla="*/ 133 w 1055"/>
                <a:gd name="T103" fmla="*/ 259 h 308"/>
                <a:gd name="T104" fmla="*/ 170 w 1055"/>
                <a:gd name="T105" fmla="*/ 270 h 308"/>
                <a:gd name="T106" fmla="*/ 210 w 1055"/>
                <a:gd name="T107" fmla="*/ 279 h 308"/>
                <a:gd name="T108" fmla="*/ 254 w 1055"/>
                <a:gd name="T109" fmla="*/ 287 h 308"/>
                <a:gd name="T110" fmla="*/ 299 w 1055"/>
                <a:gd name="T111" fmla="*/ 294 h 308"/>
                <a:gd name="T112" fmla="*/ 349 w 1055"/>
                <a:gd name="T113" fmla="*/ 299 h 308"/>
                <a:gd name="T114" fmla="*/ 398 w 1055"/>
                <a:gd name="T115" fmla="*/ 303 h 308"/>
                <a:gd name="T116" fmla="*/ 451 w 1055"/>
                <a:gd name="T117" fmla="*/ 307 h 308"/>
                <a:gd name="T118" fmla="*/ 506 w 1055"/>
                <a:gd name="T119" fmla="*/ 308 h 3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5"/>
                <a:gd name="T181" fmla="*/ 0 h 308"/>
                <a:gd name="T182" fmla="*/ 1055 w 1055"/>
                <a:gd name="T183" fmla="*/ 308 h 3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5" h="308">
                  <a:moveTo>
                    <a:pt x="520" y="308"/>
                  </a:moveTo>
                  <a:lnTo>
                    <a:pt x="533" y="308"/>
                  </a:lnTo>
                  <a:lnTo>
                    <a:pt x="546" y="308"/>
                  </a:lnTo>
                  <a:lnTo>
                    <a:pt x="559" y="307"/>
                  </a:lnTo>
                  <a:lnTo>
                    <a:pt x="573" y="307"/>
                  </a:lnTo>
                  <a:lnTo>
                    <a:pt x="586" y="307"/>
                  </a:lnTo>
                  <a:lnTo>
                    <a:pt x="601" y="305"/>
                  </a:lnTo>
                  <a:lnTo>
                    <a:pt x="613" y="305"/>
                  </a:lnTo>
                  <a:lnTo>
                    <a:pt x="626" y="305"/>
                  </a:lnTo>
                  <a:lnTo>
                    <a:pt x="639" y="303"/>
                  </a:lnTo>
                  <a:lnTo>
                    <a:pt x="652" y="303"/>
                  </a:lnTo>
                  <a:lnTo>
                    <a:pt x="664" y="301"/>
                  </a:lnTo>
                  <a:lnTo>
                    <a:pt x="677" y="301"/>
                  </a:lnTo>
                  <a:lnTo>
                    <a:pt x="690" y="299"/>
                  </a:lnTo>
                  <a:lnTo>
                    <a:pt x="703" y="298"/>
                  </a:lnTo>
                  <a:lnTo>
                    <a:pt x="714" y="296"/>
                  </a:lnTo>
                  <a:lnTo>
                    <a:pt x="727" y="296"/>
                  </a:lnTo>
                  <a:lnTo>
                    <a:pt x="737" y="294"/>
                  </a:lnTo>
                  <a:lnTo>
                    <a:pt x="750" y="292"/>
                  </a:lnTo>
                  <a:lnTo>
                    <a:pt x="761" y="290"/>
                  </a:lnTo>
                  <a:lnTo>
                    <a:pt x="772" y="288"/>
                  </a:lnTo>
                  <a:lnTo>
                    <a:pt x="783" y="287"/>
                  </a:lnTo>
                  <a:lnTo>
                    <a:pt x="794" y="285"/>
                  </a:lnTo>
                  <a:lnTo>
                    <a:pt x="805" y="283"/>
                  </a:lnTo>
                  <a:lnTo>
                    <a:pt x="818" y="281"/>
                  </a:lnTo>
                  <a:lnTo>
                    <a:pt x="827" y="279"/>
                  </a:lnTo>
                  <a:lnTo>
                    <a:pt x="838" y="276"/>
                  </a:lnTo>
                  <a:lnTo>
                    <a:pt x="847" y="274"/>
                  </a:lnTo>
                  <a:lnTo>
                    <a:pt x="858" y="272"/>
                  </a:lnTo>
                  <a:lnTo>
                    <a:pt x="867" y="270"/>
                  </a:lnTo>
                  <a:lnTo>
                    <a:pt x="876" y="266"/>
                  </a:lnTo>
                  <a:lnTo>
                    <a:pt x="887" y="265"/>
                  </a:lnTo>
                  <a:lnTo>
                    <a:pt x="896" y="263"/>
                  </a:lnTo>
                  <a:lnTo>
                    <a:pt x="905" y="259"/>
                  </a:lnTo>
                  <a:lnTo>
                    <a:pt x="915" y="257"/>
                  </a:lnTo>
                  <a:lnTo>
                    <a:pt x="922" y="254"/>
                  </a:lnTo>
                  <a:lnTo>
                    <a:pt x="931" y="250"/>
                  </a:lnTo>
                  <a:lnTo>
                    <a:pt x="938" y="248"/>
                  </a:lnTo>
                  <a:lnTo>
                    <a:pt x="947" y="245"/>
                  </a:lnTo>
                  <a:lnTo>
                    <a:pt x="955" y="241"/>
                  </a:lnTo>
                  <a:lnTo>
                    <a:pt x="962" y="239"/>
                  </a:lnTo>
                  <a:lnTo>
                    <a:pt x="969" y="235"/>
                  </a:lnTo>
                  <a:lnTo>
                    <a:pt x="975" y="232"/>
                  </a:lnTo>
                  <a:lnTo>
                    <a:pt x="982" y="228"/>
                  </a:lnTo>
                  <a:lnTo>
                    <a:pt x="989" y="226"/>
                  </a:lnTo>
                  <a:lnTo>
                    <a:pt x="995" y="223"/>
                  </a:lnTo>
                  <a:lnTo>
                    <a:pt x="1000" y="219"/>
                  </a:lnTo>
                  <a:lnTo>
                    <a:pt x="1006" y="215"/>
                  </a:lnTo>
                  <a:lnTo>
                    <a:pt x="1011" y="214"/>
                  </a:lnTo>
                  <a:lnTo>
                    <a:pt x="1017" y="210"/>
                  </a:lnTo>
                  <a:lnTo>
                    <a:pt x="1020" y="206"/>
                  </a:lnTo>
                  <a:lnTo>
                    <a:pt x="1026" y="203"/>
                  </a:lnTo>
                  <a:lnTo>
                    <a:pt x="1030" y="199"/>
                  </a:lnTo>
                  <a:lnTo>
                    <a:pt x="1037" y="192"/>
                  </a:lnTo>
                  <a:lnTo>
                    <a:pt x="1042" y="184"/>
                  </a:lnTo>
                  <a:lnTo>
                    <a:pt x="1048" y="177"/>
                  </a:lnTo>
                  <a:lnTo>
                    <a:pt x="1051" y="170"/>
                  </a:lnTo>
                  <a:lnTo>
                    <a:pt x="1053" y="161"/>
                  </a:lnTo>
                  <a:lnTo>
                    <a:pt x="1055" y="155"/>
                  </a:lnTo>
                  <a:lnTo>
                    <a:pt x="1053" y="150"/>
                  </a:lnTo>
                  <a:lnTo>
                    <a:pt x="1053" y="146"/>
                  </a:lnTo>
                  <a:lnTo>
                    <a:pt x="1051" y="142"/>
                  </a:lnTo>
                  <a:lnTo>
                    <a:pt x="1051" y="137"/>
                  </a:lnTo>
                  <a:lnTo>
                    <a:pt x="1048" y="130"/>
                  </a:lnTo>
                  <a:lnTo>
                    <a:pt x="1042" y="122"/>
                  </a:lnTo>
                  <a:lnTo>
                    <a:pt x="1040" y="119"/>
                  </a:lnTo>
                  <a:lnTo>
                    <a:pt x="1037" y="113"/>
                  </a:lnTo>
                  <a:lnTo>
                    <a:pt x="1033" y="109"/>
                  </a:lnTo>
                  <a:lnTo>
                    <a:pt x="1030" y="108"/>
                  </a:lnTo>
                  <a:lnTo>
                    <a:pt x="1026" y="104"/>
                  </a:lnTo>
                  <a:lnTo>
                    <a:pt x="1020" y="100"/>
                  </a:lnTo>
                  <a:lnTo>
                    <a:pt x="1017" y="97"/>
                  </a:lnTo>
                  <a:lnTo>
                    <a:pt x="1011" y="93"/>
                  </a:lnTo>
                  <a:lnTo>
                    <a:pt x="1006" y="89"/>
                  </a:lnTo>
                  <a:lnTo>
                    <a:pt x="1000" y="86"/>
                  </a:lnTo>
                  <a:lnTo>
                    <a:pt x="995" y="82"/>
                  </a:lnTo>
                  <a:lnTo>
                    <a:pt x="989" y="78"/>
                  </a:lnTo>
                  <a:lnTo>
                    <a:pt x="982" y="75"/>
                  </a:lnTo>
                  <a:lnTo>
                    <a:pt x="975" y="73"/>
                  </a:lnTo>
                  <a:lnTo>
                    <a:pt x="969" y="69"/>
                  </a:lnTo>
                  <a:lnTo>
                    <a:pt x="962" y="66"/>
                  </a:lnTo>
                  <a:lnTo>
                    <a:pt x="955" y="62"/>
                  </a:lnTo>
                  <a:lnTo>
                    <a:pt x="947" y="60"/>
                  </a:lnTo>
                  <a:lnTo>
                    <a:pt x="938" y="57"/>
                  </a:lnTo>
                  <a:lnTo>
                    <a:pt x="931" y="55"/>
                  </a:lnTo>
                  <a:lnTo>
                    <a:pt x="922" y="51"/>
                  </a:lnTo>
                  <a:lnTo>
                    <a:pt x="915" y="49"/>
                  </a:lnTo>
                  <a:lnTo>
                    <a:pt x="905" y="46"/>
                  </a:lnTo>
                  <a:lnTo>
                    <a:pt x="896" y="44"/>
                  </a:lnTo>
                  <a:lnTo>
                    <a:pt x="887" y="42"/>
                  </a:lnTo>
                  <a:lnTo>
                    <a:pt x="876" y="38"/>
                  </a:lnTo>
                  <a:lnTo>
                    <a:pt x="867" y="36"/>
                  </a:lnTo>
                  <a:lnTo>
                    <a:pt x="858" y="33"/>
                  </a:lnTo>
                  <a:lnTo>
                    <a:pt x="847" y="31"/>
                  </a:lnTo>
                  <a:lnTo>
                    <a:pt x="838" y="29"/>
                  </a:lnTo>
                  <a:lnTo>
                    <a:pt x="827" y="27"/>
                  </a:lnTo>
                  <a:lnTo>
                    <a:pt x="818" y="26"/>
                  </a:lnTo>
                  <a:lnTo>
                    <a:pt x="805" y="24"/>
                  </a:lnTo>
                  <a:lnTo>
                    <a:pt x="794" y="20"/>
                  </a:lnTo>
                  <a:lnTo>
                    <a:pt x="783" y="18"/>
                  </a:lnTo>
                  <a:lnTo>
                    <a:pt x="772" y="16"/>
                  </a:lnTo>
                  <a:lnTo>
                    <a:pt x="761" y="15"/>
                  </a:lnTo>
                  <a:lnTo>
                    <a:pt x="750" y="13"/>
                  </a:lnTo>
                  <a:lnTo>
                    <a:pt x="737" y="11"/>
                  </a:lnTo>
                  <a:lnTo>
                    <a:pt x="727" y="11"/>
                  </a:lnTo>
                  <a:lnTo>
                    <a:pt x="714" y="9"/>
                  </a:lnTo>
                  <a:lnTo>
                    <a:pt x="703" y="7"/>
                  </a:lnTo>
                  <a:lnTo>
                    <a:pt x="690" y="7"/>
                  </a:lnTo>
                  <a:lnTo>
                    <a:pt x="677" y="5"/>
                  </a:lnTo>
                  <a:lnTo>
                    <a:pt x="664" y="4"/>
                  </a:lnTo>
                  <a:lnTo>
                    <a:pt x="652" y="4"/>
                  </a:lnTo>
                  <a:lnTo>
                    <a:pt x="639" y="2"/>
                  </a:lnTo>
                  <a:lnTo>
                    <a:pt x="626" y="2"/>
                  </a:lnTo>
                  <a:lnTo>
                    <a:pt x="613" y="0"/>
                  </a:lnTo>
                  <a:lnTo>
                    <a:pt x="601" y="0"/>
                  </a:lnTo>
                  <a:lnTo>
                    <a:pt x="586" y="0"/>
                  </a:lnTo>
                  <a:lnTo>
                    <a:pt x="573" y="0"/>
                  </a:lnTo>
                  <a:lnTo>
                    <a:pt x="559" y="0"/>
                  </a:lnTo>
                  <a:lnTo>
                    <a:pt x="546" y="0"/>
                  </a:lnTo>
                  <a:lnTo>
                    <a:pt x="533" y="0"/>
                  </a:lnTo>
                  <a:lnTo>
                    <a:pt x="520" y="0"/>
                  </a:lnTo>
                  <a:lnTo>
                    <a:pt x="506" y="0"/>
                  </a:lnTo>
                  <a:lnTo>
                    <a:pt x="491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8" y="0"/>
                  </a:lnTo>
                  <a:lnTo>
                    <a:pt x="425" y="0"/>
                  </a:lnTo>
                  <a:lnTo>
                    <a:pt x="413" y="2"/>
                  </a:lnTo>
                  <a:lnTo>
                    <a:pt x="398" y="2"/>
                  </a:lnTo>
                  <a:lnTo>
                    <a:pt x="385" y="4"/>
                  </a:lnTo>
                  <a:lnTo>
                    <a:pt x="372" y="4"/>
                  </a:lnTo>
                  <a:lnTo>
                    <a:pt x="361" y="5"/>
                  </a:lnTo>
                  <a:lnTo>
                    <a:pt x="349" y="7"/>
                  </a:lnTo>
                  <a:lnTo>
                    <a:pt x="336" y="7"/>
                  </a:lnTo>
                  <a:lnTo>
                    <a:pt x="323" y="9"/>
                  </a:lnTo>
                  <a:lnTo>
                    <a:pt x="312" y="11"/>
                  </a:lnTo>
                  <a:lnTo>
                    <a:pt x="299" y="11"/>
                  </a:lnTo>
                  <a:lnTo>
                    <a:pt x="288" y="13"/>
                  </a:lnTo>
                  <a:lnTo>
                    <a:pt x="276" y="15"/>
                  </a:lnTo>
                  <a:lnTo>
                    <a:pt x="265" y="16"/>
                  </a:lnTo>
                  <a:lnTo>
                    <a:pt x="254" y="18"/>
                  </a:lnTo>
                  <a:lnTo>
                    <a:pt x="243" y="20"/>
                  </a:lnTo>
                  <a:lnTo>
                    <a:pt x="232" y="24"/>
                  </a:lnTo>
                  <a:lnTo>
                    <a:pt x="221" y="26"/>
                  </a:lnTo>
                  <a:lnTo>
                    <a:pt x="210" y="27"/>
                  </a:lnTo>
                  <a:lnTo>
                    <a:pt x="199" y="29"/>
                  </a:lnTo>
                  <a:lnTo>
                    <a:pt x="190" y="31"/>
                  </a:lnTo>
                  <a:lnTo>
                    <a:pt x="181" y="33"/>
                  </a:lnTo>
                  <a:lnTo>
                    <a:pt x="170" y="36"/>
                  </a:lnTo>
                  <a:lnTo>
                    <a:pt x="161" y="38"/>
                  </a:lnTo>
                  <a:lnTo>
                    <a:pt x="152" y="42"/>
                  </a:lnTo>
                  <a:lnTo>
                    <a:pt x="142" y="44"/>
                  </a:lnTo>
                  <a:lnTo>
                    <a:pt x="133" y="46"/>
                  </a:lnTo>
                  <a:lnTo>
                    <a:pt x="124" y="49"/>
                  </a:lnTo>
                  <a:lnTo>
                    <a:pt x="115" y="51"/>
                  </a:lnTo>
                  <a:lnTo>
                    <a:pt x="108" y="55"/>
                  </a:lnTo>
                  <a:lnTo>
                    <a:pt x="99" y="57"/>
                  </a:lnTo>
                  <a:lnTo>
                    <a:pt x="91" y="60"/>
                  </a:lnTo>
                  <a:lnTo>
                    <a:pt x="84" y="62"/>
                  </a:lnTo>
                  <a:lnTo>
                    <a:pt x="77" y="66"/>
                  </a:lnTo>
                  <a:lnTo>
                    <a:pt x="69" y="69"/>
                  </a:lnTo>
                  <a:lnTo>
                    <a:pt x="62" y="73"/>
                  </a:lnTo>
                  <a:lnTo>
                    <a:pt x="57" y="75"/>
                  </a:lnTo>
                  <a:lnTo>
                    <a:pt x="49" y="78"/>
                  </a:lnTo>
                  <a:lnTo>
                    <a:pt x="44" y="82"/>
                  </a:lnTo>
                  <a:lnTo>
                    <a:pt x="38" y="86"/>
                  </a:lnTo>
                  <a:lnTo>
                    <a:pt x="33" y="89"/>
                  </a:lnTo>
                  <a:lnTo>
                    <a:pt x="27" y="93"/>
                  </a:lnTo>
                  <a:lnTo>
                    <a:pt x="22" y="97"/>
                  </a:lnTo>
                  <a:lnTo>
                    <a:pt x="18" y="100"/>
                  </a:lnTo>
                  <a:lnTo>
                    <a:pt x="15" y="104"/>
                  </a:lnTo>
                  <a:lnTo>
                    <a:pt x="11" y="108"/>
                  </a:lnTo>
                  <a:lnTo>
                    <a:pt x="5" y="109"/>
                  </a:lnTo>
                  <a:lnTo>
                    <a:pt x="4" y="113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30"/>
                  </a:lnTo>
                  <a:lnTo>
                    <a:pt x="0" y="137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70"/>
                  </a:lnTo>
                  <a:lnTo>
                    <a:pt x="0" y="177"/>
                  </a:lnTo>
                  <a:lnTo>
                    <a:pt x="0" y="184"/>
                  </a:lnTo>
                  <a:lnTo>
                    <a:pt x="4" y="192"/>
                  </a:lnTo>
                  <a:lnTo>
                    <a:pt x="11" y="199"/>
                  </a:lnTo>
                  <a:lnTo>
                    <a:pt x="15" y="203"/>
                  </a:lnTo>
                  <a:lnTo>
                    <a:pt x="18" y="206"/>
                  </a:lnTo>
                  <a:lnTo>
                    <a:pt x="22" y="210"/>
                  </a:lnTo>
                  <a:lnTo>
                    <a:pt x="27" y="214"/>
                  </a:lnTo>
                  <a:lnTo>
                    <a:pt x="33" y="215"/>
                  </a:lnTo>
                  <a:lnTo>
                    <a:pt x="38" y="219"/>
                  </a:lnTo>
                  <a:lnTo>
                    <a:pt x="44" y="223"/>
                  </a:lnTo>
                  <a:lnTo>
                    <a:pt x="49" y="226"/>
                  </a:lnTo>
                  <a:lnTo>
                    <a:pt x="57" y="228"/>
                  </a:lnTo>
                  <a:lnTo>
                    <a:pt x="62" y="232"/>
                  </a:lnTo>
                  <a:lnTo>
                    <a:pt x="69" y="235"/>
                  </a:lnTo>
                  <a:lnTo>
                    <a:pt x="77" y="239"/>
                  </a:lnTo>
                  <a:lnTo>
                    <a:pt x="84" y="241"/>
                  </a:lnTo>
                  <a:lnTo>
                    <a:pt x="91" y="245"/>
                  </a:lnTo>
                  <a:lnTo>
                    <a:pt x="99" y="248"/>
                  </a:lnTo>
                  <a:lnTo>
                    <a:pt x="108" y="250"/>
                  </a:lnTo>
                  <a:lnTo>
                    <a:pt x="115" y="254"/>
                  </a:lnTo>
                  <a:lnTo>
                    <a:pt x="124" y="257"/>
                  </a:lnTo>
                  <a:lnTo>
                    <a:pt x="133" y="259"/>
                  </a:lnTo>
                  <a:lnTo>
                    <a:pt x="142" y="263"/>
                  </a:lnTo>
                  <a:lnTo>
                    <a:pt x="152" y="265"/>
                  </a:lnTo>
                  <a:lnTo>
                    <a:pt x="161" y="266"/>
                  </a:lnTo>
                  <a:lnTo>
                    <a:pt x="170" y="270"/>
                  </a:lnTo>
                  <a:lnTo>
                    <a:pt x="181" y="272"/>
                  </a:lnTo>
                  <a:lnTo>
                    <a:pt x="190" y="274"/>
                  </a:lnTo>
                  <a:lnTo>
                    <a:pt x="199" y="276"/>
                  </a:lnTo>
                  <a:lnTo>
                    <a:pt x="210" y="279"/>
                  </a:lnTo>
                  <a:lnTo>
                    <a:pt x="221" y="281"/>
                  </a:lnTo>
                  <a:lnTo>
                    <a:pt x="232" y="283"/>
                  </a:lnTo>
                  <a:lnTo>
                    <a:pt x="243" y="285"/>
                  </a:lnTo>
                  <a:lnTo>
                    <a:pt x="254" y="287"/>
                  </a:lnTo>
                  <a:lnTo>
                    <a:pt x="265" y="288"/>
                  </a:lnTo>
                  <a:lnTo>
                    <a:pt x="276" y="290"/>
                  </a:lnTo>
                  <a:lnTo>
                    <a:pt x="288" y="292"/>
                  </a:lnTo>
                  <a:lnTo>
                    <a:pt x="299" y="294"/>
                  </a:lnTo>
                  <a:lnTo>
                    <a:pt x="312" y="296"/>
                  </a:lnTo>
                  <a:lnTo>
                    <a:pt x="323" y="296"/>
                  </a:lnTo>
                  <a:lnTo>
                    <a:pt x="336" y="298"/>
                  </a:lnTo>
                  <a:lnTo>
                    <a:pt x="349" y="299"/>
                  </a:lnTo>
                  <a:lnTo>
                    <a:pt x="361" y="301"/>
                  </a:lnTo>
                  <a:lnTo>
                    <a:pt x="372" y="301"/>
                  </a:lnTo>
                  <a:lnTo>
                    <a:pt x="385" y="303"/>
                  </a:lnTo>
                  <a:lnTo>
                    <a:pt x="398" y="303"/>
                  </a:lnTo>
                  <a:lnTo>
                    <a:pt x="413" y="305"/>
                  </a:lnTo>
                  <a:lnTo>
                    <a:pt x="425" y="305"/>
                  </a:lnTo>
                  <a:lnTo>
                    <a:pt x="438" y="305"/>
                  </a:lnTo>
                  <a:lnTo>
                    <a:pt x="451" y="307"/>
                  </a:lnTo>
                  <a:lnTo>
                    <a:pt x="464" y="307"/>
                  </a:lnTo>
                  <a:lnTo>
                    <a:pt x="478" y="307"/>
                  </a:lnTo>
                  <a:lnTo>
                    <a:pt x="491" y="308"/>
                  </a:lnTo>
                  <a:lnTo>
                    <a:pt x="506" y="308"/>
                  </a:lnTo>
                  <a:lnTo>
                    <a:pt x="520" y="308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1" name="Freeform 12"/>
            <p:cNvSpPr>
              <a:spLocks/>
            </p:cNvSpPr>
            <p:nvPr/>
          </p:nvSpPr>
          <p:spPr bwMode="auto">
            <a:xfrm>
              <a:off x="7051675" y="361950"/>
              <a:ext cx="1482725" cy="1101725"/>
            </a:xfrm>
            <a:custGeom>
              <a:avLst/>
              <a:gdLst>
                <a:gd name="T0" fmla="*/ 363 w 1867"/>
                <a:gd name="T1" fmla="*/ 168 h 1387"/>
                <a:gd name="T2" fmla="*/ 352 w 1867"/>
                <a:gd name="T3" fmla="*/ 341 h 1387"/>
                <a:gd name="T4" fmla="*/ 288 w 1867"/>
                <a:gd name="T5" fmla="*/ 721 h 1387"/>
                <a:gd name="T6" fmla="*/ 230 w 1867"/>
                <a:gd name="T7" fmla="*/ 860 h 1387"/>
                <a:gd name="T8" fmla="*/ 38 w 1867"/>
                <a:gd name="T9" fmla="*/ 1040 h 1387"/>
                <a:gd name="T10" fmla="*/ 1 w 1867"/>
                <a:gd name="T11" fmla="*/ 1121 h 1387"/>
                <a:gd name="T12" fmla="*/ 3 w 1867"/>
                <a:gd name="T13" fmla="*/ 1135 h 1387"/>
                <a:gd name="T14" fmla="*/ 11 w 1867"/>
                <a:gd name="T15" fmla="*/ 1150 h 1387"/>
                <a:gd name="T16" fmla="*/ 22 w 1867"/>
                <a:gd name="T17" fmla="*/ 1168 h 1387"/>
                <a:gd name="T18" fmla="*/ 40 w 1867"/>
                <a:gd name="T19" fmla="*/ 1188 h 1387"/>
                <a:gd name="T20" fmla="*/ 53 w 1867"/>
                <a:gd name="T21" fmla="*/ 1199 h 1387"/>
                <a:gd name="T22" fmla="*/ 65 w 1867"/>
                <a:gd name="T23" fmla="*/ 1212 h 1387"/>
                <a:gd name="T24" fmla="*/ 82 w 1867"/>
                <a:gd name="T25" fmla="*/ 1225 h 1387"/>
                <a:gd name="T26" fmla="*/ 100 w 1867"/>
                <a:gd name="T27" fmla="*/ 1238 h 1387"/>
                <a:gd name="T28" fmla="*/ 120 w 1867"/>
                <a:gd name="T29" fmla="*/ 1250 h 1387"/>
                <a:gd name="T30" fmla="*/ 144 w 1867"/>
                <a:gd name="T31" fmla="*/ 1265 h 1387"/>
                <a:gd name="T32" fmla="*/ 169 w 1867"/>
                <a:gd name="T33" fmla="*/ 1280 h 1387"/>
                <a:gd name="T34" fmla="*/ 199 w 1867"/>
                <a:gd name="T35" fmla="*/ 1296 h 1387"/>
                <a:gd name="T36" fmla="*/ 231 w 1867"/>
                <a:gd name="T37" fmla="*/ 1311 h 1387"/>
                <a:gd name="T38" fmla="*/ 266 w 1867"/>
                <a:gd name="T39" fmla="*/ 1325 h 1387"/>
                <a:gd name="T40" fmla="*/ 301 w 1867"/>
                <a:gd name="T41" fmla="*/ 1338 h 1387"/>
                <a:gd name="T42" fmla="*/ 335 w 1867"/>
                <a:gd name="T43" fmla="*/ 1349 h 1387"/>
                <a:gd name="T44" fmla="*/ 368 w 1867"/>
                <a:gd name="T45" fmla="*/ 1358 h 1387"/>
                <a:gd name="T46" fmla="*/ 403 w 1867"/>
                <a:gd name="T47" fmla="*/ 1365 h 1387"/>
                <a:gd name="T48" fmla="*/ 434 w 1867"/>
                <a:gd name="T49" fmla="*/ 1373 h 1387"/>
                <a:gd name="T50" fmla="*/ 465 w 1867"/>
                <a:gd name="T51" fmla="*/ 1378 h 1387"/>
                <a:gd name="T52" fmla="*/ 496 w 1867"/>
                <a:gd name="T53" fmla="*/ 1382 h 1387"/>
                <a:gd name="T54" fmla="*/ 524 w 1867"/>
                <a:gd name="T55" fmla="*/ 1386 h 1387"/>
                <a:gd name="T56" fmla="*/ 551 w 1867"/>
                <a:gd name="T57" fmla="*/ 1386 h 1387"/>
                <a:gd name="T58" fmla="*/ 578 w 1867"/>
                <a:gd name="T59" fmla="*/ 1387 h 1387"/>
                <a:gd name="T60" fmla="*/ 602 w 1867"/>
                <a:gd name="T61" fmla="*/ 1387 h 1387"/>
                <a:gd name="T62" fmla="*/ 624 w 1867"/>
                <a:gd name="T63" fmla="*/ 1387 h 1387"/>
                <a:gd name="T64" fmla="*/ 644 w 1867"/>
                <a:gd name="T65" fmla="*/ 1387 h 1387"/>
                <a:gd name="T66" fmla="*/ 664 w 1867"/>
                <a:gd name="T67" fmla="*/ 1386 h 1387"/>
                <a:gd name="T68" fmla="*/ 679 w 1867"/>
                <a:gd name="T69" fmla="*/ 1386 h 1387"/>
                <a:gd name="T70" fmla="*/ 693 w 1867"/>
                <a:gd name="T71" fmla="*/ 1384 h 1387"/>
                <a:gd name="T72" fmla="*/ 708 w 1867"/>
                <a:gd name="T73" fmla="*/ 1382 h 1387"/>
                <a:gd name="T74" fmla="*/ 721 w 1867"/>
                <a:gd name="T75" fmla="*/ 1380 h 1387"/>
                <a:gd name="T76" fmla="*/ 783 w 1867"/>
                <a:gd name="T77" fmla="*/ 1342 h 1387"/>
                <a:gd name="T78" fmla="*/ 724 w 1867"/>
                <a:gd name="T79" fmla="*/ 1040 h 1387"/>
                <a:gd name="T80" fmla="*/ 828 w 1867"/>
                <a:gd name="T81" fmla="*/ 924 h 1387"/>
                <a:gd name="T82" fmla="*/ 954 w 1867"/>
                <a:gd name="T83" fmla="*/ 867 h 1387"/>
                <a:gd name="T84" fmla="*/ 1248 w 1867"/>
                <a:gd name="T85" fmla="*/ 792 h 1387"/>
                <a:gd name="T86" fmla="*/ 932 w 1867"/>
                <a:gd name="T87" fmla="*/ 610 h 1387"/>
                <a:gd name="T88" fmla="*/ 887 w 1867"/>
                <a:gd name="T89" fmla="*/ 473 h 1387"/>
                <a:gd name="T90" fmla="*/ 1071 w 1867"/>
                <a:gd name="T91" fmla="*/ 254 h 1387"/>
                <a:gd name="T92" fmla="*/ 436 w 1867"/>
                <a:gd name="T93" fmla="*/ 0 h 13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67"/>
                <a:gd name="T142" fmla="*/ 0 h 1387"/>
                <a:gd name="T143" fmla="*/ 1867 w 1867"/>
                <a:gd name="T144" fmla="*/ 1387 h 138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67" h="1387">
                  <a:moveTo>
                    <a:pt x="436" y="0"/>
                  </a:moveTo>
                  <a:lnTo>
                    <a:pt x="361" y="82"/>
                  </a:lnTo>
                  <a:lnTo>
                    <a:pt x="363" y="168"/>
                  </a:lnTo>
                  <a:lnTo>
                    <a:pt x="452" y="234"/>
                  </a:lnTo>
                  <a:lnTo>
                    <a:pt x="416" y="325"/>
                  </a:lnTo>
                  <a:lnTo>
                    <a:pt x="352" y="341"/>
                  </a:lnTo>
                  <a:lnTo>
                    <a:pt x="308" y="412"/>
                  </a:lnTo>
                  <a:lnTo>
                    <a:pt x="370" y="482"/>
                  </a:lnTo>
                  <a:lnTo>
                    <a:pt x="288" y="721"/>
                  </a:lnTo>
                  <a:lnTo>
                    <a:pt x="155" y="763"/>
                  </a:lnTo>
                  <a:lnTo>
                    <a:pt x="202" y="831"/>
                  </a:lnTo>
                  <a:lnTo>
                    <a:pt x="230" y="860"/>
                  </a:lnTo>
                  <a:lnTo>
                    <a:pt x="153" y="925"/>
                  </a:lnTo>
                  <a:lnTo>
                    <a:pt x="71" y="935"/>
                  </a:lnTo>
                  <a:lnTo>
                    <a:pt x="38" y="1040"/>
                  </a:lnTo>
                  <a:lnTo>
                    <a:pt x="1" y="1117"/>
                  </a:lnTo>
                  <a:lnTo>
                    <a:pt x="0" y="1119"/>
                  </a:lnTo>
                  <a:lnTo>
                    <a:pt x="1" y="1121"/>
                  </a:lnTo>
                  <a:lnTo>
                    <a:pt x="1" y="1126"/>
                  </a:lnTo>
                  <a:lnTo>
                    <a:pt x="3" y="1132"/>
                  </a:lnTo>
                  <a:lnTo>
                    <a:pt x="3" y="1135"/>
                  </a:lnTo>
                  <a:lnTo>
                    <a:pt x="5" y="1141"/>
                  </a:lnTo>
                  <a:lnTo>
                    <a:pt x="9" y="1145"/>
                  </a:lnTo>
                  <a:lnTo>
                    <a:pt x="11" y="1150"/>
                  </a:lnTo>
                  <a:lnTo>
                    <a:pt x="14" y="1156"/>
                  </a:lnTo>
                  <a:lnTo>
                    <a:pt x="18" y="1161"/>
                  </a:lnTo>
                  <a:lnTo>
                    <a:pt x="22" y="1168"/>
                  </a:lnTo>
                  <a:lnTo>
                    <a:pt x="29" y="1176"/>
                  </a:lnTo>
                  <a:lnTo>
                    <a:pt x="34" y="1181"/>
                  </a:lnTo>
                  <a:lnTo>
                    <a:pt x="40" y="1188"/>
                  </a:lnTo>
                  <a:lnTo>
                    <a:pt x="43" y="1192"/>
                  </a:lnTo>
                  <a:lnTo>
                    <a:pt x="47" y="1196"/>
                  </a:lnTo>
                  <a:lnTo>
                    <a:pt x="53" y="1199"/>
                  </a:lnTo>
                  <a:lnTo>
                    <a:pt x="56" y="1205"/>
                  </a:lnTo>
                  <a:lnTo>
                    <a:pt x="60" y="1208"/>
                  </a:lnTo>
                  <a:lnTo>
                    <a:pt x="65" y="1212"/>
                  </a:lnTo>
                  <a:lnTo>
                    <a:pt x="69" y="1216"/>
                  </a:lnTo>
                  <a:lnTo>
                    <a:pt x="76" y="1221"/>
                  </a:lnTo>
                  <a:lnTo>
                    <a:pt x="82" y="1225"/>
                  </a:lnTo>
                  <a:lnTo>
                    <a:pt x="87" y="1229"/>
                  </a:lnTo>
                  <a:lnTo>
                    <a:pt x="93" y="1234"/>
                  </a:lnTo>
                  <a:lnTo>
                    <a:pt x="100" y="1238"/>
                  </a:lnTo>
                  <a:lnTo>
                    <a:pt x="107" y="1243"/>
                  </a:lnTo>
                  <a:lnTo>
                    <a:pt x="113" y="1247"/>
                  </a:lnTo>
                  <a:lnTo>
                    <a:pt x="120" y="1250"/>
                  </a:lnTo>
                  <a:lnTo>
                    <a:pt x="127" y="1256"/>
                  </a:lnTo>
                  <a:lnTo>
                    <a:pt x="135" y="1260"/>
                  </a:lnTo>
                  <a:lnTo>
                    <a:pt x="144" y="1265"/>
                  </a:lnTo>
                  <a:lnTo>
                    <a:pt x="151" y="1271"/>
                  </a:lnTo>
                  <a:lnTo>
                    <a:pt x="162" y="1276"/>
                  </a:lnTo>
                  <a:lnTo>
                    <a:pt x="169" y="1280"/>
                  </a:lnTo>
                  <a:lnTo>
                    <a:pt x="178" y="1285"/>
                  </a:lnTo>
                  <a:lnTo>
                    <a:pt x="189" y="1291"/>
                  </a:lnTo>
                  <a:lnTo>
                    <a:pt x="199" y="1296"/>
                  </a:lnTo>
                  <a:lnTo>
                    <a:pt x="210" y="1300"/>
                  </a:lnTo>
                  <a:lnTo>
                    <a:pt x="220" y="1305"/>
                  </a:lnTo>
                  <a:lnTo>
                    <a:pt x="231" y="1311"/>
                  </a:lnTo>
                  <a:lnTo>
                    <a:pt x="244" y="1316"/>
                  </a:lnTo>
                  <a:lnTo>
                    <a:pt x="255" y="1322"/>
                  </a:lnTo>
                  <a:lnTo>
                    <a:pt x="266" y="1325"/>
                  </a:lnTo>
                  <a:lnTo>
                    <a:pt x="279" y="1331"/>
                  </a:lnTo>
                  <a:lnTo>
                    <a:pt x="290" y="1334"/>
                  </a:lnTo>
                  <a:lnTo>
                    <a:pt x="301" y="1338"/>
                  </a:lnTo>
                  <a:lnTo>
                    <a:pt x="314" y="1342"/>
                  </a:lnTo>
                  <a:lnTo>
                    <a:pt x="325" y="1345"/>
                  </a:lnTo>
                  <a:lnTo>
                    <a:pt x="335" y="1349"/>
                  </a:lnTo>
                  <a:lnTo>
                    <a:pt x="346" y="1353"/>
                  </a:lnTo>
                  <a:lnTo>
                    <a:pt x="359" y="1356"/>
                  </a:lnTo>
                  <a:lnTo>
                    <a:pt x="368" y="1358"/>
                  </a:lnTo>
                  <a:lnTo>
                    <a:pt x="381" y="1362"/>
                  </a:lnTo>
                  <a:lnTo>
                    <a:pt x="390" y="1364"/>
                  </a:lnTo>
                  <a:lnTo>
                    <a:pt x="403" y="1365"/>
                  </a:lnTo>
                  <a:lnTo>
                    <a:pt x="412" y="1369"/>
                  </a:lnTo>
                  <a:lnTo>
                    <a:pt x="425" y="1371"/>
                  </a:lnTo>
                  <a:lnTo>
                    <a:pt x="434" y="1373"/>
                  </a:lnTo>
                  <a:lnTo>
                    <a:pt x="445" y="1375"/>
                  </a:lnTo>
                  <a:lnTo>
                    <a:pt x="454" y="1376"/>
                  </a:lnTo>
                  <a:lnTo>
                    <a:pt x="465" y="1378"/>
                  </a:lnTo>
                  <a:lnTo>
                    <a:pt x="476" y="1378"/>
                  </a:lnTo>
                  <a:lnTo>
                    <a:pt x="485" y="1380"/>
                  </a:lnTo>
                  <a:lnTo>
                    <a:pt x="496" y="1382"/>
                  </a:lnTo>
                  <a:lnTo>
                    <a:pt x="505" y="1384"/>
                  </a:lnTo>
                  <a:lnTo>
                    <a:pt x="514" y="1384"/>
                  </a:lnTo>
                  <a:lnTo>
                    <a:pt x="524" y="1386"/>
                  </a:lnTo>
                  <a:lnTo>
                    <a:pt x="533" y="1386"/>
                  </a:lnTo>
                  <a:lnTo>
                    <a:pt x="544" y="1386"/>
                  </a:lnTo>
                  <a:lnTo>
                    <a:pt x="551" y="1386"/>
                  </a:lnTo>
                  <a:lnTo>
                    <a:pt x="560" y="1387"/>
                  </a:lnTo>
                  <a:lnTo>
                    <a:pt x="569" y="1387"/>
                  </a:lnTo>
                  <a:lnTo>
                    <a:pt x="578" y="1387"/>
                  </a:lnTo>
                  <a:lnTo>
                    <a:pt x="586" y="1387"/>
                  </a:lnTo>
                  <a:lnTo>
                    <a:pt x="595" y="1387"/>
                  </a:lnTo>
                  <a:lnTo>
                    <a:pt x="602" y="1387"/>
                  </a:lnTo>
                  <a:lnTo>
                    <a:pt x="609" y="1387"/>
                  </a:lnTo>
                  <a:lnTo>
                    <a:pt x="617" y="1387"/>
                  </a:lnTo>
                  <a:lnTo>
                    <a:pt x="624" y="1387"/>
                  </a:lnTo>
                  <a:lnTo>
                    <a:pt x="631" y="1387"/>
                  </a:lnTo>
                  <a:lnTo>
                    <a:pt x="639" y="1387"/>
                  </a:lnTo>
                  <a:lnTo>
                    <a:pt x="644" y="1387"/>
                  </a:lnTo>
                  <a:lnTo>
                    <a:pt x="651" y="1386"/>
                  </a:lnTo>
                  <a:lnTo>
                    <a:pt x="657" y="1386"/>
                  </a:lnTo>
                  <a:lnTo>
                    <a:pt x="664" y="1386"/>
                  </a:lnTo>
                  <a:lnTo>
                    <a:pt x="668" y="1386"/>
                  </a:lnTo>
                  <a:lnTo>
                    <a:pt x="673" y="1386"/>
                  </a:lnTo>
                  <a:lnTo>
                    <a:pt x="679" y="1386"/>
                  </a:lnTo>
                  <a:lnTo>
                    <a:pt x="684" y="1386"/>
                  </a:lnTo>
                  <a:lnTo>
                    <a:pt x="690" y="1384"/>
                  </a:lnTo>
                  <a:lnTo>
                    <a:pt x="693" y="1384"/>
                  </a:lnTo>
                  <a:lnTo>
                    <a:pt x="697" y="1382"/>
                  </a:lnTo>
                  <a:lnTo>
                    <a:pt x="702" y="1382"/>
                  </a:lnTo>
                  <a:lnTo>
                    <a:pt x="708" y="1382"/>
                  </a:lnTo>
                  <a:lnTo>
                    <a:pt x="715" y="1382"/>
                  </a:lnTo>
                  <a:lnTo>
                    <a:pt x="719" y="1380"/>
                  </a:lnTo>
                  <a:lnTo>
                    <a:pt x="721" y="1380"/>
                  </a:lnTo>
                  <a:lnTo>
                    <a:pt x="724" y="1380"/>
                  </a:lnTo>
                  <a:lnTo>
                    <a:pt x="783" y="1342"/>
                  </a:lnTo>
                  <a:lnTo>
                    <a:pt x="763" y="1256"/>
                  </a:lnTo>
                  <a:lnTo>
                    <a:pt x="803" y="1179"/>
                  </a:lnTo>
                  <a:lnTo>
                    <a:pt x="724" y="1040"/>
                  </a:lnTo>
                  <a:lnTo>
                    <a:pt x="733" y="995"/>
                  </a:lnTo>
                  <a:lnTo>
                    <a:pt x="827" y="988"/>
                  </a:lnTo>
                  <a:lnTo>
                    <a:pt x="828" y="924"/>
                  </a:lnTo>
                  <a:lnTo>
                    <a:pt x="741" y="880"/>
                  </a:lnTo>
                  <a:lnTo>
                    <a:pt x="783" y="825"/>
                  </a:lnTo>
                  <a:lnTo>
                    <a:pt x="954" y="867"/>
                  </a:lnTo>
                  <a:lnTo>
                    <a:pt x="1810" y="1121"/>
                  </a:lnTo>
                  <a:lnTo>
                    <a:pt x="1867" y="975"/>
                  </a:lnTo>
                  <a:lnTo>
                    <a:pt x="1248" y="792"/>
                  </a:lnTo>
                  <a:lnTo>
                    <a:pt x="830" y="675"/>
                  </a:lnTo>
                  <a:lnTo>
                    <a:pt x="828" y="604"/>
                  </a:lnTo>
                  <a:lnTo>
                    <a:pt x="932" y="610"/>
                  </a:lnTo>
                  <a:lnTo>
                    <a:pt x="978" y="557"/>
                  </a:lnTo>
                  <a:lnTo>
                    <a:pt x="923" y="495"/>
                  </a:lnTo>
                  <a:lnTo>
                    <a:pt x="887" y="473"/>
                  </a:lnTo>
                  <a:lnTo>
                    <a:pt x="914" y="400"/>
                  </a:lnTo>
                  <a:lnTo>
                    <a:pt x="1046" y="347"/>
                  </a:lnTo>
                  <a:lnTo>
                    <a:pt x="1071" y="254"/>
                  </a:lnTo>
                  <a:lnTo>
                    <a:pt x="980" y="219"/>
                  </a:lnTo>
                  <a:lnTo>
                    <a:pt x="637" y="16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654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2" name="Freeform 13"/>
            <p:cNvSpPr>
              <a:spLocks/>
            </p:cNvSpPr>
            <p:nvPr/>
          </p:nvSpPr>
          <p:spPr bwMode="auto">
            <a:xfrm>
              <a:off x="7351713" y="298450"/>
              <a:ext cx="609600" cy="271463"/>
            </a:xfrm>
            <a:custGeom>
              <a:avLst/>
              <a:gdLst>
                <a:gd name="T0" fmla="*/ 377 w 769"/>
                <a:gd name="T1" fmla="*/ 299 h 341"/>
                <a:gd name="T2" fmla="*/ 415 w 769"/>
                <a:gd name="T3" fmla="*/ 308 h 341"/>
                <a:gd name="T4" fmla="*/ 453 w 769"/>
                <a:gd name="T5" fmla="*/ 317 h 341"/>
                <a:gd name="T6" fmla="*/ 490 w 769"/>
                <a:gd name="T7" fmla="*/ 324 h 341"/>
                <a:gd name="T8" fmla="*/ 524 w 769"/>
                <a:gd name="T9" fmla="*/ 330 h 341"/>
                <a:gd name="T10" fmla="*/ 557 w 769"/>
                <a:gd name="T11" fmla="*/ 334 h 341"/>
                <a:gd name="T12" fmla="*/ 590 w 769"/>
                <a:gd name="T13" fmla="*/ 337 h 341"/>
                <a:gd name="T14" fmla="*/ 619 w 769"/>
                <a:gd name="T15" fmla="*/ 339 h 341"/>
                <a:gd name="T16" fmla="*/ 647 w 769"/>
                <a:gd name="T17" fmla="*/ 339 h 341"/>
                <a:gd name="T18" fmla="*/ 672 w 769"/>
                <a:gd name="T19" fmla="*/ 337 h 341"/>
                <a:gd name="T20" fmla="*/ 696 w 769"/>
                <a:gd name="T21" fmla="*/ 334 h 341"/>
                <a:gd name="T22" fmla="*/ 716 w 769"/>
                <a:gd name="T23" fmla="*/ 330 h 341"/>
                <a:gd name="T24" fmla="*/ 732 w 769"/>
                <a:gd name="T25" fmla="*/ 323 h 341"/>
                <a:gd name="T26" fmla="*/ 754 w 769"/>
                <a:gd name="T27" fmla="*/ 308 h 341"/>
                <a:gd name="T28" fmla="*/ 767 w 769"/>
                <a:gd name="T29" fmla="*/ 286 h 341"/>
                <a:gd name="T30" fmla="*/ 763 w 769"/>
                <a:gd name="T31" fmla="*/ 257 h 341"/>
                <a:gd name="T32" fmla="*/ 747 w 769"/>
                <a:gd name="T33" fmla="*/ 231 h 341"/>
                <a:gd name="T34" fmla="*/ 732 w 769"/>
                <a:gd name="T35" fmla="*/ 215 h 341"/>
                <a:gd name="T36" fmla="*/ 716 w 769"/>
                <a:gd name="T37" fmla="*/ 199 h 341"/>
                <a:gd name="T38" fmla="*/ 696 w 769"/>
                <a:gd name="T39" fmla="*/ 182 h 341"/>
                <a:gd name="T40" fmla="*/ 674 w 769"/>
                <a:gd name="T41" fmla="*/ 167 h 341"/>
                <a:gd name="T42" fmla="*/ 648 w 769"/>
                <a:gd name="T43" fmla="*/ 149 h 341"/>
                <a:gd name="T44" fmla="*/ 621 w 769"/>
                <a:gd name="T45" fmla="*/ 133 h 341"/>
                <a:gd name="T46" fmla="*/ 590 w 769"/>
                <a:gd name="T47" fmla="*/ 118 h 341"/>
                <a:gd name="T48" fmla="*/ 559 w 769"/>
                <a:gd name="T49" fmla="*/ 104 h 341"/>
                <a:gd name="T50" fmla="*/ 524 w 769"/>
                <a:gd name="T51" fmla="*/ 87 h 341"/>
                <a:gd name="T52" fmla="*/ 488 w 769"/>
                <a:gd name="T53" fmla="*/ 73 h 341"/>
                <a:gd name="T54" fmla="*/ 451 w 769"/>
                <a:gd name="T55" fmla="*/ 60 h 341"/>
                <a:gd name="T56" fmla="*/ 411 w 769"/>
                <a:gd name="T57" fmla="*/ 49 h 341"/>
                <a:gd name="T58" fmla="*/ 373 w 769"/>
                <a:gd name="T59" fmla="*/ 36 h 341"/>
                <a:gd name="T60" fmla="*/ 335 w 769"/>
                <a:gd name="T61" fmla="*/ 27 h 341"/>
                <a:gd name="T62" fmla="*/ 296 w 769"/>
                <a:gd name="T63" fmla="*/ 18 h 341"/>
                <a:gd name="T64" fmla="*/ 262 w 769"/>
                <a:gd name="T65" fmla="*/ 10 h 341"/>
                <a:gd name="T66" fmla="*/ 227 w 769"/>
                <a:gd name="T67" fmla="*/ 5 h 341"/>
                <a:gd name="T68" fmla="*/ 194 w 769"/>
                <a:gd name="T69" fmla="*/ 1 h 341"/>
                <a:gd name="T70" fmla="*/ 163 w 769"/>
                <a:gd name="T71" fmla="*/ 0 h 341"/>
                <a:gd name="T72" fmla="*/ 134 w 769"/>
                <a:gd name="T73" fmla="*/ 0 h 341"/>
                <a:gd name="T74" fmla="*/ 106 w 769"/>
                <a:gd name="T75" fmla="*/ 0 h 341"/>
                <a:gd name="T76" fmla="*/ 83 w 769"/>
                <a:gd name="T77" fmla="*/ 3 h 341"/>
                <a:gd name="T78" fmla="*/ 61 w 769"/>
                <a:gd name="T79" fmla="*/ 7 h 341"/>
                <a:gd name="T80" fmla="*/ 42 w 769"/>
                <a:gd name="T81" fmla="*/ 12 h 341"/>
                <a:gd name="T82" fmla="*/ 22 w 769"/>
                <a:gd name="T83" fmla="*/ 21 h 341"/>
                <a:gd name="T84" fmla="*/ 4 w 769"/>
                <a:gd name="T85" fmla="*/ 43 h 341"/>
                <a:gd name="T86" fmla="*/ 0 w 769"/>
                <a:gd name="T87" fmla="*/ 67 h 341"/>
                <a:gd name="T88" fmla="*/ 10 w 769"/>
                <a:gd name="T89" fmla="*/ 93 h 341"/>
                <a:gd name="T90" fmla="*/ 22 w 769"/>
                <a:gd name="T91" fmla="*/ 111 h 341"/>
                <a:gd name="T92" fmla="*/ 41 w 769"/>
                <a:gd name="T93" fmla="*/ 131 h 341"/>
                <a:gd name="T94" fmla="*/ 59 w 769"/>
                <a:gd name="T95" fmla="*/ 147 h 341"/>
                <a:gd name="T96" fmla="*/ 81 w 769"/>
                <a:gd name="T97" fmla="*/ 164 h 341"/>
                <a:gd name="T98" fmla="*/ 105 w 769"/>
                <a:gd name="T99" fmla="*/ 180 h 341"/>
                <a:gd name="T100" fmla="*/ 132 w 769"/>
                <a:gd name="T101" fmla="*/ 197 h 341"/>
                <a:gd name="T102" fmla="*/ 159 w 769"/>
                <a:gd name="T103" fmla="*/ 213 h 341"/>
                <a:gd name="T104" fmla="*/ 192 w 769"/>
                <a:gd name="T105" fmla="*/ 230 h 341"/>
                <a:gd name="T106" fmla="*/ 225 w 769"/>
                <a:gd name="T107" fmla="*/ 244 h 341"/>
                <a:gd name="T108" fmla="*/ 262 w 769"/>
                <a:gd name="T109" fmla="*/ 259 h 341"/>
                <a:gd name="T110" fmla="*/ 298 w 769"/>
                <a:gd name="T111" fmla="*/ 273 h 341"/>
                <a:gd name="T112" fmla="*/ 338 w 769"/>
                <a:gd name="T113" fmla="*/ 286 h 3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69"/>
                <a:gd name="T172" fmla="*/ 0 h 341"/>
                <a:gd name="T173" fmla="*/ 769 w 769"/>
                <a:gd name="T174" fmla="*/ 341 h 3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69" h="341">
                  <a:moveTo>
                    <a:pt x="347" y="290"/>
                  </a:moveTo>
                  <a:lnTo>
                    <a:pt x="356" y="293"/>
                  </a:lnTo>
                  <a:lnTo>
                    <a:pt x="367" y="295"/>
                  </a:lnTo>
                  <a:lnTo>
                    <a:pt x="377" y="299"/>
                  </a:lnTo>
                  <a:lnTo>
                    <a:pt x="386" y="301"/>
                  </a:lnTo>
                  <a:lnTo>
                    <a:pt x="395" y="303"/>
                  </a:lnTo>
                  <a:lnTo>
                    <a:pt x="406" y="306"/>
                  </a:lnTo>
                  <a:lnTo>
                    <a:pt x="415" y="308"/>
                  </a:lnTo>
                  <a:lnTo>
                    <a:pt x="426" y="312"/>
                  </a:lnTo>
                  <a:lnTo>
                    <a:pt x="433" y="314"/>
                  </a:lnTo>
                  <a:lnTo>
                    <a:pt x="444" y="315"/>
                  </a:lnTo>
                  <a:lnTo>
                    <a:pt x="453" y="317"/>
                  </a:lnTo>
                  <a:lnTo>
                    <a:pt x="462" y="319"/>
                  </a:lnTo>
                  <a:lnTo>
                    <a:pt x="471" y="321"/>
                  </a:lnTo>
                  <a:lnTo>
                    <a:pt x="481" y="323"/>
                  </a:lnTo>
                  <a:lnTo>
                    <a:pt x="490" y="324"/>
                  </a:lnTo>
                  <a:lnTo>
                    <a:pt x="499" y="326"/>
                  </a:lnTo>
                  <a:lnTo>
                    <a:pt x="508" y="328"/>
                  </a:lnTo>
                  <a:lnTo>
                    <a:pt x="515" y="328"/>
                  </a:lnTo>
                  <a:lnTo>
                    <a:pt x="524" y="330"/>
                  </a:lnTo>
                  <a:lnTo>
                    <a:pt x="532" y="332"/>
                  </a:lnTo>
                  <a:lnTo>
                    <a:pt x="541" y="332"/>
                  </a:lnTo>
                  <a:lnTo>
                    <a:pt x="550" y="334"/>
                  </a:lnTo>
                  <a:lnTo>
                    <a:pt x="557" y="334"/>
                  </a:lnTo>
                  <a:lnTo>
                    <a:pt x="566" y="335"/>
                  </a:lnTo>
                  <a:lnTo>
                    <a:pt x="574" y="335"/>
                  </a:lnTo>
                  <a:lnTo>
                    <a:pt x="583" y="337"/>
                  </a:lnTo>
                  <a:lnTo>
                    <a:pt x="590" y="337"/>
                  </a:lnTo>
                  <a:lnTo>
                    <a:pt x="597" y="337"/>
                  </a:lnTo>
                  <a:lnTo>
                    <a:pt x="605" y="337"/>
                  </a:lnTo>
                  <a:lnTo>
                    <a:pt x="612" y="339"/>
                  </a:lnTo>
                  <a:lnTo>
                    <a:pt x="619" y="339"/>
                  </a:lnTo>
                  <a:lnTo>
                    <a:pt x="628" y="341"/>
                  </a:lnTo>
                  <a:lnTo>
                    <a:pt x="634" y="339"/>
                  </a:lnTo>
                  <a:lnTo>
                    <a:pt x="641" y="339"/>
                  </a:lnTo>
                  <a:lnTo>
                    <a:pt x="647" y="339"/>
                  </a:lnTo>
                  <a:lnTo>
                    <a:pt x="654" y="339"/>
                  </a:lnTo>
                  <a:lnTo>
                    <a:pt x="659" y="337"/>
                  </a:lnTo>
                  <a:lnTo>
                    <a:pt x="667" y="337"/>
                  </a:lnTo>
                  <a:lnTo>
                    <a:pt x="672" y="337"/>
                  </a:lnTo>
                  <a:lnTo>
                    <a:pt x="680" y="337"/>
                  </a:lnTo>
                  <a:lnTo>
                    <a:pt x="685" y="335"/>
                  </a:lnTo>
                  <a:lnTo>
                    <a:pt x="690" y="335"/>
                  </a:lnTo>
                  <a:lnTo>
                    <a:pt x="696" y="334"/>
                  </a:lnTo>
                  <a:lnTo>
                    <a:pt x="701" y="334"/>
                  </a:lnTo>
                  <a:lnTo>
                    <a:pt x="707" y="332"/>
                  </a:lnTo>
                  <a:lnTo>
                    <a:pt x="711" y="332"/>
                  </a:lnTo>
                  <a:lnTo>
                    <a:pt x="716" y="330"/>
                  </a:lnTo>
                  <a:lnTo>
                    <a:pt x="722" y="328"/>
                  </a:lnTo>
                  <a:lnTo>
                    <a:pt x="725" y="326"/>
                  </a:lnTo>
                  <a:lnTo>
                    <a:pt x="729" y="324"/>
                  </a:lnTo>
                  <a:lnTo>
                    <a:pt x="732" y="323"/>
                  </a:lnTo>
                  <a:lnTo>
                    <a:pt x="738" y="323"/>
                  </a:lnTo>
                  <a:lnTo>
                    <a:pt x="743" y="317"/>
                  </a:lnTo>
                  <a:lnTo>
                    <a:pt x="751" y="314"/>
                  </a:lnTo>
                  <a:lnTo>
                    <a:pt x="754" y="308"/>
                  </a:lnTo>
                  <a:lnTo>
                    <a:pt x="760" y="303"/>
                  </a:lnTo>
                  <a:lnTo>
                    <a:pt x="763" y="297"/>
                  </a:lnTo>
                  <a:lnTo>
                    <a:pt x="767" y="293"/>
                  </a:lnTo>
                  <a:lnTo>
                    <a:pt x="767" y="286"/>
                  </a:lnTo>
                  <a:lnTo>
                    <a:pt x="769" y="279"/>
                  </a:lnTo>
                  <a:lnTo>
                    <a:pt x="767" y="272"/>
                  </a:lnTo>
                  <a:lnTo>
                    <a:pt x="765" y="264"/>
                  </a:lnTo>
                  <a:lnTo>
                    <a:pt x="763" y="257"/>
                  </a:lnTo>
                  <a:lnTo>
                    <a:pt x="760" y="250"/>
                  </a:lnTo>
                  <a:lnTo>
                    <a:pt x="754" y="242"/>
                  </a:lnTo>
                  <a:lnTo>
                    <a:pt x="751" y="235"/>
                  </a:lnTo>
                  <a:lnTo>
                    <a:pt x="747" y="231"/>
                  </a:lnTo>
                  <a:lnTo>
                    <a:pt x="743" y="226"/>
                  </a:lnTo>
                  <a:lnTo>
                    <a:pt x="740" y="222"/>
                  </a:lnTo>
                  <a:lnTo>
                    <a:pt x="736" y="219"/>
                  </a:lnTo>
                  <a:lnTo>
                    <a:pt x="732" y="215"/>
                  </a:lnTo>
                  <a:lnTo>
                    <a:pt x="729" y="211"/>
                  </a:lnTo>
                  <a:lnTo>
                    <a:pt x="725" y="206"/>
                  </a:lnTo>
                  <a:lnTo>
                    <a:pt x="722" y="204"/>
                  </a:lnTo>
                  <a:lnTo>
                    <a:pt x="716" y="199"/>
                  </a:lnTo>
                  <a:lnTo>
                    <a:pt x="712" y="195"/>
                  </a:lnTo>
                  <a:lnTo>
                    <a:pt x="707" y="191"/>
                  </a:lnTo>
                  <a:lnTo>
                    <a:pt x="701" y="188"/>
                  </a:lnTo>
                  <a:lnTo>
                    <a:pt x="696" y="182"/>
                  </a:lnTo>
                  <a:lnTo>
                    <a:pt x="690" y="178"/>
                  </a:lnTo>
                  <a:lnTo>
                    <a:pt x="685" y="175"/>
                  </a:lnTo>
                  <a:lnTo>
                    <a:pt x="681" y="171"/>
                  </a:lnTo>
                  <a:lnTo>
                    <a:pt x="674" y="167"/>
                  </a:lnTo>
                  <a:lnTo>
                    <a:pt x="669" y="162"/>
                  </a:lnTo>
                  <a:lnTo>
                    <a:pt x="661" y="158"/>
                  </a:lnTo>
                  <a:lnTo>
                    <a:pt x="656" y="155"/>
                  </a:lnTo>
                  <a:lnTo>
                    <a:pt x="648" y="149"/>
                  </a:lnTo>
                  <a:lnTo>
                    <a:pt x="641" y="146"/>
                  </a:lnTo>
                  <a:lnTo>
                    <a:pt x="634" y="142"/>
                  </a:lnTo>
                  <a:lnTo>
                    <a:pt x="628" y="138"/>
                  </a:lnTo>
                  <a:lnTo>
                    <a:pt x="621" y="133"/>
                  </a:lnTo>
                  <a:lnTo>
                    <a:pt x="614" y="129"/>
                  </a:lnTo>
                  <a:lnTo>
                    <a:pt x="607" y="125"/>
                  </a:lnTo>
                  <a:lnTo>
                    <a:pt x="599" y="122"/>
                  </a:lnTo>
                  <a:lnTo>
                    <a:pt x="590" y="118"/>
                  </a:lnTo>
                  <a:lnTo>
                    <a:pt x="583" y="115"/>
                  </a:lnTo>
                  <a:lnTo>
                    <a:pt x="575" y="111"/>
                  </a:lnTo>
                  <a:lnTo>
                    <a:pt x="566" y="107"/>
                  </a:lnTo>
                  <a:lnTo>
                    <a:pt x="559" y="104"/>
                  </a:lnTo>
                  <a:lnTo>
                    <a:pt x="550" y="98"/>
                  </a:lnTo>
                  <a:lnTo>
                    <a:pt x="541" y="94"/>
                  </a:lnTo>
                  <a:lnTo>
                    <a:pt x="533" y="93"/>
                  </a:lnTo>
                  <a:lnTo>
                    <a:pt x="524" y="87"/>
                  </a:lnTo>
                  <a:lnTo>
                    <a:pt x="515" y="83"/>
                  </a:lnTo>
                  <a:lnTo>
                    <a:pt x="506" y="80"/>
                  </a:lnTo>
                  <a:lnTo>
                    <a:pt x="497" y="78"/>
                  </a:lnTo>
                  <a:lnTo>
                    <a:pt x="488" y="73"/>
                  </a:lnTo>
                  <a:lnTo>
                    <a:pt x="479" y="71"/>
                  </a:lnTo>
                  <a:lnTo>
                    <a:pt x="470" y="67"/>
                  </a:lnTo>
                  <a:lnTo>
                    <a:pt x="460" y="63"/>
                  </a:lnTo>
                  <a:lnTo>
                    <a:pt x="451" y="60"/>
                  </a:lnTo>
                  <a:lnTo>
                    <a:pt x="442" y="58"/>
                  </a:lnTo>
                  <a:lnTo>
                    <a:pt x="431" y="54"/>
                  </a:lnTo>
                  <a:lnTo>
                    <a:pt x="422" y="52"/>
                  </a:lnTo>
                  <a:lnTo>
                    <a:pt x="411" y="49"/>
                  </a:lnTo>
                  <a:lnTo>
                    <a:pt x="402" y="45"/>
                  </a:lnTo>
                  <a:lnTo>
                    <a:pt x="393" y="42"/>
                  </a:lnTo>
                  <a:lnTo>
                    <a:pt x="382" y="40"/>
                  </a:lnTo>
                  <a:lnTo>
                    <a:pt x="373" y="36"/>
                  </a:lnTo>
                  <a:lnTo>
                    <a:pt x="364" y="34"/>
                  </a:lnTo>
                  <a:lnTo>
                    <a:pt x="353" y="31"/>
                  </a:lnTo>
                  <a:lnTo>
                    <a:pt x="344" y="29"/>
                  </a:lnTo>
                  <a:lnTo>
                    <a:pt x="335" y="27"/>
                  </a:lnTo>
                  <a:lnTo>
                    <a:pt x="325" y="25"/>
                  </a:lnTo>
                  <a:lnTo>
                    <a:pt x="316" y="21"/>
                  </a:lnTo>
                  <a:lnTo>
                    <a:pt x="305" y="20"/>
                  </a:lnTo>
                  <a:lnTo>
                    <a:pt x="296" y="18"/>
                  </a:lnTo>
                  <a:lnTo>
                    <a:pt x="287" y="16"/>
                  </a:lnTo>
                  <a:lnTo>
                    <a:pt x="280" y="14"/>
                  </a:lnTo>
                  <a:lnTo>
                    <a:pt x="271" y="12"/>
                  </a:lnTo>
                  <a:lnTo>
                    <a:pt x="262" y="10"/>
                  </a:lnTo>
                  <a:lnTo>
                    <a:pt x="252" y="9"/>
                  </a:lnTo>
                  <a:lnTo>
                    <a:pt x="243" y="9"/>
                  </a:lnTo>
                  <a:lnTo>
                    <a:pt x="236" y="7"/>
                  </a:lnTo>
                  <a:lnTo>
                    <a:pt x="227" y="5"/>
                  </a:lnTo>
                  <a:lnTo>
                    <a:pt x="218" y="5"/>
                  </a:lnTo>
                  <a:lnTo>
                    <a:pt x="210" y="3"/>
                  </a:lnTo>
                  <a:lnTo>
                    <a:pt x="201" y="3"/>
                  </a:lnTo>
                  <a:lnTo>
                    <a:pt x="194" y="1"/>
                  </a:lnTo>
                  <a:lnTo>
                    <a:pt x="185" y="1"/>
                  </a:lnTo>
                  <a:lnTo>
                    <a:pt x="178" y="0"/>
                  </a:lnTo>
                  <a:lnTo>
                    <a:pt x="170" y="0"/>
                  </a:lnTo>
                  <a:lnTo>
                    <a:pt x="163" y="0"/>
                  </a:lnTo>
                  <a:lnTo>
                    <a:pt x="156" y="0"/>
                  </a:lnTo>
                  <a:lnTo>
                    <a:pt x="147" y="0"/>
                  </a:lnTo>
                  <a:lnTo>
                    <a:pt x="141" y="0"/>
                  </a:lnTo>
                  <a:lnTo>
                    <a:pt x="134" y="0"/>
                  </a:lnTo>
                  <a:lnTo>
                    <a:pt x="126" y="0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9" y="1"/>
                  </a:lnTo>
                  <a:lnTo>
                    <a:pt x="94" y="1"/>
                  </a:lnTo>
                  <a:lnTo>
                    <a:pt x="88" y="3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72" y="5"/>
                  </a:lnTo>
                  <a:lnTo>
                    <a:pt x="66" y="7"/>
                  </a:lnTo>
                  <a:lnTo>
                    <a:pt x="61" y="7"/>
                  </a:lnTo>
                  <a:lnTo>
                    <a:pt x="55" y="9"/>
                  </a:lnTo>
                  <a:lnTo>
                    <a:pt x="52" y="10"/>
                  </a:lnTo>
                  <a:lnTo>
                    <a:pt x="46" y="12"/>
                  </a:lnTo>
                  <a:lnTo>
                    <a:pt x="42" y="12"/>
                  </a:lnTo>
                  <a:lnTo>
                    <a:pt x="37" y="14"/>
                  </a:lnTo>
                  <a:lnTo>
                    <a:pt x="33" y="16"/>
                  </a:lnTo>
                  <a:lnTo>
                    <a:pt x="30" y="18"/>
                  </a:lnTo>
                  <a:lnTo>
                    <a:pt x="22" y="21"/>
                  </a:lnTo>
                  <a:lnTo>
                    <a:pt x="17" y="27"/>
                  </a:lnTo>
                  <a:lnTo>
                    <a:pt x="11" y="31"/>
                  </a:lnTo>
                  <a:lnTo>
                    <a:pt x="8" y="38"/>
                  </a:lnTo>
                  <a:lnTo>
                    <a:pt x="4" y="43"/>
                  </a:lnTo>
                  <a:lnTo>
                    <a:pt x="2" y="49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2" y="74"/>
                  </a:lnTo>
                  <a:lnTo>
                    <a:pt x="4" y="82"/>
                  </a:lnTo>
                  <a:lnTo>
                    <a:pt x="8" y="89"/>
                  </a:lnTo>
                  <a:lnTo>
                    <a:pt x="10" y="93"/>
                  </a:lnTo>
                  <a:lnTo>
                    <a:pt x="11" y="96"/>
                  </a:lnTo>
                  <a:lnTo>
                    <a:pt x="13" y="100"/>
                  </a:lnTo>
                  <a:lnTo>
                    <a:pt x="17" y="104"/>
                  </a:lnTo>
                  <a:lnTo>
                    <a:pt x="22" y="111"/>
                  </a:lnTo>
                  <a:lnTo>
                    <a:pt x="30" y="120"/>
                  </a:lnTo>
                  <a:lnTo>
                    <a:pt x="33" y="124"/>
                  </a:lnTo>
                  <a:lnTo>
                    <a:pt x="37" y="127"/>
                  </a:lnTo>
                  <a:lnTo>
                    <a:pt x="41" y="131"/>
                  </a:lnTo>
                  <a:lnTo>
                    <a:pt x="44" y="136"/>
                  </a:lnTo>
                  <a:lnTo>
                    <a:pt x="50" y="140"/>
                  </a:lnTo>
                  <a:lnTo>
                    <a:pt x="53" y="144"/>
                  </a:lnTo>
                  <a:lnTo>
                    <a:pt x="59" y="147"/>
                  </a:lnTo>
                  <a:lnTo>
                    <a:pt x="64" y="151"/>
                  </a:lnTo>
                  <a:lnTo>
                    <a:pt x="70" y="155"/>
                  </a:lnTo>
                  <a:lnTo>
                    <a:pt x="75" y="160"/>
                  </a:lnTo>
                  <a:lnTo>
                    <a:pt x="81" y="164"/>
                  </a:lnTo>
                  <a:lnTo>
                    <a:pt x="86" y="169"/>
                  </a:lnTo>
                  <a:lnTo>
                    <a:pt x="94" y="171"/>
                  </a:lnTo>
                  <a:lnTo>
                    <a:pt x="99" y="177"/>
                  </a:lnTo>
                  <a:lnTo>
                    <a:pt x="105" y="180"/>
                  </a:lnTo>
                  <a:lnTo>
                    <a:pt x="112" y="184"/>
                  </a:lnTo>
                  <a:lnTo>
                    <a:pt x="117" y="188"/>
                  </a:lnTo>
                  <a:lnTo>
                    <a:pt x="125" y="193"/>
                  </a:lnTo>
                  <a:lnTo>
                    <a:pt x="132" y="197"/>
                  </a:lnTo>
                  <a:lnTo>
                    <a:pt x="139" y="200"/>
                  </a:lnTo>
                  <a:lnTo>
                    <a:pt x="145" y="204"/>
                  </a:lnTo>
                  <a:lnTo>
                    <a:pt x="154" y="209"/>
                  </a:lnTo>
                  <a:lnTo>
                    <a:pt x="159" y="213"/>
                  </a:lnTo>
                  <a:lnTo>
                    <a:pt x="168" y="217"/>
                  </a:lnTo>
                  <a:lnTo>
                    <a:pt x="176" y="220"/>
                  </a:lnTo>
                  <a:lnTo>
                    <a:pt x="183" y="224"/>
                  </a:lnTo>
                  <a:lnTo>
                    <a:pt x="192" y="230"/>
                  </a:lnTo>
                  <a:lnTo>
                    <a:pt x="201" y="233"/>
                  </a:lnTo>
                  <a:lnTo>
                    <a:pt x="209" y="237"/>
                  </a:lnTo>
                  <a:lnTo>
                    <a:pt x="218" y="241"/>
                  </a:lnTo>
                  <a:lnTo>
                    <a:pt x="225" y="244"/>
                  </a:lnTo>
                  <a:lnTo>
                    <a:pt x="234" y="248"/>
                  </a:lnTo>
                  <a:lnTo>
                    <a:pt x="243" y="251"/>
                  </a:lnTo>
                  <a:lnTo>
                    <a:pt x="252" y="255"/>
                  </a:lnTo>
                  <a:lnTo>
                    <a:pt x="262" y="259"/>
                  </a:lnTo>
                  <a:lnTo>
                    <a:pt x="271" y="262"/>
                  </a:lnTo>
                  <a:lnTo>
                    <a:pt x="280" y="266"/>
                  </a:lnTo>
                  <a:lnTo>
                    <a:pt x="289" y="270"/>
                  </a:lnTo>
                  <a:lnTo>
                    <a:pt x="298" y="273"/>
                  </a:lnTo>
                  <a:lnTo>
                    <a:pt x="309" y="277"/>
                  </a:lnTo>
                  <a:lnTo>
                    <a:pt x="318" y="281"/>
                  </a:lnTo>
                  <a:lnTo>
                    <a:pt x="327" y="282"/>
                  </a:lnTo>
                  <a:lnTo>
                    <a:pt x="338" y="286"/>
                  </a:lnTo>
                  <a:lnTo>
                    <a:pt x="347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3" name="Freeform 14"/>
            <p:cNvSpPr>
              <a:spLocks/>
            </p:cNvSpPr>
            <p:nvPr/>
          </p:nvSpPr>
          <p:spPr bwMode="auto">
            <a:xfrm>
              <a:off x="7427913" y="346075"/>
              <a:ext cx="463550" cy="173038"/>
            </a:xfrm>
            <a:custGeom>
              <a:avLst/>
              <a:gdLst>
                <a:gd name="T0" fmla="*/ 296 w 585"/>
                <a:gd name="T1" fmla="*/ 171 h 217"/>
                <a:gd name="T2" fmla="*/ 325 w 585"/>
                <a:gd name="T3" fmla="*/ 179 h 217"/>
                <a:gd name="T4" fmla="*/ 353 w 585"/>
                <a:gd name="T5" fmla="*/ 186 h 217"/>
                <a:gd name="T6" fmla="*/ 382 w 585"/>
                <a:gd name="T7" fmla="*/ 193 h 217"/>
                <a:gd name="T8" fmla="*/ 407 w 585"/>
                <a:gd name="T9" fmla="*/ 199 h 217"/>
                <a:gd name="T10" fmla="*/ 433 w 585"/>
                <a:gd name="T11" fmla="*/ 204 h 217"/>
                <a:gd name="T12" fmla="*/ 457 w 585"/>
                <a:gd name="T13" fmla="*/ 210 h 217"/>
                <a:gd name="T14" fmla="*/ 479 w 585"/>
                <a:gd name="T15" fmla="*/ 213 h 217"/>
                <a:gd name="T16" fmla="*/ 499 w 585"/>
                <a:gd name="T17" fmla="*/ 215 h 217"/>
                <a:gd name="T18" fmla="*/ 517 w 585"/>
                <a:gd name="T19" fmla="*/ 215 h 217"/>
                <a:gd name="T20" fmla="*/ 535 w 585"/>
                <a:gd name="T21" fmla="*/ 217 h 217"/>
                <a:gd name="T22" fmla="*/ 559 w 585"/>
                <a:gd name="T23" fmla="*/ 213 h 217"/>
                <a:gd name="T24" fmla="*/ 581 w 585"/>
                <a:gd name="T25" fmla="*/ 206 h 217"/>
                <a:gd name="T26" fmla="*/ 579 w 585"/>
                <a:gd name="T27" fmla="*/ 184 h 217"/>
                <a:gd name="T28" fmla="*/ 563 w 585"/>
                <a:gd name="T29" fmla="*/ 166 h 217"/>
                <a:gd name="T30" fmla="*/ 541 w 585"/>
                <a:gd name="T31" fmla="*/ 149 h 217"/>
                <a:gd name="T32" fmla="*/ 524 w 585"/>
                <a:gd name="T33" fmla="*/ 140 h 217"/>
                <a:gd name="T34" fmla="*/ 506 w 585"/>
                <a:gd name="T35" fmla="*/ 131 h 217"/>
                <a:gd name="T36" fmla="*/ 486 w 585"/>
                <a:gd name="T37" fmla="*/ 120 h 217"/>
                <a:gd name="T38" fmla="*/ 464 w 585"/>
                <a:gd name="T39" fmla="*/ 109 h 217"/>
                <a:gd name="T40" fmla="*/ 440 w 585"/>
                <a:gd name="T41" fmla="*/ 98 h 217"/>
                <a:gd name="T42" fmla="*/ 417 w 585"/>
                <a:gd name="T43" fmla="*/ 89 h 217"/>
                <a:gd name="T44" fmla="*/ 389 w 585"/>
                <a:gd name="T45" fmla="*/ 78 h 217"/>
                <a:gd name="T46" fmla="*/ 362 w 585"/>
                <a:gd name="T47" fmla="*/ 67 h 217"/>
                <a:gd name="T48" fmla="*/ 333 w 585"/>
                <a:gd name="T49" fmla="*/ 58 h 217"/>
                <a:gd name="T50" fmla="*/ 303 w 585"/>
                <a:gd name="T51" fmla="*/ 49 h 217"/>
                <a:gd name="T52" fmla="*/ 272 w 585"/>
                <a:gd name="T53" fmla="*/ 40 h 217"/>
                <a:gd name="T54" fmla="*/ 243 w 585"/>
                <a:gd name="T55" fmla="*/ 33 h 217"/>
                <a:gd name="T56" fmla="*/ 216 w 585"/>
                <a:gd name="T57" fmla="*/ 25 h 217"/>
                <a:gd name="T58" fmla="*/ 188 w 585"/>
                <a:gd name="T59" fmla="*/ 18 h 217"/>
                <a:gd name="T60" fmla="*/ 163 w 585"/>
                <a:gd name="T61" fmla="*/ 13 h 217"/>
                <a:gd name="T62" fmla="*/ 137 w 585"/>
                <a:gd name="T63" fmla="*/ 7 h 217"/>
                <a:gd name="T64" fmla="*/ 115 w 585"/>
                <a:gd name="T65" fmla="*/ 3 h 217"/>
                <a:gd name="T66" fmla="*/ 93 w 585"/>
                <a:gd name="T67" fmla="*/ 2 h 217"/>
                <a:gd name="T68" fmla="*/ 73 w 585"/>
                <a:gd name="T69" fmla="*/ 0 h 217"/>
                <a:gd name="T70" fmla="*/ 57 w 585"/>
                <a:gd name="T71" fmla="*/ 0 h 217"/>
                <a:gd name="T72" fmla="*/ 37 w 585"/>
                <a:gd name="T73" fmla="*/ 0 h 217"/>
                <a:gd name="T74" fmla="*/ 13 w 585"/>
                <a:gd name="T75" fmla="*/ 3 h 217"/>
                <a:gd name="T76" fmla="*/ 2 w 585"/>
                <a:gd name="T77" fmla="*/ 13 h 217"/>
                <a:gd name="T78" fmla="*/ 4 w 585"/>
                <a:gd name="T79" fmla="*/ 33 h 217"/>
                <a:gd name="T80" fmla="*/ 20 w 585"/>
                <a:gd name="T81" fmla="*/ 49 h 217"/>
                <a:gd name="T82" fmla="*/ 44 w 585"/>
                <a:gd name="T83" fmla="*/ 65 h 217"/>
                <a:gd name="T84" fmla="*/ 61 w 585"/>
                <a:gd name="T85" fmla="*/ 75 h 217"/>
                <a:gd name="T86" fmla="*/ 79 w 585"/>
                <a:gd name="T87" fmla="*/ 86 h 217"/>
                <a:gd name="T88" fmla="*/ 97 w 585"/>
                <a:gd name="T89" fmla="*/ 95 h 217"/>
                <a:gd name="T90" fmla="*/ 119 w 585"/>
                <a:gd name="T91" fmla="*/ 106 h 217"/>
                <a:gd name="T92" fmla="*/ 145 w 585"/>
                <a:gd name="T93" fmla="*/ 117 h 217"/>
                <a:gd name="T94" fmla="*/ 170 w 585"/>
                <a:gd name="T95" fmla="*/ 128 h 217"/>
                <a:gd name="T96" fmla="*/ 196 w 585"/>
                <a:gd name="T97" fmla="*/ 137 h 217"/>
                <a:gd name="T98" fmla="*/ 223 w 585"/>
                <a:gd name="T99" fmla="*/ 146 h 217"/>
                <a:gd name="T100" fmla="*/ 252 w 585"/>
                <a:gd name="T101" fmla="*/ 157 h 217"/>
                <a:gd name="T102" fmla="*/ 274 w 585"/>
                <a:gd name="T103" fmla="*/ 164 h 21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85"/>
                <a:gd name="T157" fmla="*/ 0 h 217"/>
                <a:gd name="T158" fmla="*/ 585 w 585"/>
                <a:gd name="T159" fmla="*/ 217 h 21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85" h="217">
                  <a:moveTo>
                    <a:pt x="274" y="164"/>
                  </a:moveTo>
                  <a:lnTo>
                    <a:pt x="282" y="166"/>
                  </a:lnTo>
                  <a:lnTo>
                    <a:pt x="289" y="170"/>
                  </a:lnTo>
                  <a:lnTo>
                    <a:pt x="296" y="171"/>
                  </a:lnTo>
                  <a:lnTo>
                    <a:pt x="303" y="173"/>
                  </a:lnTo>
                  <a:lnTo>
                    <a:pt x="311" y="175"/>
                  </a:lnTo>
                  <a:lnTo>
                    <a:pt x="318" y="177"/>
                  </a:lnTo>
                  <a:lnTo>
                    <a:pt x="325" y="179"/>
                  </a:lnTo>
                  <a:lnTo>
                    <a:pt x="333" y="182"/>
                  </a:lnTo>
                  <a:lnTo>
                    <a:pt x="338" y="182"/>
                  </a:lnTo>
                  <a:lnTo>
                    <a:pt x="347" y="186"/>
                  </a:lnTo>
                  <a:lnTo>
                    <a:pt x="353" y="186"/>
                  </a:lnTo>
                  <a:lnTo>
                    <a:pt x="362" y="188"/>
                  </a:lnTo>
                  <a:lnTo>
                    <a:pt x="367" y="190"/>
                  </a:lnTo>
                  <a:lnTo>
                    <a:pt x="375" y="191"/>
                  </a:lnTo>
                  <a:lnTo>
                    <a:pt x="382" y="193"/>
                  </a:lnTo>
                  <a:lnTo>
                    <a:pt x="389" y="195"/>
                  </a:lnTo>
                  <a:lnTo>
                    <a:pt x="395" y="197"/>
                  </a:lnTo>
                  <a:lnTo>
                    <a:pt x="402" y="199"/>
                  </a:lnTo>
                  <a:lnTo>
                    <a:pt x="407" y="199"/>
                  </a:lnTo>
                  <a:lnTo>
                    <a:pt x="415" y="201"/>
                  </a:lnTo>
                  <a:lnTo>
                    <a:pt x="420" y="202"/>
                  </a:lnTo>
                  <a:lnTo>
                    <a:pt x="426" y="204"/>
                  </a:lnTo>
                  <a:lnTo>
                    <a:pt x="433" y="204"/>
                  </a:lnTo>
                  <a:lnTo>
                    <a:pt x="438" y="206"/>
                  </a:lnTo>
                  <a:lnTo>
                    <a:pt x="444" y="208"/>
                  </a:lnTo>
                  <a:lnTo>
                    <a:pt x="449" y="208"/>
                  </a:lnTo>
                  <a:lnTo>
                    <a:pt x="457" y="210"/>
                  </a:lnTo>
                  <a:lnTo>
                    <a:pt x="462" y="212"/>
                  </a:lnTo>
                  <a:lnTo>
                    <a:pt x="468" y="212"/>
                  </a:lnTo>
                  <a:lnTo>
                    <a:pt x="473" y="212"/>
                  </a:lnTo>
                  <a:lnTo>
                    <a:pt x="479" y="213"/>
                  </a:lnTo>
                  <a:lnTo>
                    <a:pt x="486" y="213"/>
                  </a:lnTo>
                  <a:lnTo>
                    <a:pt x="490" y="213"/>
                  </a:lnTo>
                  <a:lnTo>
                    <a:pt x="495" y="215"/>
                  </a:lnTo>
                  <a:lnTo>
                    <a:pt x="499" y="215"/>
                  </a:lnTo>
                  <a:lnTo>
                    <a:pt x="504" y="215"/>
                  </a:lnTo>
                  <a:lnTo>
                    <a:pt x="508" y="215"/>
                  </a:lnTo>
                  <a:lnTo>
                    <a:pt x="513" y="215"/>
                  </a:lnTo>
                  <a:lnTo>
                    <a:pt x="517" y="215"/>
                  </a:lnTo>
                  <a:lnTo>
                    <a:pt x="522" y="217"/>
                  </a:lnTo>
                  <a:lnTo>
                    <a:pt x="526" y="217"/>
                  </a:lnTo>
                  <a:lnTo>
                    <a:pt x="530" y="217"/>
                  </a:lnTo>
                  <a:lnTo>
                    <a:pt x="535" y="217"/>
                  </a:lnTo>
                  <a:lnTo>
                    <a:pt x="539" y="217"/>
                  </a:lnTo>
                  <a:lnTo>
                    <a:pt x="546" y="215"/>
                  </a:lnTo>
                  <a:lnTo>
                    <a:pt x="553" y="215"/>
                  </a:lnTo>
                  <a:lnTo>
                    <a:pt x="559" y="213"/>
                  </a:lnTo>
                  <a:lnTo>
                    <a:pt x="564" y="213"/>
                  </a:lnTo>
                  <a:lnTo>
                    <a:pt x="570" y="212"/>
                  </a:lnTo>
                  <a:lnTo>
                    <a:pt x="574" y="212"/>
                  </a:lnTo>
                  <a:lnTo>
                    <a:pt x="581" y="206"/>
                  </a:lnTo>
                  <a:lnTo>
                    <a:pt x="585" y="202"/>
                  </a:lnTo>
                  <a:lnTo>
                    <a:pt x="585" y="195"/>
                  </a:lnTo>
                  <a:lnTo>
                    <a:pt x="583" y="188"/>
                  </a:lnTo>
                  <a:lnTo>
                    <a:pt x="579" y="184"/>
                  </a:lnTo>
                  <a:lnTo>
                    <a:pt x="577" y="179"/>
                  </a:lnTo>
                  <a:lnTo>
                    <a:pt x="572" y="175"/>
                  </a:lnTo>
                  <a:lnTo>
                    <a:pt x="568" y="171"/>
                  </a:lnTo>
                  <a:lnTo>
                    <a:pt x="563" y="166"/>
                  </a:lnTo>
                  <a:lnTo>
                    <a:pt x="557" y="162"/>
                  </a:lnTo>
                  <a:lnTo>
                    <a:pt x="552" y="157"/>
                  </a:lnTo>
                  <a:lnTo>
                    <a:pt x="544" y="153"/>
                  </a:lnTo>
                  <a:lnTo>
                    <a:pt x="541" y="149"/>
                  </a:lnTo>
                  <a:lnTo>
                    <a:pt x="537" y="148"/>
                  </a:lnTo>
                  <a:lnTo>
                    <a:pt x="533" y="144"/>
                  </a:lnTo>
                  <a:lnTo>
                    <a:pt x="530" y="142"/>
                  </a:lnTo>
                  <a:lnTo>
                    <a:pt x="524" y="140"/>
                  </a:lnTo>
                  <a:lnTo>
                    <a:pt x="521" y="137"/>
                  </a:lnTo>
                  <a:lnTo>
                    <a:pt x="517" y="135"/>
                  </a:lnTo>
                  <a:lnTo>
                    <a:pt x="512" y="133"/>
                  </a:lnTo>
                  <a:lnTo>
                    <a:pt x="506" y="131"/>
                  </a:lnTo>
                  <a:lnTo>
                    <a:pt x="502" y="128"/>
                  </a:lnTo>
                  <a:lnTo>
                    <a:pt x="497" y="124"/>
                  </a:lnTo>
                  <a:lnTo>
                    <a:pt x="491" y="122"/>
                  </a:lnTo>
                  <a:lnTo>
                    <a:pt x="486" y="120"/>
                  </a:lnTo>
                  <a:lnTo>
                    <a:pt x="482" y="117"/>
                  </a:lnTo>
                  <a:lnTo>
                    <a:pt x="475" y="115"/>
                  </a:lnTo>
                  <a:lnTo>
                    <a:pt x="471" y="111"/>
                  </a:lnTo>
                  <a:lnTo>
                    <a:pt x="464" y="109"/>
                  </a:lnTo>
                  <a:lnTo>
                    <a:pt x="459" y="106"/>
                  </a:lnTo>
                  <a:lnTo>
                    <a:pt x="453" y="104"/>
                  </a:lnTo>
                  <a:lnTo>
                    <a:pt x="448" y="102"/>
                  </a:lnTo>
                  <a:lnTo>
                    <a:pt x="440" y="98"/>
                  </a:lnTo>
                  <a:lnTo>
                    <a:pt x="435" y="97"/>
                  </a:lnTo>
                  <a:lnTo>
                    <a:pt x="429" y="93"/>
                  </a:lnTo>
                  <a:lnTo>
                    <a:pt x="424" y="91"/>
                  </a:lnTo>
                  <a:lnTo>
                    <a:pt x="417" y="89"/>
                  </a:lnTo>
                  <a:lnTo>
                    <a:pt x="409" y="86"/>
                  </a:lnTo>
                  <a:lnTo>
                    <a:pt x="402" y="84"/>
                  </a:lnTo>
                  <a:lnTo>
                    <a:pt x="397" y="80"/>
                  </a:lnTo>
                  <a:lnTo>
                    <a:pt x="389" y="78"/>
                  </a:lnTo>
                  <a:lnTo>
                    <a:pt x="384" y="76"/>
                  </a:lnTo>
                  <a:lnTo>
                    <a:pt x="376" y="73"/>
                  </a:lnTo>
                  <a:lnTo>
                    <a:pt x="369" y="71"/>
                  </a:lnTo>
                  <a:lnTo>
                    <a:pt x="362" y="67"/>
                  </a:lnTo>
                  <a:lnTo>
                    <a:pt x="355" y="65"/>
                  </a:lnTo>
                  <a:lnTo>
                    <a:pt x="347" y="64"/>
                  </a:lnTo>
                  <a:lnTo>
                    <a:pt x="340" y="60"/>
                  </a:lnTo>
                  <a:lnTo>
                    <a:pt x="333" y="58"/>
                  </a:lnTo>
                  <a:lnTo>
                    <a:pt x="325" y="56"/>
                  </a:lnTo>
                  <a:lnTo>
                    <a:pt x="318" y="55"/>
                  </a:lnTo>
                  <a:lnTo>
                    <a:pt x="311" y="53"/>
                  </a:lnTo>
                  <a:lnTo>
                    <a:pt x="303" y="49"/>
                  </a:lnTo>
                  <a:lnTo>
                    <a:pt x="296" y="47"/>
                  </a:lnTo>
                  <a:lnTo>
                    <a:pt x="287" y="44"/>
                  </a:lnTo>
                  <a:lnTo>
                    <a:pt x="282" y="42"/>
                  </a:lnTo>
                  <a:lnTo>
                    <a:pt x="272" y="40"/>
                  </a:lnTo>
                  <a:lnTo>
                    <a:pt x="265" y="38"/>
                  </a:lnTo>
                  <a:lnTo>
                    <a:pt x="258" y="36"/>
                  </a:lnTo>
                  <a:lnTo>
                    <a:pt x="252" y="34"/>
                  </a:lnTo>
                  <a:lnTo>
                    <a:pt x="243" y="33"/>
                  </a:lnTo>
                  <a:lnTo>
                    <a:pt x="236" y="31"/>
                  </a:lnTo>
                  <a:lnTo>
                    <a:pt x="230" y="29"/>
                  </a:lnTo>
                  <a:lnTo>
                    <a:pt x="223" y="27"/>
                  </a:lnTo>
                  <a:lnTo>
                    <a:pt x="216" y="25"/>
                  </a:lnTo>
                  <a:lnTo>
                    <a:pt x="208" y="23"/>
                  </a:lnTo>
                  <a:lnTo>
                    <a:pt x="201" y="22"/>
                  </a:lnTo>
                  <a:lnTo>
                    <a:pt x="196" y="20"/>
                  </a:lnTo>
                  <a:lnTo>
                    <a:pt x="188" y="18"/>
                  </a:lnTo>
                  <a:lnTo>
                    <a:pt x="183" y="16"/>
                  </a:lnTo>
                  <a:lnTo>
                    <a:pt x="176" y="16"/>
                  </a:lnTo>
                  <a:lnTo>
                    <a:pt x="170" y="14"/>
                  </a:lnTo>
                  <a:lnTo>
                    <a:pt x="163" y="13"/>
                  </a:lnTo>
                  <a:lnTo>
                    <a:pt x="157" y="11"/>
                  </a:lnTo>
                  <a:lnTo>
                    <a:pt x="150" y="9"/>
                  </a:lnTo>
                  <a:lnTo>
                    <a:pt x="145" y="9"/>
                  </a:lnTo>
                  <a:lnTo>
                    <a:pt x="137" y="7"/>
                  </a:lnTo>
                  <a:lnTo>
                    <a:pt x="132" y="7"/>
                  </a:lnTo>
                  <a:lnTo>
                    <a:pt x="126" y="5"/>
                  </a:lnTo>
                  <a:lnTo>
                    <a:pt x="121" y="5"/>
                  </a:lnTo>
                  <a:lnTo>
                    <a:pt x="115" y="3"/>
                  </a:lnTo>
                  <a:lnTo>
                    <a:pt x="110" y="3"/>
                  </a:lnTo>
                  <a:lnTo>
                    <a:pt x="104" y="3"/>
                  </a:lnTo>
                  <a:lnTo>
                    <a:pt x="101" y="3"/>
                  </a:lnTo>
                  <a:lnTo>
                    <a:pt x="93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2"/>
                  </a:lnTo>
                  <a:lnTo>
                    <a:pt x="13" y="3"/>
                  </a:lnTo>
                  <a:lnTo>
                    <a:pt x="11" y="5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8" y="36"/>
                  </a:lnTo>
                  <a:lnTo>
                    <a:pt x="11" y="42"/>
                  </a:lnTo>
                  <a:lnTo>
                    <a:pt x="17" y="45"/>
                  </a:lnTo>
                  <a:lnTo>
                    <a:pt x="20" y="49"/>
                  </a:lnTo>
                  <a:lnTo>
                    <a:pt x="28" y="55"/>
                  </a:lnTo>
                  <a:lnTo>
                    <a:pt x="33" y="58"/>
                  </a:lnTo>
                  <a:lnTo>
                    <a:pt x="41" y="64"/>
                  </a:lnTo>
                  <a:lnTo>
                    <a:pt x="44" y="65"/>
                  </a:lnTo>
                  <a:lnTo>
                    <a:pt x="48" y="67"/>
                  </a:lnTo>
                  <a:lnTo>
                    <a:pt x="52" y="69"/>
                  </a:lnTo>
                  <a:lnTo>
                    <a:pt x="55" y="73"/>
                  </a:lnTo>
                  <a:lnTo>
                    <a:pt x="61" y="75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5" y="84"/>
                  </a:lnTo>
                  <a:lnTo>
                    <a:pt x="79" y="86"/>
                  </a:lnTo>
                  <a:lnTo>
                    <a:pt x="83" y="87"/>
                  </a:lnTo>
                  <a:lnTo>
                    <a:pt x="88" y="91"/>
                  </a:lnTo>
                  <a:lnTo>
                    <a:pt x="93" y="93"/>
                  </a:lnTo>
                  <a:lnTo>
                    <a:pt x="97" y="95"/>
                  </a:lnTo>
                  <a:lnTo>
                    <a:pt x="103" y="98"/>
                  </a:lnTo>
                  <a:lnTo>
                    <a:pt x="108" y="100"/>
                  </a:lnTo>
                  <a:lnTo>
                    <a:pt x="115" y="104"/>
                  </a:lnTo>
                  <a:lnTo>
                    <a:pt x="119" y="106"/>
                  </a:lnTo>
                  <a:lnTo>
                    <a:pt x="126" y="109"/>
                  </a:lnTo>
                  <a:lnTo>
                    <a:pt x="132" y="111"/>
                  </a:lnTo>
                  <a:lnTo>
                    <a:pt x="137" y="115"/>
                  </a:lnTo>
                  <a:lnTo>
                    <a:pt x="145" y="117"/>
                  </a:lnTo>
                  <a:lnTo>
                    <a:pt x="150" y="118"/>
                  </a:lnTo>
                  <a:lnTo>
                    <a:pt x="157" y="122"/>
                  </a:lnTo>
                  <a:lnTo>
                    <a:pt x="163" y="124"/>
                  </a:lnTo>
                  <a:lnTo>
                    <a:pt x="170" y="128"/>
                  </a:lnTo>
                  <a:lnTo>
                    <a:pt x="176" y="129"/>
                  </a:lnTo>
                  <a:lnTo>
                    <a:pt x="183" y="131"/>
                  </a:lnTo>
                  <a:lnTo>
                    <a:pt x="188" y="135"/>
                  </a:lnTo>
                  <a:lnTo>
                    <a:pt x="196" y="137"/>
                  </a:lnTo>
                  <a:lnTo>
                    <a:pt x="201" y="139"/>
                  </a:lnTo>
                  <a:lnTo>
                    <a:pt x="208" y="142"/>
                  </a:lnTo>
                  <a:lnTo>
                    <a:pt x="216" y="144"/>
                  </a:lnTo>
                  <a:lnTo>
                    <a:pt x="223" y="146"/>
                  </a:lnTo>
                  <a:lnTo>
                    <a:pt x="230" y="149"/>
                  </a:lnTo>
                  <a:lnTo>
                    <a:pt x="236" y="151"/>
                  </a:lnTo>
                  <a:lnTo>
                    <a:pt x="245" y="155"/>
                  </a:lnTo>
                  <a:lnTo>
                    <a:pt x="252" y="157"/>
                  </a:lnTo>
                  <a:lnTo>
                    <a:pt x="260" y="159"/>
                  </a:lnTo>
                  <a:lnTo>
                    <a:pt x="267" y="162"/>
                  </a:lnTo>
                  <a:lnTo>
                    <a:pt x="274" y="164"/>
                  </a:lnTo>
                  <a:close/>
                </a:path>
              </a:pathLst>
            </a:custGeom>
            <a:solidFill>
              <a:srgbClr val="A654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4" name="Freeform 15"/>
            <p:cNvSpPr>
              <a:spLocks/>
            </p:cNvSpPr>
            <p:nvPr/>
          </p:nvSpPr>
          <p:spPr bwMode="auto">
            <a:xfrm>
              <a:off x="7315200" y="346075"/>
              <a:ext cx="627063" cy="347663"/>
            </a:xfrm>
            <a:custGeom>
              <a:avLst/>
              <a:gdLst>
                <a:gd name="T0" fmla="*/ 146 w 790"/>
                <a:gd name="T1" fmla="*/ 53 h 436"/>
                <a:gd name="T2" fmla="*/ 117 w 790"/>
                <a:gd name="T3" fmla="*/ 62 h 436"/>
                <a:gd name="T4" fmla="*/ 82 w 790"/>
                <a:gd name="T5" fmla="*/ 89 h 436"/>
                <a:gd name="T6" fmla="*/ 69 w 790"/>
                <a:gd name="T7" fmla="*/ 113 h 436"/>
                <a:gd name="T8" fmla="*/ 69 w 790"/>
                <a:gd name="T9" fmla="*/ 142 h 436"/>
                <a:gd name="T10" fmla="*/ 86 w 790"/>
                <a:gd name="T11" fmla="*/ 171 h 436"/>
                <a:gd name="T12" fmla="*/ 119 w 790"/>
                <a:gd name="T13" fmla="*/ 202 h 436"/>
                <a:gd name="T14" fmla="*/ 144 w 790"/>
                <a:gd name="T15" fmla="*/ 221 h 436"/>
                <a:gd name="T16" fmla="*/ 164 w 790"/>
                <a:gd name="T17" fmla="*/ 233 h 436"/>
                <a:gd name="T18" fmla="*/ 188 w 790"/>
                <a:gd name="T19" fmla="*/ 246 h 436"/>
                <a:gd name="T20" fmla="*/ 210 w 790"/>
                <a:gd name="T21" fmla="*/ 259 h 436"/>
                <a:gd name="T22" fmla="*/ 235 w 790"/>
                <a:gd name="T23" fmla="*/ 270 h 436"/>
                <a:gd name="T24" fmla="*/ 259 w 790"/>
                <a:gd name="T25" fmla="*/ 281 h 436"/>
                <a:gd name="T26" fmla="*/ 283 w 790"/>
                <a:gd name="T27" fmla="*/ 290 h 436"/>
                <a:gd name="T28" fmla="*/ 312 w 790"/>
                <a:gd name="T29" fmla="*/ 299 h 436"/>
                <a:gd name="T30" fmla="*/ 343 w 790"/>
                <a:gd name="T31" fmla="*/ 310 h 436"/>
                <a:gd name="T32" fmla="*/ 374 w 790"/>
                <a:gd name="T33" fmla="*/ 319 h 436"/>
                <a:gd name="T34" fmla="*/ 407 w 790"/>
                <a:gd name="T35" fmla="*/ 328 h 436"/>
                <a:gd name="T36" fmla="*/ 440 w 790"/>
                <a:gd name="T37" fmla="*/ 338 h 436"/>
                <a:gd name="T38" fmla="*/ 473 w 790"/>
                <a:gd name="T39" fmla="*/ 345 h 436"/>
                <a:gd name="T40" fmla="*/ 504 w 790"/>
                <a:gd name="T41" fmla="*/ 350 h 436"/>
                <a:gd name="T42" fmla="*/ 535 w 790"/>
                <a:gd name="T43" fmla="*/ 356 h 436"/>
                <a:gd name="T44" fmla="*/ 566 w 790"/>
                <a:gd name="T45" fmla="*/ 359 h 436"/>
                <a:gd name="T46" fmla="*/ 591 w 790"/>
                <a:gd name="T47" fmla="*/ 361 h 436"/>
                <a:gd name="T48" fmla="*/ 617 w 790"/>
                <a:gd name="T49" fmla="*/ 361 h 436"/>
                <a:gd name="T50" fmla="*/ 643 w 790"/>
                <a:gd name="T51" fmla="*/ 358 h 436"/>
                <a:gd name="T52" fmla="*/ 677 w 790"/>
                <a:gd name="T53" fmla="*/ 347 h 436"/>
                <a:gd name="T54" fmla="*/ 699 w 790"/>
                <a:gd name="T55" fmla="*/ 330 h 436"/>
                <a:gd name="T56" fmla="*/ 714 w 790"/>
                <a:gd name="T57" fmla="*/ 310 h 436"/>
                <a:gd name="T58" fmla="*/ 719 w 790"/>
                <a:gd name="T59" fmla="*/ 286 h 436"/>
                <a:gd name="T60" fmla="*/ 719 w 790"/>
                <a:gd name="T61" fmla="*/ 259 h 436"/>
                <a:gd name="T62" fmla="*/ 714 w 790"/>
                <a:gd name="T63" fmla="*/ 230 h 436"/>
                <a:gd name="T64" fmla="*/ 769 w 790"/>
                <a:gd name="T65" fmla="*/ 201 h 436"/>
                <a:gd name="T66" fmla="*/ 778 w 790"/>
                <a:gd name="T67" fmla="*/ 221 h 436"/>
                <a:gd name="T68" fmla="*/ 785 w 790"/>
                <a:gd name="T69" fmla="*/ 246 h 436"/>
                <a:gd name="T70" fmla="*/ 789 w 790"/>
                <a:gd name="T71" fmla="*/ 277 h 436"/>
                <a:gd name="T72" fmla="*/ 787 w 790"/>
                <a:gd name="T73" fmla="*/ 312 h 436"/>
                <a:gd name="T74" fmla="*/ 776 w 790"/>
                <a:gd name="T75" fmla="*/ 345 h 436"/>
                <a:gd name="T76" fmla="*/ 761 w 790"/>
                <a:gd name="T77" fmla="*/ 367 h 436"/>
                <a:gd name="T78" fmla="*/ 745 w 790"/>
                <a:gd name="T79" fmla="*/ 387 h 436"/>
                <a:gd name="T80" fmla="*/ 723 w 790"/>
                <a:gd name="T81" fmla="*/ 407 h 436"/>
                <a:gd name="T82" fmla="*/ 697 w 790"/>
                <a:gd name="T83" fmla="*/ 418 h 436"/>
                <a:gd name="T84" fmla="*/ 666 w 790"/>
                <a:gd name="T85" fmla="*/ 429 h 436"/>
                <a:gd name="T86" fmla="*/ 630 w 790"/>
                <a:gd name="T87" fmla="*/ 434 h 436"/>
                <a:gd name="T88" fmla="*/ 588 w 790"/>
                <a:gd name="T89" fmla="*/ 436 h 436"/>
                <a:gd name="T90" fmla="*/ 540 w 790"/>
                <a:gd name="T91" fmla="*/ 432 h 436"/>
                <a:gd name="T92" fmla="*/ 487 w 790"/>
                <a:gd name="T93" fmla="*/ 425 h 436"/>
                <a:gd name="T94" fmla="*/ 427 w 790"/>
                <a:gd name="T95" fmla="*/ 411 h 436"/>
                <a:gd name="T96" fmla="*/ 360 w 790"/>
                <a:gd name="T97" fmla="*/ 392 h 436"/>
                <a:gd name="T98" fmla="*/ 287 w 790"/>
                <a:gd name="T99" fmla="*/ 367 h 436"/>
                <a:gd name="T100" fmla="*/ 206 w 790"/>
                <a:gd name="T101" fmla="*/ 336 h 436"/>
                <a:gd name="T102" fmla="*/ 137 w 790"/>
                <a:gd name="T103" fmla="*/ 301 h 436"/>
                <a:gd name="T104" fmla="*/ 86 w 790"/>
                <a:gd name="T105" fmla="*/ 266 h 436"/>
                <a:gd name="T106" fmla="*/ 46 w 790"/>
                <a:gd name="T107" fmla="*/ 230 h 436"/>
                <a:gd name="T108" fmla="*/ 20 w 790"/>
                <a:gd name="T109" fmla="*/ 195 h 436"/>
                <a:gd name="T110" fmla="*/ 5 w 790"/>
                <a:gd name="T111" fmla="*/ 160 h 436"/>
                <a:gd name="T112" fmla="*/ 0 w 790"/>
                <a:gd name="T113" fmla="*/ 128 h 436"/>
                <a:gd name="T114" fmla="*/ 4 w 790"/>
                <a:gd name="T115" fmla="*/ 95 h 436"/>
                <a:gd name="T116" fmla="*/ 13 w 790"/>
                <a:gd name="T117" fmla="*/ 67 h 436"/>
                <a:gd name="T118" fmla="*/ 29 w 790"/>
                <a:gd name="T119" fmla="*/ 44 h 436"/>
                <a:gd name="T120" fmla="*/ 51 w 790"/>
                <a:gd name="T121" fmla="*/ 23 h 436"/>
                <a:gd name="T122" fmla="*/ 73 w 790"/>
                <a:gd name="T123" fmla="*/ 9 h 436"/>
                <a:gd name="T124" fmla="*/ 99 w 790"/>
                <a:gd name="T125" fmla="*/ 0 h 4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0"/>
                <a:gd name="T190" fmla="*/ 0 h 436"/>
                <a:gd name="T191" fmla="*/ 790 w 790"/>
                <a:gd name="T192" fmla="*/ 436 h 4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0" h="436">
                  <a:moveTo>
                    <a:pt x="155" y="53"/>
                  </a:moveTo>
                  <a:lnTo>
                    <a:pt x="153" y="53"/>
                  </a:lnTo>
                  <a:lnTo>
                    <a:pt x="152" y="53"/>
                  </a:lnTo>
                  <a:lnTo>
                    <a:pt x="150" y="53"/>
                  </a:lnTo>
                  <a:lnTo>
                    <a:pt x="146" y="53"/>
                  </a:lnTo>
                  <a:lnTo>
                    <a:pt x="141" y="55"/>
                  </a:lnTo>
                  <a:lnTo>
                    <a:pt x="135" y="55"/>
                  </a:lnTo>
                  <a:lnTo>
                    <a:pt x="130" y="58"/>
                  </a:lnTo>
                  <a:lnTo>
                    <a:pt x="124" y="60"/>
                  </a:lnTo>
                  <a:lnTo>
                    <a:pt x="117" y="62"/>
                  </a:lnTo>
                  <a:lnTo>
                    <a:pt x="110" y="67"/>
                  </a:lnTo>
                  <a:lnTo>
                    <a:pt x="102" y="71"/>
                  </a:lnTo>
                  <a:lnTo>
                    <a:pt x="95" y="76"/>
                  </a:lnTo>
                  <a:lnTo>
                    <a:pt x="89" y="82"/>
                  </a:lnTo>
                  <a:lnTo>
                    <a:pt x="82" y="89"/>
                  </a:lnTo>
                  <a:lnTo>
                    <a:pt x="80" y="95"/>
                  </a:lnTo>
                  <a:lnTo>
                    <a:pt x="77" y="98"/>
                  </a:lnTo>
                  <a:lnTo>
                    <a:pt x="75" y="102"/>
                  </a:lnTo>
                  <a:lnTo>
                    <a:pt x="73" y="109"/>
                  </a:lnTo>
                  <a:lnTo>
                    <a:pt x="69" y="113"/>
                  </a:lnTo>
                  <a:lnTo>
                    <a:pt x="69" y="118"/>
                  </a:lnTo>
                  <a:lnTo>
                    <a:pt x="68" y="124"/>
                  </a:lnTo>
                  <a:lnTo>
                    <a:pt x="68" y="131"/>
                  </a:lnTo>
                  <a:lnTo>
                    <a:pt x="68" y="137"/>
                  </a:lnTo>
                  <a:lnTo>
                    <a:pt x="69" y="142"/>
                  </a:lnTo>
                  <a:lnTo>
                    <a:pt x="73" y="149"/>
                  </a:lnTo>
                  <a:lnTo>
                    <a:pt x="77" y="155"/>
                  </a:lnTo>
                  <a:lnTo>
                    <a:pt x="79" y="160"/>
                  </a:lnTo>
                  <a:lnTo>
                    <a:pt x="82" y="166"/>
                  </a:lnTo>
                  <a:lnTo>
                    <a:pt x="86" y="171"/>
                  </a:lnTo>
                  <a:lnTo>
                    <a:pt x="91" y="179"/>
                  </a:lnTo>
                  <a:lnTo>
                    <a:pt x="97" y="184"/>
                  </a:lnTo>
                  <a:lnTo>
                    <a:pt x="104" y="190"/>
                  </a:lnTo>
                  <a:lnTo>
                    <a:pt x="110" y="195"/>
                  </a:lnTo>
                  <a:lnTo>
                    <a:pt x="119" y="202"/>
                  </a:lnTo>
                  <a:lnTo>
                    <a:pt x="124" y="208"/>
                  </a:lnTo>
                  <a:lnTo>
                    <a:pt x="131" y="213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4" y="221"/>
                  </a:lnTo>
                  <a:lnTo>
                    <a:pt x="148" y="224"/>
                  </a:lnTo>
                  <a:lnTo>
                    <a:pt x="152" y="226"/>
                  </a:lnTo>
                  <a:lnTo>
                    <a:pt x="155" y="230"/>
                  </a:lnTo>
                  <a:lnTo>
                    <a:pt x="161" y="232"/>
                  </a:lnTo>
                  <a:lnTo>
                    <a:pt x="164" y="233"/>
                  </a:lnTo>
                  <a:lnTo>
                    <a:pt x="170" y="237"/>
                  </a:lnTo>
                  <a:lnTo>
                    <a:pt x="173" y="239"/>
                  </a:lnTo>
                  <a:lnTo>
                    <a:pt x="179" y="243"/>
                  </a:lnTo>
                  <a:lnTo>
                    <a:pt x="184" y="244"/>
                  </a:lnTo>
                  <a:lnTo>
                    <a:pt x="188" y="246"/>
                  </a:lnTo>
                  <a:lnTo>
                    <a:pt x="192" y="248"/>
                  </a:lnTo>
                  <a:lnTo>
                    <a:pt x="197" y="252"/>
                  </a:lnTo>
                  <a:lnTo>
                    <a:pt x="201" y="254"/>
                  </a:lnTo>
                  <a:lnTo>
                    <a:pt x="206" y="255"/>
                  </a:lnTo>
                  <a:lnTo>
                    <a:pt x="210" y="259"/>
                  </a:lnTo>
                  <a:lnTo>
                    <a:pt x="215" y="261"/>
                  </a:lnTo>
                  <a:lnTo>
                    <a:pt x="221" y="264"/>
                  </a:lnTo>
                  <a:lnTo>
                    <a:pt x="225" y="266"/>
                  </a:lnTo>
                  <a:lnTo>
                    <a:pt x="230" y="268"/>
                  </a:lnTo>
                  <a:lnTo>
                    <a:pt x="235" y="270"/>
                  </a:lnTo>
                  <a:lnTo>
                    <a:pt x="239" y="272"/>
                  </a:lnTo>
                  <a:lnTo>
                    <a:pt x="245" y="274"/>
                  </a:lnTo>
                  <a:lnTo>
                    <a:pt x="250" y="277"/>
                  </a:lnTo>
                  <a:lnTo>
                    <a:pt x="254" y="279"/>
                  </a:lnTo>
                  <a:lnTo>
                    <a:pt x="259" y="281"/>
                  </a:lnTo>
                  <a:lnTo>
                    <a:pt x="265" y="283"/>
                  </a:lnTo>
                  <a:lnTo>
                    <a:pt x="268" y="285"/>
                  </a:lnTo>
                  <a:lnTo>
                    <a:pt x="274" y="286"/>
                  </a:lnTo>
                  <a:lnTo>
                    <a:pt x="279" y="288"/>
                  </a:lnTo>
                  <a:lnTo>
                    <a:pt x="283" y="290"/>
                  </a:lnTo>
                  <a:lnTo>
                    <a:pt x="290" y="292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297"/>
                  </a:lnTo>
                  <a:lnTo>
                    <a:pt x="312" y="299"/>
                  </a:lnTo>
                  <a:lnTo>
                    <a:pt x="318" y="303"/>
                  </a:lnTo>
                  <a:lnTo>
                    <a:pt x="325" y="305"/>
                  </a:lnTo>
                  <a:lnTo>
                    <a:pt x="330" y="306"/>
                  </a:lnTo>
                  <a:lnTo>
                    <a:pt x="336" y="308"/>
                  </a:lnTo>
                  <a:lnTo>
                    <a:pt x="343" y="310"/>
                  </a:lnTo>
                  <a:lnTo>
                    <a:pt x="349" y="314"/>
                  </a:lnTo>
                  <a:lnTo>
                    <a:pt x="354" y="314"/>
                  </a:lnTo>
                  <a:lnTo>
                    <a:pt x="361" y="316"/>
                  </a:lnTo>
                  <a:lnTo>
                    <a:pt x="367" y="317"/>
                  </a:lnTo>
                  <a:lnTo>
                    <a:pt x="374" y="319"/>
                  </a:lnTo>
                  <a:lnTo>
                    <a:pt x="380" y="321"/>
                  </a:lnTo>
                  <a:lnTo>
                    <a:pt x="387" y="323"/>
                  </a:lnTo>
                  <a:lnTo>
                    <a:pt x="392" y="325"/>
                  </a:lnTo>
                  <a:lnTo>
                    <a:pt x="400" y="327"/>
                  </a:lnTo>
                  <a:lnTo>
                    <a:pt x="407" y="328"/>
                  </a:lnTo>
                  <a:lnTo>
                    <a:pt x="413" y="330"/>
                  </a:lnTo>
                  <a:lnTo>
                    <a:pt x="420" y="332"/>
                  </a:lnTo>
                  <a:lnTo>
                    <a:pt x="425" y="334"/>
                  </a:lnTo>
                  <a:lnTo>
                    <a:pt x="433" y="336"/>
                  </a:lnTo>
                  <a:lnTo>
                    <a:pt x="440" y="338"/>
                  </a:lnTo>
                  <a:lnTo>
                    <a:pt x="445" y="339"/>
                  </a:lnTo>
                  <a:lnTo>
                    <a:pt x="453" y="341"/>
                  </a:lnTo>
                  <a:lnTo>
                    <a:pt x="460" y="341"/>
                  </a:lnTo>
                  <a:lnTo>
                    <a:pt x="465" y="343"/>
                  </a:lnTo>
                  <a:lnTo>
                    <a:pt x="473" y="345"/>
                  </a:lnTo>
                  <a:lnTo>
                    <a:pt x="478" y="347"/>
                  </a:lnTo>
                  <a:lnTo>
                    <a:pt x="486" y="347"/>
                  </a:lnTo>
                  <a:lnTo>
                    <a:pt x="491" y="348"/>
                  </a:lnTo>
                  <a:lnTo>
                    <a:pt x="498" y="350"/>
                  </a:lnTo>
                  <a:lnTo>
                    <a:pt x="504" y="350"/>
                  </a:lnTo>
                  <a:lnTo>
                    <a:pt x="509" y="352"/>
                  </a:lnTo>
                  <a:lnTo>
                    <a:pt x="517" y="352"/>
                  </a:lnTo>
                  <a:lnTo>
                    <a:pt x="522" y="354"/>
                  </a:lnTo>
                  <a:lnTo>
                    <a:pt x="529" y="354"/>
                  </a:lnTo>
                  <a:lnTo>
                    <a:pt x="535" y="356"/>
                  </a:lnTo>
                  <a:lnTo>
                    <a:pt x="540" y="356"/>
                  </a:lnTo>
                  <a:lnTo>
                    <a:pt x="548" y="358"/>
                  </a:lnTo>
                  <a:lnTo>
                    <a:pt x="555" y="358"/>
                  </a:lnTo>
                  <a:lnTo>
                    <a:pt x="559" y="358"/>
                  </a:lnTo>
                  <a:lnTo>
                    <a:pt x="566" y="359"/>
                  </a:lnTo>
                  <a:lnTo>
                    <a:pt x="570" y="359"/>
                  </a:lnTo>
                  <a:lnTo>
                    <a:pt x="577" y="359"/>
                  </a:lnTo>
                  <a:lnTo>
                    <a:pt x="582" y="359"/>
                  </a:lnTo>
                  <a:lnTo>
                    <a:pt x="588" y="361"/>
                  </a:lnTo>
                  <a:lnTo>
                    <a:pt x="591" y="361"/>
                  </a:lnTo>
                  <a:lnTo>
                    <a:pt x="599" y="361"/>
                  </a:lnTo>
                  <a:lnTo>
                    <a:pt x="602" y="361"/>
                  </a:lnTo>
                  <a:lnTo>
                    <a:pt x="608" y="361"/>
                  </a:lnTo>
                  <a:lnTo>
                    <a:pt x="613" y="361"/>
                  </a:lnTo>
                  <a:lnTo>
                    <a:pt x="617" y="361"/>
                  </a:lnTo>
                  <a:lnTo>
                    <a:pt x="622" y="359"/>
                  </a:lnTo>
                  <a:lnTo>
                    <a:pt x="626" y="359"/>
                  </a:lnTo>
                  <a:lnTo>
                    <a:pt x="630" y="359"/>
                  </a:lnTo>
                  <a:lnTo>
                    <a:pt x="635" y="359"/>
                  </a:lnTo>
                  <a:lnTo>
                    <a:pt x="643" y="358"/>
                  </a:lnTo>
                  <a:lnTo>
                    <a:pt x="650" y="356"/>
                  </a:lnTo>
                  <a:lnTo>
                    <a:pt x="657" y="354"/>
                  </a:lnTo>
                  <a:lnTo>
                    <a:pt x="664" y="350"/>
                  </a:lnTo>
                  <a:lnTo>
                    <a:pt x="670" y="348"/>
                  </a:lnTo>
                  <a:lnTo>
                    <a:pt x="677" y="347"/>
                  </a:lnTo>
                  <a:lnTo>
                    <a:pt x="681" y="343"/>
                  </a:lnTo>
                  <a:lnTo>
                    <a:pt x="686" y="341"/>
                  </a:lnTo>
                  <a:lnTo>
                    <a:pt x="692" y="338"/>
                  </a:lnTo>
                  <a:lnTo>
                    <a:pt x="695" y="334"/>
                  </a:lnTo>
                  <a:lnTo>
                    <a:pt x="699" y="330"/>
                  </a:lnTo>
                  <a:lnTo>
                    <a:pt x="703" y="327"/>
                  </a:lnTo>
                  <a:lnTo>
                    <a:pt x="706" y="323"/>
                  </a:lnTo>
                  <a:lnTo>
                    <a:pt x="710" y="319"/>
                  </a:lnTo>
                  <a:lnTo>
                    <a:pt x="712" y="314"/>
                  </a:lnTo>
                  <a:lnTo>
                    <a:pt x="714" y="310"/>
                  </a:lnTo>
                  <a:lnTo>
                    <a:pt x="716" y="306"/>
                  </a:lnTo>
                  <a:lnTo>
                    <a:pt x="717" y="301"/>
                  </a:lnTo>
                  <a:lnTo>
                    <a:pt x="717" y="296"/>
                  </a:lnTo>
                  <a:lnTo>
                    <a:pt x="719" y="292"/>
                  </a:lnTo>
                  <a:lnTo>
                    <a:pt x="719" y="286"/>
                  </a:lnTo>
                  <a:lnTo>
                    <a:pt x="719" y="281"/>
                  </a:lnTo>
                  <a:lnTo>
                    <a:pt x="719" y="275"/>
                  </a:lnTo>
                  <a:lnTo>
                    <a:pt x="721" y="270"/>
                  </a:lnTo>
                  <a:lnTo>
                    <a:pt x="719" y="264"/>
                  </a:lnTo>
                  <a:lnTo>
                    <a:pt x="719" y="259"/>
                  </a:lnTo>
                  <a:lnTo>
                    <a:pt x="719" y="254"/>
                  </a:lnTo>
                  <a:lnTo>
                    <a:pt x="717" y="248"/>
                  </a:lnTo>
                  <a:lnTo>
                    <a:pt x="716" y="241"/>
                  </a:lnTo>
                  <a:lnTo>
                    <a:pt x="716" y="235"/>
                  </a:lnTo>
                  <a:lnTo>
                    <a:pt x="714" y="230"/>
                  </a:lnTo>
                  <a:lnTo>
                    <a:pt x="712" y="222"/>
                  </a:lnTo>
                  <a:lnTo>
                    <a:pt x="761" y="188"/>
                  </a:lnTo>
                  <a:lnTo>
                    <a:pt x="763" y="191"/>
                  </a:lnTo>
                  <a:lnTo>
                    <a:pt x="765" y="195"/>
                  </a:lnTo>
                  <a:lnTo>
                    <a:pt x="769" y="201"/>
                  </a:lnTo>
                  <a:lnTo>
                    <a:pt x="770" y="204"/>
                  </a:lnTo>
                  <a:lnTo>
                    <a:pt x="772" y="208"/>
                  </a:lnTo>
                  <a:lnTo>
                    <a:pt x="774" y="212"/>
                  </a:lnTo>
                  <a:lnTo>
                    <a:pt x="776" y="215"/>
                  </a:lnTo>
                  <a:lnTo>
                    <a:pt x="778" y="221"/>
                  </a:lnTo>
                  <a:lnTo>
                    <a:pt x="779" y="224"/>
                  </a:lnTo>
                  <a:lnTo>
                    <a:pt x="781" y="230"/>
                  </a:lnTo>
                  <a:lnTo>
                    <a:pt x="783" y="235"/>
                  </a:lnTo>
                  <a:lnTo>
                    <a:pt x="783" y="241"/>
                  </a:lnTo>
                  <a:lnTo>
                    <a:pt x="785" y="246"/>
                  </a:lnTo>
                  <a:lnTo>
                    <a:pt x="787" y="252"/>
                  </a:lnTo>
                  <a:lnTo>
                    <a:pt x="789" y="259"/>
                  </a:lnTo>
                  <a:lnTo>
                    <a:pt x="789" y="264"/>
                  </a:lnTo>
                  <a:lnTo>
                    <a:pt x="789" y="272"/>
                  </a:lnTo>
                  <a:lnTo>
                    <a:pt x="789" y="277"/>
                  </a:lnTo>
                  <a:lnTo>
                    <a:pt x="790" y="285"/>
                  </a:lnTo>
                  <a:lnTo>
                    <a:pt x="789" y="290"/>
                  </a:lnTo>
                  <a:lnTo>
                    <a:pt x="789" y="297"/>
                  </a:lnTo>
                  <a:lnTo>
                    <a:pt x="789" y="305"/>
                  </a:lnTo>
                  <a:lnTo>
                    <a:pt x="787" y="312"/>
                  </a:lnTo>
                  <a:lnTo>
                    <a:pt x="785" y="317"/>
                  </a:lnTo>
                  <a:lnTo>
                    <a:pt x="783" y="325"/>
                  </a:lnTo>
                  <a:lnTo>
                    <a:pt x="779" y="332"/>
                  </a:lnTo>
                  <a:lnTo>
                    <a:pt x="778" y="339"/>
                  </a:lnTo>
                  <a:lnTo>
                    <a:pt x="776" y="345"/>
                  </a:lnTo>
                  <a:lnTo>
                    <a:pt x="772" y="348"/>
                  </a:lnTo>
                  <a:lnTo>
                    <a:pt x="770" y="354"/>
                  </a:lnTo>
                  <a:lnTo>
                    <a:pt x="767" y="359"/>
                  </a:lnTo>
                  <a:lnTo>
                    <a:pt x="763" y="363"/>
                  </a:lnTo>
                  <a:lnTo>
                    <a:pt x="761" y="367"/>
                  </a:lnTo>
                  <a:lnTo>
                    <a:pt x="758" y="372"/>
                  </a:lnTo>
                  <a:lnTo>
                    <a:pt x="756" y="376"/>
                  </a:lnTo>
                  <a:lnTo>
                    <a:pt x="752" y="380"/>
                  </a:lnTo>
                  <a:lnTo>
                    <a:pt x="748" y="383"/>
                  </a:lnTo>
                  <a:lnTo>
                    <a:pt x="745" y="387"/>
                  </a:lnTo>
                  <a:lnTo>
                    <a:pt x="741" y="392"/>
                  </a:lnTo>
                  <a:lnTo>
                    <a:pt x="736" y="396"/>
                  </a:lnTo>
                  <a:lnTo>
                    <a:pt x="732" y="400"/>
                  </a:lnTo>
                  <a:lnTo>
                    <a:pt x="728" y="403"/>
                  </a:lnTo>
                  <a:lnTo>
                    <a:pt x="723" y="407"/>
                  </a:lnTo>
                  <a:lnTo>
                    <a:pt x="717" y="409"/>
                  </a:lnTo>
                  <a:lnTo>
                    <a:pt x="712" y="411"/>
                  </a:lnTo>
                  <a:lnTo>
                    <a:pt x="706" y="414"/>
                  </a:lnTo>
                  <a:lnTo>
                    <a:pt x="703" y="416"/>
                  </a:lnTo>
                  <a:lnTo>
                    <a:pt x="697" y="418"/>
                  </a:lnTo>
                  <a:lnTo>
                    <a:pt x="690" y="422"/>
                  </a:lnTo>
                  <a:lnTo>
                    <a:pt x="685" y="423"/>
                  </a:lnTo>
                  <a:lnTo>
                    <a:pt x="679" y="425"/>
                  </a:lnTo>
                  <a:lnTo>
                    <a:pt x="672" y="427"/>
                  </a:lnTo>
                  <a:lnTo>
                    <a:pt x="666" y="429"/>
                  </a:lnTo>
                  <a:lnTo>
                    <a:pt x="659" y="431"/>
                  </a:lnTo>
                  <a:lnTo>
                    <a:pt x="654" y="432"/>
                  </a:lnTo>
                  <a:lnTo>
                    <a:pt x="644" y="432"/>
                  </a:lnTo>
                  <a:lnTo>
                    <a:pt x="637" y="434"/>
                  </a:lnTo>
                  <a:lnTo>
                    <a:pt x="630" y="434"/>
                  </a:lnTo>
                  <a:lnTo>
                    <a:pt x="622" y="436"/>
                  </a:lnTo>
                  <a:lnTo>
                    <a:pt x="613" y="436"/>
                  </a:lnTo>
                  <a:lnTo>
                    <a:pt x="606" y="436"/>
                  </a:lnTo>
                  <a:lnTo>
                    <a:pt x="597" y="436"/>
                  </a:lnTo>
                  <a:lnTo>
                    <a:pt x="588" y="436"/>
                  </a:lnTo>
                  <a:lnTo>
                    <a:pt x="579" y="434"/>
                  </a:lnTo>
                  <a:lnTo>
                    <a:pt x="570" y="434"/>
                  </a:lnTo>
                  <a:lnTo>
                    <a:pt x="560" y="434"/>
                  </a:lnTo>
                  <a:lnTo>
                    <a:pt x="551" y="434"/>
                  </a:lnTo>
                  <a:lnTo>
                    <a:pt x="540" y="432"/>
                  </a:lnTo>
                  <a:lnTo>
                    <a:pt x="531" y="432"/>
                  </a:lnTo>
                  <a:lnTo>
                    <a:pt x="520" y="431"/>
                  </a:lnTo>
                  <a:lnTo>
                    <a:pt x="509" y="429"/>
                  </a:lnTo>
                  <a:lnTo>
                    <a:pt x="498" y="427"/>
                  </a:lnTo>
                  <a:lnTo>
                    <a:pt x="487" y="425"/>
                  </a:lnTo>
                  <a:lnTo>
                    <a:pt x="476" y="422"/>
                  </a:lnTo>
                  <a:lnTo>
                    <a:pt x="465" y="420"/>
                  </a:lnTo>
                  <a:lnTo>
                    <a:pt x="453" y="416"/>
                  </a:lnTo>
                  <a:lnTo>
                    <a:pt x="440" y="414"/>
                  </a:lnTo>
                  <a:lnTo>
                    <a:pt x="427" y="411"/>
                  </a:lnTo>
                  <a:lnTo>
                    <a:pt x="414" y="407"/>
                  </a:lnTo>
                  <a:lnTo>
                    <a:pt x="400" y="403"/>
                  </a:lnTo>
                  <a:lnTo>
                    <a:pt x="387" y="400"/>
                  </a:lnTo>
                  <a:lnTo>
                    <a:pt x="374" y="396"/>
                  </a:lnTo>
                  <a:lnTo>
                    <a:pt x="360" y="392"/>
                  </a:lnTo>
                  <a:lnTo>
                    <a:pt x="345" y="387"/>
                  </a:lnTo>
                  <a:lnTo>
                    <a:pt x="330" y="383"/>
                  </a:lnTo>
                  <a:lnTo>
                    <a:pt x="316" y="378"/>
                  </a:lnTo>
                  <a:lnTo>
                    <a:pt x="301" y="372"/>
                  </a:lnTo>
                  <a:lnTo>
                    <a:pt x="287" y="367"/>
                  </a:lnTo>
                  <a:lnTo>
                    <a:pt x="270" y="361"/>
                  </a:lnTo>
                  <a:lnTo>
                    <a:pt x="254" y="356"/>
                  </a:lnTo>
                  <a:lnTo>
                    <a:pt x="239" y="350"/>
                  </a:lnTo>
                  <a:lnTo>
                    <a:pt x="221" y="343"/>
                  </a:lnTo>
                  <a:lnTo>
                    <a:pt x="206" y="336"/>
                  </a:lnTo>
                  <a:lnTo>
                    <a:pt x="190" y="328"/>
                  </a:lnTo>
                  <a:lnTo>
                    <a:pt x="177" y="323"/>
                  </a:lnTo>
                  <a:lnTo>
                    <a:pt x="162" y="316"/>
                  </a:lnTo>
                  <a:lnTo>
                    <a:pt x="150" y="308"/>
                  </a:lnTo>
                  <a:lnTo>
                    <a:pt x="137" y="301"/>
                  </a:lnTo>
                  <a:lnTo>
                    <a:pt x="126" y="294"/>
                  </a:lnTo>
                  <a:lnTo>
                    <a:pt x="115" y="286"/>
                  </a:lnTo>
                  <a:lnTo>
                    <a:pt x="104" y="281"/>
                  </a:lnTo>
                  <a:lnTo>
                    <a:pt x="93" y="272"/>
                  </a:lnTo>
                  <a:lnTo>
                    <a:pt x="86" y="266"/>
                  </a:lnTo>
                  <a:lnTo>
                    <a:pt x="77" y="259"/>
                  </a:lnTo>
                  <a:lnTo>
                    <a:pt x="68" y="252"/>
                  </a:lnTo>
                  <a:lnTo>
                    <a:pt x="60" y="244"/>
                  </a:lnTo>
                  <a:lnTo>
                    <a:pt x="53" y="237"/>
                  </a:lnTo>
                  <a:lnTo>
                    <a:pt x="46" y="230"/>
                  </a:lnTo>
                  <a:lnTo>
                    <a:pt x="40" y="222"/>
                  </a:lnTo>
                  <a:lnTo>
                    <a:pt x="33" y="215"/>
                  </a:lnTo>
                  <a:lnTo>
                    <a:pt x="29" y="208"/>
                  </a:lnTo>
                  <a:lnTo>
                    <a:pt x="24" y="201"/>
                  </a:lnTo>
                  <a:lnTo>
                    <a:pt x="20" y="195"/>
                  </a:lnTo>
                  <a:lnTo>
                    <a:pt x="15" y="188"/>
                  </a:lnTo>
                  <a:lnTo>
                    <a:pt x="13" y="181"/>
                  </a:lnTo>
                  <a:lnTo>
                    <a:pt x="9" y="173"/>
                  </a:lnTo>
                  <a:lnTo>
                    <a:pt x="7" y="166"/>
                  </a:lnTo>
                  <a:lnTo>
                    <a:pt x="5" y="160"/>
                  </a:lnTo>
                  <a:lnTo>
                    <a:pt x="4" y="153"/>
                  </a:lnTo>
                  <a:lnTo>
                    <a:pt x="2" y="146"/>
                  </a:lnTo>
                  <a:lnTo>
                    <a:pt x="0" y="140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2" y="102"/>
                  </a:lnTo>
                  <a:lnTo>
                    <a:pt x="4" y="95"/>
                  </a:lnTo>
                  <a:lnTo>
                    <a:pt x="5" y="89"/>
                  </a:lnTo>
                  <a:lnTo>
                    <a:pt x="7" y="84"/>
                  </a:lnTo>
                  <a:lnTo>
                    <a:pt x="9" y="78"/>
                  </a:lnTo>
                  <a:lnTo>
                    <a:pt x="11" y="73"/>
                  </a:lnTo>
                  <a:lnTo>
                    <a:pt x="13" y="67"/>
                  </a:lnTo>
                  <a:lnTo>
                    <a:pt x="16" y="62"/>
                  </a:lnTo>
                  <a:lnTo>
                    <a:pt x="18" y="58"/>
                  </a:lnTo>
                  <a:lnTo>
                    <a:pt x="22" y="53"/>
                  </a:lnTo>
                  <a:lnTo>
                    <a:pt x="26" y="47"/>
                  </a:lnTo>
                  <a:lnTo>
                    <a:pt x="29" y="44"/>
                  </a:lnTo>
                  <a:lnTo>
                    <a:pt x="35" y="40"/>
                  </a:lnTo>
                  <a:lnTo>
                    <a:pt x="38" y="34"/>
                  </a:lnTo>
                  <a:lnTo>
                    <a:pt x="42" y="31"/>
                  </a:lnTo>
                  <a:lnTo>
                    <a:pt x="46" y="27"/>
                  </a:lnTo>
                  <a:lnTo>
                    <a:pt x="51" y="23"/>
                  </a:lnTo>
                  <a:lnTo>
                    <a:pt x="55" y="20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9" y="13"/>
                  </a:lnTo>
                  <a:lnTo>
                    <a:pt x="73" y="9"/>
                  </a:lnTo>
                  <a:lnTo>
                    <a:pt x="79" y="7"/>
                  </a:lnTo>
                  <a:lnTo>
                    <a:pt x="84" y="5"/>
                  </a:lnTo>
                  <a:lnTo>
                    <a:pt x="89" y="3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10" y="0"/>
                  </a:lnTo>
                  <a:lnTo>
                    <a:pt x="15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5" name="Freeform 16"/>
            <p:cNvSpPr>
              <a:spLocks/>
            </p:cNvSpPr>
            <p:nvPr/>
          </p:nvSpPr>
          <p:spPr bwMode="auto">
            <a:xfrm>
              <a:off x="7340600" y="527050"/>
              <a:ext cx="80963" cy="136525"/>
            </a:xfrm>
            <a:custGeom>
              <a:avLst/>
              <a:gdLst>
                <a:gd name="T0" fmla="*/ 35 w 102"/>
                <a:gd name="T1" fmla="*/ 0 h 174"/>
                <a:gd name="T2" fmla="*/ 36 w 102"/>
                <a:gd name="T3" fmla="*/ 2 h 174"/>
                <a:gd name="T4" fmla="*/ 36 w 102"/>
                <a:gd name="T5" fmla="*/ 6 h 174"/>
                <a:gd name="T6" fmla="*/ 38 w 102"/>
                <a:gd name="T7" fmla="*/ 11 h 174"/>
                <a:gd name="T8" fmla="*/ 40 w 102"/>
                <a:gd name="T9" fmla="*/ 17 h 174"/>
                <a:gd name="T10" fmla="*/ 42 w 102"/>
                <a:gd name="T11" fmla="*/ 24 h 174"/>
                <a:gd name="T12" fmla="*/ 42 w 102"/>
                <a:gd name="T13" fmla="*/ 28 h 174"/>
                <a:gd name="T14" fmla="*/ 42 w 102"/>
                <a:gd name="T15" fmla="*/ 31 h 174"/>
                <a:gd name="T16" fmla="*/ 42 w 102"/>
                <a:gd name="T17" fmla="*/ 37 h 174"/>
                <a:gd name="T18" fmla="*/ 44 w 102"/>
                <a:gd name="T19" fmla="*/ 42 h 174"/>
                <a:gd name="T20" fmla="*/ 42 w 102"/>
                <a:gd name="T21" fmla="*/ 46 h 174"/>
                <a:gd name="T22" fmla="*/ 42 w 102"/>
                <a:gd name="T23" fmla="*/ 51 h 174"/>
                <a:gd name="T24" fmla="*/ 40 w 102"/>
                <a:gd name="T25" fmla="*/ 55 h 174"/>
                <a:gd name="T26" fmla="*/ 40 w 102"/>
                <a:gd name="T27" fmla="*/ 62 h 174"/>
                <a:gd name="T28" fmla="*/ 38 w 102"/>
                <a:gd name="T29" fmla="*/ 68 h 174"/>
                <a:gd name="T30" fmla="*/ 36 w 102"/>
                <a:gd name="T31" fmla="*/ 73 h 174"/>
                <a:gd name="T32" fmla="*/ 35 w 102"/>
                <a:gd name="T33" fmla="*/ 79 h 174"/>
                <a:gd name="T34" fmla="*/ 33 w 102"/>
                <a:gd name="T35" fmla="*/ 84 h 174"/>
                <a:gd name="T36" fmla="*/ 31 w 102"/>
                <a:gd name="T37" fmla="*/ 90 h 174"/>
                <a:gd name="T38" fmla="*/ 27 w 102"/>
                <a:gd name="T39" fmla="*/ 97 h 174"/>
                <a:gd name="T40" fmla="*/ 24 w 102"/>
                <a:gd name="T41" fmla="*/ 102 h 174"/>
                <a:gd name="T42" fmla="*/ 20 w 102"/>
                <a:gd name="T43" fmla="*/ 110 h 174"/>
                <a:gd name="T44" fmla="*/ 14 w 102"/>
                <a:gd name="T45" fmla="*/ 115 h 174"/>
                <a:gd name="T46" fmla="*/ 11 w 102"/>
                <a:gd name="T47" fmla="*/ 122 h 174"/>
                <a:gd name="T48" fmla="*/ 5 w 102"/>
                <a:gd name="T49" fmla="*/ 128 h 174"/>
                <a:gd name="T50" fmla="*/ 0 w 102"/>
                <a:gd name="T51" fmla="*/ 135 h 174"/>
                <a:gd name="T52" fmla="*/ 60 w 102"/>
                <a:gd name="T53" fmla="*/ 174 h 174"/>
                <a:gd name="T54" fmla="*/ 60 w 102"/>
                <a:gd name="T55" fmla="*/ 172 h 174"/>
                <a:gd name="T56" fmla="*/ 62 w 102"/>
                <a:gd name="T57" fmla="*/ 170 h 174"/>
                <a:gd name="T58" fmla="*/ 64 w 102"/>
                <a:gd name="T59" fmla="*/ 166 h 174"/>
                <a:gd name="T60" fmla="*/ 69 w 102"/>
                <a:gd name="T61" fmla="*/ 163 h 174"/>
                <a:gd name="T62" fmla="*/ 71 w 102"/>
                <a:gd name="T63" fmla="*/ 157 h 174"/>
                <a:gd name="T64" fmla="*/ 77 w 102"/>
                <a:gd name="T65" fmla="*/ 152 h 174"/>
                <a:gd name="T66" fmla="*/ 80 w 102"/>
                <a:gd name="T67" fmla="*/ 144 h 174"/>
                <a:gd name="T68" fmla="*/ 86 w 102"/>
                <a:gd name="T69" fmla="*/ 139 h 174"/>
                <a:gd name="T70" fmla="*/ 87 w 102"/>
                <a:gd name="T71" fmla="*/ 133 h 174"/>
                <a:gd name="T72" fmla="*/ 89 w 102"/>
                <a:gd name="T73" fmla="*/ 128 h 174"/>
                <a:gd name="T74" fmla="*/ 91 w 102"/>
                <a:gd name="T75" fmla="*/ 124 h 174"/>
                <a:gd name="T76" fmla="*/ 93 w 102"/>
                <a:gd name="T77" fmla="*/ 119 h 174"/>
                <a:gd name="T78" fmla="*/ 95 w 102"/>
                <a:gd name="T79" fmla="*/ 113 h 174"/>
                <a:gd name="T80" fmla="*/ 97 w 102"/>
                <a:gd name="T81" fmla="*/ 110 h 174"/>
                <a:gd name="T82" fmla="*/ 98 w 102"/>
                <a:gd name="T83" fmla="*/ 104 h 174"/>
                <a:gd name="T84" fmla="*/ 100 w 102"/>
                <a:gd name="T85" fmla="*/ 99 h 174"/>
                <a:gd name="T86" fmla="*/ 100 w 102"/>
                <a:gd name="T87" fmla="*/ 93 h 174"/>
                <a:gd name="T88" fmla="*/ 100 w 102"/>
                <a:gd name="T89" fmla="*/ 88 h 174"/>
                <a:gd name="T90" fmla="*/ 102 w 102"/>
                <a:gd name="T91" fmla="*/ 82 h 174"/>
                <a:gd name="T92" fmla="*/ 102 w 102"/>
                <a:gd name="T93" fmla="*/ 77 h 174"/>
                <a:gd name="T94" fmla="*/ 102 w 102"/>
                <a:gd name="T95" fmla="*/ 70 h 174"/>
                <a:gd name="T96" fmla="*/ 102 w 102"/>
                <a:gd name="T97" fmla="*/ 64 h 174"/>
                <a:gd name="T98" fmla="*/ 100 w 102"/>
                <a:gd name="T99" fmla="*/ 57 h 174"/>
                <a:gd name="T100" fmla="*/ 100 w 102"/>
                <a:gd name="T101" fmla="*/ 51 h 174"/>
                <a:gd name="T102" fmla="*/ 35 w 102"/>
                <a:gd name="T103" fmla="*/ 0 h 174"/>
                <a:gd name="T104" fmla="*/ 35 w 102"/>
                <a:gd name="T105" fmla="*/ 0 h 1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2"/>
                <a:gd name="T160" fmla="*/ 0 h 174"/>
                <a:gd name="T161" fmla="*/ 102 w 102"/>
                <a:gd name="T162" fmla="*/ 174 h 17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2" h="174">
                  <a:moveTo>
                    <a:pt x="35" y="0"/>
                  </a:moveTo>
                  <a:lnTo>
                    <a:pt x="36" y="2"/>
                  </a:lnTo>
                  <a:lnTo>
                    <a:pt x="36" y="6"/>
                  </a:lnTo>
                  <a:lnTo>
                    <a:pt x="38" y="11"/>
                  </a:lnTo>
                  <a:lnTo>
                    <a:pt x="40" y="17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42" y="31"/>
                  </a:lnTo>
                  <a:lnTo>
                    <a:pt x="42" y="37"/>
                  </a:lnTo>
                  <a:lnTo>
                    <a:pt x="44" y="42"/>
                  </a:lnTo>
                  <a:lnTo>
                    <a:pt x="42" y="46"/>
                  </a:lnTo>
                  <a:lnTo>
                    <a:pt x="42" y="51"/>
                  </a:lnTo>
                  <a:lnTo>
                    <a:pt x="40" y="55"/>
                  </a:lnTo>
                  <a:lnTo>
                    <a:pt x="40" y="62"/>
                  </a:lnTo>
                  <a:lnTo>
                    <a:pt x="38" y="68"/>
                  </a:lnTo>
                  <a:lnTo>
                    <a:pt x="36" y="73"/>
                  </a:lnTo>
                  <a:lnTo>
                    <a:pt x="35" y="79"/>
                  </a:lnTo>
                  <a:lnTo>
                    <a:pt x="33" y="84"/>
                  </a:lnTo>
                  <a:lnTo>
                    <a:pt x="31" y="90"/>
                  </a:lnTo>
                  <a:lnTo>
                    <a:pt x="27" y="97"/>
                  </a:lnTo>
                  <a:lnTo>
                    <a:pt x="24" y="102"/>
                  </a:lnTo>
                  <a:lnTo>
                    <a:pt x="20" y="110"/>
                  </a:lnTo>
                  <a:lnTo>
                    <a:pt x="14" y="115"/>
                  </a:lnTo>
                  <a:lnTo>
                    <a:pt x="11" y="122"/>
                  </a:lnTo>
                  <a:lnTo>
                    <a:pt x="5" y="128"/>
                  </a:lnTo>
                  <a:lnTo>
                    <a:pt x="0" y="135"/>
                  </a:lnTo>
                  <a:lnTo>
                    <a:pt x="60" y="174"/>
                  </a:lnTo>
                  <a:lnTo>
                    <a:pt x="60" y="172"/>
                  </a:lnTo>
                  <a:lnTo>
                    <a:pt x="62" y="170"/>
                  </a:lnTo>
                  <a:lnTo>
                    <a:pt x="64" y="166"/>
                  </a:lnTo>
                  <a:lnTo>
                    <a:pt x="69" y="163"/>
                  </a:lnTo>
                  <a:lnTo>
                    <a:pt x="71" y="157"/>
                  </a:lnTo>
                  <a:lnTo>
                    <a:pt x="77" y="152"/>
                  </a:lnTo>
                  <a:lnTo>
                    <a:pt x="80" y="144"/>
                  </a:lnTo>
                  <a:lnTo>
                    <a:pt x="86" y="139"/>
                  </a:lnTo>
                  <a:lnTo>
                    <a:pt x="87" y="133"/>
                  </a:lnTo>
                  <a:lnTo>
                    <a:pt x="89" y="128"/>
                  </a:lnTo>
                  <a:lnTo>
                    <a:pt x="91" y="124"/>
                  </a:lnTo>
                  <a:lnTo>
                    <a:pt x="93" y="119"/>
                  </a:lnTo>
                  <a:lnTo>
                    <a:pt x="95" y="113"/>
                  </a:lnTo>
                  <a:lnTo>
                    <a:pt x="97" y="110"/>
                  </a:lnTo>
                  <a:lnTo>
                    <a:pt x="98" y="104"/>
                  </a:lnTo>
                  <a:lnTo>
                    <a:pt x="100" y="99"/>
                  </a:lnTo>
                  <a:lnTo>
                    <a:pt x="100" y="93"/>
                  </a:lnTo>
                  <a:lnTo>
                    <a:pt x="100" y="88"/>
                  </a:lnTo>
                  <a:lnTo>
                    <a:pt x="102" y="82"/>
                  </a:lnTo>
                  <a:lnTo>
                    <a:pt x="102" y="77"/>
                  </a:lnTo>
                  <a:lnTo>
                    <a:pt x="102" y="70"/>
                  </a:lnTo>
                  <a:lnTo>
                    <a:pt x="102" y="64"/>
                  </a:lnTo>
                  <a:lnTo>
                    <a:pt x="100" y="57"/>
                  </a:lnTo>
                  <a:lnTo>
                    <a:pt x="100" y="5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6" name="Freeform 17"/>
            <p:cNvSpPr>
              <a:spLocks/>
            </p:cNvSpPr>
            <p:nvPr/>
          </p:nvSpPr>
          <p:spPr bwMode="auto">
            <a:xfrm>
              <a:off x="7729538" y="677863"/>
              <a:ext cx="100012" cy="98425"/>
            </a:xfrm>
            <a:custGeom>
              <a:avLst/>
              <a:gdLst>
                <a:gd name="T0" fmla="*/ 124 w 124"/>
                <a:gd name="T1" fmla="*/ 4 h 124"/>
                <a:gd name="T2" fmla="*/ 122 w 124"/>
                <a:gd name="T3" fmla="*/ 4 h 124"/>
                <a:gd name="T4" fmla="*/ 120 w 124"/>
                <a:gd name="T5" fmla="*/ 5 h 124"/>
                <a:gd name="T6" fmla="*/ 117 w 124"/>
                <a:gd name="T7" fmla="*/ 7 h 124"/>
                <a:gd name="T8" fmla="*/ 113 w 124"/>
                <a:gd name="T9" fmla="*/ 9 h 124"/>
                <a:gd name="T10" fmla="*/ 108 w 124"/>
                <a:gd name="T11" fmla="*/ 11 h 124"/>
                <a:gd name="T12" fmla="*/ 102 w 124"/>
                <a:gd name="T13" fmla="*/ 16 h 124"/>
                <a:gd name="T14" fmla="*/ 97 w 124"/>
                <a:gd name="T15" fmla="*/ 20 h 124"/>
                <a:gd name="T16" fmla="*/ 89 w 124"/>
                <a:gd name="T17" fmla="*/ 27 h 124"/>
                <a:gd name="T18" fmla="*/ 88 w 124"/>
                <a:gd name="T19" fmla="*/ 31 h 124"/>
                <a:gd name="T20" fmla="*/ 84 w 124"/>
                <a:gd name="T21" fmla="*/ 35 h 124"/>
                <a:gd name="T22" fmla="*/ 80 w 124"/>
                <a:gd name="T23" fmla="*/ 38 h 124"/>
                <a:gd name="T24" fmla="*/ 78 w 124"/>
                <a:gd name="T25" fmla="*/ 42 h 124"/>
                <a:gd name="T26" fmla="*/ 77 w 124"/>
                <a:gd name="T27" fmla="*/ 47 h 124"/>
                <a:gd name="T28" fmla="*/ 73 w 124"/>
                <a:gd name="T29" fmla="*/ 53 h 124"/>
                <a:gd name="T30" fmla="*/ 71 w 124"/>
                <a:gd name="T31" fmla="*/ 58 h 124"/>
                <a:gd name="T32" fmla="*/ 69 w 124"/>
                <a:gd name="T33" fmla="*/ 64 h 124"/>
                <a:gd name="T34" fmla="*/ 67 w 124"/>
                <a:gd name="T35" fmla="*/ 69 h 124"/>
                <a:gd name="T36" fmla="*/ 66 w 124"/>
                <a:gd name="T37" fmla="*/ 77 h 124"/>
                <a:gd name="T38" fmla="*/ 64 w 124"/>
                <a:gd name="T39" fmla="*/ 82 h 124"/>
                <a:gd name="T40" fmla="*/ 64 w 124"/>
                <a:gd name="T41" fmla="*/ 91 h 124"/>
                <a:gd name="T42" fmla="*/ 64 w 124"/>
                <a:gd name="T43" fmla="*/ 95 h 124"/>
                <a:gd name="T44" fmla="*/ 64 w 124"/>
                <a:gd name="T45" fmla="*/ 97 h 124"/>
                <a:gd name="T46" fmla="*/ 64 w 124"/>
                <a:gd name="T47" fmla="*/ 102 h 124"/>
                <a:gd name="T48" fmla="*/ 64 w 124"/>
                <a:gd name="T49" fmla="*/ 106 h 124"/>
                <a:gd name="T50" fmla="*/ 64 w 124"/>
                <a:gd name="T51" fmla="*/ 109 h 124"/>
                <a:gd name="T52" fmla="*/ 64 w 124"/>
                <a:gd name="T53" fmla="*/ 115 h 124"/>
                <a:gd name="T54" fmla="*/ 64 w 124"/>
                <a:gd name="T55" fmla="*/ 119 h 124"/>
                <a:gd name="T56" fmla="*/ 64 w 124"/>
                <a:gd name="T57" fmla="*/ 124 h 124"/>
                <a:gd name="T58" fmla="*/ 2 w 124"/>
                <a:gd name="T59" fmla="*/ 120 h 124"/>
                <a:gd name="T60" fmla="*/ 2 w 124"/>
                <a:gd name="T61" fmla="*/ 120 h 124"/>
                <a:gd name="T62" fmla="*/ 2 w 124"/>
                <a:gd name="T63" fmla="*/ 117 h 124"/>
                <a:gd name="T64" fmla="*/ 2 w 124"/>
                <a:gd name="T65" fmla="*/ 111 h 124"/>
                <a:gd name="T66" fmla="*/ 2 w 124"/>
                <a:gd name="T67" fmla="*/ 106 h 124"/>
                <a:gd name="T68" fmla="*/ 0 w 124"/>
                <a:gd name="T69" fmla="*/ 102 h 124"/>
                <a:gd name="T70" fmla="*/ 0 w 124"/>
                <a:gd name="T71" fmla="*/ 98 h 124"/>
                <a:gd name="T72" fmla="*/ 0 w 124"/>
                <a:gd name="T73" fmla="*/ 95 h 124"/>
                <a:gd name="T74" fmla="*/ 0 w 124"/>
                <a:gd name="T75" fmla="*/ 89 h 124"/>
                <a:gd name="T76" fmla="*/ 0 w 124"/>
                <a:gd name="T77" fmla="*/ 84 h 124"/>
                <a:gd name="T78" fmla="*/ 0 w 124"/>
                <a:gd name="T79" fmla="*/ 80 h 124"/>
                <a:gd name="T80" fmla="*/ 2 w 124"/>
                <a:gd name="T81" fmla="*/ 77 h 124"/>
                <a:gd name="T82" fmla="*/ 2 w 124"/>
                <a:gd name="T83" fmla="*/ 71 h 124"/>
                <a:gd name="T84" fmla="*/ 2 w 124"/>
                <a:gd name="T85" fmla="*/ 66 h 124"/>
                <a:gd name="T86" fmla="*/ 2 w 124"/>
                <a:gd name="T87" fmla="*/ 62 h 124"/>
                <a:gd name="T88" fmla="*/ 4 w 124"/>
                <a:gd name="T89" fmla="*/ 55 h 124"/>
                <a:gd name="T90" fmla="*/ 5 w 124"/>
                <a:gd name="T91" fmla="*/ 51 h 124"/>
                <a:gd name="T92" fmla="*/ 5 w 124"/>
                <a:gd name="T93" fmla="*/ 45 h 124"/>
                <a:gd name="T94" fmla="*/ 7 w 124"/>
                <a:gd name="T95" fmla="*/ 40 h 124"/>
                <a:gd name="T96" fmla="*/ 9 w 124"/>
                <a:gd name="T97" fmla="*/ 36 h 124"/>
                <a:gd name="T98" fmla="*/ 13 w 124"/>
                <a:gd name="T99" fmla="*/ 31 h 124"/>
                <a:gd name="T100" fmla="*/ 15 w 124"/>
                <a:gd name="T101" fmla="*/ 27 h 124"/>
                <a:gd name="T102" fmla="*/ 16 w 124"/>
                <a:gd name="T103" fmla="*/ 22 h 124"/>
                <a:gd name="T104" fmla="*/ 20 w 124"/>
                <a:gd name="T105" fmla="*/ 16 h 124"/>
                <a:gd name="T106" fmla="*/ 24 w 124"/>
                <a:gd name="T107" fmla="*/ 13 h 124"/>
                <a:gd name="T108" fmla="*/ 27 w 124"/>
                <a:gd name="T109" fmla="*/ 9 h 124"/>
                <a:gd name="T110" fmla="*/ 31 w 124"/>
                <a:gd name="T111" fmla="*/ 5 h 124"/>
                <a:gd name="T112" fmla="*/ 36 w 124"/>
                <a:gd name="T113" fmla="*/ 2 h 124"/>
                <a:gd name="T114" fmla="*/ 42 w 124"/>
                <a:gd name="T115" fmla="*/ 0 h 124"/>
                <a:gd name="T116" fmla="*/ 124 w 124"/>
                <a:gd name="T117" fmla="*/ 4 h 124"/>
                <a:gd name="T118" fmla="*/ 124 w 124"/>
                <a:gd name="T119" fmla="*/ 4 h 1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4"/>
                <a:gd name="T181" fmla="*/ 0 h 124"/>
                <a:gd name="T182" fmla="*/ 124 w 124"/>
                <a:gd name="T183" fmla="*/ 124 h 12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4" h="124">
                  <a:moveTo>
                    <a:pt x="124" y="4"/>
                  </a:moveTo>
                  <a:lnTo>
                    <a:pt x="122" y="4"/>
                  </a:lnTo>
                  <a:lnTo>
                    <a:pt x="120" y="5"/>
                  </a:lnTo>
                  <a:lnTo>
                    <a:pt x="117" y="7"/>
                  </a:lnTo>
                  <a:lnTo>
                    <a:pt x="113" y="9"/>
                  </a:lnTo>
                  <a:lnTo>
                    <a:pt x="108" y="11"/>
                  </a:lnTo>
                  <a:lnTo>
                    <a:pt x="102" y="16"/>
                  </a:lnTo>
                  <a:lnTo>
                    <a:pt x="97" y="20"/>
                  </a:lnTo>
                  <a:lnTo>
                    <a:pt x="89" y="27"/>
                  </a:lnTo>
                  <a:lnTo>
                    <a:pt x="88" y="31"/>
                  </a:lnTo>
                  <a:lnTo>
                    <a:pt x="84" y="35"/>
                  </a:lnTo>
                  <a:lnTo>
                    <a:pt x="80" y="38"/>
                  </a:lnTo>
                  <a:lnTo>
                    <a:pt x="78" y="42"/>
                  </a:lnTo>
                  <a:lnTo>
                    <a:pt x="77" y="47"/>
                  </a:lnTo>
                  <a:lnTo>
                    <a:pt x="73" y="53"/>
                  </a:lnTo>
                  <a:lnTo>
                    <a:pt x="71" y="58"/>
                  </a:lnTo>
                  <a:lnTo>
                    <a:pt x="69" y="64"/>
                  </a:lnTo>
                  <a:lnTo>
                    <a:pt x="67" y="69"/>
                  </a:lnTo>
                  <a:lnTo>
                    <a:pt x="66" y="77"/>
                  </a:lnTo>
                  <a:lnTo>
                    <a:pt x="64" y="82"/>
                  </a:lnTo>
                  <a:lnTo>
                    <a:pt x="64" y="91"/>
                  </a:lnTo>
                  <a:lnTo>
                    <a:pt x="64" y="95"/>
                  </a:lnTo>
                  <a:lnTo>
                    <a:pt x="64" y="97"/>
                  </a:lnTo>
                  <a:lnTo>
                    <a:pt x="64" y="102"/>
                  </a:lnTo>
                  <a:lnTo>
                    <a:pt x="64" y="106"/>
                  </a:lnTo>
                  <a:lnTo>
                    <a:pt x="64" y="109"/>
                  </a:lnTo>
                  <a:lnTo>
                    <a:pt x="64" y="115"/>
                  </a:lnTo>
                  <a:lnTo>
                    <a:pt x="64" y="119"/>
                  </a:lnTo>
                  <a:lnTo>
                    <a:pt x="64" y="124"/>
                  </a:lnTo>
                  <a:lnTo>
                    <a:pt x="2" y="120"/>
                  </a:lnTo>
                  <a:lnTo>
                    <a:pt x="2" y="117"/>
                  </a:lnTo>
                  <a:lnTo>
                    <a:pt x="2" y="111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2" y="77"/>
                  </a:lnTo>
                  <a:lnTo>
                    <a:pt x="2" y="71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4" y="55"/>
                  </a:lnTo>
                  <a:lnTo>
                    <a:pt x="5" y="51"/>
                  </a:lnTo>
                  <a:lnTo>
                    <a:pt x="5" y="45"/>
                  </a:lnTo>
                  <a:lnTo>
                    <a:pt x="7" y="40"/>
                  </a:lnTo>
                  <a:lnTo>
                    <a:pt x="9" y="36"/>
                  </a:lnTo>
                  <a:lnTo>
                    <a:pt x="13" y="31"/>
                  </a:lnTo>
                  <a:lnTo>
                    <a:pt x="15" y="27"/>
                  </a:lnTo>
                  <a:lnTo>
                    <a:pt x="16" y="22"/>
                  </a:lnTo>
                  <a:lnTo>
                    <a:pt x="20" y="16"/>
                  </a:lnTo>
                  <a:lnTo>
                    <a:pt x="24" y="13"/>
                  </a:lnTo>
                  <a:lnTo>
                    <a:pt x="27" y="9"/>
                  </a:lnTo>
                  <a:lnTo>
                    <a:pt x="31" y="5"/>
                  </a:lnTo>
                  <a:lnTo>
                    <a:pt x="36" y="2"/>
                  </a:lnTo>
                  <a:lnTo>
                    <a:pt x="42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7" name="Freeform 18"/>
            <p:cNvSpPr>
              <a:spLocks/>
            </p:cNvSpPr>
            <p:nvPr/>
          </p:nvSpPr>
          <p:spPr bwMode="auto">
            <a:xfrm>
              <a:off x="7331075" y="598488"/>
              <a:ext cx="461963" cy="182562"/>
            </a:xfrm>
            <a:custGeom>
              <a:avLst/>
              <a:gdLst>
                <a:gd name="T0" fmla="*/ 57 w 580"/>
                <a:gd name="T1" fmla="*/ 4 h 230"/>
                <a:gd name="T2" fmla="*/ 66 w 580"/>
                <a:gd name="T3" fmla="*/ 10 h 230"/>
                <a:gd name="T4" fmla="*/ 78 w 580"/>
                <a:gd name="T5" fmla="*/ 21 h 230"/>
                <a:gd name="T6" fmla="*/ 97 w 580"/>
                <a:gd name="T7" fmla="*/ 31 h 230"/>
                <a:gd name="T8" fmla="*/ 111 w 580"/>
                <a:gd name="T9" fmla="*/ 41 h 230"/>
                <a:gd name="T10" fmla="*/ 122 w 580"/>
                <a:gd name="T11" fmla="*/ 50 h 230"/>
                <a:gd name="T12" fmla="*/ 135 w 580"/>
                <a:gd name="T13" fmla="*/ 57 h 230"/>
                <a:gd name="T14" fmla="*/ 150 w 580"/>
                <a:gd name="T15" fmla="*/ 64 h 230"/>
                <a:gd name="T16" fmla="*/ 164 w 580"/>
                <a:gd name="T17" fmla="*/ 73 h 230"/>
                <a:gd name="T18" fmla="*/ 181 w 580"/>
                <a:gd name="T19" fmla="*/ 81 h 230"/>
                <a:gd name="T20" fmla="*/ 199 w 580"/>
                <a:gd name="T21" fmla="*/ 90 h 230"/>
                <a:gd name="T22" fmla="*/ 217 w 580"/>
                <a:gd name="T23" fmla="*/ 95 h 230"/>
                <a:gd name="T24" fmla="*/ 235 w 580"/>
                <a:gd name="T25" fmla="*/ 105 h 230"/>
                <a:gd name="T26" fmla="*/ 257 w 580"/>
                <a:gd name="T27" fmla="*/ 112 h 230"/>
                <a:gd name="T28" fmla="*/ 279 w 580"/>
                <a:gd name="T29" fmla="*/ 119 h 230"/>
                <a:gd name="T30" fmla="*/ 301 w 580"/>
                <a:gd name="T31" fmla="*/ 126 h 230"/>
                <a:gd name="T32" fmla="*/ 325 w 580"/>
                <a:gd name="T33" fmla="*/ 132 h 230"/>
                <a:gd name="T34" fmla="*/ 347 w 580"/>
                <a:gd name="T35" fmla="*/ 137 h 230"/>
                <a:gd name="T36" fmla="*/ 367 w 580"/>
                <a:gd name="T37" fmla="*/ 143 h 230"/>
                <a:gd name="T38" fmla="*/ 387 w 580"/>
                <a:gd name="T39" fmla="*/ 146 h 230"/>
                <a:gd name="T40" fmla="*/ 403 w 580"/>
                <a:gd name="T41" fmla="*/ 150 h 230"/>
                <a:gd name="T42" fmla="*/ 422 w 580"/>
                <a:gd name="T43" fmla="*/ 154 h 230"/>
                <a:gd name="T44" fmla="*/ 436 w 580"/>
                <a:gd name="T45" fmla="*/ 157 h 230"/>
                <a:gd name="T46" fmla="*/ 451 w 580"/>
                <a:gd name="T47" fmla="*/ 159 h 230"/>
                <a:gd name="T48" fmla="*/ 464 w 580"/>
                <a:gd name="T49" fmla="*/ 161 h 230"/>
                <a:gd name="T50" fmla="*/ 480 w 580"/>
                <a:gd name="T51" fmla="*/ 165 h 230"/>
                <a:gd name="T52" fmla="*/ 500 w 580"/>
                <a:gd name="T53" fmla="*/ 167 h 230"/>
                <a:gd name="T54" fmla="*/ 515 w 580"/>
                <a:gd name="T55" fmla="*/ 168 h 230"/>
                <a:gd name="T56" fmla="*/ 526 w 580"/>
                <a:gd name="T57" fmla="*/ 168 h 230"/>
                <a:gd name="T58" fmla="*/ 538 w 580"/>
                <a:gd name="T59" fmla="*/ 168 h 230"/>
                <a:gd name="T60" fmla="*/ 579 w 580"/>
                <a:gd name="T61" fmla="*/ 229 h 230"/>
                <a:gd name="T62" fmla="*/ 566 w 580"/>
                <a:gd name="T63" fmla="*/ 230 h 230"/>
                <a:gd name="T64" fmla="*/ 549 w 580"/>
                <a:gd name="T65" fmla="*/ 230 h 230"/>
                <a:gd name="T66" fmla="*/ 535 w 580"/>
                <a:gd name="T67" fmla="*/ 230 h 230"/>
                <a:gd name="T68" fmla="*/ 522 w 580"/>
                <a:gd name="T69" fmla="*/ 230 h 230"/>
                <a:gd name="T70" fmla="*/ 509 w 580"/>
                <a:gd name="T71" fmla="*/ 230 h 230"/>
                <a:gd name="T72" fmla="*/ 495 w 580"/>
                <a:gd name="T73" fmla="*/ 229 h 230"/>
                <a:gd name="T74" fmla="*/ 478 w 580"/>
                <a:gd name="T75" fmla="*/ 227 h 230"/>
                <a:gd name="T76" fmla="*/ 458 w 580"/>
                <a:gd name="T77" fmla="*/ 225 h 230"/>
                <a:gd name="T78" fmla="*/ 440 w 580"/>
                <a:gd name="T79" fmla="*/ 223 h 230"/>
                <a:gd name="T80" fmla="*/ 418 w 580"/>
                <a:gd name="T81" fmla="*/ 220 h 230"/>
                <a:gd name="T82" fmla="*/ 398 w 580"/>
                <a:gd name="T83" fmla="*/ 216 h 230"/>
                <a:gd name="T84" fmla="*/ 374 w 580"/>
                <a:gd name="T85" fmla="*/ 210 h 230"/>
                <a:gd name="T86" fmla="*/ 350 w 580"/>
                <a:gd name="T87" fmla="*/ 205 h 230"/>
                <a:gd name="T88" fmla="*/ 325 w 580"/>
                <a:gd name="T89" fmla="*/ 198 h 230"/>
                <a:gd name="T90" fmla="*/ 297 w 580"/>
                <a:gd name="T91" fmla="*/ 190 h 230"/>
                <a:gd name="T92" fmla="*/ 270 w 580"/>
                <a:gd name="T93" fmla="*/ 181 h 230"/>
                <a:gd name="T94" fmla="*/ 243 w 580"/>
                <a:gd name="T95" fmla="*/ 172 h 230"/>
                <a:gd name="T96" fmla="*/ 213 w 580"/>
                <a:gd name="T97" fmla="*/ 161 h 230"/>
                <a:gd name="T98" fmla="*/ 188 w 580"/>
                <a:gd name="T99" fmla="*/ 152 h 230"/>
                <a:gd name="T100" fmla="*/ 162 w 580"/>
                <a:gd name="T101" fmla="*/ 141 h 230"/>
                <a:gd name="T102" fmla="*/ 142 w 580"/>
                <a:gd name="T103" fmla="*/ 132 h 230"/>
                <a:gd name="T104" fmla="*/ 124 w 580"/>
                <a:gd name="T105" fmla="*/ 123 h 230"/>
                <a:gd name="T106" fmla="*/ 106 w 580"/>
                <a:gd name="T107" fmla="*/ 115 h 230"/>
                <a:gd name="T108" fmla="*/ 91 w 580"/>
                <a:gd name="T109" fmla="*/ 106 h 230"/>
                <a:gd name="T110" fmla="*/ 78 w 580"/>
                <a:gd name="T111" fmla="*/ 99 h 230"/>
                <a:gd name="T112" fmla="*/ 66 w 580"/>
                <a:gd name="T113" fmla="*/ 92 h 230"/>
                <a:gd name="T114" fmla="*/ 49 w 580"/>
                <a:gd name="T115" fmla="*/ 81 h 230"/>
                <a:gd name="T116" fmla="*/ 33 w 580"/>
                <a:gd name="T117" fmla="*/ 68 h 230"/>
                <a:gd name="T118" fmla="*/ 16 w 580"/>
                <a:gd name="T119" fmla="*/ 53 h 230"/>
                <a:gd name="T120" fmla="*/ 4 w 580"/>
                <a:gd name="T121" fmla="*/ 39 h 230"/>
                <a:gd name="T122" fmla="*/ 53 w 580"/>
                <a:gd name="T123" fmla="*/ 0 h 2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80"/>
                <a:gd name="T187" fmla="*/ 0 h 230"/>
                <a:gd name="T188" fmla="*/ 580 w 580"/>
                <a:gd name="T189" fmla="*/ 230 h 23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80" h="230">
                  <a:moveTo>
                    <a:pt x="53" y="0"/>
                  </a:moveTo>
                  <a:lnTo>
                    <a:pt x="55" y="0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2" y="8"/>
                  </a:lnTo>
                  <a:lnTo>
                    <a:pt x="66" y="10"/>
                  </a:lnTo>
                  <a:lnTo>
                    <a:pt x="69" y="13"/>
                  </a:lnTo>
                  <a:lnTo>
                    <a:pt x="73" y="17"/>
                  </a:lnTo>
                  <a:lnTo>
                    <a:pt x="78" y="21"/>
                  </a:lnTo>
                  <a:lnTo>
                    <a:pt x="84" y="24"/>
                  </a:lnTo>
                  <a:lnTo>
                    <a:pt x="89" y="28"/>
                  </a:lnTo>
                  <a:lnTo>
                    <a:pt x="97" y="31"/>
                  </a:lnTo>
                  <a:lnTo>
                    <a:pt x="104" y="37"/>
                  </a:lnTo>
                  <a:lnTo>
                    <a:pt x="106" y="39"/>
                  </a:lnTo>
                  <a:lnTo>
                    <a:pt x="111" y="41"/>
                  </a:lnTo>
                  <a:lnTo>
                    <a:pt x="115" y="44"/>
                  </a:lnTo>
                  <a:lnTo>
                    <a:pt x="119" y="48"/>
                  </a:lnTo>
                  <a:lnTo>
                    <a:pt x="122" y="50"/>
                  </a:lnTo>
                  <a:lnTo>
                    <a:pt x="128" y="52"/>
                  </a:lnTo>
                  <a:lnTo>
                    <a:pt x="131" y="53"/>
                  </a:lnTo>
                  <a:lnTo>
                    <a:pt x="135" y="57"/>
                  </a:lnTo>
                  <a:lnTo>
                    <a:pt x="140" y="59"/>
                  </a:lnTo>
                  <a:lnTo>
                    <a:pt x="144" y="63"/>
                  </a:lnTo>
                  <a:lnTo>
                    <a:pt x="150" y="64"/>
                  </a:lnTo>
                  <a:lnTo>
                    <a:pt x="155" y="68"/>
                  </a:lnTo>
                  <a:lnTo>
                    <a:pt x="159" y="70"/>
                  </a:lnTo>
                  <a:lnTo>
                    <a:pt x="164" y="73"/>
                  </a:lnTo>
                  <a:lnTo>
                    <a:pt x="170" y="75"/>
                  </a:lnTo>
                  <a:lnTo>
                    <a:pt x="175" y="79"/>
                  </a:lnTo>
                  <a:lnTo>
                    <a:pt x="181" y="81"/>
                  </a:lnTo>
                  <a:lnTo>
                    <a:pt x="186" y="83"/>
                  </a:lnTo>
                  <a:lnTo>
                    <a:pt x="193" y="86"/>
                  </a:lnTo>
                  <a:lnTo>
                    <a:pt x="199" y="90"/>
                  </a:lnTo>
                  <a:lnTo>
                    <a:pt x="204" y="92"/>
                  </a:lnTo>
                  <a:lnTo>
                    <a:pt x="210" y="94"/>
                  </a:lnTo>
                  <a:lnTo>
                    <a:pt x="217" y="95"/>
                  </a:lnTo>
                  <a:lnTo>
                    <a:pt x="223" y="99"/>
                  </a:lnTo>
                  <a:lnTo>
                    <a:pt x="230" y="101"/>
                  </a:lnTo>
                  <a:lnTo>
                    <a:pt x="235" y="105"/>
                  </a:lnTo>
                  <a:lnTo>
                    <a:pt x="243" y="106"/>
                  </a:lnTo>
                  <a:lnTo>
                    <a:pt x="250" y="110"/>
                  </a:lnTo>
                  <a:lnTo>
                    <a:pt x="257" y="112"/>
                  </a:lnTo>
                  <a:lnTo>
                    <a:pt x="265" y="115"/>
                  </a:lnTo>
                  <a:lnTo>
                    <a:pt x="270" y="117"/>
                  </a:lnTo>
                  <a:lnTo>
                    <a:pt x="279" y="119"/>
                  </a:lnTo>
                  <a:lnTo>
                    <a:pt x="287" y="121"/>
                  </a:lnTo>
                  <a:lnTo>
                    <a:pt x="294" y="125"/>
                  </a:lnTo>
                  <a:lnTo>
                    <a:pt x="301" y="126"/>
                  </a:lnTo>
                  <a:lnTo>
                    <a:pt x="310" y="128"/>
                  </a:lnTo>
                  <a:lnTo>
                    <a:pt x="318" y="130"/>
                  </a:lnTo>
                  <a:lnTo>
                    <a:pt x="325" y="132"/>
                  </a:lnTo>
                  <a:lnTo>
                    <a:pt x="332" y="134"/>
                  </a:lnTo>
                  <a:lnTo>
                    <a:pt x="339" y="136"/>
                  </a:lnTo>
                  <a:lnTo>
                    <a:pt x="347" y="137"/>
                  </a:lnTo>
                  <a:lnTo>
                    <a:pt x="354" y="139"/>
                  </a:lnTo>
                  <a:lnTo>
                    <a:pt x="360" y="141"/>
                  </a:lnTo>
                  <a:lnTo>
                    <a:pt x="367" y="143"/>
                  </a:lnTo>
                  <a:lnTo>
                    <a:pt x="374" y="143"/>
                  </a:lnTo>
                  <a:lnTo>
                    <a:pt x="380" y="146"/>
                  </a:lnTo>
                  <a:lnTo>
                    <a:pt x="387" y="146"/>
                  </a:lnTo>
                  <a:lnTo>
                    <a:pt x="392" y="148"/>
                  </a:lnTo>
                  <a:lnTo>
                    <a:pt x="398" y="150"/>
                  </a:lnTo>
                  <a:lnTo>
                    <a:pt x="403" y="150"/>
                  </a:lnTo>
                  <a:lnTo>
                    <a:pt x="411" y="152"/>
                  </a:lnTo>
                  <a:lnTo>
                    <a:pt x="416" y="154"/>
                  </a:lnTo>
                  <a:lnTo>
                    <a:pt x="422" y="154"/>
                  </a:lnTo>
                  <a:lnTo>
                    <a:pt x="427" y="156"/>
                  </a:lnTo>
                  <a:lnTo>
                    <a:pt x="431" y="156"/>
                  </a:lnTo>
                  <a:lnTo>
                    <a:pt x="436" y="157"/>
                  </a:lnTo>
                  <a:lnTo>
                    <a:pt x="442" y="157"/>
                  </a:lnTo>
                  <a:lnTo>
                    <a:pt x="445" y="159"/>
                  </a:lnTo>
                  <a:lnTo>
                    <a:pt x="451" y="159"/>
                  </a:lnTo>
                  <a:lnTo>
                    <a:pt x="456" y="161"/>
                  </a:lnTo>
                  <a:lnTo>
                    <a:pt x="460" y="161"/>
                  </a:lnTo>
                  <a:lnTo>
                    <a:pt x="464" y="161"/>
                  </a:lnTo>
                  <a:lnTo>
                    <a:pt x="467" y="163"/>
                  </a:lnTo>
                  <a:lnTo>
                    <a:pt x="473" y="163"/>
                  </a:lnTo>
                  <a:lnTo>
                    <a:pt x="480" y="165"/>
                  </a:lnTo>
                  <a:lnTo>
                    <a:pt x="487" y="167"/>
                  </a:lnTo>
                  <a:lnTo>
                    <a:pt x="493" y="167"/>
                  </a:lnTo>
                  <a:lnTo>
                    <a:pt x="500" y="167"/>
                  </a:lnTo>
                  <a:lnTo>
                    <a:pt x="504" y="167"/>
                  </a:lnTo>
                  <a:lnTo>
                    <a:pt x="509" y="168"/>
                  </a:lnTo>
                  <a:lnTo>
                    <a:pt x="515" y="168"/>
                  </a:lnTo>
                  <a:lnTo>
                    <a:pt x="518" y="168"/>
                  </a:lnTo>
                  <a:lnTo>
                    <a:pt x="522" y="168"/>
                  </a:lnTo>
                  <a:lnTo>
                    <a:pt x="526" y="168"/>
                  </a:lnTo>
                  <a:lnTo>
                    <a:pt x="531" y="168"/>
                  </a:lnTo>
                  <a:lnTo>
                    <a:pt x="535" y="168"/>
                  </a:lnTo>
                  <a:lnTo>
                    <a:pt x="538" y="168"/>
                  </a:lnTo>
                  <a:lnTo>
                    <a:pt x="580" y="229"/>
                  </a:lnTo>
                  <a:lnTo>
                    <a:pt x="579" y="229"/>
                  </a:lnTo>
                  <a:lnTo>
                    <a:pt x="575" y="229"/>
                  </a:lnTo>
                  <a:lnTo>
                    <a:pt x="569" y="229"/>
                  </a:lnTo>
                  <a:lnTo>
                    <a:pt x="566" y="230"/>
                  </a:lnTo>
                  <a:lnTo>
                    <a:pt x="562" y="230"/>
                  </a:lnTo>
                  <a:lnTo>
                    <a:pt x="557" y="230"/>
                  </a:lnTo>
                  <a:lnTo>
                    <a:pt x="549" y="230"/>
                  </a:lnTo>
                  <a:lnTo>
                    <a:pt x="544" y="230"/>
                  </a:lnTo>
                  <a:lnTo>
                    <a:pt x="538" y="230"/>
                  </a:lnTo>
                  <a:lnTo>
                    <a:pt x="535" y="230"/>
                  </a:lnTo>
                  <a:lnTo>
                    <a:pt x="531" y="230"/>
                  </a:lnTo>
                  <a:lnTo>
                    <a:pt x="527" y="230"/>
                  </a:lnTo>
                  <a:lnTo>
                    <a:pt x="522" y="230"/>
                  </a:lnTo>
                  <a:lnTo>
                    <a:pt x="518" y="230"/>
                  </a:lnTo>
                  <a:lnTo>
                    <a:pt x="513" y="230"/>
                  </a:lnTo>
                  <a:lnTo>
                    <a:pt x="509" y="230"/>
                  </a:lnTo>
                  <a:lnTo>
                    <a:pt x="504" y="229"/>
                  </a:lnTo>
                  <a:lnTo>
                    <a:pt x="500" y="229"/>
                  </a:lnTo>
                  <a:lnTo>
                    <a:pt x="495" y="229"/>
                  </a:lnTo>
                  <a:lnTo>
                    <a:pt x="489" y="229"/>
                  </a:lnTo>
                  <a:lnTo>
                    <a:pt x="484" y="227"/>
                  </a:lnTo>
                  <a:lnTo>
                    <a:pt x="478" y="227"/>
                  </a:lnTo>
                  <a:lnTo>
                    <a:pt x="471" y="227"/>
                  </a:lnTo>
                  <a:lnTo>
                    <a:pt x="465" y="227"/>
                  </a:lnTo>
                  <a:lnTo>
                    <a:pt x="458" y="225"/>
                  </a:lnTo>
                  <a:lnTo>
                    <a:pt x="453" y="223"/>
                  </a:lnTo>
                  <a:lnTo>
                    <a:pt x="445" y="223"/>
                  </a:lnTo>
                  <a:lnTo>
                    <a:pt x="440" y="223"/>
                  </a:lnTo>
                  <a:lnTo>
                    <a:pt x="433" y="221"/>
                  </a:lnTo>
                  <a:lnTo>
                    <a:pt x="425" y="221"/>
                  </a:lnTo>
                  <a:lnTo>
                    <a:pt x="418" y="220"/>
                  </a:lnTo>
                  <a:lnTo>
                    <a:pt x="412" y="218"/>
                  </a:lnTo>
                  <a:lnTo>
                    <a:pt x="403" y="216"/>
                  </a:lnTo>
                  <a:lnTo>
                    <a:pt x="398" y="216"/>
                  </a:lnTo>
                  <a:lnTo>
                    <a:pt x="389" y="214"/>
                  </a:lnTo>
                  <a:lnTo>
                    <a:pt x="381" y="212"/>
                  </a:lnTo>
                  <a:lnTo>
                    <a:pt x="374" y="210"/>
                  </a:lnTo>
                  <a:lnTo>
                    <a:pt x="367" y="209"/>
                  </a:lnTo>
                  <a:lnTo>
                    <a:pt x="358" y="207"/>
                  </a:lnTo>
                  <a:lnTo>
                    <a:pt x="350" y="205"/>
                  </a:lnTo>
                  <a:lnTo>
                    <a:pt x="341" y="203"/>
                  </a:lnTo>
                  <a:lnTo>
                    <a:pt x="334" y="201"/>
                  </a:lnTo>
                  <a:lnTo>
                    <a:pt x="325" y="198"/>
                  </a:lnTo>
                  <a:lnTo>
                    <a:pt x="316" y="196"/>
                  </a:lnTo>
                  <a:lnTo>
                    <a:pt x="307" y="194"/>
                  </a:lnTo>
                  <a:lnTo>
                    <a:pt x="297" y="190"/>
                  </a:lnTo>
                  <a:lnTo>
                    <a:pt x="288" y="188"/>
                  </a:lnTo>
                  <a:lnTo>
                    <a:pt x="279" y="185"/>
                  </a:lnTo>
                  <a:lnTo>
                    <a:pt x="270" y="181"/>
                  </a:lnTo>
                  <a:lnTo>
                    <a:pt x="261" y="179"/>
                  </a:lnTo>
                  <a:lnTo>
                    <a:pt x="252" y="176"/>
                  </a:lnTo>
                  <a:lnTo>
                    <a:pt x="243" y="172"/>
                  </a:lnTo>
                  <a:lnTo>
                    <a:pt x="232" y="168"/>
                  </a:lnTo>
                  <a:lnTo>
                    <a:pt x="223" y="165"/>
                  </a:lnTo>
                  <a:lnTo>
                    <a:pt x="213" y="161"/>
                  </a:lnTo>
                  <a:lnTo>
                    <a:pt x="204" y="157"/>
                  </a:lnTo>
                  <a:lnTo>
                    <a:pt x="195" y="154"/>
                  </a:lnTo>
                  <a:lnTo>
                    <a:pt x="188" y="152"/>
                  </a:lnTo>
                  <a:lnTo>
                    <a:pt x="179" y="148"/>
                  </a:lnTo>
                  <a:lnTo>
                    <a:pt x="172" y="145"/>
                  </a:lnTo>
                  <a:lnTo>
                    <a:pt x="162" y="141"/>
                  </a:lnTo>
                  <a:lnTo>
                    <a:pt x="157" y="139"/>
                  </a:lnTo>
                  <a:lnTo>
                    <a:pt x="150" y="136"/>
                  </a:lnTo>
                  <a:lnTo>
                    <a:pt x="142" y="132"/>
                  </a:lnTo>
                  <a:lnTo>
                    <a:pt x="137" y="128"/>
                  </a:lnTo>
                  <a:lnTo>
                    <a:pt x="130" y="126"/>
                  </a:lnTo>
                  <a:lnTo>
                    <a:pt x="124" y="123"/>
                  </a:lnTo>
                  <a:lnTo>
                    <a:pt x="119" y="121"/>
                  </a:lnTo>
                  <a:lnTo>
                    <a:pt x="111" y="117"/>
                  </a:lnTo>
                  <a:lnTo>
                    <a:pt x="106" y="115"/>
                  </a:lnTo>
                  <a:lnTo>
                    <a:pt x="100" y="112"/>
                  </a:lnTo>
                  <a:lnTo>
                    <a:pt x="97" y="110"/>
                  </a:lnTo>
                  <a:lnTo>
                    <a:pt x="91" y="106"/>
                  </a:lnTo>
                  <a:lnTo>
                    <a:pt x="86" y="105"/>
                  </a:lnTo>
                  <a:lnTo>
                    <a:pt x="82" y="101"/>
                  </a:lnTo>
                  <a:lnTo>
                    <a:pt x="78" y="99"/>
                  </a:lnTo>
                  <a:lnTo>
                    <a:pt x="73" y="95"/>
                  </a:lnTo>
                  <a:lnTo>
                    <a:pt x="69" y="94"/>
                  </a:lnTo>
                  <a:lnTo>
                    <a:pt x="66" y="92"/>
                  </a:lnTo>
                  <a:lnTo>
                    <a:pt x="62" y="90"/>
                  </a:lnTo>
                  <a:lnTo>
                    <a:pt x="55" y="86"/>
                  </a:lnTo>
                  <a:lnTo>
                    <a:pt x="49" y="81"/>
                  </a:lnTo>
                  <a:lnTo>
                    <a:pt x="44" y="77"/>
                  </a:lnTo>
                  <a:lnTo>
                    <a:pt x="38" y="73"/>
                  </a:lnTo>
                  <a:lnTo>
                    <a:pt x="33" y="68"/>
                  </a:lnTo>
                  <a:lnTo>
                    <a:pt x="29" y="66"/>
                  </a:lnTo>
                  <a:lnTo>
                    <a:pt x="22" y="59"/>
                  </a:lnTo>
                  <a:lnTo>
                    <a:pt x="16" y="53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4" y="39"/>
                  </a:lnTo>
                  <a:lnTo>
                    <a:pt x="0" y="37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8" name="Freeform 19"/>
            <p:cNvSpPr>
              <a:spLocks/>
            </p:cNvSpPr>
            <p:nvPr/>
          </p:nvSpPr>
          <p:spPr bwMode="auto">
            <a:xfrm>
              <a:off x="7264400" y="615950"/>
              <a:ext cx="577850" cy="250825"/>
            </a:xfrm>
            <a:custGeom>
              <a:avLst/>
              <a:gdLst>
                <a:gd name="T0" fmla="*/ 119 w 728"/>
                <a:gd name="T1" fmla="*/ 6 h 316"/>
                <a:gd name="T2" fmla="*/ 86 w 728"/>
                <a:gd name="T3" fmla="*/ 0 h 316"/>
                <a:gd name="T4" fmla="*/ 59 w 728"/>
                <a:gd name="T5" fmla="*/ 2 h 316"/>
                <a:gd name="T6" fmla="*/ 33 w 728"/>
                <a:gd name="T7" fmla="*/ 9 h 316"/>
                <a:gd name="T8" fmla="*/ 9 w 728"/>
                <a:gd name="T9" fmla="*/ 28 h 316"/>
                <a:gd name="T10" fmla="*/ 0 w 728"/>
                <a:gd name="T11" fmla="*/ 66 h 316"/>
                <a:gd name="T12" fmla="*/ 24 w 728"/>
                <a:gd name="T13" fmla="*/ 110 h 316"/>
                <a:gd name="T14" fmla="*/ 51 w 728"/>
                <a:gd name="T15" fmla="*/ 137 h 316"/>
                <a:gd name="T16" fmla="*/ 90 w 728"/>
                <a:gd name="T17" fmla="*/ 163 h 316"/>
                <a:gd name="T18" fmla="*/ 117 w 728"/>
                <a:gd name="T19" fmla="*/ 181 h 316"/>
                <a:gd name="T20" fmla="*/ 148 w 728"/>
                <a:gd name="T21" fmla="*/ 198 h 316"/>
                <a:gd name="T22" fmla="*/ 183 w 728"/>
                <a:gd name="T23" fmla="*/ 214 h 316"/>
                <a:gd name="T24" fmla="*/ 223 w 728"/>
                <a:gd name="T25" fmla="*/ 232 h 316"/>
                <a:gd name="T26" fmla="*/ 267 w 728"/>
                <a:gd name="T27" fmla="*/ 249 h 316"/>
                <a:gd name="T28" fmla="*/ 318 w 728"/>
                <a:gd name="T29" fmla="*/ 265 h 316"/>
                <a:gd name="T30" fmla="*/ 371 w 728"/>
                <a:gd name="T31" fmla="*/ 282 h 316"/>
                <a:gd name="T32" fmla="*/ 427 w 728"/>
                <a:gd name="T33" fmla="*/ 294 h 316"/>
                <a:gd name="T34" fmla="*/ 475 w 728"/>
                <a:gd name="T35" fmla="*/ 303 h 316"/>
                <a:gd name="T36" fmla="*/ 519 w 728"/>
                <a:gd name="T37" fmla="*/ 309 h 316"/>
                <a:gd name="T38" fmla="*/ 557 w 728"/>
                <a:gd name="T39" fmla="*/ 313 h 316"/>
                <a:gd name="T40" fmla="*/ 590 w 728"/>
                <a:gd name="T41" fmla="*/ 314 h 316"/>
                <a:gd name="T42" fmla="*/ 617 w 728"/>
                <a:gd name="T43" fmla="*/ 314 h 316"/>
                <a:gd name="T44" fmla="*/ 655 w 728"/>
                <a:gd name="T45" fmla="*/ 311 h 316"/>
                <a:gd name="T46" fmla="*/ 686 w 728"/>
                <a:gd name="T47" fmla="*/ 303 h 316"/>
                <a:gd name="T48" fmla="*/ 718 w 728"/>
                <a:gd name="T49" fmla="*/ 276 h 316"/>
                <a:gd name="T50" fmla="*/ 728 w 728"/>
                <a:gd name="T51" fmla="*/ 250 h 316"/>
                <a:gd name="T52" fmla="*/ 719 w 728"/>
                <a:gd name="T53" fmla="*/ 216 h 316"/>
                <a:gd name="T54" fmla="*/ 696 w 728"/>
                <a:gd name="T55" fmla="*/ 187 h 316"/>
                <a:gd name="T56" fmla="*/ 670 w 728"/>
                <a:gd name="T57" fmla="*/ 166 h 316"/>
                <a:gd name="T58" fmla="*/ 634 w 728"/>
                <a:gd name="T59" fmla="*/ 146 h 316"/>
                <a:gd name="T60" fmla="*/ 608 w 728"/>
                <a:gd name="T61" fmla="*/ 203 h 316"/>
                <a:gd name="T62" fmla="*/ 646 w 728"/>
                <a:gd name="T63" fmla="*/ 218 h 316"/>
                <a:gd name="T64" fmla="*/ 657 w 728"/>
                <a:gd name="T65" fmla="*/ 240 h 316"/>
                <a:gd name="T66" fmla="*/ 634 w 728"/>
                <a:gd name="T67" fmla="*/ 247 h 316"/>
                <a:gd name="T68" fmla="*/ 601 w 728"/>
                <a:gd name="T69" fmla="*/ 249 h 316"/>
                <a:gd name="T70" fmla="*/ 573 w 728"/>
                <a:gd name="T71" fmla="*/ 250 h 316"/>
                <a:gd name="T72" fmla="*/ 542 w 728"/>
                <a:gd name="T73" fmla="*/ 247 h 316"/>
                <a:gd name="T74" fmla="*/ 506 w 728"/>
                <a:gd name="T75" fmla="*/ 243 h 316"/>
                <a:gd name="T76" fmla="*/ 471 w 728"/>
                <a:gd name="T77" fmla="*/ 240 h 316"/>
                <a:gd name="T78" fmla="*/ 433 w 728"/>
                <a:gd name="T79" fmla="*/ 232 h 316"/>
                <a:gd name="T80" fmla="*/ 393 w 728"/>
                <a:gd name="T81" fmla="*/ 225 h 316"/>
                <a:gd name="T82" fmla="*/ 354 w 728"/>
                <a:gd name="T83" fmla="*/ 214 h 316"/>
                <a:gd name="T84" fmla="*/ 316 w 728"/>
                <a:gd name="T85" fmla="*/ 201 h 316"/>
                <a:gd name="T86" fmla="*/ 278 w 728"/>
                <a:gd name="T87" fmla="*/ 187 h 316"/>
                <a:gd name="T88" fmla="*/ 243 w 728"/>
                <a:gd name="T89" fmla="*/ 174 h 316"/>
                <a:gd name="T90" fmla="*/ 210 w 728"/>
                <a:gd name="T91" fmla="*/ 159 h 316"/>
                <a:gd name="T92" fmla="*/ 181 w 728"/>
                <a:gd name="T93" fmla="*/ 146 h 316"/>
                <a:gd name="T94" fmla="*/ 153 w 728"/>
                <a:gd name="T95" fmla="*/ 132 h 316"/>
                <a:gd name="T96" fmla="*/ 121 w 728"/>
                <a:gd name="T97" fmla="*/ 112 h 316"/>
                <a:gd name="T98" fmla="*/ 88 w 728"/>
                <a:gd name="T99" fmla="*/ 84 h 316"/>
                <a:gd name="T100" fmla="*/ 93 w 728"/>
                <a:gd name="T101" fmla="*/ 59 h 316"/>
                <a:gd name="T102" fmla="*/ 121 w 728"/>
                <a:gd name="T103" fmla="*/ 57 h 316"/>
                <a:gd name="T104" fmla="*/ 144 w 728"/>
                <a:gd name="T105" fmla="*/ 61 h 316"/>
                <a:gd name="T106" fmla="*/ 133 w 728"/>
                <a:gd name="T107" fmla="*/ 11 h 31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28"/>
                <a:gd name="T163" fmla="*/ 0 h 316"/>
                <a:gd name="T164" fmla="*/ 728 w 728"/>
                <a:gd name="T165" fmla="*/ 316 h 31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28" h="316">
                  <a:moveTo>
                    <a:pt x="133" y="11"/>
                  </a:moveTo>
                  <a:lnTo>
                    <a:pt x="133" y="9"/>
                  </a:lnTo>
                  <a:lnTo>
                    <a:pt x="130" y="9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4" y="2"/>
                  </a:lnTo>
                  <a:lnTo>
                    <a:pt x="99" y="2"/>
                  </a:lnTo>
                  <a:lnTo>
                    <a:pt x="93" y="2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49" y="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37" y="8"/>
                  </a:lnTo>
                  <a:lnTo>
                    <a:pt x="33" y="9"/>
                  </a:lnTo>
                  <a:lnTo>
                    <a:pt x="29" y="13"/>
                  </a:lnTo>
                  <a:lnTo>
                    <a:pt x="26" y="15"/>
                  </a:lnTo>
                  <a:lnTo>
                    <a:pt x="22" y="17"/>
                  </a:lnTo>
                  <a:lnTo>
                    <a:pt x="18" y="20"/>
                  </a:lnTo>
                  <a:lnTo>
                    <a:pt x="15" y="22"/>
                  </a:lnTo>
                  <a:lnTo>
                    <a:pt x="9" y="28"/>
                  </a:lnTo>
                  <a:lnTo>
                    <a:pt x="6" y="35"/>
                  </a:lnTo>
                  <a:lnTo>
                    <a:pt x="2" y="41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2" y="73"/>
                  </a:lnTo>
                  <a:lnTo>
                    <a:pt x="6" y="81"/>
                  </a:lnTo>
                  <a:lnTo>
                    <a:pt x="9" y="88"/>
                  </a:lnTo>
                  <a:lnTo>
                    <a:pt x="13" y="95"/>
                  </a:lnTo>
                  <a:lnTo>
                    <a:pt x="18" y="103"/>
                  </a:lnTo>
                  <a:lnTo>
                    <a:pt x="24" y="110"/>
                  </a:lnTo>
                  <a:lnTo>
                    <a:pt x="31" y="119"/>
                  </a:lnTo>
                  <a:lnTo>
                    <a:pt x="35" y="121"/>
                  </a:lnTo>
                  <a:lnTo>
                    <a:pt x="38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1" y="137"/>
                  </a:lnTo>
                  <a:lnTo>
                    <a:pt x="59" y="141"/>
                  </a:lnTo>
                  <a:lnTo>
                    <a:pt x="64" y="146"/>
                  </a:lnTo>
                  <a:lnTo>
                    <a:pt x="71" y="152"/>
                  </a:lnTo>
                  <a:lnTo>
                    <a:pt x="79" y="157"/>
                  </a:lnTo>
                  <a:lnTo>
                    <a:pt x="86" y="161"/>
                  </a:lnTo>
                  <a:lnTo>
                    <a:pt x="90" y="163"/>
                  </a:lnTo>
                  <a:lnTo>
                    <a:pt x="93" y="166"/>
                  </a:lnTo>
                  <a:lnTo>
                    <a:pt x="99" y="170"/>
                  </a:lnTo>
                  <a:lnTo>
                    <a:pt x="102" y="174"/>
                  </a:lnTo>
                  <a:lnTo>
                    <a:pt x="108" y="176"/>
                  </a:lnTo>
                  <a:lnTo>
                    <a:pt x="111" y="177"/>
                  </a:lnTo>
                  <a:lnTo>
                    <a:pt x="117" y="181"/>
                  </a:lnTo>
                  <a:lnTo>
                    <a:pt x="121" y="183"/>
                  </a:lnTo>
                  <a:lnTo>
                    <a:pt x="126" y="187"/>
                  </a:lnTo>
                  <a:lnTo>
                    <a:pt x="132" y="188"/>
                  </a:lnTo>
                  <a:lnTo>
                    <a:pt x="137" y="192"/>
                  </a:lnTo>
                  <a:lnTo>
                    <a:pt x="143" y="196"/>
                  </a:lnTo>
                  <a:lnTo>
                    <a:pt x="148" y="198"/>
                  </a:lnTo>
                  <a:lnTo>
                    <a:pt x="153" y="201"/>
                  </a:lnTo>
                  <a:lnTo>
                    <a:pt x="159" y="203"/>
                  </a:lnTo>
                  <a:lnTo>
                    <a:pt x="164" y="207"/>
                  </a:lnTo>
                  <a:lnTo>
                    <a:pt x="170" y="208"/>
                  </a:lnTo>
                  <a:lnTo>
                    <a:pt x="177" y="212"/>
                  </a:lnTo>
                  <a:lnTo>
                    <a:pt x="183" y="214"/>
                  </a:lnTo>
                  <a:lnTo>
                    <a:pt x="190" y="218"/>
                  </a:lnTo>
                  <a:lnTo>
                    <a:pt x="195" y="221"/>
                  </a:lnTo>
                  <a:lnTo>
                    <a:pt x="203" y="223"/>
                  </a:lnTo>
                  <a:lnTo>
                    <a:pt x="208" y="227"/>
                  </a:lnTo>
                  <a:lnTo>
                    <a:pt x="216" y="229"/>
                  </a:lnTo>
                  <a:lnTo>
                    <a:pt x="223" y="232"/>
                  </a:lnTo>
                  <a:lnTo>
                    <a:pt x="230" y="234"/>
                  </a:lnTo>
                  <a:lnTo>
                    <a:pt x="237" y="238"/>
                  </a:lnTo>
                  <a:lnTo>
                    <a:pt x="245" y="241"/>
                  </a:lnTo>
                  <a:lnTo>
                    <a:pt x="252" y="243"/>
                  </a:lnTo>
                  <a:lnTo>
                    <a:pt x="259" y="247"/>
                  </a:lnTo>
                  <a:lnTo>
                    <a:pt x="267" y="249"/>
                  </a:lnTo>
                  <a:lnTo>
                    <a:pt x="276" y="252"/>
                  </a:lnTo>
                  <a:lnTo>
                    <a:pt x="283" y="254"/>
                  </a:lnTo>
                  <a:lnTo>
                    <a:pt x="292" y="258"/>
                  </a:lnTo>
                  <a:lnTo>
                    <a:pt x="299" y="260"/>
                  </a:lnTo>
                  <a:lnTo>
                    <a:pt x="309" y="263"/>
                  </a:lnTo>
                  <a:lnTo>
                    <a:pt x="318" y="265"/>
                  </a:lnTo>
                  <a:lnTo>
                    <a:pt x="325" y="269"/>
                  </a:lnTo>
                  <a:lnTo>
                    <a:pt x="334" y="271"/>
                  </a:lnTo>
                  <a:lnTo>
                    <a:pt x="343" y="274"/>
                  </a:lnTo>
                  <a:lnTo>
                    <a:pt x="352" y="276"/>
                  </a:lnTo>
                  <a:lnTo>
                    <a:pt x="362" y="278"/>
                  </a:lnTo>
                  <a:lnTo>
                    <a:pt x="371" y="282"/>
                  </a:lnTo>
                  <a:lnTo>
                    <a:pt x="382" y="285"/>
                  </a:lnTo>
                  <a:lnTo>
                    <a:pt x="391" y="287"/>
                  </a:lnTo>
                  <a:lnTo>
                    <a:pt x="400" y="289"/>
                  </a:lnTo>
                  <a:lnTo>
                    <a:pt x="409" y="291"/>
                  </a:lnTo>
                  <a:lnTo>
                    <a:pt x="418" y="292"/>
                  </a:lnTo>
                  <a:lnTo>
                    <a:pt x="427" y="294"/>
                  </a:lnTo>
                  <a:lnTo>
                    <a:pt x="435" y="296"/>
                  </a:lnTo>
                  <a:lnTo>
                    <a:pt x="444" y="298"/>
                  </a:lnTo>
                  <a:lnTo>
                    <a:pt x="453" y="300"/>
                  </a:lnTo>
                  <a:lnTo>
                    <a:pt x="460" y="302"/>
                  </a:lnTo>
                  <a:lnTo>
                    <a:pt x="467" y="302"/>
                  </a:lnTo>
                  <a:lnTo>
                    <a:pt x="475" y="303"/>
                  </a:lnTo>
                  <a:lnTo>
                    <a:pt x="484" y="305"/>
                  </a:lnTo>
                  <a:lnTo>
                    <a:pt x="491" y="305"/>
                  </a:lnTo>
                  <a:lnTo>
                    <a:pt x="498" y="307"/>
                  </a:lnTo>
                  <a:lnTo>
                    <a:pt x="506" y="307"/>
                  </a:lnTo>
                  <a:lnTo>
                    <a:pt x="513" y="309"/>
                  </a:lnTo>
                  <a:lnTo>
                    <a:pt x="519" y="309"/>
                  </a:lnTo>
                  <a:lnTo>
                    <a:pt x="526" y="311"/>
                  </a:lnTo>
                  <a:lnTo>
                    <a:pt x="531" y="311"/>
                  </a:lnTo>
                  <a:lnTo>
                    <a:pt x="539" y="311"/>
                  </a:lnTo>
                  <a:lnTo>
                    <a:pt x="544" y="313"/>
                  </a:lnTo>
                  <a:lnTo>
                    <a:pt x="551" y="313"/>
                  </a:lnTo>
                  <a:lnTo>
                    <a:pt x="557" y="313"/>
                  </a:lnTo>
                  <a:lnTo>
                    <a:pt x="562" y="314"/>
                  </a:lnTo>
                  <a:lnTo>
                    <a:pt x="568" y="314"/>
                  </a:lnTo>
                  <a:lnTo>
                    <a:pt x="573" y="314"/>
                  </a:lnTo>
                  <a:lnTo>
                    <a:pt x="579" y="314"/>
                  </a:lnTo>
                  <a:lnTo>
                    <a:pt x="584" y="314"/>
                  </a:lnTo>
                  <a:lnTo>
                    <a:pt x="590" y="314"/>
                  </a:lnTo>
                  <a:lnTo>
                    <a:pt x="595" y="314"/>
                  </a:lnTo>
                  <a:lnTo>
                    <a:pt x="599" y="314"/>
                  </a:lnTo>
                  <a:lnTo>
                    <a:pt x="604" y="316"/>
                  </a:lnTo>
                  <a:lnTo>
                    <a:pt x="608" y="314"/>
                  </a:lnTo>
                  <a:lnTo>
                    <a:pt x="613" y="314"/>
                  </a:lnTo>
                  <a:lnTo>
                    <a:pt x="617" y="314"/>
                  </a:lnTo>
                  <a:lnTo>
                    <a:pt x="621" y="314"/>
                  </a:lnTo>
                  <a:lnTo>
                    <a:pt x="628" y="313"/>
                  </a:lnTo>
                  <a:lnTo>
                    <a:pt x="637" y="313"/>
                  </a:lnTo>
                  <a:lnTo>
                    <a:pt x="643" y="313"/>
                  </a:lnTo>
                  <a:lnTo>
                    <a:pt x="650" y="311"/>
                  </a:lnTo>
                  <a:lnTo>
                    <a:pt x="655" y="311"/>
                  </a:lnTo>
                  <a:lnTo>
                    <a:pt x="663" y="311"/>
                  </a:lnTo>
                  <a:lnTo>
                    <a:pt x="666" y="309"/>
                  </a:lnTo>
                  <a:lnTo>
                    <a:pt x="672" y="307"/>
                  </a:lnTo>
                  <a:lnTo>
                    <a:pt x="676" y="305"/>
                  </a:lnTo>
                  <a:lnTo>
                    <a:pt x="679" y="305"/>
                  </a:lnTo>
                  <a:lnTo>
                    <a:pt x="686" y="303"/>
                  </a:lnTo>
                  <a:lnTo>
                    <a:pt x="692" y="302"/>
                  </a:lnTo>
                  <a:lnTo>
                    <a:pt x="697" y="296"/>
                  </a:lnTo>
                  <a:lnTo>
                    <a:pt x="703" y="292"/>
                  </a:lnTo>
                  <a:lnTo>
                    <a:pt x="710" y="287"/>
                  </a:lnTo>
                  <a:lnTo>
                    <a:pt x="716" y="282"/>
                  </a:lnTo>
                  <a:lnTo>
                    <a:pt x="718" y="276"/>
                  </a:lnTo>
                  <a:lnTo>
                    <a:pt x="719" y="272"/>
                  </a:lnTo>
                  <a:lnTo>
                    <a:pt x="723" y="269"/>
                  </a:lnTo>
                  <a:lnTo>
                    <a:pt x="725" y="263"/>
                  </a:lnTo>
                  <a:lnTo>
                    <a:pt x="727" y="260"/>
                  </a:lnTo>
                  <a:lnTo>
                    <a:pt x="727" y="254"/>
                  </a:lnTo>
                  <a:lnTo>
                    <a:pt x="728" y="250"/>
                  </a:lnTo>
                  <a:lnTo>
                    <a:pt x="728" y="245"/>
                  </a:lnTo>
                  <a:lnTo>
                    <a:pt x="728" y="240"/>
                  </a:lnTo>
                  <a:lnTo>
                    <a:pt x="727" y="234"/>
                  </a:lnTo>
                  <a:lnTo>
                    <a:pt x="725" y="227"/>
                  </a:lnTo>
                  <a:lnTo>
                    <a:pt x="723" y="221"/>
                  </a:lnTo>
                  <a:lnTo>
                    <a:pt x="719" y="216"/>
                  </a:lnTo>
                  <a:lnTo>
                    <a:pt x="716" y="208"/>
                  </a:lnTo>
                  <a:lnTo>
                    <a:pt x="712" y="203"/>
                  </a:lnTo>
                  <a:lnTo>
                    <a:pt x="707" y="198"/>
                  </a:lnTo>
                  <a:lnTo>
                    <a:pt x="703" y="194"/>
                  </a:lnTo>
                  <a:lnTo>
                    <a:pt x="699" y="190"/>
                  </a:lnTo>
                  <a:lnTo>
                    <a:pt x="696" y="187"/>
                  </a:lnTo>
                  <a:lnTo>
                    <a:pt x="692" y="183"/>
                  </a:lnTo>
                  <a:lnTo>
                    <a:pt x="688" y="179"/>
                  </a:lnTo>
                  <a:lnTo>
                    <a:pt x="685" y="176"/>
                  </a:lnTo>
                  <a:lnTo>
                    <a:pt x="679" y="174"/>
                  </a:lnTo>
                  <a:lnTo>
                    <a:pt x="676" y="170"/>
                  </a:lnTo>
                  <a:lnTo>
                    <a:pt x="670" y="166"/>
                  </a:lnTo>
                  <a:lnTo>
                    <a:pt x="665" y="163"/>
                  </a:lnTo>
                  <a:lnTo>
                    <a:pt x="659" y="159"/>
                  </a:lnTo>
                  <a:lnTo>
                    <a:pt x="654" y="157"/>
                  </a:lnTo>
                  <a:lnTo>
                    <a:pt x="646" y="154"/>
                  </a:lnTo>
                  <a:lnTo>
                    <a:pt x="641" y="150"/>
                  </a:lnTo>
                  <a:lnTo>
                    <a:pt x="634" y="146"/>
                  </a:lnTo>
                  <a:lnTo>
                    <a:pt x="628" y="145"/>
                  </a:lnTo>
                  <a:lnTo>
                    <a:pt x="590" y="199"/>
                  </a:lnTo>
                  <a:lnTo>
                    <a:pt x="593" y="199"/>
                  </a:lnTo>
                  <a:lnTo>
                    <a:pt x="597" y="201"/>
                  </a:lnTo>
                  <a:lnTo>
                    <a:pt x="603" y="201"/>
                  </a:lnTo>
                  <a:lnTo>
                    <a:pt x="608" y="203"/>
                  </a:lnTo>
                  <a:lnTo>
                    <a:pt x="613" y="205"/>
                  </a:lnTo>
                  <a:lnTo>
                    <a:pt x="621" y="208"/>
                  </a:lnTo>
                  <a:lnTo>
                    <a:pt x="628" y="210"/>
                  </a:lnTo>
                  <a:lnTo>
                    <a:pt x="634" y="212"/>
                  </a:lnTo>
                  <a:lnTo>
                    <a:pt x="641" y="216"/>
                  </a:lnTo>
                  <a:lnTo>
                    <a:pt x="646" y="218"/>
                  </a:lnTo>
                  <a:lnTo>
                    <a:pt x="652" y="221"/>
                  </a:lnTo>
                  <a:lnTo>
                    <a:pt x="655" y="225"/>
                  </a:lnTo>
                  <a:lnTo>
                    <a:pt x="659" y="229"/>
                  </a:lnTo>
                  <a:lnTo>
                    <a:pt x="659" y="234"/>
                  </a:lnTo>
                  <a:lnTo>
                    <a:pt x="659" y="238"/>
                  </a:lnTo>
                  <a:lnTo>
                    <a:pt x="657" y="240"/>
                  </a:lnTo>
                  <a:lnTo>
                    <a:pt x="655" y="240"/>
                  </a:lnTo>
                  <a:lnTo>
                    <a:pt x="652" y="241"/>
                  </a:lnTo>
                  <a:lnTo>
                    <a:pt x="650" y="243"/>
                  </a:lnTo>
                  <a:lnTo>
                    <a:pt x="644" y="245"/>
                  </a:lnTo>
                  <a:lnTo>
                    <a:pt x="639" y="247"/>
                  </a:lnTo>
                  <a:lnTo>
                    <a:pt x="634" y="247"/>
                  </a:lnTo>
                  <a:lnTo>
                    <a:pt x="628" y="249"/>
                  </a:lnTo>
                  <a:lnTo>
                    <a:pt x="621" y="249"/>
                  </a:lnTo>
                  <a:lnTo>
                    <a:pt x="613" y="249"/>
                  </a:lnTo>
                  <a:lnTo>
                    <a:pt x="608" y="249"/>
                  </a:lnTo>
                  <a:lnTo>
                    <a:pt x="604" y="249"/>
                  </a:lnTo>
                  <a:lnTo>
                    <a:pt x="601" y="249"/>
                  </a:lnTo>
                  <a:lnTo>
                    <a:pt x="597" y="250"/>
                  </a:lnTo>
                  <a:lnTo>
                    <a:pt x="592" y="250"/>
                  </a:lnTo>
                  <a:lnTo>
                    <a:pt x="586" y="250"/>
                  </a:lnTo>
                  <a:lnTo>
                    <a:pt x="582" y="250"/>
                  </a:lnTo>
                  <a:lnTo>
                    <a:pt x="577" y="250"/>
                  </a:lnTo>
                  <a:lnTo>
                    <a:pt x="573" y="250"/>
                  </a:lnTo>
                  <a:lnTo>
                    <a:pt x="568" y="250"/>
                  </a:lnTo>
                  <a:lnTo>
                    <a:pt x="562" y="250"/>
                  </a:lnTo>
                  <a:lnTo>
                    <a:pt x="559" y="250"/>
                  </a:lnTo>
                  <a:lnTo>
                    <a:pt x="553" y="249"/>
                  </a:lnTo>
                  <a:lnTo>
                    <a:pt x="548" y="249"/>
                  </a:lnTo>
                  <a:lnTo>
                    <a:pt x="542" y="247"/>
                  </a:lnTo>
                  <a:lnTo>
                    <a:pt x="535" y="247"/>
                  </a:lnTo>
                  <a:lnTo>
                    <a:pt x="529" y="247"/>
                  </a:lnTo>
                  <a:lnTo>
                    <a:pt x="524" y="247"/>
                  </a:lnTo>
                  <a:lnTo>
                    <a:pt x="519" y="245"/>
                  </a:lnTo>
                  <a:lnTo>
                    <a:pt x="513" y="245"/>
                  </a:lnTo>
                  <a:lnTo>
                    <a:pt x="506" y="243"/>
                  </a:lnTo>
                  <a:lnTo>
                    <a:pt x="500" y="243"/>
                  </a:lnTo>
                  <a:lnTo>
                    <a:pt x="495" y="243"/>
                  </a:lnTo>
                  <a:lnTo>
                    <a:pt x="489" y="243"/>
                  </a:lnTo>
                  <a:lnTo>
                    <a:pt x="482" y="241"/>
                  </a:lnTo>
                  <a:lnTo>
                    <a:pt x="477" y="240"/>
                  </a:lnTo>
                  <a:lnTo>
                    <a:pt x="471" y="240"/>
                  </a:lnTo>
                  <a:lnTo>
                    <a:pt x="464" y="240"/>
                  </a:lnTo>
                  <a:lnTo>
                    <a:pt x="458" y="238"/>
                  </a:lnTo>
                  <a:lnTo>
                    <a:pt x="451" y="236"/>
                  </a:lnTo>
                  <a:lnTo>
                    <a:pt x="446" y="234"/>
                  </a:lnTo>
                  <a:lnTo>
                    <a:pt x="438" y="234"/>
                  </a:lnTo>
                  <a:lnTo>
                    <a:pt x="433" y="232"/>
                  </a:lnTo>
                  <a:lnTo>
                    <a:pt x="425" y="230"/>
                  </a:lnTo>
                  <a:lnTo>
                    <a:pt x="420" y="230"/>
                  </a:lnTo>
                  <a:lnTo>
                    <a:pt x="413" y="229"/>
                  </a:lnTo>
                  <a:lnTo>
                    <a:pt x="405" y="227"/>
                  </a:lnTo>
                  <a:lnTo>
                    <a:pt x="400" y="225"/>
                  </a:lnTo>
                  <a:lnTo>
                    <a:pt x="393" y="225"/>
                  </a:lnTo>
                  <a:lnTo>
                    <a:pt x="387" y="223"/>
                  </a:lnTo>
                  <a:lnTo>
                    <a:pt x="380" y="221"/>
                  </a:lnTo>
                  <a:lnTo>
                    <a:pt x="374" y="219"/>
                  </a:lnTo>
                  <a:lnTo>
                    <a:pt x="367" y="218"/>
                  </a:lnTo>
                  <a:lnTo>
                    <a:pt x="362" y="216"/>
                  </a:lnTo>
                  <a:lnTo>
                    <a:pt x="354" y="214"/>
                  </a:lnTo>
                  <a:lnTo>
                    <a:pt x="347" y="212"/>
                  </a:lnTo>
                  <a:lnTo>
                    <a:pt x="341" y="210"/>
                  </a:lnTo>
                  <a:lnTo>
                    <a:pt x="334" y="208"/>
                  </a:lnTo>
                  <a:lnTo>
                    <a:pt x="329" y="205"/>
                  </a:lnTo>
                  <a:lnTo>
                    <a:pt x="321" y="203"/>
                  </a:lnTo>
                  <a:lnTo>
                    <a:pt x="316" y="201"/>
                  </a:lnTo>
                  <a:lnTo>
                    <a:pt x="309" y="199"/>
                  </a:lnTo>
                  <a:lnTo>
                    <a:pt x="303" y="196"/>
                  </a:lnTo>
                  <a:lnTo>
                    <a:pt x="296" y="194"/>
                  </a:lnTo>
                  <a:lnTo>
                    <a:pt x="290" y="192"/>
                  </a:lnTo>
                  <a:lnTo>
                    <a:pt x="283" y="190"/>
                  </a:lnTo>
                  <a:lnTo>
                    <a:pt x="278" y="187"/>
                  </a:lnTo>
                  <a:lnTo>
                    <a:pt x="272" y="185"/>
                  </a:lnTo>
                  <a:lnTo>
                    <a:pt x="267" y="183"/>
                  </a:lnTo>
                  <a:lnTo>
                    <a:pt x="261" y="181"/>
                  </a:lnTo>
                  <a:lnTo>
                    <a:pt x="254" y="177"/>
                  </a:lnTo>
                  <a:lnTo>
                    <a:pt x="248" y="176"/>
                  </a:lnTo>
                  <a:lnTo>
                    <a:pt x="243" y="174"/>
                  </a:lnTo>
                  <a:lnTo>
                    <a:pt x="237" y="170"/>
                  </a:lnTo>
                  <a:lnTo>
                    <a:pt x="232" y="168"/>
                  </a:lnTo>
                  <a:lnTo>
                    <a:pt x="226" y="166"/>
                  </a:lnTo>
                  <a:lnTo>
                    <a:pt x="221" y="165"/>
                  </a:lnTo>
                  <a:lnTo>
                    <a:pt x="216" y="163"/>
                  </a:lnTo>
                  <a:lnTo>
                    <a:pt x="210" y="159"/>
                  </a:lnTo>
                  <a:lnTo>
                    <a:pt x="205" y="157"/>
                  </a:lnTo>
                  <a:lnTo>
                    <a:pt x="199" y="154"/>
                  </a:lnTo>
                  <a:lnTo>
                    <a:pt x="194" y="152"/>
                  </a:lnTo>
                  <a:lnTo>
                    <a:pt x="190" y="150"/>
                  </a:lnTo>
                  <a:lnTo>
                    <a:pt x="184" y="148"/>
                  </a:lnTo>
                  <a:lnTo>
                    <a:pt x="181" y="146"/>
                  </a:lnTo>
                  <a:lnTo>
                    <a:pt x="175" y="145"/>
                  </a:lnTo>
                  <a:lnTo>
                    <a:pt x="172" y="141"/>
                  </a:lnTo>
                  <a:lnTo>
                    <a:pt x="166" y="139"/>
                  </a:lnTo>
                  <a:lnTo>
                    <a:pt x="163" y="135"/>
                  </a:lnTo>
                  <a:lnTo>
                    <a:pt x="157" y="134"/>
                  </a:lnTo>
                  <a:lnTo>
                    <a:pt x="153" y="132"/>
                  </a:lnTo>
                  <a:lnTo>
                    <a:pt x="150" y="128"/>
                  </a:lnTo>
                  <a:lnTo>
                    <a:pt x="144" y="126"/>
                  </a:lnTo>
                  <a:lnTo>
                    <a:pt x="141" y="124"/>
                  </a:lnTo>
                  <a:lnTo>
                    <a:pt x="133" y="119"/>
                  </a:lnTo>
                  <a:lnTo>
                    <a:pt x="126" y="115"/>
                  </a:lnTo>
                  <a:lnTo>
                    <a:pt x="121" y="112"/>
                  </a:lnTo>
                  <a:lnTo>
                    <a:pt x="115" y="108"/>
                  </a:lnTo>
                  <a:lnTo>
                    <a:pt x="108" y="103"/>
                  </a:lnTo>
                  <a:lnTo>
                    <a:pt x="102" y="99"/>
                  </a:lnTo>
                  <a:lnTo>
                    <a:pt x="99" y="95"/>
                  </a:lnTo>
                  <a:lnTo>
                    <a:pt x="93" y="92"/>
                  </a:lnTo>
                  <a:lnTo>
                    <a:pt x="88" y="84"/>
                  </a:lnTo>
                  <a:lnTo>
                    <a:pt x="82" y="79"/>
                  </a:lnTo>
                  <a:lnTo>
                    <a:pt x="80" y="72"/>
                  </a:lnTo>
                  <a:lnTo>
                    <a:pt x="80" y="68"/>
                  </a:lnTo>
                  <a:lnTo>
                    <a:pt x="82" y="62"/>
                  </a:lnTo>
                  <a:lnTo>
                    <a:pt x="88" y="61"/>
                  </a:lnTo>
                  <a:lnTo>
                    <a:pt x="93" y="59"/>
                  </a:lnTo>
                  <a:lnTo>
                    <a:pt x="101" y="57"/>
                  </a:lnTo>
                  <a:lnTo>
                    <a:pt x="104" y="57"/>
                  </a:lnTo>
                  <a:lnTo>
                    <a:pt x="108" y="57"/>
                  </a:lnTo>
                  <a:lnTo>
                    <a:pt x="111" y="57"/>
                  </a:lnTo>
                  <a:lnTo>
                    <a:pt x="117" y="57"/>
                  </a:lnTo>
                  <a:lnTo>
                    <a:pt x="121" y="57"/>
                  </a:lnTo>
                  <a:lnTo>
                    <a:pt x="124" y="57"/>
                  </a:lnTo>
                  <a:lnTo>
                    <a:pt x="130" y="57"/>
                  </a:lnTo>
                  <a:lnTo>
                    <a:pt x="133" y="59"/>
                  </a:lnTo>
                  <a:lnTo>
                    <a:pt x="137" y="59"/>
                  </a:lnTo>
                  <a:lnTo>
                    <a:pt x="141" y="59"/>
                  </a:lnTo>
                  <a:lnTo>
                    <a:pt x="144" y="61"/>
                  </a:lnTo>
                  <a:lnTo>
                    <a:pt x="150" y="61"/>
                  </a:lnTo>
                  <a:lnTo>
                    <a:pt x="155" y="61"/>
                  </a:lnTo>
                  <a:lnTo>
                    <a:pt x="159" y="62"/>
                  </a:lnTo>
                  <a:lnTo>
                    <a:pt x="163" y="64"/>
                  </a:lnTo>
                  <a:lnTo>
                    <a:pt x="164" y="64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9" name="Freeform 20"/>
            <p:cNvSpPr>
              <a:spLocks/>
            </p:cNvSpPr>
            <p:nvPr/>
          </p:nvSpPr>
          <p:spPr bwMode="auto">
            <a:xfrm>
              <a:off x="7240588" y="708025"/>
              <a:ext cx="138112" cy="277813"/>
            </a:xfrm>
            <a:custGeom>
              <a:avLst/>
              <a:gdLst>
                <a:gd name="T0" fmla="*/ 0 w 173"/>
                <a:gd name="T1" fmla="*/ 331 h 351"/>
                <a:gd name="T2" fmla="*/ 67 w 173"/>
                <a:gd name="T3" fmla="*/ 351 h 351"/>
                <a:gd name="T4" fmla="*/ 173 w 173"/>
                <a:gd name="T5" fmla="*/ 22 h 351"/>
                <a:gd name="T6" fmla="*/ 106 w 173"/>
                <a:gd name="T7" fmla="*/ 0 h 351"/>
                <a:gd name="T8" fmla="*/ 0 w 173"/>
                <a:gd name="T9" fmla="*/ 331 h 351"/>
                <a:gd name="T10" fmla="*/ 0 w 173"/>
                <a:gd name="T11" fmla="*/ 331 h 3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3"/>
                <a:gd name="T19" fmla="*/ 0 h 351"/>
                <a:gd name="T20" fmla="*/ 173 w 173"/>
                <a:gd name="T21" fmla="*/ 351 h 3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3" h="351">
                  <a:moveTo>
                    <a:pt x="0" y="331"/>
                  </a:moveTo>
                  <a:lnTo>
                    <a:pt x="67" y="351"/>
                  </a:lnTo>
                  <a:lnTo>
                    <a:pt x="173" y="22"/>
                  </a:lnTo>
                  <a:lnTo>
                    <a:pt x="106" y="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0" name="Freeform 21"/>
            <p:cNvSpPr>
              <a:spLocks/>
            </p:cNvSpPr>
            <p:nvPr/>
          </p:nvSpPr>
          <p:spPr bwMode="auto">
            <a:xfrm>
              <a:off x="7616825" y="828675"/>
              <a:ext cx="127000" cy="260350"/>
            </a:xfrm>
            <a:custGeom>
              <a:avLst/>
              <a:gdLst>
                <a:gd name="T0" fmla="*/ 0 w 158"/>
                <a:gd name="T1" fmla="*/ 308 h 327"/>
                <a:gd name="T2" fmla="*/ 60 w 158"/>
                <a:gd name="T3" fmla="*/ 327 h 327"/>
                <a:gd name="T4" fmla="*/ 158 w 158"/>
                <a:gd name="T5" fmla="*/ 18 h 327"/>
                <a:gd name="T6" fmla="*/ 98 w 158"/>
                <a:gd name="T7" fmla="*/ 0 h 327"/>
                <a:gd name="T8" fmla="*/ 0 w 158"/>
                <a:gd name="T9" fmla="*/ 308 h 327"/>
                <a:gd name="T10" fmla="*/ 0 w 158"/>
                <a:gd name="T11" fmla="*/ 308 h 3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"/>
                <a:gd name="T19" fmla="*/ 0 h 327"/>
                <a:gd name="T20" fmla="*/ 158 w 158"/>
                <a:gd name="T21" fmla="*/ 327 h 3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" h="327">
                  <a:moveTo>
                    <a:pt x="0" y="308"/>
                  </a:moveTo>
                  <a:lnTo>
                    <a:pt x="60" y="327"/>
                  </a:lnTo>
                  <a:lnTo>
                    <a:pt x="158" y="18"/>
                  </a:lnTo>
                  <a:lnTo>
                    <a:pt x="98" y="0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1" name="Freeform 22"/>
            <p:cNvSpPr>
              <a:spLocks/>
            </p:cNvSpPr>
            <p:nvPr/>
          </p:nvSpPr>
          <p:spPr bwMode="auto">
            <a:xfrm>
              <a:off x="7065963" y="1011238"/>
              <a:ext cx="209550" cy="222250"/>
            </a:xfrm>
            <a:custGeom>
              <a:avLst/>
              <a:gdLst>
                <a:gd name="T0" fmla="*/ 0 w 263"/>
                <a:gd name="T1" fmla="*/ 272 h 279"/>
                <a:gd name="T2" fmla="*/ 0 w 263"/>
                <a:gd name="T3" fmla="*/ 257 h 279"/>
                <a:gd name="T4" fmla="*/ 0 w 263"/>
                <a:gd name="T5" fmla="*/ 237 h 279"/>
                <a:gd name="T6" fmla="*/ 0 w 263"/>
                <a:gd name="T7" fmla="*/ 217 h 279"/>
                <a:gd name="T8" fmla="*/ 0 w 263"/>
                <a:gd name="T9" fmla="*/ 204 h 279"/>
                <a:gd name="T10" fmla="*/ 2 w 263"/>
                <a:gd name="T11" fmla="*/ 191 h 279"/>
                <a:gd name="T12" fmla="*/ 4 w 263"/>
                <a:gd name="T13" fmla="*/ 179 h 279"/>
                <a:gd name="T14" fmla="*/ 7 w 263"/>
                <a:gd name="T15" fmla="*/ 166 h 279"/>
                <a:gd name="T16" fmla="*/ 9 w 263"/>
                <a:gd name="T17" fmla="*/ 153 h 279"/>
                <a:gd name="T18" fmla="*/ 13 w 263"/>
                <a:gd name="T19" fmla="*/ 140 h 279"/>
                <a:gd name="T20" fmla="*/ 24 w 263"/>
                <a:gd name="T21" fmla="*/ 120 h 279"/>
                <a:gd name="T22" fmla="*/ 38 w 263"/>
                <a:gd name="T23" fmla="*/ 100 h 279"/>
                <a:gd name="T24" fmla="*/ 51 w 263"/>
                <a:gd name="T25" fmla="*/ 89 h 279"/>
                <a:gd name="T26" fmla="*/ 64 w 263"/>
                <a:gd name="T27" fmla="*/ 84 h 279"/>
                <a:gd name="T28" fmla="*/ 77 w 263"/>
                <a:gd name="T29" fmla="*/ 80 h 279"/>
                <a:gd name="T30" fmla="*/ 89 w 263"/>
                <a:gd name="T31" fmla="*/ 76 h 279"/>
                <a:gd name="T32" fmla="*/ 108 w 263"/>
                <a:gd name="T33" fmla="*/ 71 h 279"/>
                <a:gd name="T34" fmla="*/ 126 w 263"/>
                <a:gd name="T35" fmla="*/ 65 h 279"/>
                <a:gd name="T36" fmla="*/ 140 w 263"/>
                <a:gd name="T37" fmla="*/ 60 h 279"/>
                <a:gd name="T38" fmla="*/ 155 w 263"/>
                <a:gd name="T39" fmla="*/ 53 h 279"/>
                <a:gd name="T40" fmla="*/ 171 w 263"/>
                <a:gd name="T41" fmla="*/ 40 h 279"/>
                <a:gd name="T42" fmla="*/ 179 w 263"/>
                <a:gd name="T43" fmla="*/ 23 h 279"/>
                <a:gd name="T44" fmla="*/ 184 w 263"/>
                <a:gd name="T45" fmla="*/ 9 h 279"/>
                <a:gd name="T46" fmla="*/ 263 w 263"/>
                <a:gd name="T47" fmla="*/ 40 h 279"/>
                <a:gd name="T48" fmla="*/ 259 w 263"/>
                <a:gd name="T49" fmla="*/ 45 h 279"/>
                <a:gd name="T50" fmla="*/ 250 w 263"/>
                <a:gd name="T51" fmla="*/ 62 h 279"/>
                <a:gd name="T52" fmla="*/ 237 w 263"/>
                <a:gd name="T53" fmla="*/ 78 h 279"/>
                <a:gd name="T54" fmla="*/ 226 w 263"/>
                <a:gd name="T55" fmla="*/ 89 h 279"/>
                <a:gd name="T56" fmla="*/ 213 w 263"/>
                <a:gd name="T57" fmla="*/ 100 h 279"/>
                <a:gd name="T58" fmla="*/ 197 w 263"/>
                <a:gd name="T59" fmla="*/ 109 h 279"/>
                <a:gd name="T60" fmla="*/ 181 w 263"/>
                <a:gd name="T61" fmla="*/ 117 h 279"/>
                <a:gd name="T62" fmla="*/ 160 w 263"/>
                <a:gd name="T63" fmla="*/ 124 h 279"/>
                <a:gd name="T64" fmla="*/ 140 w 263"/>
                <a:gd name="T65" fmla="*/ 128 h 279"/>
                <a:gd name="T66" fmla="*/ 124 w 263"/>
                <a:gd name="T67" fmla="*/ 131 h 279"/>
                <a:gd name="T68" fmla="*/ 109 w 263"/>
                <a:gd name="T69" fmla="*/ 137 h 279"/>
                <a:gd name="T70" fmla="*/ 98 w 263"/>
                <a:gd name="T71" fmla="*/ 142 h 279"/>
                <a:gd name="T72" fmla="*/ 86 w 263"/>
                <a:gd name="T73" fmla="*/ 153 h 279"/>
                <a:gd name="T74" fmla="*/ 77 w 263"/>
                <a:gd name="T75" fmla="*/ 166 h 279"/>
                <a:gd name="T76" fmla="*/ 69 w 263"/>
                <a:gd name="T77" fmla="*/ 181 h 279"/>
                <a:gd name="T78" fmla="*/ 64 w 263"/>
                <a:gd name="T79" fmla="*/ 199 h 279"/>
                <a:gd name="T80" fmla="*/ 62 w 263"/>
                <a:gd name="T81" fmla="*/ 219 h 279"/>
                <a:gd name="T82" fmla="*/ 64 w 263"/>
                <a:gd name="T83" fmla="*/ 239 h 279"/>
                <a:gd name="T84" fmla="*/ 66 w 263"/>
                <a:gd name="T85" fmla="*/ 254 h 279"/>
                <a:gd name="T86" fmla="*/ 69 w 263"/>
                <a:gd name="T87" fmla="*/ 266 h 2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63"/>
                <a:gd name="T133" fmla="*/ 0 h 279"/>
                <a:gd name="T134" fmla="*/ 263 w 263"/>
                <a:gd name="T135" fmla="*/ 279 h 2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63" h="279">
                  <a:moveTo>
                    <a:pt x="2" y="279"/>
                  </a:moveTo>
                  <a:lnTo>
                    <a:pt x="2" y="277"/>
                  </a:lnTo>
                  <a:lnTo>
                    <a:pt x="0" y="272"/>
                  </a:lnTo>
                  <a:lnTo>
                    <a:pt x="0" y="266"/>
                  </a:lnTo>
                  <a:lnTo>
                    <a:pt x="0" y="263"/>
                  </a:lnTo>
                  <a:lnTo>
                    <a:pt x="0" y="257"/>
                  </a:lnTo>
                  <a:lnTo>
                    <a:pt x="0" y="250"/>
                  </a:lnTo>
                  <a:lnTo>
                    <a:pt x="0" y="243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21"/>
                  </a:lnTo>
                  <a:lnTo>
                    <a:pt x="0" y="217"/>
                  </a:lnTo>
                  <a:lnTo>
                    <a:pt x="0" y="213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4" y="188"/>
                  </a:lnTo>
                  <a:lnTo>
                    <a:pt x="4" y="182"/>
                  </a:lnTo>
                  <a:lnTo>
                    <a:pt x="4" y="179"/>
                  </a:lnTo>
                  <a:lnTo>
                    <a:pt x="4" y="173"/>
                  </a:lnTo>
                  <a:lnTo>
                    <a:pt x="5" y="170"/>
                  </a:lnTo>
                  <a:lnTo>
                    <a:pt x="7" y="166"/>
                  </a:lnTo>
                  <a:lnTo>
                    <a:pt x="7" y="160"/>
                  </a:lnTo>
                  <a:lnTo>
                    <a:pt x="9" y="157"/>
                  </a:lnTo>
                  <a:lnTo>
                    <a:pt x="9" y="153"/>
                  </a:lnTo>
                  <a:lnTo>
                    <a:pt x="11" y="148"/>
                  </a:lnTo>
                  <a:lnTo>
                    <a:pt x="13" y="144"/>
                  </a:lnTo>
                  <a:lnTo>
                    <a:pt x="13" y="140"/>
                  </a:lnTo>
                  <a:lnTo>
                    <a:pt x="16" y="135"/>
                  </a:lnTo>
                  <a:lnTo>
                    <a:pt x="20" y="128"/>
                  </a:lnTo>
                  <a:lnTo>
                    <a:pt x="24" y="120"/>
                  </a:lnTo>
                  <a:lnTo>
                    <a:pt x="29" y="113"/>
                  </a:lnTo>
                  <a:lnTo>
                    <a:pt x="33" y="106"/>
                  </a:lnTo>
                  <a:lnTo>
                    <a:pt x="38" y="100"/>
                  </a:lnTo>
                  <a:lnTo>
                    <a:pt x="45" y="95"/>
                  </a:lnTo>
                  <a:lnTo>
                    <a:pt x="47" y="93"/>
                  </a:lnTo>
                  <a:lnTo>
                    <a:pt x="51" y="89"/>
                  </a:lnTo>
                  <a:lnTo>
                    <a:pt x="55" y="87"/>
                  </a:lnTo>
                  <a:lnTo>
                    <a:pt x="60" y="86"/>
                  </a:lnTo>
                  <a:lnTo>
                    <a:pt x="64" y="84"/>
                  </a:lnTo>
                  <a:lnTo>
                    <a:pt x="67" y="82"/>
                  </a:lnTo>
                  <a:lnTo>
                    <a:pt x="71" y="80"/>
                  </a:lnTo>
                  <a:lnTo>
                    <a:pt x="77" y="80"/>
                  </a:lnTo>
                  <a:lnTo>
                    <a:pt x="80" y="78"/>
                  </a:lnTo>
                  <a:lnTo>
                    <a:pt x="84" y="76"/>
                  </a:lnTo>
                  <a:lnTo>
                    <a:pt x="89" y="76"/>
                  </a:lnTo>
                  <a:lnTo>
                    <a:pt x="93" y="75"/>
                  </a:lnTo>
                  <a:lnTo>
                    <a:pt x="100" y="73"/>
                  </a:lnTo>
                  <a:lnTo>
                    <a:pt x="108" y="71"/>
                  </a:lnTo>
                  <a:lnTo>
                    <a:pt x="115" y="69"/>
                  </a:lnTo>
                  <a:lnTo>
                    <a:pt x="120" y="67"/>
                  </a:lnTo>
                  <a:lnTo>
                    <a:pt x="126" y="65"/>
                  </a:lnTo>
                  <a:lnTo>
                    <a:pt x="131" y="64"/>
                  </a:lnTo>
                  <a:lnTo>
                    <a:pt x="137" y="62"/>
                  </a:lnTo>
                  <a:lnTo>
                    <a:pt x="140" y="60"/>
                  </a:lnTo>
                  <a:lnTo>
                    <a:pt x="146" y="58"/>
                  </a:lnTo>
                  <a:lnTo>
                    <a:pt x="150" y="56"/>
                  </a:lnTo>
                  <a:lnTo>
                    <a:pt x="155" y="53"/>
                  </a:lnTo>
                  <a:lnTo>
                    <a:pt x="162" y="49"/>
                  </a:lnTo>
                  <a:lnTo>
                    <a:pt x="166" y="45"/>
                  </a:lnTo>
                  <a:lnTo>
                    <a:pt x="171" y="40"/>
                  </a:lnTo>
                  <a:lnTo>
                    <a:pt x="173" y="34"/>
                  </a:lnTo>
                  <a:lnTo>
                    <a:pt x="177" y="29"/>
                  </a:lnTo>
                  <a:lnTo>
                    <a:pt x="179" y="23"/>
                  </a:lnTo>
                  <a:lnTo>
                    <a:pt x="181" y="16"/>
                  </a:lnTo>
                  <a:lnTo>
                    <a:pt x="182" y="13"/>
                  </a:lnTo>
                  <a:lnTo>
                    <a:pt x="184" y="9"/>
                  </a:lnTo>
                  <a:lnTo>
                    <a:pt x="184" y="3"/>
                  </a:lnTo>
                  <a:lnTo>
                    <a:pt x="186" y="0"/>
                  </a:lnTo>
                  <a:lnTo>
                    <a:pt x="263" y="40"/>
                  </a:lnTo>
                  <a:lnTo>
                    <a:pt x="261" y="42"/>
                  </a:lnTo>
                  <a:lnTo>
                    <a:pt x="259" y="45"/>
                  </a:lnTo>
                  <a:lnTo>
                    <a:pt x="257" y="51"/>
                  </a:lnTo>
                  <a:lnTo>
                    <a:pt x="254" y="55"/>
                  </a:lnTo>
                  <a:lnTo>
                    <a:pt x="250" y="62"/>
                  </a:lnTo>
                  <a:lnTo>
                    <a:pt x="244" y="67"/>
                  </a:lnTo>
                  <a:lnTo>
                    <a:pt x="241" y="76"/>
                  </a:lnTo>
                  <a:lnTo>
                    <a:pt x="237" y="78"/>
                  </a:lnTo>
                  <a:lnTo>
                    <a:pt x="234" y="82"/>
                  </a:lnTo>
                  <a:lnTo>
                    <a:pt x="230" y="86"/>
                  </a:lnTo>
                  <a:lnTo>
                    <a:pt x="226" y="89"/>
                  </a:lnTo>
                  <a:lnTo>
                    <a:pt x="223" y="93"/>
                  </a:lnTo>
                  <a:lnTo>
                    <a:pt x="217" y="97"/>
                  </a:lnTo>
                  <a:lnTo>
                    <a:pt x="213" y="100"/>
                  </a:lnTo>
                  <a:lnTo>
                    <a:pt x="210" y="104"/>
                  </a:lnTo>
                  <a:lnTo>
                    <a:pt x="204" y="106"/>
                  </a:lnTo>
                  <a:lnTo>
                    <a:pt x="197" y="109"/>
                  </a:lnTo>
                  <a:lnTo>
                    <a:pt x="192" y="113"/>
                  </a:lnTo>
                  <a:lnTo>
                    <a:pt x="188" y="115"/>
                  </a:lnTo>
                  <a:lnTo>
                    <a:pt x="181" y="117"/>
                  </a:lnTo>
                  <a:lnTo>
                    <a:pt x="173" y="120"/>
                  </a:lnTo>
                  <a:lnTo>
                    <a:pt x="168" y="122"/>
                  </a:lnTo>
                  <a:lnTo>
                    <a:pt x="160" y="124"/>
                  </a:lnTo>
                  <a:lnTo>
                    <a:pt x="153" y="126"/>
                  </a:lnTo>
                  <a:lnTo>
                    <a:pt x="146" y="126"/>
                  </a:lnTo>
                  <a:lnTo>
                    <a:pt x="140" y="128"/>
                  </a:lnTo>
                  <a:lnTo>
                    <a:pt x="133" y="129"/>
                  </a:lnTo>
                  <a:lnTo>
                    <a:pt x="128" y="131"/>
                  </a:lnTo>
                  <a:lnTo>
                    <a:pt x="124" y="131"/>
                  </a:lnTo>
                  <a:lnTo>
                    <a:pt x="119" y="133"/>
                  </a:lnTo>
                  <a:lnTo>
                    <a:pt x="115" y="135"/>
                  </a:lnTo>
                  <a:lnTo>
                    <a:pt x="109" y="137"/>
                  </a:lnTo>
                  <a:lnTo>
                    <a:pt x="106" y="139"/>
                  </a:lnTo>
                  <a:lnTo>
                    <a:pt x="102" y="140"/>
                  </a:lnTo>
                  <a:lnTo>
                    <a:pt x="98" y="142"/>
                  </a:lnTo>
                  <a:lnTo>
                    <a:pt x="93" y="144"/>
                  </a:lnTo>
                  <a:lnTo>
                    <a:pt x="89" y="149"/>
                  </a:lnTo>
                  <a:lnTo>
                    <a:pt x="86" y="153"/>
                  </a:lnTo>
                  <a:lnTo>
                    <a:pt x="82" y="157"/>
                  </a:lnTo>
                  <a:lnTo>
                    <a:pt x="78" y="160"/>
                  </a:lnTo>
                  <a:lnTo>
                    <a:pt x="77" y="166"/>
                  </a:lnTo>
                  <a:lnTo>
                    <a:pt x="73" y="170"/>
                  </a:lnTo>
                  <a:lnTo>
                    <a:pt x="71" y="175"/>
                  </a:lnTo>
                  <a:lnTo>
                    <a:pt x="69" y="181"/>
                  </a:lnTo>
                  <a:lnTo>
                    <a:pt x="67" y="188"/>
                  </a:lnTo>
                  <a:lnTo>
                    <a:pt x="64" y="193"/>
                  </a:lnTo>
                  <a:lnTo>
                    <a:pt x="64" y="199"/>
                  </a:lnTo>
                  <a:lnTo>
                    <a:pt x="62" y="206"/>
                  </a:lnTo>
                  <a:lnTo>
                    <a:pt x="62" y="213"/>
                  </a:lnTo>
                  <a:lnTo>
                    <a:pt x="62" y="219"/>
                  </a:lnTo>
                  <a:lnTo>
                    <a:pt x="62" y="226"/>
                  </a:lnTo>
                  <a:lnTo>
                    <a:pt x="62" y="233"/>
                  </a:lnTo>
                  <a:lnTo>
                    <a:pt x="64" y="239"/>
                  </a:lnTo>
                  <a:lnTo>
                    <a:pt x="64" y="244"/>
                  </a:lnTo>
                  <a:lnTo>
                    <a:pt x="66" y="250"/>
                  </a:lnTo>
                  <a:lnTo>
                    <a:pt x="66" y="254"/>
                  </a:lnTo>
                  <a:lnTo>
                    <a:pt x="67" y="259"/>
                  </a:lnTo>
                  <a:lnTo>
                    <a:pt x="67" y="264"/>
                  </a:lnTo>
                  <a:lnTo>
                    <a:pt x="69" y="266"/>
                  </a:lnTo>
                  <a:lnTo>
                    <a:pt x="2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2" name="Freeform 23"/>
            <p:cNvSpPr>
              <a:spLocks/>
            </p:cNvSpPr>
            <p:nvPr/>
          </p:nvSpPr>
          <p:spPr bwMode="auto">
            <a:xfrm>
              <a:off x="7015163" y="1192213"/>
              <a:ext cx="681037" cy="298450"/>
            </a:xfrm>
            <a:custGeom>
              <a:avLst/>
              <a:gdLst>
                <a:gd name="T0" fmla="*/ 69 w 856"/>
                <a:gd name="T1" fmla="*/ 2 h 374"/>
                <a:gd name="T2" fmla="*/ 47 w 856"/>
                <a:gd name="T3" fmla="*/ 7 h 374"/>
                <a:gd name="T4" fmla="*/ 26 w 856"/>
                <a:gd name="T5" fmla="*/ 18 h 374"/>
                <a:gd name="T6" fmla="*/ 7 w 856"/>
                <a:gd name="T7" fmla="*/ 36 h 374"/>
                <a:gd name="T8" fmla="*/ 0 w 856"/>
                <a:gd name="T9" fmla="*/ 64 h 374"/>
                <a:gd name="T10" fmla="*/ 5 w 856"/>
                <a:gd name="T11" fmla="*/ 89 h 374"/>
                <a:gd name="T12" fmla="*/ 18 w 856"/>
                <a:gd name="T13" fmla="*/ 117 h 374"/>
                <a:gd name="T14" fmla="*/ 33 w 856"/>
                <a:gd name="T15" fmla="*/ 137 h 374"/>
                <a:gd name="T16" fmla="*/ 55 w 856"/>
                <a:gd name="T17" fmla="*/ 159 h 374"/>
                <a:gd name="T18" fmla="*/ 78 w 856"/>
                <a:gd name="T19" fmla="*/ 181 h 374"/>
                <a:gd name="T20" fmla="*/ 108 w 856"/>
                <a:gd name="T21" fmla="*/ 201 h 374"/>
                <a:gd name="T22" fmla="*/ 144 w 856"/>
                <a:gd name="T23" fmla="*/ 223 h 374"/>
                <a:gd name="T24" fmla="*/ 183 w 856"/>
                <a:gd name="T25" fmla="*/ 243 h 374"/>
                <a:gd name="T26" fmla="*/ 224 w 856"/>
                <a:gd name="T27" fmla="*/ 263 h 374"/>
                <a:gd name="T28" fmla="*/ 270 w 856"/>
                <a:gd name="T29" fmla="*/ 283 h 374"/>
                <a:gd name="T30" fmla="*/ 321 w 856"/>
                <a:gd name="T31" fmla="*/ 301 h 374"/>
                <a:gd name="T32" fmla="*/ 378 w 856"/>
                <a:gd name="T33" fmla="*/ 319 h 374"/>
                <a:gd name="T34" fmla="*/ 436 w 856"/>
                <a:gd name="T35" fmla="*/ 336 h 374"/>
                <a:gd name="T36" fmla="*/ 498 w 856"/>
                <a:gd name="T37" fmla="*/ 351 h 374"/>
                <a:gd name="T38" fmla="*/ 555 w 856"/>
                <a:gd name="T39" fmla="*/ 361 h 374"/>
                <a:gd name="T40" fmla="*/ 606 w 856"/>
                <a:gd name="T41" fmla="*/ 369 h 374"/>
                <a:gd name="T42" fmla="*/ 652 w 856"/>
                <a:gd name="T43" fmla="*/ 372 h 374"/>
                <a:gd name="T44" fmla="*/ 692 w 856"/>
                <a:gd name="T45" fmla="*/ 374 h 374"/>
                <a:gd name="T46" fmla="*/ 726 w 856"/>
                <a:gd name="T47" fmla="*/ 374 h 374"/>
                <a:gd name="T48" fmla="*/ 758 w 856"/>
                <a:gd name="T49" fmla="*/ 371 h 374"/>
                <a:gd name="T50" fmla="*/ 783 w 856"/>
                <a:gd name="T51" fmla="*/ 365 h 374"/>
                <a:gd name="T52" fmla="*/ 803 w 856"/>
                <a:gd name="T53" fmla="*/ 360 h 374"/>
                <a:gd name="T54" fmla="*/ 829 w 856"/>
                <a:gd name="T55" fmla="*/ 347 h 374"/>
                <a:gd name="T56" fmla="*/ 852 w 856"/>
                <a:gd name="T57" fmla="*/ 323 h 374"/>
                <a:gd name="T58" fmla="*/ 856 w 856"/>
                <a:gd name="T59" fmla="*/ 294 h 374"/>
                <a:gd name="T60" fmla="*/ 851 w 856"/>
                <a:gd name="T61" fmla="*/ 265 h 374"/>
                <a:gd name="T62" fmla="*/ 840 w 856"/>
                <a:gd name="T63" fmla="*/ 235 h 374"/>
                <a:gd name="T64" fmla="*/ 825 w 856"/>
                <a:gd name="T65" fmla="*/ 212 h 374"/>
                <a:gd name="T66" fmla="*/ 812 w 856"/>
                <a:gd name="T67" fmla="*/ 192 h 374"/>
                <a:gd name="T68" fmla="*/ 763 w 856"/>
                <a:gd name="T69" fmla="*/ 226 h 374"/>
                <a:gd name="T70" fmla="*/ 779 w 856"/>
                <a:gd name="T71" fmla="*/ 246 h 374"/>
                <a:gd name="T72" fmla="*/ 787 w 856"/>
                <a:gd name="T73" fmla="*/ 272 h 374"/>
                <a:gd name="T74" fmla="*/ 774 w 856"/>
                <a:gd name="T75" fmla="*/ 294 h 374"/>
                <a:gd name="T76" fmla="*/ 748 w 856"/>
                <a:gd name="T77" fmla="*/ 301 h 374"/>
                <a:gd name="T78" fmla="*/ 726 w 856"/>
                <a:gd name="T79" fmla="*/ 303 h 374"/>
                <a:gd name="T80" fmla="*/ 701 w 856"/>
                <a:gd name="T81" fmla="*/ 303 h 374"/>
                <a:gd name="T82" fmla="*/ 672 w 856"/>
                <a:gd name="T83" fmla="*/ 303 h 374"/>
                <a:gd name="T84" fmla="*/ 637 w 856"/>
                <a:gd name="T85" fmla="*/ 301 h 374"/>
                <a:gd name="T86" fmla="*/ 599 w 856"/>
                <a:gd name="T87" fmla="*/ 294 h 374"/>
                <a:gd name="T88" fmla="*/ 559 w 856"/>
                <a:gd name="T89" fmla="*/ 287 h 374"/>
                <a:gd name="T90" fmla="*/ 515 w 856"/>
                <a:gd name="T91" fmla="*/ 279 h 374"/>
                <a:gd name="T92" fmla="*/ 467 w 856"/>
                <a:gd name="T93" fmla="*/ 267 h 374"/>
                <a:gd name="T94" fmla="*/ 420 w 856"/>
                <a:gd name="T95" fmla="*/ 252 h 374"/>
                <a:gd name="T96" fmla="*/ 371 w 856"/>
                <a:gd name="T97" fmla="*/ 235 h 374"/>
                <a:gd name="T98" fmla="*/ 321 w 856"/>
                <a:gd name="T99" fmla="*/ 219 h 374"/>
                <a:gd name="T100" fmla="*/ 277 w 856"/>
                <a:gd name="T101" fmla="*/ 201 h 374"/>
                <a:gd name="T102" fmla="*/ 239 w 856"/>
                <a:gd name="T103" fmla="*/ 186 h 374"/>
                <a:gd name="T104" fmla="*/ 208 w 856"/>
                <a:gd name="T105" fmla="*/ 172 h 374"/>
                <a:gd name="T106" fmla="*/ 181 w 856"/>
                <a:gd name="T107" fmla="*/ 159 h 374"/>
                <a:gd name="T108" fmla="*/ 159 w 856"/>
                <a:gd name="T109" fmla="*/ 148 h 374"/>
                <a:gd name="T110" fmla="*/ 133 w 856"/>
                <a:gd name="T111" fmla="*/ 131 h 374"/>
                <a:gd name="T112" fmla="*/ 106 w 856"/>
                <a:gd name="T113" fmla="*/ 113 h 374"/>
                <a:gd name="T114" fmla="*/ 80 w 856"/>
                <a:gd name="T115" fmla="*/ 84 h 374"/>
                <a:gd name="T116" fmla="*/ 80 w 856"/>
                <a:gd name="T117" fmla="*/ 57 h 374"/>
                <a:gd name="T118" fmla="*/ 109 w 856"/>
                <a:gd name="T119" fmla="*/ 44 h 374"/>
                <a:gd name="T120" fmla="*/ 131 w 856"/>
                <a:gd name="T121" fmla="*/ 42 h 3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56"/>
                <a:gd name="T184" fmla="*/ 0 h 374"/>
                <a:gd name="T185" fmla="*/ 856 w 856"/>
                <a:gd name="T186" fmla="*/ 374 h 3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56" h="374">
                  <a:moveTo>
                    <a:pt x="86" y="0"/>
                  </a:moveTo>
                  <a:lnTo>
                    <a:pt x="86" y="0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2"/>
                  </a:lnTo>
                  <a:lnTo>
                    <a:pt x="64" y="2"/>
                  </a:lnTo>
                  <a:lnTo>
                    <a:pt x="60" y="4"/>
                  </a:lnTo>
                  <a:lnTo>
                    <a:pt x="57" y="4"/>
                  </a:lnTo>
                  <a:lnTo>
                    <a:pt x="51" y="5"/>
                  </a:lnTo>
                  <a:lnTo>
                    <a:pt x="47" y="7"/>
                  </a:lnTo>
                  <a:lnTo>
                    <a:pt x="42" y="9"/>
                  </a:lnTo>
                  <a:lnTo>
                    <a:pt x="38" y="11"/>
                  </a:lnTo>
                  <a:lnTo>
                    <a:pt x="35" y="13"/>
                  </a:lnTo>
                  <a:lnTo>
                    <a:pt x="29" y="15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16" y="26"/>
                  </a:lnTo>
                  <a:lnTo>
                    <a:pt x="13" y="27"/>
                  </a:lnTo>
                  <a:lnTo>
                    <a:pt x="9" y="31"/>
                  </a:lnTo>
                  <a:lnTo>
                    <a:pt x="7" y="36"/>
                  </a:lnTo>
                  <a:lnTo>
                    <a:pt x="5" y="40"/>
                  </a:lnTo>
                  <a:lnTo>
                    <a:pt x="4" y="46"/>
                  </a:lnTo>
                  <a:lnTo>
                    <a:pt x="2" y="51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4" y="84"/>
                  </a:lnTo>
                  <a:lnTo>
                    <a:pt x="5" y="89"/>
                  </a:lnTo>
                  <a:lnTo>
                    <a:pt x="7" y="93"/>
                  </a:lnTo>
                  <a:lnTo>
                    <a:pt x="9" y="100"/>
                  </a:lnTo>
                  <a:lnTo>
                    <a:pt x="13" y="108"/>
                  </a:lnTo>
                  <a:lnTo>
                    <a:pt x="16" y="111"/>
                  </a:lnTo>
                  <a:lnTo>
                    <a:pt x="18" y="117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6" y="130"/>
                  </a:lnTo>
                  <a:lnTo>
                    <a:pt x="29" y="133"/>
                  </a:lnTo>
                  <a:lnTo>
                    <a:pt x="33" y="137"/>
                  </a:lnTo>
                  <a:lnTo>
                    <a:pt x="38" y="142"/>
                  </a:lnTo>
                  <a:lnTo>
                    <a:pt x="42" y="146"/>
                  </a:lnTo>
                  <a:lnTo>
                    <a:pt x="46" y="150"/>
                  </a:lnTo>
                  <a:lnTo>
                    <a:pt x="49" y="155"/>
                  </a:lnTo>
                  <a:lnTo>
                    <a:pt x="55" y="159"/>
                  </a:lnTo>
                  <a:lnTo>
                    <a:pt x="58" y="162"/>
                  </a:lnTo>
                  <a:lnTo>
                    <a:pt x="64" y="168"/>
                  </a:lnTo>
                  <a:lnTo>
                    <a:pt x="68" y="172"/>
                  </a:lnTo>
                  <a:lnTo>
                    <a:pt x="73" y="175"/>
                  </a:lnTo>
                  <a:lnTo>
                    <a:pt x="78" y="181"/>
                  </a:lnTo>
                  <a:lnTo>
                    <a:pt x="84" y="184"/>
                  </a:lnTo>
                  <a:lnTo>
                    <a:pt x="89" y="188"/>
                  </a:lnTo>
                  <a:lnTo>
                    <a:pt x="97" y="194"/>
                  </a:lnTo>
                  <a:lnTo>
                    <a:pt x="102" y="197"/>
                  </a:lnTo>
                  <a:lnTo>
                    <a:pt x="108" y="201"/>
                  </a:lnTo>
                  <a:lnTo>
                    <a:pt x="115" y="206"/>
                  </a:lnTo>
                  <a:lnTo>
                    <a:pt x="122" y="210"/>
                  </a:lnTo>
                  <a:lnTo>
                    <a:pt x="128" y="214"/>
                  </a:lnTo>
                  <a:lnTo>
                    <a:pt x="137" y="219"/>
                  </a:lnTo>
                  <a:lnTo>
                    <a:pt x="144" y="223"/>
                  </a:lnTo>
                  <a:lnTo>
                    <a:pt x="151" y="226"/>
                  </a:lnTo>
                  <a:lnTo>
                    <a:pt x="159" y="230"/>
                  </a:lnTo>
                  <a:lnTo>
                    <a:pt x="166" y="235"/>
                  </a:lnTo>
                  <a:lnTo>
                    <a:pt x="173" y="239"/>
                  </a:lnTo>
                  <a:lnTo>
                    <a:pt x="183" y="243"/>
                  </a:lnTo>
                  <a:lnTo>
                    <a:pt x="190" y="246"/>
                  </a:lnTo>
                  <a:lnTo>
                    <a:pt x="197" y="252"/>
                  </a:lnTo>
                  <a:lnTo>
                    <a:pt x="206" y="256"/>
                  </a:lnTo>
                  <a:lnTo>
                    <a:pt x="215" y="259"/>
                  </a:lnTo>
                  <a:lnTo>
                    <a:pt x="224" y="263"/>
                  </a:lnTo>
                  <a:lnTo>
                    <a:pt x="234" y="268"/>
                  </a:lnTo>
                  <a:lnTo>
                    <a:pt x="243" y="272"/>
                  </a:lnTo>
                  <a:lnTo>
                    <a:pt x="252" y="276"/>
                  </a:lnTo>
                  <a:lnTo>
                    <a:pt x="261" y="279"/>
                  </a:lnTo>
                  <a:lnTo>
                    <a:pt x="270" y="283"/>
                  </a:lnTo>
                  <a:lnTo>
                    <a:pt x="281" y="287"/>
                  </a:lnTo>
                  <a:lnTo>
                    <a:pt x="292" y="290"/>
                  </a:lnTo>
                  <a:lnTo>
                    <a:pt x="301" y="294"/>
                  </a:lnTo>
                  <a:lnTo>
                    <a:pt x="312" y="298"/>
                  </a:lnTo>
                  <a:lnTo>
                    <a:pt x="321" y="301"/>
                  </a:lnTo>
                  <a:lnTo>
                    <a:pt x="334" y="305"/>
                  </a:lnTo>
                  <a:lnTo>
                    <a:pt x="343" y="309"/>
                  </a:lnTo>
                  <a:lnTo>
                    <a:pt x="354" y="312"/>
                  </a:lnTo>
                  <a:lnTo>
                    <a:pt x="367" y="316"/>
                  </a:lnTo>
                  <a:lnTo>
                    <a:pt x="378" y="319"/>
                  </a:lnTo>
                  <a:lnTo>
                    <a:pt x="389" y="323"/>
                  </a:lnTo>
                  <a:lnTo>
                    <a:pt x="402" y="327"/>
                  </a:lnTo>
                  <a:lnTo>
                    <a:pt x="413" y="329"/>
                  </a:lnTo>
                  <a:lnTo>
                    <a:pt x="425" y="332"/>
                  </a:lnTo>
                  <a:lnTo>
                    <a:pt x="436" y="336"/>
                  </a:lnTo>
                  <a:lnTo>
                    <a:pt x="449" y="340"/>
                  </a:lnTo>
                  <a:lnTo>
                    <a:pt x="462" y="341"/>
                  </a:lnTo>
                  <a:lnTo>
                    <a:pt x="475" y="345"/>
                  </a:lnTo>
                  <a:lnTo>
                    <a:pt x="487" y="349"/>
                  </a:lnTo>
                  <a:lnTo>
                    <a:pt x="498" y="351"/>
                  </a:lnTo>
                  <a:lnTo>
                    <a:pt x="509" y="352"/>
                  </a:lnTo>
                  <a:lnTo>
                    <a:pt x="522" y="354"/>
                  </a:lnTo>
                  <a:lnTo>
                    <a:pt x="533" y="358"/>
                  </a:lnTo>
                  <a:lnTo>
                    <a:pt x="546" y="360"/>
                  </a:lnTo>
                  <a:lnTo>
                    <a:pt x="555" y="361"/>
                  </a:lnTo>
                  <a:lnTo>
                    <a:pt x="568" y="363"/>
                  </a:lnTo>
                  <a:lnTo>
                    <a:pt x="577" y="365"/>
                  </a:lnTo>
                  <a:lnTo>
                    <a:pt x="586" y="365"/>
                  </a:lnTo>
                  <a:lnTo>
                    <a:pt x="597" y="367"/>
                  </a:lnTo>
                  <a:lnTo>
                    <a:pt x="606" y="369"/>
                  </a:lnTo>
                  <a:lnTo>
                    <a:pt x="615" y="369"/>
                  </a:lnTo>
                  <a:lnTo>
                    <a:pt x="626" y="371"/>
                  </a:lnTo>
                  <a:lnTo>
                    <a:pt x="635" y="371"/>
                  </a:lnTo>
                  <a:lnTo>
                    <a:pt x="644" y="372"/>
                  </a:lnTo>
                  <a:lnTo>
                    <a:pt x="652" y="372"/>
                  </a:lnTo>
                  <a:lnTo>
                    <a:pt x="661" y="374"/>
                  </a:lnTo>
                  <a:lnTo>
                    <a:pt x="668" y="374"/>
                  </a:lnTo>
                  <a:lnTo>
                    <a:pt x="677" y="374"/>
                  </a:lnTo>
                  <a:lnTo>
                    <a:pt x="685" y="374"/>
                  </a:lnTo>
                  <a:lnTo>
                    <a:pt x="692" y="374"/>
                  </a:lnTo>
                  <a:lnTo>
                    <a:pt x="699" y="374"/>
                  </a:lnTo>
                  <a:lnTo>
                    <a:pt x="706" y="374"/>
                  </a:lnTo>
                  <a:lnTo>
                    <a:pt x="714" y="374"/>
                  </a:lnTo>
                  <a:lnTo>
                    <a:pt x="721" y="374"/>
                  </a:lnTo>
                  <a:lnTo>
                    <a:pt x="726" y="374"/>
                  </a:lnTo>
                  <a:lnTo>
                    <a:pt x="734" y="374"/>
                  </a:lnTo>
                  <a:lnTo>
                    <a:pt x="739" y="372"/>
                  </a:lnTo>
                  <a:lnTo>
                    <a:pt x="747" y="372"/>
                  </a:lnTo>
                  <a:lnTo>
                    <a:pt x="752" y="371"/>
                  </a:lnTo>
                  <a:lnTo>
                    <a:pt x="758" y="371"/>
                  </a:lnTo>
                  <a:lnTo>
                    <a:pt x="763" y="371"/>
                  </a:lnTo>
                  <a:lnTo>
                    <a:pt x="768" y="369"/>
                  </a:lnTo>
                  <a:lnTo>
                    <a:pt x="774" y="367"/>
                  </a:lnTo>
                  <a:lnTo>
                    <a:pt x="778" y="367"/>
                  </a:lnTo>
                  <a:lnTo>
                    <a:pt x="783" y="365"/>
                  </a:lnTo>
                  <a:lnTo>
                    <a:pt x="787" y="365"/>
                  </a:lnTo>
                  <a:lnTo>
                    <a:pt x="790" y="363"/>
                  </a:lnTo>
                  <a:lnTo>
                    <a:pt x="796" y="361"/>
                  </a:lnTo>
                  <a:lnTo>
                    <a:pt x="800" y="360"/>
                  </a:lnTo>
                  <a:lnTo>
                    <a:pt x="803" y="360"/>
                  </a:lnTo>
                  <a:lnTo>
                    <a:pt x="807" y="358"/>
                  </a:lnTo>
                  <a:lnTo>
                    <a:pt x="810" y="356"/>
                  </a:lnTo>
                  <a:lnTo>
                    <a:pt x="818" y="354"/>
                  </a:lnTo>
                  <a:lnTo>
                    <a:pt x="825" y="351"/>
                  </a:lnTo>
                  <a:lnTo>
                    <a:pt x="829" y="347"/>
                  </a:lnTo>
                  <a:lnTo>
                    <a:pt x="834" y="343"/>
                  </a:lnTo>
                  <a:lnTo>
                    <a:pt x="838" y="340"/>
                  </a:lnTo>
                  <a:lnTo>
                    <a:pt x="841" y="336"/>
                  </a:lnTo>
                  <a:lnTo>
                    <a:pt x="849" y="329"/>
                  </a:lnTo>
                  <a:lnTo>
                    <a:pt x="852" y="323"/>
                  </a:lnTo>
                  <a:lnTo>
                    <a:pt x="854" y="316"/>
                  </a:lnTo>
                  <a:lnTo>
                    <a:pt x="854" y="310"/>
                  </a:lnTo>
                  <a:lnTo>
                    <a:pt x="856" y="305"/>
                  </a:lnTo>
                  <a:lnTo>
                    <a:pt x="856" y="299"/>
                  </a:lnTo>
                  <a:lnTo>
                    <a:pt x="856" y="294"/>
                  </a:lnTo>
                  <a:lnTo>
                    <a:pt x="856" y="287"/>
                  </a:lnTo>
                  <a:lnTo>
                    <a:pt x="854" y="281"/>
                  </a:lnTo>
                  <a:lnTo>
                    <a:pt x="854" y="276"/>
                  </a:lnTo>
                  <a:lnTo>
                    <a:pt x="852" y="270"/>
                  </a:lnTo>
                  <a:lnTo>
                    <a:pt x="851" y="265"/>
                  </a:lnTo>
                  <a:lnTo>
                    <a:pt x="849" y="259"/>
                  </a:lnTo>
                  <a:lnTo>
                    <a:pt x="847" y="252"/>
                  </a:lnTo>
                  <a:lnTo>
                    <a:pt x="843" y="246"/>
                  </a:lnTo>
                  <a:lnTo>
                    <a:pt x="841" y="241"/>
                  </a:lnTo>
                  <a:lnTo>
                    <a:pt x="840" y="235"/>
                  </a:lnTo>
                  <a:lnTo>
                    <a:pt x="838" y="232"/>
                  </a:lnTo>
                  <a:lnTo>
                    <a:pt x="834" y="226"/>
                  </a:lnTo>
                  <a:lnTo>
                    <a:pt x="831" y="221"/>
                  </a:lnTo>
                  <a:lnTo>
                    <a:pt x="829" y="217"/>
                  </a:lnTo>
                  <a:lnTo>
                    <a:pt x="825" y="212"/>
                  </a:lnTo>
                  <a:lnTo>
                    <a:pt x="823" y="208"/>
                  </a:lnTo>
                  <a:lnTo>
                    <a:pt x="820" y="204"/>
                  </a:lnTo>
                  <a:lnTo>
                    <a:pt x="818" y="201"/>
                  </a:lnTo>
                  <a:lnTo>
                    <a:pt x="816" y="197"/>
                  </a:lnTo>
                  <a:lnTo>
                    <a:pt x="812" y="192"/>
                  </a:lnTo>
                  <a:lnTo>
                    <a:pt x="809" y="188"/>
                  </a:lnTo>
                  <a:lnTo>
                    <a:pt x="805" y="184"/>
                  </a:lnTo>
                  <a:lnTo>
                    <a:pt x="761" y="226"/>
                  </a:lnTo>
                  <a:lnTo>
                    <a:pt x="763" y="226"/>
                  </a:lnTo>
                  <a:lnTo>
                    <a:pt x="767" y="232"/>
                  </a:lnTo>
                  <a:lnTo>
                    <a:pt x="770" y="234"/>
                  </a:lnTo>
                  <a:lnTo>
                    <a:pt x="774" y="237"/>
                  </a:lnTo>
                  <a:lnTo>
                    <a:pt x="776" y="241"/>
                  </a:lnTo>
                  <a:lnTo>
                    <a:pt x="779" y="246"/>
                  </a:lnTo>
                  <a:lnTo>
                    <a:pt x="781" y="250"/>
                  </a:lnTo>
                  <a:lnTo>
                    <a:pt x="783" y="256"/>
                  </a:lnTo>
                  <a:lnTo>
                    <a:pt x="785" y="261"/>
                  </a:lnTo>
                  <a:lnTo>
                    <a:pt x="787" y="267"/>
                  </a:lnTo>
                  <a:lnTo>
                    <a:pt x="787" y="272"/>
                  </a:lnTo>
                  <a:lnTo>
                    <a:pt x="785" y="277"/>
                  </a:lnTo>
                  <a:lnTo>
                    <a:pt x="783" y="283"/>
                  </a:lnTo>
                  <a:lnTo>
                    <a:pt x="779" y="290"/>
                  </a:lnTo>
                  <a:lnTo>
                    <a:pt x="778" y="290"/>
                  </a:lnTo>
                  <a:lnTo>
                    <a:pt x="774" y="294"/>
                  </a:lnTo>
                  <a:lnTo>
                    <a:pt x="768" y="296"/>
                  </a:lnTo>
                  <a:lnTo>
                    <a:pt x="765" y="298"/>
                  </a:lnTo>
                  <a:lnTo>
                    <a:pt x="758" y="299"/>
                  </a:lnTo>
                  <a:lnTo>
                    <a:pt x="752" y="301"/>
                  </a:lnTo>
                  <a:lnTo>
                    <a:pt x="748" y="301"/>
                  </a:lnTo>
                  <a:lnTo>
                    <a:pt x="745" y="301"/>
                  </a:lnTo>
                  <a:lnTo>
                    <a:pt x="739" y="303"/>
                  </a:lnTo>
                  <a:lnTo>
                    <a:pt x="736" y="303"/>
                  </a:lnTo>
                  <a:lnTo>
                    <a:pt x="732" y="303"/>
                  </a:lnTo>
                  <a:lnTo>
                    <a:pt x="726" y="303"/>
                  </a:lnTo>
                  <a:lnTo>
                    <a:pt x="721" y="303"/>
                  </a:lnTo>
                  <a:lnTo>
                    <a:pt x="717" y="303"/>
                  </a:lnTo>
                  <a:lnTo>
                    <a:pt x="710" y="303"/>
                  </a:lnTo>
                  <a:lnTo>
                    <a:pt x="706" y="303"/>
                  </a:lnTo>
                  <a:lnTo>
                    <a:pt x="701" y="303"/>
                  </a:lnTo>
                  <a:lnTo>
                    <a:pt x="695" y="305"/>
                  </a:lnTo>
                  <a:lnTo>
                    <a:pt x="688" y="303"/>
                  </a:lnTo>
                  <a:lnTo>
                    <a:pt x="683" y="303"/>
                  </a:lnTo>
                  <a:lnTo>
                    <a:pt x="677" y="303"/>
                  </a:lnTo>
                  <a:lnTo>
                    <a:pt x="672" y="303"/>
                  </a:lnTo>
                  <a:lnTo>
                    <a:pt x="664" y="303"/>
                  </a:lnTo>
                  <a:lnTo>
                    <a:pt x="657" y="303"/>
                  </a:lnTo>
                  <a:lnTo>
                    <a:pt x="652" y="301"/>
                  </a:lnTo>
                  <a:lnTo>
                    <a:pt x="644" y="301"/>
                  </a:lnTo>
                  <a:lnTo>
                    <a:pt x="637" y="301"/>
                  </a:lnTo>
                  <a:lnTo>
                    <a:pt x="630" y="299"/>
                  </a:lnTo>
                  <a:lnTo>
                    <a:pt x="622" y="298"/>
                  </a:lnTo>
                  <a:lnTo>
                    <a:pt x="615" y="298"/>
                  </a:lnTo>
                  <a:lnTo>
                    <a:pt x="606" y="296"/>
                  </a:lnTo>
                  <a:lnTo>
                    <a:pt x="599" y="294"/>
                  </a:lnTo>
                  <a:lnTo>
                    <a:pt x="591" y="294"/>
                  </a:lnTo>
                  <a:lnTo>
                    <a:pt x="584" y="292"/>
                  </a:lnTo>
                  <a:lnTo>
                    <a:pt x="575" y="290"/>
                  </a:lnTo>
                  <a:lnTo>
                    <a:pt x="568" y="288"/>
                  </a:lnTo>
                  <a:lnTo>
                    <a:pt x="559" y="287"/>
                  </a:lnTo>
                  <a:lnTo>
                    <a:pt x="549" y="287"/>
                  </a:lnTo>
                  <a:lnTo>
                    <a:pt x="540" y="285"/>
                  </a:lnTo>
                  <a:lnTo>
                    <a:pt x="531" y="283"/>
                  </a:lnTo>
                  <a:lnTo>
                    <a:pt x="524" y="281"/>
                  </a:lnTo>
                  <a:lnTo>
                    <a:pt x="515" y="279"/>
                  </a:lnTo>
                  <a:lnTo>
                    <a:pt x="506" y="276"/>
                  </a:lnTo>
                  <a:lnTo>
                    <a:pt x="496" y="274"/>
                  </a:lnTo>
                  <a:lnTo>
                    <a:pt x="487" y="272"/>
                  </a:lnTo>
                  <a:lnTo>
                    <a:pt x="478" y="270"/>
                  </a:lnTo>
                  <a:lnTo>
                    <a:pt x="467" y="267"/>
                  </a:lnTo>
                  <a:lnTo>
                    <a:pt x="458" y="265"/>
                  </a:lnTo>
                  <a:lnTo>
                    <a:pt x="449" y="261"/>
                  </a:lnTo>
                  <a:lnTo>
                    <a:pt x="440" y="259"/>
                  </a:lnTo>
                  <a:lnTo>
                    <a:pt x="431" y="256"/>
                  </a:lnTo>
                  <a:lnTo>
                    <a:pt x="420" y="252"/>
                  </a:lnTo>
                  <a:lnTo>
                    <a:pt x="411" y="250"/>
                  </a:lnTo>
                  <a:lnTo>
                    <a:pt x="400" y="246"/>
                  </a:lnTo>
                  <a:lnTo>
                    <a:pt x="391" y="243"/>
                  </a:lnTo>
                  <a:lnTo>
                    <a:pt x="380" y="239"/>
                  </a:lnTo>
                  <a:lnTo>
                    <a:pt x="371" y="235"/>
                  </a:lnTo>
                  <a:lnTo>
                    <a:pt x="360" y="234"/>
                  </a:lnTo>
                  <a:lnTo>
                    <a:pt x="350" y="230"/>
                  </a:lnTo>
                  <a:lnTo>
                    <a:pt x="340" y="226"/>
                  </a:lnTo>
                  <a:lnTo>
                    <a:pt x="330" y="223"/>
                  </a:lnTo>
                  <a:lnTo>
                    <a:pt x="321" y="219"/>
                  </a:lnTo>
                  <a:lnTo>
                    <a:pt x="312" y="215"/>
                  </a:lnTo>
                  <a:lnTo>
                    <a:pt x="303" y="212"/>
                  </a:lnTo>
                  <a:lnTo>
                    <a:pt x="294" y="208"/>
                  </a:lnTo>
                  <a:lnTo>
                    <a:pt x="287" y="204"/>
                  </a:lnTo>
                  <a:lnTo>
                    <a:pt x="277" y="201"/>
                  </a:lnTo>
                  <a:lnTo>
                    <a:pt x="268" y="199"/>
                  </a:lnTo>
                  <a:lnTo>
                    <a:pt x="261" y="195"/>
                  </a:lnTo>
                  <a:lnTo>
                    <a:pt x="254" y="192"/>
                  </a:lnTo>
                  <a:lnTo>
                    <a:pt x="246" y="190"/>
                  </a:lnTo>
                  <a:lnTo>
                    <a:pt x="239" y="186"/>
                  </a:lnTo>
                  <a:lnTo>
                    <a:pt x="234" y="184"/>
                  </a:lnTo>
                  <a:lnTo>
                    <a:pt x="226" y="183"/>
                  </a:lnTo>
                  <a:lnTo>
                    <a:pt x="219" y="179"/>
                  </a:lnTo>
                  <a:lnTo>
                    <a:pt x="214" y="175"/>
                  </a:lnTo>
                  <a:lnTo>
                    <a:pt x="208" y="172"/>
                  </a:lnTo>
                  <a:lnTo>
                    <a:pt x="203" y="170"/>
                  </a:lnTo>
                  <a:lnTo>
                    <a:pt x="195" y="168"/>
                  </a:lnTo>
                  <a:lnTo>
                    <a:pt x="192" y="164"/>
                  </a:lnTo>
                  <a:lnTo>
                    <a:pt x="184" y="162"/>
                  </a:lnTo>
                  <a:lnTo>
                    <a:pt x="181" y="159"/>
                  </a:lnTo>
                  <a:lnTo>
                    <a:pt x="175" y="157"/>
                  </a:lnTo>
                  <a:lnTo>
                    <a:pt x="172" y="155"/>
                  </a:lnTo>
                  <a:lnTo>
                    <a:pt x="166" y="152"/>
                  </a:lnTo>
                  <a:lnTo>
                    <a:pt x="162" y="150"/>
                  </a:lnTo>
                  <a:lnTo>
                    <a:pt x="159" y="148"/>
                  </a:lnTo>
                  <a:lnTo>
                    <a:pt x="153" y="146"/>
                  </a:lnTo>
                  <a:lnTo>
                    <a:pt x="150" y="142"/>
                  </a:lnTo>
                  <a:lnTo>
                    <a:pt x="146" y="141"/>
                  </a:lnTo>
                  <a:lnTo>
                    <a:pt x="139" y="137"/>
                  </a:lnTo>
                  <a:lnTo>
                    <a:pt x="133" y="131"/>
                  </a:lnTo>
                  <a:lnTo>
                    <a:pt x="126" y="128"/>
                  </a:lnTo>
                  <a:lnTo>
                    <a:pt x="120" y="124"/>
                  </a:lnTo>
                  <a:lnTo>
                    <a:pt x="115" y="120"/>
                  </a:lnTo>
                  <a:lnTo>
                    <a:pt x="111" y="117"/>
                  </a:lnTo>
                  <a:lnTo>
                    <a:pt x="106" y="113"/>
                  </a:lnTo>
                  <a:lnTo>
                    <a:pt x="102" y="110"/>
                  </a:lnTo>
                  <a:lnTo>
                    <a:pt x="95" y="102"/>
                  </a:lnTo>
                  <a:lnTo>
                    <a:pt x="89" y="95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75" y="77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77" y="62"/>
                  </a:lnTo>
                  <a:lnTo>
                    <a:pt x="80" y="57"/>
                  </a:lnTo>
                  <a:lnTo>
                    <a:pt x="86" y="55"/>
                  </a:lnTo>
                  <a:lnTo>
                    <a:pt x="91" y="51"/>
                  </a:lnTo>
                  <a:lnTo>
                    <a:pt x="97" y="49"/>
                  </a:lnTo>
                  <a:lnTo>
                    <a:pt x="102" y="47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20" y="44"/>
                  </a:lnTo>
                  <a:lnTo>
                    <a:pt x="126" y="42"/>
                  </a:lnTo>
                  <a:lnTo>
                    <a:pt x="130" y="42"/>
                  </a:lnTo>
                  <a:lnTo>
                    <a:pt x="131" y="42"/>
                  </a:lnTo>
                  <a:lnTo>
                    <a:pt x="133" y="4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3" name="Freeform 24"/>
            <p:cNvSpPr>
              <a:spLocks/>
            </p:cNvSpPr>
            <p:nvPr/>
          </p:nvSpPr>
          <p:spPr bwMode="auto">
            <a:xfrm>
              <a:off x="7108825" y="1096963"/>
              <a:ext cx="584200" cy="230187"/>
            </a:xfrm>
            <a:custGeom>
              <a:avLst/>
              <a:gdLst>
                <a:gd name="T0" fmla="*/ 29 w 735"/>
                <a:gd name="T1" fmla="*/ 6 h 291"/>
                <a:gd name="T2" fmla="*/ 45 w 735"/>
                <a:gd name="T3" fmla="*/ 21 h 291"/>
                <a:gd name="T4" fmla="*/ 67 w 735"/>
                <a:gd name="T5" fmla="*/ 37 h 291"/>
                <a:gd name="T6" fmla="*/ 84 w 735"/>
                <a:gd name="T7" fmla="*/ 48 h 291"/>
                <a:gd name="T8" fmla="*/ 104 w 735"/>
                <a:gd name="T9" fmla="*/ 61 h 291"/>
                <a:gd name="T10" fmla="*/ 124 w 735"/>
                <a:gd name="T11" fmla="*/ 74 h 291"/>
                <a:gd name="T12" fmla="*/ 148 w 735"/>
                <a:gd name="T13" fmla="*/ 88 h 291"/>
                <a:gd name="T14" fmla="*/ 175 w 735"/>
                <a:gd name="T15" fmla="*/ 101 h 291"/>
                <a:gd name="T16" fmla="*/ 204 w 735"/>
                <a:gd name="T17" fmla="*/ 115 h 291"/>
                <a:gd name="T18" fmla="*/ 237 w 735"/>
                <a:gd name="T19" fmla="*/ 130 h 291"/>
                <a:gd name="T20" fmla="*/ 272 w 735"/>
                <a:gd name="T21" fmla="*/ 145 h 291"/>
                <a:gd name="T22" fmla="*/ 308 w 735"/>
                <a:gd name="T23" fmla="*/ 157 h 291"/>
                <a:gd name="T24" fmla="*/ 348 w 735"/>
                <a:gd name="T25" fmla="*/ 172 h 291"/>
                <a:gd name="T26" fmla="*/ 389 w 735"/>
                <a:gd name="T27" fmla="*/ 183 h 291"/>
                <a:gd name="T28" fmla="*/ 427 w 735"/>
                <a:gd name="T29" fmla="*/ 192 h 291"/>
                <a:gd name="T30" fmla="*/ 463 w 735"/>
                <a:gd name="T31" fmla="*/ 201 h 291"/>
                <a:gd name="T32" fmla="*/ 502 w 735"/>
                <a:gd name="T33" fmla="*/ 207 h 291"/>
                <a:gd name="T34" fmla="*/ 535 w 735"/>
                <a:gd name="T35" fmla="*/ 212 h 291"/>
                <a:gd name="T36" fmla="*/ 566 w 735"/>
                <a:gd name="T37" fmla="*/ 220 h 291"/>
                <a:gd name="T38" fmla="*/ 597 w 735"/>
                <a:gd name="T39" fmla="*/ 223 h 291"/>
                <a:gd name="T40" fmla="*/ 624 w 735"/>
                <a:gd name="T41" fmla="*/ 225 h 291"/>
                <a:gd name="T42" fmla="*/ 650 w 735"/>
                <a:gd name="T43" fmla="*/ 227 h 291"/>
                <a:gd name="T44" fmla="*/ 672 w 735"/>
                <a:gd name="T45" fmla="*/ 229 h 291"/>
                <a:gd name="T46" fmla="*/ 690 w 735"/>
                <a:gd name="T47" fmla="*/ 229 h 291"/>
                <a:gd name="T48" fmla="*/ 710 w 735"/>
                <a:gd name="T49" fmla="*/ 229 h 291"/>
                <a:gd name="T50" fmla="*/ 730 w 735"/>
                <a:gd name="T51" fmla="*/ 229 h 291"/>
                <a:gd name="T52" fmla="*/ 710 w 735"/>
                <a:gd name="T53" fmla="*/ 287 h 291"/>
                <a:gd name="T54" fmla="*/ 695 w 735"/>
                <a:gd name="T55" fmla="*/ 287 h 291"/>
                <a:gd name="T56" fmla="*/ 677 w 735"/>
                <a:gd name="T57" fmla="*/ 289 h 291"/>
                <a:gd name="T58" fmla="*/ 661 w 735"/>
                <a:gd name="T59" fmla="*/ 289 h 291"/>
                <a:gd name="T60" fmla="*/ 642 w 735"/>
                <a:gd name="T61" fmla="*/ 291 h 291"/>
                <a:gd name="T62" fmla="*/ 620 w 735"/>
                <a:gd name="T63" fmla="*/ 291 h 291"/>
                <a:gd name="T64" fmla="*/ 597 w 735"/>
                <a:gd name="T65" fmla="*/ 289 h 291"/>
                <a:gd name="T66" fmla="*/ 568 w 735"/>
                <a:gd name="T67" fmla="*/ 287 h 291"/>
                <a:gd name="T68" fmla="*/ 538 w 735"/>
                <a:gd name="T69" fmla="*/ 283 h 291"/>
                <a:gd name="T70" fmla="*/ 505 w 735"/>
                <a:gd name="T71" fmla="*/ 278 h 291"/>
                <a:gd name="T72" fmla="*/ 469 w 735"/>
                <a:gd name="T73" fmla="*/ 273 h 291"/>
                <a:gd name="T74" fmla="*/ 431 w 735"/>
                <a:gd name="T75" fmla="*/ 263 h 291"/>
                <a:gd name="T76" fmla="*/ 390 w 735"/>
                <a:gd name="T77" fmla="*/ 254 h 291"/>
                <a:gd name="T78" fmla="*/ 347 w 735"/>
                <a:gd name="T79" fmla="*/ 241 h 291"/>
                <a:gd name="T80" fmla="*/ 299 w 735"/>
                <a:gd name="T81" fmla="*/ 227 h 291"/>
                <a:gd name="T82" fmla="*/ 255 w 735"/>
                <a:gd name="T83" fmla="*/ 210 h 291"/>
                <a:gd name="T84" fmla="*/ 213 w 735"/>
                <a:gd name="T85" fmla="*/ 194 h 291"/>
                <a:gd name="T86" fmla="*/ 177 w 735"/>
                <a:gd name="T87" fmla="*/ 179 h 291"/>
                <a:gd name="T88" fmla="*/ 144 w 735"/>
                <a:gd name="T89" fmla="*/ 165 h 291"/>
                <a:gd name="T90" fmla="*/ 117 w 735"/>
                <a:gd name="T91" fmla="*/ 152 h 291"/>
                <a:gd name="T92" fmla="*/ 91 w 735"/>
                <a:gd name="T93" fmla="*/ 139 h 291"/>
                <a:gd name="T94" fmla="*/ 71 w 735"/>
                <a:gd name="T95" fmla="*/ 126 h 291"/>
                <a:gd name="T96" fmla="*/ 53 w 735"/>
                <a:gd name="T97" fmla="*/ 117 h 291"/>
                <a:gd name="T98" fmla="*/ 33 w 735"/>
                <a:gd name="T99" fmla="*/ 105 h 291"/>
                <a:gd name="T100" fmla="*/ 13 w 735"/>
                <a:gd name="T101" fmla="*/ 90 h 291"/>
                <a:gd name="T102" fmla="*/ 24 w 735"/>
                <a:gd name="T103" fmla="*/ 0 h 2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5"/>
                <a:gd name="T157" fmla="*/ 0 h 291"/>
                <a:gd name="T158" fmla="*/ 735 w 735"/>
                <a:gd name="T159" fmla="*/ 291 h 2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5" h="291">
                  <a:moveTo>
                    <a:pt x="24" y="0"/>
                  </a:moveTo>
                  <a:lnTo>
                    <a:pt x="24" y="2"/>
                  </a:lnTo>
                  <a:lnTo>
                    <a:pt x="27" y="4"/>
                  </a:lnTo>
                  <a:lnTo>
                    <a:pt x="29" y="6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2" y="17"/>
                  </a:lnTo>
                  <a:lnTo>
                    <a:pt x="45" y="21"/>
                  </a:lnTo>
                  <a:lnTo>
                    <a:pt x="53" y="24"/>
                  </a:lnTo>
                  <a:lnTo>
                    <a:pt x="58" y="30"/>
                  </a:lnTo>
                  <a:lnTo>
                    <a:pt x="66" y="35"/>
                  </a:lnTo>
                  <a:lnTo>
                    <a:pt x="67" y="37"/>
                  </a:lnTo>
                  <a:lnTo>
                    <a:pt x="71" y="41"/>
                  </a:lnTo>
                  <a:lnTo>
                    <a:pt x="76" y="42"/>
                  </a:lnTo>
                  <a:lnTo>
                    <a:pt x="80" y="46"/>
                  </a:lnTo>
                  <a:lnTo>
                    <a:pt x="84" y="48"/>
                  </a:lnTo>
                  <a:lnTo>
                    <a:pt x="89" y="52"/>
                  </a:lnTo>
                  <a:lnTo>
                    <a:pt x="93" y="55"/>
                  </a:lnTo>
                  <a:lnTo>
                    <a:pt x="100" y="59"/>
                  </a:lnTo>
                  <a:lnTo>
                    <a:pt x="104" y="61"/>
                  </a:lnTo>
                  <a:lnTo>
                    <a:pt x="109" y="64"/>
                  </a:lnTo>
                  <a:lnTo>
                    <a:pt x="113" y="66"/>
                  </a:lnTo>
                  <a:lnTo>
                    <a:pt x="118" y="70"/>
                  </a:lnTo>
                  <a:lnTo>
                    <a:pt x="124" y="74"/>
                  </a:lnTo>
                  <a:lnTo>
                    <a:pt x="129" y="77"/>
                  </a:lnTo>
                  <a:lnTo>
                    <a:pt x="137" y="81"/>
                  </a:lnTo>
                  <a:lnTo>
                    <a:pt x="142" y="84"/>
                  </a:lnTo>
                  <a:lnTo>
                    <a:pt x="148" y="88"/>
                  </a:lnTo>
                  <a:lnTo>
                    <a:pt x="155" y="92"/>
                  </a:lnTo>
                  <a:lnTo>
                    <a:pt x="160" y="95"/>
                  </a:lnTo>
                  <a:lnTo>
                    <a:pt x="168" y="99"/>
                  </a:lnTo>
                  <a:lnTo>
                    <a:pt x="175" y="101"/>
                  </a:lnTo>
                  <a:lnTo>
                    <a:pt x="182" y="105"/>
                  </a:lnTo>
                  <a:lnTo>
                    <a:pt x="190" y="108"/>
                  </a:lnTo>
                  <a:lnTo>
                    <a:pt x="197" y="114"/>
                  </a:lnTo>
                  <a:lnTo>
                    <a:pt x="204" y="115"/>
                  </a:lnTo>
                  <a:lnTo>
                    <a:pt x="212" y="119"/>
                  </a:lnTo>
                  <a:lnTo>
                    <a:pt x="219" y="123"/>
                  </a:lnTo>
                  <a:lnTo>
                    <a:pt x="228" y="126"/>
                  </a:lnTo>
                  <a:lnTo>
                    <a:pt x="237" y="130"/>
                  </a:lnTo>
                  <a:lnTo>
                    <a:pt x="244" y="134"/>
                  </a:lnTo>
                  <a:lnTo>
                    <a:pt x="254" y="137"/>
                  </a:lnTo>
                  <a:lnTo>
                    <a:pt x="263" y="141"/>
                  </a:lnTo>
                  <a:lnTo>
                    <a:pt x="272" y="145"/>
                  </a:lnTo>
                  <a:lnTo>
                    <a:pt x="279" y="148"/>
                  </a:lnTo>
                  <a:lnTo>
                    <a:pt x="288" y="152"/>
                  </a:lnTo>
                  <a:lnTo>
                    <a:pt x="299" y="156"/>
                  </a:lnTo>
                  <a:lnTo>
                    <a:pt x="308" y="157"/>
                  </a:lnTo>
                  <a:lnTo>
                    <a:pt x="317" y="161"/>
                  </a:lnTo>
                  <a:lnTo>
                    <a:pt x="328" y="165"/>
                  </a:lnTo>
                  <a:lnTo>
                    <a:pt x="339" y="168"/>
                  </a:lnTo>
                  <a:lnTo>
                    <a:pt x="348" y="172"/>
                  </a:lnTo>
                  <a:lnTo>
                    <a:pt x="359" y="176"/>
                  </a:lnTo>
                  <a:lnTo>
                    <a:pt x="369" y="178"/>
                  </a:lnTo>
                  <a:lnTo>
                    <a:pt x="379" y="181"/>
                  </a:lnTo>
                  <a:lnTo>
                    <a:pt x="389" y="183"/>
                  </a:lnTo>
                  <a:lnTo>
                    <a:pt x="398" y="185"/>
                  </a:lnTo>
                  <a:lnTo>
                    <a:pt x="409" y="189"/>
                  </a:lnTo>
                  <a:lnTo>
                    <a:pt x="418" y="190"/>
                  </a:lnTo>
                  <a:lnTo>
                    <a:pt x="427" y="192"/>
                  </a:lnTo>
                  <a:lnTo>
                    <a:pt x="436" y="194"/>
                  </a:lnTo>
                  <a:lnTo>
                    <a:pt x="445" y="198"/>
                  </a:lnTo>
                  <a:lnTo>
                    <a:pt x="456" y="199"/>
                  </a:lnTo>
                  <a:lnTo>
                    <a:pt x="463" y="201"/>
                  </a:lnTo>
                  <a:lnTo>
                    <a:pt x="474" y="203"/>
                  </a:lnTo>
                  <a:lnTo>
                    <a:pt x="482" y="205"/>
                  </a:lnTo>
                  <a:lnTo>
                    <a:pt x="493" y="207"/>
                  </a:lnTo>
                  <a:lnTo>
                    <a:pt x="502" y="207"/>
                  </a:lnTo>
                  <a:lnTo>
                    <a:pt x="509" y="210"/>
                  </a:lnTo>
                  <a:lnTo>
                    <a:pt x="518" y="210"/>
                  </a:lnTo>
                  <a:lnTo>
                    <a:pt x="527" y="212"/>
                  </a:lnTo>
                  <a:lnTo>
                    <a:pt x="535" y="212"/>
                  </a:lnTo>
                  <a:lnTo>
                    <a:pt x="542" y="216"/>
                  </a:lnTo>
                  <a:lnTo>
                    <a:pt x="551" y="216"/>
                  </a:lnTo>
                  <a:lnTo>
                    <a:pt x="558" y="218"/>
                  </a:lnTo>
                  <a:lnTo>
                    <a:pt x="566" y="220"/>
                  </a:lnTo>
                  <a:lnTo>
                    <a:pt x="575" y="220"/>
                  </a:lnTo>
                  <a:lnTo>
                    <a:pt x="582" y="220"/>
                  </a:lnTo>
                  <a:lnTo>
                    <a:pt x="589" y="221"/>
                  </a:lnTo>
                  <a:lnTo>
                    <a:pt x="597" y="223"/>
                  </a:lnTo>
                  <a:lnTo>
                    <a:pt x="604" y="223"/>
                  </a:lnTo>
                  <a:lnTo>
                    <a:pt x="611" y="223"/>
                  </a:lnTo>
                  <a:lnTo>
                    <a:pt x="619" y="225"/>
                  </a:lnTo>
                  <a:lnTo>
                    <a:pt x="624" y="225"/>
                  </a:lnTo>
                  <a:lnTo>
                    <a:pt x="631" y="227"/>
                  </a:lnTo>
                  <a:lnTo>
                    <a:pt x="637" y="227"/>
                  </a:lnTo>
                  <a:lnTo>
                    <a:pt x="644" y="227"/>
                  </a:lnTo>
                  <a:lnTo>
                    <a:pt x="650" y="227"/>
                  </a:lnTo>
                  <a:lnTo>
                    <a:pt x="655" y="227"/>
                  </a:lnTo>
                  <a:lnTo>
                    <a:pt x="661" y="227"/>
                  </a:lnTo>
                  <a:lnTo>
                    <a:pt x="666" y="229"/>
                  </a:lnTo>
                  <a:lnTo>
                    <a:pt x="672" y="229"/>
                  </a:lnTo>
                  <a:lnTo>
                    <a:pt x="675" y="229"/>
                  </a:lnTo>
                  <a:lnTo>
                    <a:pt x="681" y="229"/>
                  </a:lnTo>
                  <a:lnTo>
                    <a:pt x="686" y="229"/>
                  </a:lnTo>
                  <a:lnTo>
                    <a:pt x="690" y="229"/>
                  </a:lnTo>
                  <a:lnTo>
                    <a:pt x="695" y="229"/>
                  </a:lnTo>
                  <a:lnTo>
                    <a:pt x="699" y="229"/>
                  </a:lnTo>
                  <a:lnTo>
                    <a:pt x="704" y="229"/>
                  </a:lnTo>
                  <a:lnTo>
                    <a:pt x="710" y="229"/>
                  </a:lnTo>
                  <a:lnTo>
                    <a:pt x="717" y="229"/>
                  </a:lnTo>
                  <a:lnTo>
                    <a:pt x="723" y="229"/>
                  </a:lnTo>
                  <a:lnTo>
                    <a:pt x="726" y="229"/>
                  </a:lnTo>
                  <a:lnTo>
                    <a:pt x="730" y="229"/>
                  </a:lnTo>
                  <a:lnTo>
                    <a:pt x="734" y="229"/>
                  </a:lnTo>
                  <a:lnTo>
                    <a:pt x="735" y="229"/>
                  </a:lnTo>
                  <a:lnTo>
                    <a:pt x="735" y="231"/>
                  </a:lnTo>
                  <a:lnTo>
                    <a:pt x="710" y="287"/>
                  </a:lnTo>
                  <a:lnTo>
                    <a:pt x="708" y="287"/>
                  </a:lnTo>
                  <a:lnTo>
                    <a:pt x="703" y="287"/>
                  </a:lnTo>
                  <a:lnTo>
                    <a:pt x="699" y="287"/>
                  </a:lnTo>
                  <a:lnTo>
                    <a:pt x="695" y="287"/>
                  </a:lnTo>
                  <a:lnTo>
                    <a:pt x="690" y="289"/>
                  </a:lnTo>
                  <a:lnTo>
                    <a:pt x="684" y="289"/>
                  </a:lnTo>
                  <a:lnTo>
                    <a:pt x="681" y="289"/>
                  </a:lnTo>
                  <a:lnTo>
                    <a:pt x="677" y="289"/>
                  </a:lnTo>
                  <a:lnTo>
                    <a:pt x="673" y="289"/>
                  </a:lnTo>
                  <a:lnTo>
                    <a:pt x="670" y="289"/>
                  </a:lnTo>
                  <a:lnTo>
                    <a:pt x="664" y="289"/>
                  </a:lnTo>
                  <a:lnTo>
                    <a:pt x="661" y="289"/>
                  </a:lnTo>
                  <a:lnTo>
                    <a:pt x="657" y="289"/>
                  </a:lnTo>
                  <a:lnTo>
                    <a:pt x="651" y="291"/>
                  </a:lnTo>
                  <a:lnTo>
                    <a:pt x="648" y="291"/>
                  </a:lnTo>
                  <a:lnTo>
                    <a:pt x="642" y="291"/>
                  </a:lnTo>
                  <a:lnTo>
                    <a:pt x="637" y="291"/>
                  </a:lnTo>
                  <a:lnTo>
                    <a:pt x="631" y="291"/>
                  </a:lnTo>
                  <a:lnTo>
                    <a:pt x="626" y="291"/>
                  </a:lnTo>
                  <a:lnTo>
                    <a:pt x="620" y="291"/>
                  </a:lnTo>
                  <a:lnTo>
                    <a:pt x="615" y="291"/>
                  </a:lnTo>
                  <a:lnTo>
                    <a:pt x="609" y="291"/>
                  </a:lnTo>
                  <a:lnTo>
                    <a:pt x="602" y="289"/>
                  </a:lnTo>
                  <a:lnTo>
                    <a:pt x="597" y="289"/>
                  </a:lnTo>
                  <a:lnTo>
                    <a:pt x="589" y="289"/>
                  </a:lnTo>
                  <a:lnTo>
                    <a:pt x="582" y="289"/>
                  </a:lnTo>
                  <a:lnTo>
                    <a:pt x="575" y="287"/>
                  </a:lnTo>
                  <a:lnTo>
                    <a:pt x="568" y="287"/>
                  </a:lnTo>
                  <a:lnTo>
                    <a:pt x="560" y="287"/>
                  </a:lnTo>
                  <a:lnTo>
                    <a:pt x="555" y="285"/>
                  </a:lnTo>
                  <a:lnTo>
                    <a:pt x="546" y="283"/>
                  </a:lnTo>
                  <a:lnTo>
                    <a:pt x="538" y="283"/>
                  </a:lnTo>
                  <a:lnTo>
                    <a:pt x="529" y="282"/>
                  </a:lnTo>
                  <a:lnTo>
                    <a:pt x="522" y="282"/>
                  </a:lnTo>
                  <a:lnTo>
                    <a:pt x="513" y="280"/>
                  </a:lnTo>
                  <a:lnTo>
                    <a:pt x="505" y="278"/>
                  </a:lnTo>
                  <a:lnTo>
                    <a:pt x="496" y="278"/>
                  </a:lnTo>
                  <a:lnTo>
                    <a:pt x="487" y="276"/>
                  </a:lnTo>
                  <a:lnTo>
                    <a:pt x="478" y="274"/>
                  </a:lnTo>
                  <a:lnTo>
                    <a:pt x="469" y="273"/>
                  </a:lnTo>
                  <a:lnTo>
                    <a:pt x="460" y="271"/>
                  </a:lnTo>
                  <a:lnTo>
                    <a:pt x="451" y="269"/>
                  </a:lnTo>
                  <a:lnTo>
                    <a:pt x="440" y="267"/>
                  </a:lnTo>
                  <a:lnTo>
                    <a:pt x="431" y="263"/>
                  </a:lnTo>
                  <a:lnTo>
                    <a:pt x="421" y="262"/>
                  </a:lnTo>
                  <a:lnTo>
                    <a:pt x="412" y="260"/>
                  </a:lnTo>
                  <a:lnTo>
                    <a:pt x="401" y="256"/>
                  </a:lnTo>
                  <a:lnTo>
                    <a:pt x="390" y="254"/>
                  </a:lnTo>
                  <a:lnTo>
                    <a:pt x="379" y="251"/>
                  </a:lnTo>
                  <a:lnTo>
                    <a:pt x="369" y="249"/>
                  </a:lnTo>
                  <a:lnTo>
                    <a:pt x="358" y="245"/>
                  </a:lnTo>
                  <a:lnTo>
                    <a:pt x="347" y="241"/>
                  </a:lnTo>
                  <a:lnTo>
                    <a:pt x="336" y="238"/>
                  </a:lnTo>
                  <a:lnTo>
                    <a:pt x="325" y="236"/>
                  </a:lnTo>
                  <a:lnTo>
                    <a:pt x="312" y="231"/>
                  </a:lnTo>
                  <a:lnTo>
                    <a:pt x="299" y="227"/>
                  </a:lnTo>
                  <a:lnTo>
                    <a:pt x="288" y="223"/>
                  </a:lnTo>
                  <a:lnTo>
                    <a:pt x="277" y="218"/>
                  </a:lnTo>
                  <a:lnTo>
                    <a:pt x="264" y="214"/>
                  </a:lnTo>
                  <a:lnTo>
                    <a:pt x="255" y="210"/>
                  </a:lnTo>
                  <a:lnTo>
                    <a:pt x="244" y="205"/>
                  </a:lnTo>
                  <a:lnTo>
                    <a:pt x="233" y="201"/>
                  </a:lnTo>
                  <a:lnTo>
                    <a:pt x="224" y="198"/>
                  </a:lnTo>
                  <a:lnTo>
                    <a:pt x="213" y="194"/>
                  </a:lnTo>
                  <a:lnTo>
                    <a:pt x="204" y="190"/>
                  </a:lnTo>
                  <a:lnTo>
                    <a:pt x="195" y="187"/>
                  </a:lnTo>
                  <a:lnTo>
                    <a:pt x="186" y="183"/>
                  </a:lnTo>
                  <a:lnTo>
                    <a:pt x="177" y="179"/>
                  </a:lnTo>
                  <a:lnTo>
                    <a:pt x="170" y="176"/>
                  </a:lnTo>
                  <a:lnTo>
                    <a:pt x="160" y="172"/>
                  </a:lnTo>
                  <a:lnTo>
                    <a:pt x="153" y="168"/>
                  </a:lnTo>
                  <a:lnTo>
                    <a:pt x="144" y="165"/>
                  </a:lnTo>
                  <a:lnTo>
                    <a:pt x="137" y="161"/>
                  </a:lnTo>
                  <a:lnTo>
                    <a:pt x="131" y="157"/>
                  </a:lnTo>
                  <a:lnTo>
                    <a:pt x="124" y="154"/>
                  </a:lnTo>
                  <a:lnTo>
                    <a:pt x="117" y="152"/>
                  </a:lnTo>
                  <a:lnTo>
                    <a:pt x="109" y="148"/>
                  </a:lnTo>
                  <a:lnTo>
                    <a:pt x="104" y="147"/>
                  </a:lnTo>
                  <a:lnTo>
                    <a:pt x="98" y="143"/>
                  </a:lnTo>
                  <a:lnTo>
                    <a:pt x="91" y="139"/>
                  </a:lnTo>
                  <a:lnTo>
                    <a:pt x="86" y="136"/>
                  </a:lnTo>
                  <a:lnTo>
                    <a:pt x="80" y="134"/>
                  </a:lnTo>
                  <a:lnTo>
                    <a:pt x="76" y="130"/>
                  </a:lnTo>
                  <a:lnTo>
                    <a:pt x="71" y="126"/>
                  </a:lnTo>
                  <a:lnTo>
                    <a:pt x="67" y="125"/>
                  </a:lnTo>
                  <a:lnTo>
                    <a:pt x="62" y="123"/>
                  </a:lnTo>
                  <a:lnTo>
                    <a:pt x="58" y="121"/>
                  </a:lnTo>
                  <a:lnTo>
                    <a:pt x="53" y="117"/>
                  </a:lnTo>
                  <a:lnTo>
                    <a:pt x="49" y="114"/>
                  </a:lnTo>
                  <a:lnTo>
                    <a:pt x="45" y="112"/>
                  </a:lnTo>
                  <a:lnTo>
                    <a:pt x="38" y="108"/>
                  </a:lnTo>
                  <a:lnTo>
                    <a:pt x="33" y="105"/>
                  </a:lnTo>
                  <a:lnTo>
                    <a:pt x="25" y="99"/>
                  </a:lnTo>
                  <a:lnTo>
                    <a:pt x="22" y="95"/>
                  </a:lnTo>
                  <a:lnTo>
                    <a:pt x="16" y="92"/>
                  </a:lnTo>
                  <a:lnTo>
                    <a:pt x="13" y="90"/>
                  </a:lnTo>
                  <a:lnTo>
                    <a:pt x="7" y="84"/>
                  </a:lnTo>
                  <a:lnTo>
                    <a:pt x="3" y="81"/>
                  </a:lnTo>
                  <a:lnTo>
                    <a:pt x="0" y="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4" name="Freeform 25"/>
            <p:cNvSpPr>
              <a:spLocks/>
            </p:cNvSpPr>
            <p:nvPr/>
          </p:nvSpPr>
          <p:spPr bwMode="auto">
            <a:xfrm>
              <a:off x="7686675" y="876300"/>
              <a:ext cx="852488" cy="298450"/>
            </a:xfrm>
            <a:custGeom>
              <a:avLst/>
              <a:gdLst>
                <a:gd name="T0" fmla="*/ 15 w 1073"/>
                <a:gd name="T1" fmla="*/ 0 h 376"/>
                <a:gd name="T2" fmla="*/ 1073 w 1073"/>
                <a:gd name="T3" fmla="*/ 318 h 376"/>
                <a:gd name="T4" fmla="*/ 1050 w 1073"/>
                <a:gd name="T5" fmla="*/ 376 h 376"/>
                <a:gd name="T6" fmla="*/ 0 w 1073"/>
                <a:gd name="T7" fmla="*/ 68 h 376"/>
                <a:gd name="T8" fmla="*/ 15 w 1073"/>
                <a:gd name="T9" fmla="*/ 0 h 376"/>
                <a:gd name="T10" fmla="*/ 15 w 1073"/>
                <a:gd name="T11" fmla="*/ 0 h 3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3"/>
                <a:gd name="T19" fmla="*/ 0 h 376"/>
                <a:gd name="T20" fmla="*/ 1073 w 1073"/>
                <a:gd name="T21" fmla="*/ 376 h 3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3" h="376">
                  <a:moveTo>
                    <a:pt x="15" y="0"/>
                  </a:moveTo>
                  <a:lnTo>
                    <a:pt x="1073" y="318"/>
                  </a:lnTo>
                  <a:lnTo>
                    <a:pt x="1050" y="376"/>
                  </a:lnTo>
                  <a:lnTo>
                    <a:pt x="0" y="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5" name="Freeform 26"/>
            <p:cNvSpPr>
              <a:spLocks/>
            </p:cNvSpPr>
            <p:nvPr/>
          </p:nvSpPr>
          <p:spPr bwMode="auto">
            <a:xfrm>
              <a:off x="7731125" y="1174750"/>
              <a:ext cx="152400" cy="158750"/>
            </a:xfrm>
            <a:custGeom>
              <a:avLst/>
              <a:gdLst>
                <a:gd name="T0" fmla="*/ 0 w 191"/>
                <a:gd name="T1" fmla="*/ 161 h 201"/>
                <a:gd name="T2" fmla="*/ 142 w 191"/>
                <a:gd name="T3" fmla="*/ 0 h 201"/>
                <a:gd name="T4" fmla="*/ 191 w 191"/>
                <a:gd name="T5" fmla="*/ 37 h 201"/>
                <a:gd name="T6" fmla="*/ 51 w 191"/>
                <a:gd name="T7" fmla="*/ 201 h 201"/>
                <a:gd name="T8" fmla="*/ 0 w 191"/>
                <a:gd name="T9" fmla="*/ 161 h 201"/>
                <a:gd name="T10" fmla="*/ 0 w 191"/>
                <a:gd name="T11" fmla="*/ 161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201"/>
                <a:gd name="T20" fmla="*/ 191 w 191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201">
                  <a:moveTo>
                    <a:pt x="0" y="161"/>
                  </a:moveTo>
                  <a:lnTo>
                    <a:pt x="142" y="0"/>
                  </a:lnTo>
                  <a:lnTo>
                    <a:pt x="191" y="37"/>
                  </a:lnTo>
                  <a:lnTo>
                    <a:pt x="51" y="20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6" name="Freeform 27"/>
            <p:cNvSpPr>
              <a:spLocks/>
            </p:cNvSpPr>
            <p:nvPr/>
          </p:nvSpPr>
          <p:spPr bwMode="auto">
            <a:xfrm>
              <a:off x="7231063" y="915988"/>
              <a:ext cx="461962" cy="180975"/>
            </a:xfrm>
            <a:custGeom>
              <a:avLst/>
              <a:gdLst>
                <a:gd name="T0" fmla="*/ 59 w 582"/>
                <a:gd name="T1" fmla="*/ 2 h 228"/>
                <a:gd name="T2" fmla="*/ 68 w 582"/>
                <a:gd name="T3" fmla="*/ 9 h 228"/>
                <a:gd name="T4" fmla="*/ 80 w 582"/>
                <a:gd name="T5" fmla="*/ 19 h 228"/>
                <a:gd name="T6" fmla="*/ 99 w 582"/>
                <a:gd name="T7" fmla="*/ 31 h 228"/>
                <a:gd name="T8" fmla="*/ 113 w 582"/>
                <a:gd name="T9" fmla="*/ 40 h 228"/>
                <a:gd name="T10" fmla="*/ 124 w 582"/>
                <a:gd name="T11" fmla="*/ 48 h 228"/>
                <a:gd name="T12" fmla="*/ 139 w 582"/>
                <a:gd name="T13" fmla="*/ 55 h 228"/>
                <a:gd name="T14" fmla="*/ 152 w 582"/>
                <a:gd name="T15" fmla="*/ 62 h 228"/>
                <a:gd name="T16" fmla="*/ 168 w 582"/>
                <a:gd name="T17" fmla="*/ 71 h 228"/>
                <a:gd name="T18" fmla="*/ 185 w 582"/>
                <a:gd name="T19" fmla="*/ 79 h 228"/>
                <a:gd name="T20" fmla="*/ 203 w 582"/>
                <a:gd name="T21" fmla="*/ 88 h 228"/>
                <a:gd name="T22" fmla="*/ 221 w 582"/>
                <a:gd name="T23" fmla="*/ 95 h 228"/>
                <a:gd name="T24" fmla="*/ 239 w 582"/>
                <a:gd name="T25" fmla="*/ 103 h 228"/>
                <a:gd name="T26" fmla="*/ 261 w 582"/>
                <a:gd name="T27" fmla="*/ 112 h 228"/>
                <a:gd name="T28" fmla="*/ 283 w 582"/>
                <a:gd name="T29" fmla="*/ 119 h 228"/>
                <a:gd name="T30" fmla="*/ 307 w 582"/>
                <a:gd name="T31" fmla="*/ 126 h 228"/>
                <a:gd name="T32" fmla="*/ 329 w 582"/>
                <a:gd name="T33" fmla="*/ 132 h 228"/>
                <a:gd name="T34" fmla="*/ 351 w 582"/>
                <a:gd name="T35" fmla="*/ 137 h 228"/>
                <a:gd name="T36" fmla="*/ 371 w 582"/>
                <a:gd name="T37" fmla="*/ 143 h 228"/>
                <a:gd name="T38" fmla="*/ 389 w 582"/>
                <a:gd name="T39" fmla="*/ 146 h 228"/>
                <a:gd name="T40" fmla="*/ 407 w 582"/>
                <a:gd name="T41" fmla="*/ 150 h 228"/>
                <a:gd name="T42" fmla="*/ 424 w 582"/>
                <a:gd name="T43" fmla="*/ 154 h 228"/>
                <a:gd name="T44" fmla="*/ 440 w 582"/>
                <a:gd name="T45" fmla="*/ 155 h 228"/>
                <a:gd name="T46" fmla="*/ 453 w 582"/>
                <a:gd name="T47" fmla="*/ 157 h 228"/>
                <a:gd name="T48" fmla="*/ 467 w 582"/>
                <a:gd name="T49" fmla="*/ 159 h 228"/>
                <a:gd name="T50" fmla="*/ 482 w 582"/>
                <a:gd name="T51" fmla="*/ 163 h 228"/>
                <a:gd name="T52" fmla="*/ 502 w 582"/>
                <a:gd name="T53" fmla="*/ 165 h 228"/>
                <a:gd name="T54" fmla="*/ 517 w 582"/>
                <a:gd name="T55" fmla="*/ 165 h 228"/>
                <a:gd name="T56" fmla="*/ 530 w 582"/>
                <a:gd name="T57" fmla="*/ 166 h 228"/>
                <a:gd name="T58" fmla="*/ 542 w 582"/>
                <a:gd name="T59" fmla="*/ 166 h 228"/>
                <a:gd name="T60" fmla="*/ 581 w 582"/>
                <a:gd name="T61" fmla="*/ 227 h 228"/>
                <a:gd name="T62" fmla="*/ 568 w 582"/>
                <a:gd name="T63" fmla="*/ 227 h 228"/>
                <a:gd name="T64" fmla="*/ 551 w 582"/>
                <a:gd name="T65" fmla="*/ 227 h 228"/>
                <a:gd name="T66" fmla="*/ 537 w 582"/>
                <a:gd name="T67" fmla="*/ 227 h 228"/>
                <a:gd name="T68" fmla="*/ 524 w 582"/>
                <a:gd name="T69" fmla="*/ 227 h 228"/>
                <a:gd name="T70" fmla="*/ 511 w 582"/>
                <a:gd name="T71" fmla="*/ 227 h 228"/>
                <a:gd name="T72" fmla="*/ 497 w 582"/>
                <a:gd name="T73" fmla="*/ 227 h 228"/>
                <a:gd name="T74" fmla="*/ 478 w 582"/>
                <a:gd name="T75" fmla="*/ 225 h 228"/>
                <a:gd name="T76" fmla="*/ 460 w 582"/>
                <a:gd name="T77" fmla="*/ 223 h 228"/>
                <a:gd name="T78" fmla="*/ 442 w 582"/>
                <a:gd name="T79" fmla="*/ 221 h 228"/>
                <a:gd name="T80" fmla="*/ 420 w 582"/>
                <a:gd name="T81" fmla="*/ 216 h 228"/>
                <a:gd name="T82" fmla="*/ 398 w 582"/>
                <a:gd name="T83" fmla="*/ 212 h 228"/>
                <a:gd name="T84" fmla="*/ 376 w 582"/>
                <a:gd name="T85" fmla="*/ 208 h 228"/>
                <a:gd name="T86" fmla="*/ 352 w 582"/>
                <a:gd name="T87" fmla="*/ 203 h 228"/>
                <a:gd name="T88" fmla="*/ 327 w 582"/>
                <a:gd name="T89" fmla="*/ 196 h 228"/>
                <a:gd name="T90" fmla="*/ 300 w 582"/>
                <a:gd name="T91" fmla="*/ 188 h 228"/>
                <a:gd name="T92" fmla="*/ 272 w 582"/>
                <a:gd name="T93" fmla="*/ 179 h 228"/>
                <a:gd name="T94" fmla="*/ 245 w 582"/>
                <a:gd name="T95" fmla="*/ 170 h 228"/>
                <a:gd name="T96" fmla="*/ 216 w 582"/>
                <a:gd name="T97" fmla="*/ 159 h 228"/>
                <a:gd name="T98" fmla="*/ 190 w 582"/>
                <a:gd name="T99" fmla="*/ 148 h 228"/>
                <a:gd name="T100" fmla="*/ 166 w 582"/>
                <a:gd name="T101" fmla="*/ 139 h 228"/>
                <a:gd name="T102" fmla="*/ 144 w 582"/>
                <a:gd name="T103" fmla="*/ 130 h 228"/>
                <a:gd name="T104" fmla="*/ 126 w 582"/>
                <a:gd name="T105" fmla="*/ 121 h 228"/>
                <a:gd name="T106" fmla="*/ 108 w 582"/>
                <a:gd name="T107" fmla="*/ 112 h 228"/>
                <a:gd name="T108" fmla="*/ 93 w 582"/>
                <a:gd name="T109" fmla="*/ 104 h 228"/>
                <a:gd name="T110" fmla="*/ 80 w 582"/>
                <a:gd name="T111" fmla="*/ 97 h 228"/>
                <a:gd name="T112" fmla="*/ 68 w 582"/>
                <a:gd name="T113" fmla="*/ 88 h 228"/>
                <a:gd name="T114" fmla="*/ 51 w 582"/>
                <a:gd name="T115" fmla="*/ 79 h 228"/>
                <a:gd name="T116" fmla="*/ 35 w 582"/>
                <a:gd name="T117" fmla="*/ 66 h 228"/>
                <a:gd name="T118" fmla="*/ 18 w 582"/>
                <a:gd name="T119" fmla="*/ 51 h 228"/>
                <a:gd name="T120" fmla="*/ 4 w 582"/>
                <a:gd name="T121" fmla="*/ 37 h 228"/>
                <a:gd name="T122" fmla="*/ 55 w 582"/>
                <a:gd name="T123" fmla="*/ 0 h 2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82"/>
                <a:gd name="T187" fmla="*/ 0 h 228"/>
                <a:gd name="T188" fmla="*/ 582 w 582"/>
                <a:gd name="T189" fmla="*/ 228 h 22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82" h="228">
                  <a:moveTo>
                    <a:pt x="55" y="0"/>
                  </a:moveTo>
                  <a:lnTo>
                    <a:pt x="55" y="0"/>
                  </a:lnTo>
                  <a:lnTo>
                    <a:pt x="59" y="2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8" y="9"/>
                  </a:lnTo>
                  <a:lnTo>
                    <a:pt x="71" y="13"/>
                  </a:lnTo>
                  <a:lnTo>
                    <a:pt x="75" y="15"/>
                  </a:lnTo>
                  <a:lnTo>
                    <a:pt x="80" y="19"/>
                  </a:lnTo>
                  <a:lnTo>
                    <a:pt x="86" y="22"/>
                  </a:lnTo>
                  <a:lnTo>
                    <a:pt x="91" y="28"/>
                  </a:lnTo>
                  <a:lnTo>
                    <a:pt x="99" y="31"/>
                  </a:lnTo>
                  <a:lnTo>
                    <a:pt x="106" y="35"/>
                  </a:lnTo>
                  <a:lnTo>
                    <a:pt x="110" y="37"/>
                  </a:lnTo>
                  <a:lnTo>
                    <a:pt x="113" y="40"/>
                  </a:lnTo>
                  <a:lnTo>
                    <a:pt x="117" y="44"/>
                  </a:lnTo>
                  <a:lnTo>
                    <a:pt x="121" y="46"/>
                  </a:lnTo>
                  <a:lnTo>
                    <a:pt x="124" y="48"/>
                  </a:lnTo>
                  <a:lnTo>
                    <a:pt x="130" y="51"/>
                  </a:lnTo>
                  <a:lnTo>
                    <a:pt x="133" y="53"/>
                  </a:lnTo>
                  <a:lnTo>
                    <a:pt x="139" y="55"/>
                  </a:lnTo>
                  <a:lnTo>
                    <a:pt x="143" y="57"/>
                  </a:lnTo>
                  <a:lnTo>
                    <a:pt x="146" y="61"/>
                  </a:lnTo>
                  <a:lnTo>
                    <a:pt x="152" y="62"/>
                  </a:lnTo>
                  <a:lnTo>
                    <a:pt x="157" y="66"/>
                  </a:lnTo>
                  <a:lnTo>
                    <a:pt x="163" y="68"/>
                  </a:lnTo>
                  <a:lnTo>
                    <a:pt x="168" y="71"/>
                  </a:lnTo>
                  <a:lnTo>
                    <a:pt x="172" y="73"/>
                  </a:lnTo>
                  <a:lnTo>
                    <a:pt x="179" y="77"/>
                  </a:lnTo>
                  <a:lnTo>
                    <a:pt x="185" y="79"/>
                  </a:lnTo>
                  <a:lnTo>
                    <a:pt x="190" y="82"/>
                  </a:lnTo>
                  <a:lnTo>
                    <a:pt x="195" y="84"/>
                  </a:lnTo>
                  <a:lnTo>
                    <a:pt x="203" y="88"/>
                  </a:lnTo>
                  <a:lnTo>
                    <a:pt x="208" y="90"/>
                  </a:lnTo>
                  <a:lnTo>
                    <a:pt x="214" y="93"/>
                  </a:lnTo>
                  <a:lnTo>
                    <a:pt x="221" y="95"/>
                  </a:lnTo>
                  <a:lnTo>
                    <a:pt x="226" y="99"/>
                  </a:lnTo>
                  <a:lnTo>
                    <a:pt x="234" y="101"/>
                  </a:lnTo>
                  <a:lnTo>
                    <a:pt x="239" y="103"/>
                  </a:lnTo>
                  <a:lnTo>
                    <a:pt x="247" y="106"/>
                  </a:lnTo>
                  <a:lnTo>
                    <a:pt x="254" y="108"/>
                  </a:lnTo>
                  <a:lnTo>
                    <a:pt x="261" y="112"/>
                  </a:lnTo>
                  <a:lnTo>
                    <a:pt x="268" y="113"/>
                  </a:lnTo>
                  <a:lnTo>
                    <a:pt x="276" y="115"/>
                  </a:lnTo>
                  <a:lnTo>
                    <a:pt x="283" y="119"/>
                  </a:lnTo>
                  <a:lnTo>
                    <a:pt x="290" y="121"/>
                  </a:lnTo>
                  <a:lnTo>
                    <a:pt x="298" y="124"/>
                  </a:lnTo>
                  <a:lnTo>
                    <a:pt x="307" y="126"/>
                  </a:lnTo>
                  <a:lnTo>
                    <a:pt x="314" y="128"/>
                  </a:lnTo>
                  <a:lnTo>
                    <a:pt x="321" y="130"/>
                  </a:lnTo>
                  <a:lnTo>
                    <a:pt x="329" y="132"/>
                  </a:lnTo>
                  <a:lnTo>
                    <a:pt x="336" y="134"/>
                  </a:lnTo>
                  <a:lnTo>
                    <a:pt x="343" y="135"/>
                  </a:lnTo>
                  <a:lnTo>
                    <a:pt x="351" y="137"/>
                  </a:lnTo>
                  <a:lnTo>
                    <a:pt x="358" y="139"/>
                  </a:lnTo>
                  <a:lnTo>
                    <a:pt x="363" y="141"/>
                  </a:lnTo>
                  <a:lnTo>
                    <a:pt x="371" y="143"/>
                  </a:lnTo>
                  <a:lnTo>
                    <a:pt x="376" y="143"/>
                  </a:lnTo>
                  <a:lnTo>
                    <a:pt x="383" y="144"/>
                  </a:lnTo>
                  <a:lnTo>
                    <a:pt x="389" y="146"/>
                  </a:lnTo>
                  <a:lnTo>
                    <a:pt x="396" y="148"/>
                  </a:lnTo>
                  <a:lnTo>
                    <a:pt x="402" y="148"/>
                  </a:lnTo>
                  <a:lnTo>
                    <a:pt x="407" y="150"/>
                  </a:lnTo>
                  <a:lnTo>
                    <a:pt x="413" y="152"/>
                  </a:lnTo>
                  <a:lnTo>
                    <a:pt x="420" y="154"/>
                  </a:lnTo>
                  <a:lnTo>
                    <a:pt x="424" y="154"/>
                  </a:lnTo>
                  <a:lnTo>
                    <a:pt x="429" y="154"/>
                  </a:lnTo>
                  <a:lnTo>
                    <a:pt x="435" y="155"/>
                  </a:lnTo>
                  <a:lnTo>
                    <a:pt x="440" y="155"/>
                  </a:lnTo>
                  <a:lnTo>
                    <a:pt x="444" y="155"/>
                  </a:lnTo>
                  <a:lnTo>
                    <a:pt x="449" y="157"/>
                  </a:lnTo>
                  <a:lnTo>
                    <a:pt x="453" y="157"/>
                  </a:lnTo>
                  <a:lnTo>
                    <a:pt x="458" y="159"/>
                  </a:lnTo>
                  <a:lnTo>
                    <a:pt x="462" y="159"/>
                  </a:lnTo>
                  <a:lnTo>
                    <a:pt x="467" y="159"/>
                  </a:lnTo>
                  <a:lnTo>
                    <a:pt x="471" y="161"/>
                  </a:lnTo>
                  <a:lnTo>
                    <a:pt x="475" y="161"/>
                  </a:lnTo>
                  <a:lnTo>
                    <a:pt x="482" y="163"/>
                  </a:lnTo>
                  <a:lnTo>
                    <a:pt x="491" y="163"/>
                  </a:lnTo>
                  <a:lnTo>
                    <a:pt x="497" y="163"/>
                  </a:lnTo>
                  <a:lnTo>
                    <a:pt x="502" y="165"/>
                  </a:lnTo>
                  <a:lnTo>
                    <a:pt x="508" y="165"/>
                  </a:lnTo>
                  <a:lnTo>
                    <a:pt x="513" y="165"/>
                  </a:lnTo>
                  <a:lnTo>
                    <a:pt x="517" y="165"/>
                  </a:lnTo>
                  <a:lnTo>
                    <a:pt x="522" y="165"/>
                  </a:lnTo>
                  <a:lnTo>
                    <a:pt x="526" y="165"/>
                  </a:lnTo>
                  <a:lnTo>
                    <a:pt x="530" y="166"/>
                  </a:lnTo>
                  <a:lnTo>
                    <a:pt x="535" y="166"/>
                  </a:lnTo>
                  <a:lnTo>
                    <a:pt x="539" y="166"/>
                  </a:lnTo>
                  <a:lnTo>
                    <a:pt x="542" y="166"/>
                  </a:lnTo>
                  <a:lnTo>
                    <a:pt x="582" y="227"/>
                  </a:lnTo>
                  <a:lnTo>
                    <a:pt x="581" y="227"/>
                  </a:lnTo>
                  <a:lnTo>
                    <a:pt x="577" y="227"/>
                  </a:lnTo>
                  <a:lnTo>
                    <a:pt x="571" y="227"/>
                  </a:lnTo>
                  <a:lnTo>
                    <a:pt x="568" y="227"/>
                  </a:lnTo>
                  <a:lnTo>
                    <a:pt x="564" y="227"/>
                  </a:lnTo>
                  <a:lnTo>
                    <a:pt x="559" y="228"/>
                  </a:lnTo>
                  <a:lnTo>
                    <a:pt x="551" y="227"/>
                  </a:lnTo>
                  <a:lnTo>
                    <a:pt x="546" y="227"/>
                  </a:lnTo>
                  <a:lnTo>
                    <a:pt x="540" y="227"/>
                  </a:lnTo>
                  <a:lnTo>
                    <a:pt x="537" y="227"/>
                  </a:lnTo>
                  <a:lnTo>
                    <a:pt x="533" y="227"/>
                  </a:lnTo>
                  <a:lnTo>
                    <a:pt x="530" y="227"/>
                  </a:lnTo>
                  <a:lnTo>
                    <a:pt x="524" y="227"/>
                  </a:lnTo>
                  <a:lnTo>
                    <a:pt x="520" y="227"/>
                  </a:lnTo>
                  <a:lnTo>
                    <a:pt x="515" y="227"/>
                  </a:lnTo>
                  <a:lnTo>
                    <a:pt x="511" y="227"/>
                  </a:lnTo>
                  <a:lnTo>
                    <a:pt x="506" y="227"/>
                  </a:lnTo>
                  <a:lnTo>
                    <a:pt x="500" y="227"/>
                  </a:lnTo>
                  <a:lnTo>
                    <a:pt x="497" y="227"/>
                  </a:lnTo>
                  <a:lnTo>
                    <a:pt x="491" y="227"/>
                  </a:lnTo>
                  <a:lnTo>
                    <a:pt x="484" y="225"/>
                  </a:lnTo>
                  <a:lnTo>
                    <a:pt x="478" y="225"/>
                  </a:lnTo>
                  <a:lnTo>
                    <a:pt x="473" y="223"/>
                  </a:lnTo>
                  <a:lnTo>
                    <a:pt x="467" y="223"/>
                  </a:lnTo>
                  <a:lnTo>
                    <a:pt x="460" y="223"/>
                  </a:lnTo>
                  <a:lnTo>
                    <a:pt x="455" y="221"/>
                  </a:lnTo>
                  <a:lnTo>
                    <a:pt x="447" y="221"/>
                  </a:lnTo>
                  <a:lnTo>
                    <a:pt x="442" y="221"/>
                  </a:lnTo>
                  <a:lnTo>
                    <a:pt x="435" y="219"/>
                  </a:lnTo>
                  <a:lnTo>
                    <a:pt x="427" y="218"/>
                  </a:lnTo>
                  <a:lnTo>
                    <a:pt x="420" y="216"/>
                  </a:lnTo>
                  <a:lnTo>
                    <a:pt x="415" y="216"/>
                  </a:lnTo>
                  <a:lnTo>
                    <a:pt x="405" y="214"/>
                  </a:lnTo>
                  <a:lnTo>
                    <a:pt x="398" y="212"/>
                  </a:lnTo>
                  <a:lnTo>
                    <a:pt x="391" y="210"/>
                  </a:lnTo>
                  <a:lnTo>
                    <a:pt x="383" y="210"/>
                  </a:lnTo>
                  <a:lnTo>
                    <a:pt x="376" y="208"/>
                  </a:lnTo>
                  <a:lnTo>
                    <a:pt x="367" y="207"/>
                  </a:lnTo>
                  <a:lnTo>
                    <a:pt x="360" y="205"/>
                  </a:lnTo>
                  <a:lnTo>
                    <a:pt x="352" y="203"/>
                  </a:lnTo>
                  <a:lnTo>
                    <a:pt x="343" y="201"/>
                  </a:lnTo>
                  <a:lnTo>
                    <a:pt x="334" y="197"/>
                  </a:lnTo>
                  <a:lnTo>
                    <a:pt x="327" y="196"/>
                  </a:lnTo>
                  <a:lnTo>
                    <a:pt x="318" y="194"/>
                  </a:lnTo>
                  <a:lnTo>
                    <a:pt x="309" y="192"/>
                  </a:lnTo>
                  <a:lnTo>
                    <a:pt x="300" y="188"/>
                  </a:lnTo>
                  <a:lnTo>
                    <a:pt x="290" y="185"/>
                  </a:lnTo>
                  <a:lnTo>
                    <a:pt x="281" y="183"/>
                  </a:lnTo>
                  <a:lnTo>
                    <a:pt x="272" y="179"/>
                  </a:lnTo>
                  <a:lnTo>
                    <a:pt x="263" y="177"/>
                  </a:lnTo>
                  <a:lnTo>
                    <a:pt x="254" y="174"/>
                  </a:lnTo>
                  <a:lnTo>
                    <a:pt x="245" y="170"/>
                  </a:lnTo>
                  <a:lnTo>
                    <a:pt x="234" y="166"/>
                  </a:lnTo>
                  <a:lnTo>
                    <a:pt x="225" y="163"/>
                  </a:lnTo>
                  <a:lnTo>
                    <a:pt x="216" y="159"/>
                  </a:lnTo>
                  <a:lnTo>
                    <a:pt x="206" y="155"/>
                  </a:lnTo>
                  <a:lnTo>
                    <a:pt x="197" y="152"/>
                  </a:lnTo>
                  <a:lnTo>
                    <a:pt x="190" y="148"/>
                  </a:lnTo>
                  <a:lnTo>
                    <a:pt x="181" y="144"/>
                  </a:lnTo>
                  <a:lnTo>
                    <a:pt x="174" y="143"/>
                  </a:lnTo>
                  <a:lnTo>
                    <a:pt x="166" y="139"/>
                  </a:lnTo>
                  <a:lnTo>
                    <a:pt x="159" y="135"/>
                  </a:lnTo>
                  <a:lnTo>
                    <a:pt x="152" y="132"/>
                  </a:lnTo>
                  <a:lnTo>
                    <a:pt x="144" y="130"/>
                  </a:lnTo>
                  <a:lnTo>
                    <a:pt x="137" y="126"/>
                  </a:lnTo>
                  <a:lnTo>
                    <a:pt x="132" y="124"/>
                  </a:lnTo>
                  <a:lnTo>
                    <a:pt x="126" y="121"/>
                  </a:lnTo>
                  <a:lnTo>
                    <a:pt x="121" y="119"/>
                  </a:lnTo>
                  <a:lnTo>
                    <a:pt x="113" y="115"/>
                  </a:lnTo>
                  <a:lnTo>
                    <a:pt x="108" y="112"/>
                  </a:lnTo>
                  <a:lnTo>
                    <a:pt x="102" y="108"/>
                  </a:lnTo>
                  <a:lnTo>
                    <a:pt x="99" y="106"/>
                  </a:lnTo>
                  <a:lnTo>
                    <a:pt x="93" y="104"/>
                  </a:lnTo>
                  <a:lnTo>
                    <a:pt x="88" y="101"/>
                  </a:lnTo>
                  <a:lnTo>
                    <a:pt x="84" y="99"/>
                  </a:lnTo>
                  <a:lnTo>
                    <a:pt x="80" y="97"/>
                  </a:lnTo>
                  <a:lnTo>
                    <a:pt x="75" y="93"/>
                  </a:lnTo>
                  <a:lnTo>
                    <a:pt x="71" y="92"/>
                  </a:lnTo>
                  <a:lnTo>
                    <a:pt x="68" y="88"/>
                  </a:lnTo>
                  <a:lnTo>
                    <a:pt x="64" y="86"/>
                  </a:lnTo>
                  <a:lnTo>
                    <a:pt x="57" y="82"/>
                  </a:lnTo>
                  <a:lnTo>
                    <a:pt x="51" y="79"/>
                  </a:lnTo>
                  <a:lnTo>
                    <a:pt x="46" y="75"/>
                  </a:lnTo>
                  <a:lnTo>
                    <a:pt x="40" y="70"/>
                  </a:lnTo>
                  <a:lnTo>
                    <a:pt x="35" y="66"/>
                  </a:lnTo>
                  <a:lnTo>
                    <a:pt x="31" y="62"/>
                  </a:lnTo>
                  <a:lnTo>
                    <a:pt x="24" y="57"/>
                  </a:lnTo>
                  <a:lnTo>
                    <a:pt x="18" y="51"/>
                  </a:lnTo>
                  <a:lnTo>
                    <a:pt x="13" y="44"/>
                  </a:lnTo>
                  <a:lnTo>
                    <a:pt x="7" y="40"/>
                  </a:lnTo>
                  <a:lnTo>
                    <a:pt x="4" y="37"/>
                  </a:lnTo>
                  <a:lnTo>
                    <a:pt x="0" y="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7" name="Freeform 28"/>
            <p:cNvSpPr>
              <a:spLocks/>
            </p:cNvSpPr>
            <p:nvPr/>
          </p:nvSpPr>
          <p:spPr bwMode="auto">
            <a:xfrm>
              <a:off x="7164388" y="930275"/>
              <a:ext cx="577850" cy="252413"/>
            </a:xfrm>
            <a:custGeom>
              <a:avLst/>
              <a:gdLst>
                <a:gd name="T0" fmla="*/ 121 w 729"/>
                <a:gd name="T1" fmla="*/ 5 h 317"/>
                <a:gd name="T2" fmla="*/ 86 w 729"/>
                <a:gd name="T3" fmla="*/ 1 h 317"/>
                <a:gd name="T4" fmla="*/ 59 w 729"/>
                <a:gd name="T5" fmla="*/ 1 h 317"/>
                <a:gd name="T6" fmla="*/ 33 w 729"/>
                <a:gd name="T7" fmla="*/ 10 h 317"/>
                <a:gd name="T8" fmla="*/ 9 w 729"/>
                <a:gd name="T9" fmla="*/ 29 h 317"/>
                <a:gd name="T10" fmla="*/ 2 w 729"/>
                <a:gd name="T11" fmla="*/ 69 h 317"/>
                <a:gd name="T12" fmla="*/ 24 w 729"/>
                <a:gd name="T13" fmla="*/ 111 h 317"/>
                <a:gd name="T14" fmla="*/ 53 w 729"/>
                <a:gd name="T15" fmla="*/ 138 h 317"/>
                <a:gd name="T16" fmla="*/ 91 w 729"/>
                <a:gd name="T17" fmla="*/ 164 h 317"/>
                <a:gd name="T18" fmla="*/ 117 w 729"/>
                <a:gd name="T19" fmla="*/ 182 h 317"/>
                <a:gd name="T20" fmla="*/ 148 w 729"/>
                <a:gd name="T21" fmla="*/ 199 h 317"/>
                <a:gd name="T22" fmla="*/ 183 w 729"/>
                <a:gd name="T23" fmla="*/ 215 h 317"/>
                <a:gd name="T24" fmla="*/ 223 w 729"/>
                <a:gd name="T25" fmla="*/ 233 h 317"/>
                <a:gd name="T26" fmla="*/ 267 w 729"/>
                <a:gd name="T27" fmla="*/ 250 h 317"/>
                <a:gd name="T28" fmla="*/ 318 w 729"/>
                <a:gd name="T29" fmla="*/ 266 h 317"/>
                <a:gd name="T30" fmla="*/ 371 w 729"/>
                <a:gd name="T31" fmla="*/ 283 h 317"/>
                <a:gd name="T32" fmla="*/ 427 w 729"/>
                <a:gd name="T33" fmla="*/ 295 h 317"/>
                <a:gd name="T34" fmla="*/ 477 w 729"/>
                <a:gd name="T35" fmla="*/ 304 h 317"/>
                <a:gd name="T36" fmla="*/ 519 w 729"/>
                <a:gd name="T37" fmla="*/ 310 h 317"/>
                <a:gd name="T38" fmla="*/ 557 w 729"/>
                <a:gd name="T39" fmla="*/ 314 h 317"/>
                <a:gd name="T40" fmla="*/ 588 w 729"/>
                <a:gd name="T41" fmla="*/ 315 h 317"/>
                <a:gd name="T42" fmla="*/ 617 w 729"/>
                <a:gd name="T43" fmla="*/ 315 h 317"/>
                <a:gd name="T44" fmla="*/ 655 w 729"/>
                <a:gd name="T45" fmla="*/ 312 h 317"/>
                <a:gd name="T46" fmla="*/ 683 w 729"/>
                <a:gd name="T47" fmla="*/ 304 h 317"/>
                <a:gd name="T48" fmla="*/ 708 w 729"/>
                <a:gd name="T49" fmla="*/ 288 h 317"/>
                <a:gd name="T50" fmla="*/ 727 w 729"/>
                <a:gd name="T51" fmla="*/ 259 h 317"/>
                <a:gd name="T52" fmla="*/ 725 w 729"/>
                <a:gd name="T53" fmla="*/ 228 h 317"/>
                <a:gd name="T54" fmla="*/ 703 w 729"/>
                <a:gd name="T55" fmla="*/ 195 h 317"/>
                <a:gd name="T56" fmla="*/ 679 w 729"/>
                <a:gd name="T57" fmla="*/ 173 h 317"/>
                <a:gd name="T58" fmla="*/ 646 w 729"/>
                <a:gd name="T59" fmla="*/ 153 h 317"/>
                <a:gd name="T60" fmla="*/ 597 w 729"/>
                <a:gd name="T61" fmla="*/ 202 h 317"/>
                <a:gd name="T62" fmla="*/ 635 w 729"/>
                <a:gd name="T63" fmla="*/ 213 h 317"/>
                <a:gd name="T64" fmla="*/ 659 w 729"/>
                <a:gd name="T65" fmla="*/ 233 h 317"/>
                <a:gd name="T66" fmla="*/ 645 w 729"/>
                <a:gd name="T67" fmla="*/ 246 h 317"/>
                <a:gd name="T68" fmla="*/ 608 w 729"/>
                <a:gd name="T69" fmla="*/ 250 h 317"/>
                <a:gd name="T70" fmla="*/ 581 w 729"/>
                <a:gd name="T71" fmla="*/ 251 h 317"/>
                <a:gd name="T72" fmla="*/ 553 w 729"/>
                <a:gd name="T73" fmla="*/ 250 h 317"/>
                <a:gd name="T74" fmla="*/ 519 w 729"/>
                <a:gd name="T75" fmla="*/ 246 h 317"/>
                <a:gd name="T76" fmla="*/ 482 w 729"/>
                <a:gd name="T77" fmla="*/ 242 h 317"/>
                <a:gd name="T78" fmla="*/ 444 w 729"/>
                <a:gd name="T79" fmla="*/ 237 h 317"/>
                <a:gd name="T80" fmla="*/ 405 w 729"/>
                <a:gd name="T81" fmla="*/ 228 h 317"/>
                <a:gd name="T82" fmla="*/ 367 w 729"/>
                <a:gd name="T83" fmla="*/ 219 h 317"/>
                <a:gd name="T84" fmla="*/ 327 w 729"/>
                <a:gd name="T85" fmla="*/ 206 h 317"/>
                <a:gd name="T86" fmla="*/ 289 w 729"/>
                <a:gd name="T87" fmla="*/ 193 h 317"/>
                <a:gd name="T88" fmla="*/ 254 w 729"/>
                <a:gd name="T89" fmla="*/ 178 h 317"/>
                <a:gd name="T90" fmla="*/ 221 w 729"/>
                <a:gd name="T91" fmla="*/ 166 h 317"/>
                <a:gd name="T92" fmla="*/ 190 w 729"/>
                <a:gd name="T93" fmla="*/ 151 h 317"/>
                <a:gd name="T94" fmla="*/ 161 w 729"/>
                <a:gd name="T95" fmla="*/ 136 h 317"/>
                <a:gd name="T96" fmla="*/ 133 w 729"/>
                <a:gd name="T97" fmla="*/ 122 h 317"/>
                <a:gd name="T98" fmla="*/ 97 w 729"/>
                <a:gd name="T99" fmla="*/ 96 h 317"/>
                <a:gd name="T100" fmla="*/ 82 w 729"/>
                <a:gd name="T101" fmla="*/ 63 h 317"/>
                <a:gd name="T102" fmla="*/ 112 w 729"/>
                <a:gd name="T103" fmla="*/ 58 h 317"/>
                <a:gd name="T104" fmla="*/ 137 w 729"/>
                <a:gd name="T105" fmla="*/ 60 h 317"/>
                <a:gd name="T106" fmla="*/ 163 w 729"/>
                <a:gd name="T107" fmla="*/ 63 h 31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29"/>
                <a:gd name="T163" fmla="*/ 0 h 317"/>
                <a:gd name="T164" fmla="*/ 729 w 729"/>
                <a:gd name="T165" fmla="*/ 317 h 31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29" h="317">
                  <a:moveTo>
                    <a:pt x="137" y="10"/>
                  </a:moveTo>
                  <a:lnTo>
                    <a:pt x="135" y="10"/>
                  </a:lnTo>
                  <a:lnTo>
                    <a:pt x="133" y="9"/>
                  </a:lnTo>
                  <a:lnTo>
                    <a:pt x="130" y="9"/>
                  </a:lnTo>
                  <a:lnTo>
                    <a:pt x="126" y="7"/>
                  </a:lnTo>
                  <a:lnTo>
                    <a:pt x="121" y="5"/>
                  </a:lnTo>
                  <a:lnTo>
                    <a:pt x="113" y="3"/>
                  </a:lnTo>
                  <a:lnTo>
                    <a:pt x="106" y="3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6" y="1"/>
                  </a:lnTo>
                  <a:lnTo>
                    <a:pt x="82" y="1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59" y="1"/>
                  </a:lnTo>
                  <a:lnTo>
                    <a:pt x="55" y="3"/>
                  </a:lnTo>
                  <a:lnTo>
                    <a:pt x="49" y="3"/>
                  </a:lnTo>
                  <a:lnTo>
                    <a:pt x="46" y="5"/>
                  </a:lnTo>
                  <a:lnTo>
                    <a:pt x="40" y="7"/>
                  </a:lnTo>
                  <a:lnTo>
                    <a:pt x="37" y="9"/>
                  </a:lnTo>
                  <a:lnTo>
                    <a:pt x="33" y="10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18" y="21"/>
                  </a:lnTo>
                  <a:lnTo>
                    <a:pt x="15" y="23"/>
                  </a:lnTo>
                  <a:lnTo>
                    <a:pt x="9" y="29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2" y="49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6"/>
                  </a:lnTo>
                  <a:lnTo>
                    <a:pt x="6" y="84"/>
                  </a:lnTo>
                  <a:lnTo>
                    <a:pt x="9" y="89"/>
                  </a:lnTo>
                  <a:lnTo>
                    <a:pt x="15" y="96"/>
                  </a:lnTo>
                  <a:lnTo>
                    <a:pt x="18" y="104"/>
                  </a:lnTo>
                  <a:lnTo>
                    <a:pt x="24" y="111"/>
                  </a:lnTo>
                  <a:lnTo>
                    <a:pt x="31" y="118"/>
                  </a:lnTo>
                  <a:lnTo>
                    <a:pt x="35" y="122"/>
                  </a:lnTo>
                  <a:lnTo>
                    <a:pt x="38" y="125"/>
                  </a:lnTo>
                  <a:lnTo>
                    <a:pt x="44" y="129"/>
                  </a:lnTo>
                  <a:lnTo>
                    <a:pt x="49" y="135"/>
                  </a:lnTo>
                  <a:lnTo>
                    <a:pt x="53" y="138"/>
                  </a:lnTo>
                  <a:lnTo>
                    <a:pt x="59" y="142"/>
                  </a:lnTo>
                  <a:lnTo>
                    <a:pt x="66" y="147"/>
                  </a:lnTo>
                  <a:lnTo>
                    <a:pt x="73" y="153"/>
                  </a:lnTo>
                  <a:lnTo>
                    <a:pt x="79" y="157"/>
                  </a:lnTo>
                  <a:lnTo>
                    <a:pt x="88" y="162"/>
                  </a:lnTo>
                  <a:lnTo>
                    <a:pt x="91" y="164"/>
                  </a:lnTo>
                  <a:lnTo>
                    <a:pt x="95" y="167"/>
                  </a:lnTo>
                  <a:lnTo>
                    <a:pt x="99" y="169"/>
                  </a:lnTo>
                  <a:lnTo>
                    <a:pt x="104" y="173"/>
                  </a:lnTo>
                  <a:lnTo>
                    <a:pt x="108" y="177"/>
                  </a:lnTo>
                  <a:lnTo>
                    <a:pt x="113" y="178"/>
                  </a:lnTo>
                  <a:lnTo>
                    <a:pt x="117" y="182"/>
                  </a:lnTo>
                  <a:lnTo>
                    <a:pt x="122" y="184"/>
                  </a:lnTo>
                  <a:lnTo>
                    <a:pt x="126" y="188"/>
                  </a:lnTo>
                  <a:lnTo>
                    <a:pt x="132" y="189"/>
                  </a:lnTo>
                  <a:lnTo>
                    <a:pt x="137" y="193"/>
                  </a:lnTo>
                  <a:lnTo>
                    <a:pt x="143" y="197"/>
                  </a:lnTo>
                  <a:lnTo>
                    <a:pt x="148" y="199"/>
                  </a:lnTo>
                  <a:lnTo>
                    <a:pt x="154" y="202"/>
                  </a:lnTo>
                  <a:lnTo>
                    <a:pt x="159" y="204"/>
                  </a:lnTo>
                  <a:lnTo>
                    <a:pt x="164" y="208"/>
                  </a:lnTo>
                  <a:lnTo>
                    <a:pt x="172" y="209"/>
                  </a:lnTo>
                  <a:lnTo>
                    <a:pt x="177" y="213"/>
                  </a:lnTo>
                  <a:lnTo>
                    <a:pt x="183" y="215"/>
                  </a:lnTo>
                  <a:lnTo>
                    <a:pt x="190" y="219"/>
                  </a:lnTo>
                  <a:lnTo>
                    <a:pt x="195" y="220"/>
                  </a:lnTo>
                  <a:lnTo>
                    <a:pt x="203" y="224"/>
                  </a:lnTo>
                  <a:lnTo>
                    <a:pt x="208" y="228"/>
                  </a:lnTo>
                  <a:lnTo>
                    <a:pt x="216" y="230"/>
                  </a:lnTo>
                  <a:lnTo>
                    <a:pt x="223" y="233"/>
                  </a:lnTo>
                  <a:lnTo>
                    <a:pt x="230" y="235"/>
                  </a:lnTo>
                  <a:lnTo>
                    <a:pt x="237" y="239"/>
                  </a:lnTo>
                  <a:lnTo>
                    <a:pt x="245" y="242"/>
                  </a:lnTo>
                  <a:lnTo>
                    <a:pt x="252" y="244"/>
                  </a:lnTo>
                  <a:lnTo>
                    <a:pt x="259" y="246"/>
                  </a:lnTo>
                  <a:lnTo>
                    <a:pt x="267" y="250"/>
                  </a:lnTo>
                  <a:lnTo>
                    <a:pt x="276" y="253"/>
                  </a:lnTo>
                  <a:lnTo>
                    <a:pt x="283" y="255"/>
                  </a:lnTo>
                  <a:lnTo>
                    <a:pt x="292" y="259"/>
                  </a:lnTo>
                  <a:lnTo>
                    <a:pt x="301" y="261"/>
                  </a:lnTo>
                  <a:lnTo>
                    <a:pt x="309" y="264"/>
                  </a:lnTo>
                  <a:lnTo>
                    <a:pt x="318" y="266"/>
                  </a:lnTo>
                  <a:lnTo>
                    <a:pt x="327" y="268"/>
                  </a:lnTo>
                  <a:lnTo>
                    <a:pt x="334" y="272"/>
                  </a:lnTo>
                  <a:lnTo>
                    <a:pt x="343" y="275"/>
                  </a:lnTo>
                  <a:lnTo>
                    <a:pt x="352" y="277"/>
                  </a:lnTo>
                  <a:lnTo>
                    <a:pt x="362" y="279"/>
                  </a:lnTo>
                  <a:lnTo>
                    <a:pt x="371" y="283"/>
                  </a:lnTo>
                  <a:lnTo>
                    <a:pt x="382" y="284"/>
                  </a:lnTo>
                  <a:lnTo>
                    <a:pt x="391" y="288"/>
                  </a:lnTo>
                  <a:lnTo>
                    <a:pt x="400" y="290"/>
                  </a:lnTo>
                  <a:lnTo>
                    <a:pt x="409" y="292"/>
                  </a:lnTo>
                  <a:lnTo>
                    <a:pt x="418" y="293"/>
                  </a:lnTo>
                  <a:lnTo>
                    <a:pt x="427" y="295"/>
                  </a:lnTo>
                  <a:lnTo>
                    <a:pt x="435" y="297"/>
                  </a:lnTo>
                  <a:lnTo>
                    <a:pt x="444" y="299"/>
                  </a:lnTo>
                  <a:lnTo>
                    <a:pt x="453" y="301"/>
                  </a:lnTo>
                  <a:lnTo>
                    <a:pt x="460" y="301"/>
                  </a:lnTo>
                  <a:lnTo>
                    <a:pt x="467" y="303"/>
                  </a:lnTo>
                  <a:lnTo>
                    <a:pt x="477" y="304"/>
                  </a:lnTo>
                  <a:lnTo>
                    <a:pt x="484" y="306"/>
                  </a:lnTo>
                  <a:lnTo>
                    <a:pt x="491" y="306"/>
                  </a:lnTo>
                  <a:lnTo>
                    <a:pt x="499" y="308"/>
                  </a:lnTo>
                  <a:lnTo>
                    <a:pt x="506" y="308"/>
                  </a:lnTo>
                  <a:lnTo>
                    <a:pt x="513" y="310"/>
                  </a:lnTo>
                  <a:lnTo>
                    <a:pt x="519" y="310"/>
                  </a:lnTo>
                  <a:lnTo>
                    <a:pt x="526" y="310"/>
                  </a:lnTo>
                  <a:lnTo>
                    <a:pt x="531" y="312"/>
                  </a:lnTo>
                  <a:lnTo>
                    <a:pt x="539" y="312"/>
                  </a:lnTo>
                  <a:lnTo>
                    <a:pt x="544" y="314"/>
                  </a:lnTo>
                  <a:lnTo>
                    <a:pt x="550" y="314"/>
                  </a:lnTo>
                  <a:lnTo>
                    <a:pt x="557" y="314"/>
                  </a:lnTo>
                  <a:lnTo>
                    <a:pt x="562" y="315"/>
                  </a:lnTo>
                  <a:lnTo>
                    <a:pt x="568" y="315"/>
                  </a:lnTo>
                  <a:lnTo>
                    <a:pt x="573" y="315"/>
                  </a:lnTo>
                  <a:lnTo>
                    <a:pt x="579" y="315"/>
                  </a:lnTo>
                  <a:lnTo>
                    <a:pt x="584" y="315"/>
                  </a:lnTo>
                  <a:lnTo>
                    <a:pt x="588" y="315"/>
                  </a:lnTo>
                  <a:lnTo>
                    <a:pt x="593" y="315"/>
                  </a:lnTo>
                  <a:lnTo>
                    <a:pt x="599" y="315"/>
                  </a:lnTo>
                  <a:lnTo>
                    <a:pt x="604" y="317"/>
                  </a:lnTo>
                  <a:lnTo>
                    <a:pt x="608" y="315"/>
                  </a:lnTo>
                  <a:lnTo>
                    <a:pt x="614" y="315"/>
                  </a:lnTo>
                  <a:lnTo>
                    <a:pt x="617" y="315"/>
                  </a:lnTo>
                  <a:lnTo>
                    <a:pt x="621" y="315"/>
                  </a:lnTo>
                  <a:lnTo>
                    <a:pt x="628" y="314"/>
                  </a:lnTo>
                  <a:lnTo>
                    <a:pt x="635" y="314"/>
                  </a:lnTo>
                  <a:lnTo>
                    <a:pt x="643" y="314"/>
                  </a:lnTo>
                  <a:lnTo>
                    <a:pt x="650" y="312"/>
                  </a:lnTo>
                  <a:lnTo>
                    <a:pt x="655" y="312"/>
                  </a:lnTo>
                  <a:lnTo>
                    <a:pt x="661" y="310"/>
                  </a:lnTo>
                  <a:lnTo>
                    <a:pt x="666" y="310"/>
                  </a:lnTo>
                  <a:lnTo>
                    <a:pt x="670" y="308"/>
                  </a:lnTo>
                  <a:lnTo>
                    <a:pt x="676" y="306"/>
                  </a:lnTo>
                  <a:lnTo>
                    <a:pt x="679" y="306"/>
                  </a:lnTo>
                  <a:lnTo>
                    <a:pt x="683" y="304"/>
                  </a:lnTo>
                  <a:lnTo>
                    <a:pt x="687" y="304"/>
                  </a:lnTo>
                  <a:lnTo>
                    <a:pt x="690" y="303"/>
                  </a:lnTo>
                  <a:lnTo>
                    <a:pt x="694" y="301"/>
                  </a:lnTo>
                  <a:lnTo>
                    <a:pt x="697" y="297"/>
                  </a:lnTo>
                  <a:lnTo>
                    <a:pt x="703" y="293"/>
                  </a:lnTo>
                  <a:lnTo>
                    <a:pt x="708" y="288"/>
                  </a:lnTo>
                  <a:lnTo>
                    <a:pt x="716" y="283"/>
                  </a:lnTo>
                  <a:lnTo>
                    <a:pt x="718" y="277"/>
                  </a:lnTo>
                  <a:lnTo>
                    <a:pt x="721" y="273"/>
                  </a:lnTo>
                  <a:lnTo>
                    <a:pt x="723" y="268"/>
                  </a:lnTo>
                  <a:lnTo>
                    <a:pt x="725" y="264"/>
                  </a:lnTo>
                  <a:lnTo>
                    <a:pt x="727" y="259"/>
                  </a:lnTo>
                  <a:lnTo>
                    <a:pt x="729" y="255"/>
                  </a:lnTo>
                  <a:lnTo>
                    <a:pt x="729" y="250"/>
                  </a:lnTo>
                  <a:lnTo>
                    <a:pt x="729" y="246"/>
                  </a:lnTo>
                  <a:lnTo>
                    <a:pt x="729" y="241"/>
                  </a:lnTo>
                  <a:lnTo>
                    <a:pt x="727" y="233"/>
                  </a:lnTo>
                  <a:lnTo>
                    <a:pt x="725" y="228"/>
                  </a:lnTo>
                  <a:lnTo>
                    <a:pt x="723" y="222"/>
                  </a:lnTo>
                  <a:lnTo>
                    <a:pt x="719" y="217"/>
                  </a:lnTo>
                  <a:lnTo>
                    <a:pt x="716" y="209"/>
                  </a:lnTo>
                  <a:lnTo>
                    <a:pt x="712" y="204"/>
                  </a:lnTo>
                  <a:lnTo>
                    <a:pt x="707" y="199"/>
                  </a:lnTo>
                  <a:lnTo>
                    <a:pt x="703" y="195"/>
                  </a:lnTo>
                  <a:lnTo>
                    <a:pt x="699" y="191"/>
                  </a:lnTo>
                  <a:lnTo>
                    <a:pt x="696" y="188"/>
                  </a:lnTo>
                  <a:lnTo>
                    <a:pt x="692" y="184"/>
                  </a:lnTo>
                  <a:lnTo>
                    <a:pt x="688" y="180"/>
                  </a:lnTo>
                  <a:lnTo>
                    <a:pt x="683" y="177"/>
                  </a:lnTo>
                  <a:lnTo>
                    <a:pt x="679" y="173"/>
                  </a:lnTo>
                  <a:lnTo>
                    <a:pt x="676" y="171"/>
                  </a:lnTo>
                  <a:lnTo>
                    <a:pt x="670" y="167"/>
                  </a:lnTo>
                  <a:lnTo>
                    <a:pt x="665" y="164"/>
                  </a:lnTo>
                  <a:lnTo>
                    <a:pt x="659" y="160"/>
                  </a:lnTo>
                  <a:lnTo>
                    <a:pt x="654" y="157"/>
                  </a:lnTo>
                  <a:lnTo>
                    <a:pt x="646" y="153"/>
                  </a:lnTo>
                  <a:lnTo>
                    <a:pt x="641" y="151"/>
                  </a:lnTo>
                  <a:lnTo>
                    <a:pt x="634" y="147"/>
                  </a:lnTo>
                  <a:lnTo>
                    <a:pt x="626" y="144"/>
                  </a:lnTo>
                  <a:lnTo>
                    <a:pt x="590" y="200"/>
                  </a:lnTo>
                  <a:lnTo>
                    <a:pt x="593" y="200"/>
                  </a:lnTo>
                  <a:lnTo>
                    <a:pt x="597" y="202"/>
                  </a:lnTo>
                  <a:lnTo>
                    <a:pt x="603" y="202"/>
                  </a:lnTo>
                  <a:lnTo>
                    <a:pt x="608" y="204"/>
                  </a:lnTo>
                  <a:lnTo>
                    <a:pt x="614" y="206"/>
                  </a:lnTo>
                  <a:lnTo>
                    <a:pt x="621" y="208"/>
                  </a:lnTo>
                  <a:lnTo>
                    <a:pt x="628" y="211"/>
                  </a:lnTo>
                  <a:lnTo>
                    <a:pt x="635" y="213"/>
                  </a:lnTo>
                  <a:lnTo>
                    <a:pt x="641" y="217"/>
                  </a:lnTo>
                  <a:lnTo>
                    <a:pt x="646" y="219"/>
                  </a:lnTo>
                  <a:lnTo>
                    <a:pt x="652" y="222"/>
                  </a:lnTo>
                  <a:lnTo>
                    <a:pt x="655" y="226"/>
                  </a:lnTo>
                  <a:lnTo>
                    <a:pt x="659" y="230"/>
                  </a:lnTo>
                  <a:lnTo>
                    <a:pt x="659" y="233"/>
                  </a:lnTo>
                  <a:lnTo>
                    <a:pt x="659" y="239"/>
                  </a:lnTo>
                  <a:lnTo>
                    <a:pt x="657" y="241"/>
                  </a:lnTo>
                  <a:lnTo>
                    <a:pt x="655" y="241"/>
                  </a:lnTo>
                  <a:lnTo>
                    <a:pt x="652" y="242"/>
                  </a:lnTo>
                  <a:lnTo>
                    <a:pt x="648" y="244"/>
                  </a:lnTo>
                  <a:lnTo>
                    <a:pt x="645" y="246"/>
                  </a:lnTo>
                  <a:lnTo>
                    <a:pt x="639" y="246"/>
                  </a:lnTo>
                  <a:lnTo>
                    <a:pt x="634" y="248"/>
                  </a:lnTo>
                  <a:lnTo>
                    <a:pt x="628" y="250"/>
                  </a:lnTo>
                  <a:lnTo>
                    <a:pt x="619" y="250"/>
                  </a:lnTo>
                  <a:lnTo>
                    <a:pt x="614" y="250"/>
                  </a:lnTo>
                  <a:lnTo>
                    <a:pt x="608" y="250"/>
                  </a:lnTo>
                  <a:lnTo>
                    <a:pt x="604" y="250"/>
                  </a:lnTo>
                  <a:lnTo>
                    <a:pt x="601" y="250"/>
                  </a:lnTo>
                  <a:lnTo>
                    <a:pt x="597" y="251"/>
                  </a:lnTo>
                  <a:lnTo>
                    <a:pt x="592" y="251"/>
                  </a:lnTo>
                  <a:lnTo>
                    <a:pt x="586" y="251"/>
                  </a:lnTo>
                  <a:lnTo>
                    <a:pt x="581" y="251"/>
                  </a:lnTo>
                  <a:lnTo>
                    <a:pt x="577" y="251"/>
                  </a:lnTo>
                  <a:lnTo>
                    <a:pt x="572" y="251"/>
                  </a:lnTo>
                  <a:lnTo>
                    <a:pt x="568" y="251"/>
                  </a:lnTo>
                  <a:lnTo>
                    <a:pt x="562" y="251"/>
                  </a:lnTo>
                  <a:lnTo>
                    <a:pt x="559" y="251"/>
                  </a:lnTo>
                  <a:lnTo>
                    <a:pt x="553" y="250"/>
                  </a:lnTo>
                  <a:lnTo>
                    <a:pt x="546" y="250"/>
                  </a:lnTo>
                  <a:lnTo>
                    <a:pt x="540" y="250"/>
                  </a:lnTo>
                  <a:lnTo>
                    <a:pt x="537" y="250"/>
                  </a:lnTo>
                  <a:lnTo>
                    <a:pt x="530" y="248"/>
                  </a:lnTo>
                  <a:lnTo>
                    <a:pt x="524" y="248"/>
                  </a:lnTo>
                  <a:lnTo>
                    <a:pt x="519" y="246"/>
                  </a:lnTo>
                  <a:lnTo>
                    <a:pt x="513" y="246"/>
                  </a:lnTo>
                  <a:lnTo>
                    <a:pt x="508" y="246"/>
                  </a:lnTo>
                  <a:lnTo>
                    <a:pt x="502" y="246"/>
                  </a:lnTo>
                  <a:lnTo>
                    <a:pt x="495" y="244"/>
                  </a:lnTo>
                  <a:lnTo>
                    <a:pt x="489" y="244"/>
                  </a:lnTo>
                  <a:lnTo>
                    <a:pt x="482" y="242"/>
                  </a:lnTo>
                  <a:lnTo>
                    <a:pt x="477" y="242"/>
                  </a:lnTo>
                  <a:lnTo>
                    <a:pt x="469" y="241"/>
                  </a:lnTo>
                  <a:lnTo>
                    <a:pt x="464" y="241"/>
                  </a:lnTo>
                  <a:lnTo>
                    <a:pt x="458" y="239"/>
                  </a:lnTo>
                  <a:lnTo>
                    <a:pt x="451" y="237"/>
                  </a:lnTo>
                  <a:lnTo>
                    <a:pt x="444" y="237"/>
                  </a:lnTo>
                  <a:lnTo>
                    <a:pt x="438" y="235"/>
                  </a:lnTo>
                  <a:lnTo>
                    <a:pt x="433" y="233"/>
                  </a:lnTo>
                  <a:lnTo>
                    <a:pt x="425" y="233"/>
                  </a:lnTo>
                  <a:lnTo>
                    <a:pt x="418" y="231"/>
                  </a:lnTo>
                  <a:lnTo>
                    <a:pt x="413" y="230"/>
                  </a:lnTo>
                  <a:lnTo>
                    <a:pt x="405" y="228"/>
                  </a:lnTo>
                  <a:lnTo>
                    <a:pt x="400" y="226"/>
                  </a:lnTo>
                  <a:lnTo>
                    <a:pt x="393" y="224"/>
                  </a:lnTo>
                  <a:lnTo>
                    <a:pt x="387" y="224"/>
                  </a:lnTo>
                  <a:lnTo>
                    <a:pt x="380" y="220"/>
                  </a:lnTo>
                  <a:lnTo>
                    <a:pt x="374" y="220"/>
                  </a:lnTo>
                  <a:lnTo>
                    <a:pt x="367" y="219"/>
                  </a:lnTo>
                  <a:lnTo>
                    <a:pt x="362" y="217"/>
                  </a:lnTo>
                  <a:lnTo>
                    <a:pt x="354" y="215"/>
                  </a:lnTo>
                  <a:lnTo>
                    <a:pt x="347" y="213"/>
                  </a:lnTo>
                  <a:lnTo>
                    <a:pt x="340" y="211"/>
                  </a:lnTo>
                  <a:lnTo>
                    <a:pt x="334" y="208"/>
                  </a:lnTo>
                  <a:lnTo>
                    <a:pt x="327" y="206"/>
                  </a:lnTo>
                  <a:lnTo>
                    <a:pt x="321" y="204"/>
                  </a:lnTo>
                  <a:lnTo>
                    <a:pt x="314" y="202"/>
                  </a:lnTo>
                  <a:lnTo>
                    <a:pt x="309" y="200"/>
                  </a:lnTo>
                  <a:lnTo>
                    <a:pt x="301" y="197"/>
                  </a:lnTo>
                  <a:lnTo>
                    <a:pt x="296" y="195"/>
                  </a:lnTo>
                  <a:lnTo>
                    <a:pt x="289" y="193"/>
                  </a:lnTo>
                  <a:lnTo>
                    <a:pt x="283" y="191"/>
                  </a:lnTo>
                  <a:lnTo>
                    <a:pt x="278" y="189"/>
                  </a:lnTo>
                  <a:lnTo>
                    <a:pt x="272" y="186"/>
                  </a:lnTo>
                  <a:lnTo>
                    <a:pt x="267" y="184"/>
                  </a:lnTo>
                  <a:lnTo>
                    <a:pt x="259" y="182"/>
                  </a:lnTo>
                  <a:lnTo>
                    <a:pt x="254" y="178"/>
                  </a:lnTo>
                  <a:lnTo>
                    <a:pt x="248" y="177"/>
                  </a:lnTo>
                  <a:lnTo>
                    <a:pt x="243" y="175"/>
                  </a:lnTo>
                  <a:lnTo>
                    <a:pt x="237" y="173"/>
                  </a:lnTo>
                  <a:lnTo>
                    <a:pt x="230" y="169"/>
                  </a:lnTo>
                  <a:lnTo>
                    <a:pt x="227" y="167"/>
                  </a:lnTo>
                  <a:lnTo>
                    <a:pt x="221" y="166"/>
                  </a:lnTo>
                  <a:lnTo>
                    <a:pt x="216" y="164"/>
                  </a:lnTo>
                  <a:lnTo>
                    <a:pt x="210" y="160"/>
                  </a:lnTo>
                  <a:lnTo>
                    <a:pt x="205" y="158"/>
                  </a:lnTo>
                  <a:lnTo>
                    <a:pt x="199" y="157"/>
                  </a:lnTo>
                  <a:lnTo>
                    <a:pt x="194" y="153"/>
                  </a:lnTo>
                  <a:lnTo>
                    <a:pt x="190" y="151"/>
                  </a:lnTo>
                  <a:lnTo>
                    <a:pt x="185" y="149"/>
                  </a:lnTo>
                  <a:lnTo>
                    <a:pt x="181" y="147"/>
                  </a:lnTo>
                  <a:lnTo>
                    <a:pt x="175" y="146"/>
                  </a:lnTo>
                  <a:lnTo>
                    <a:pt x="172" y="142"/>
                  </a:lnTo>
                  <a:lnTo>
                    <a:pt x="166" y="140"/>
                  </a:lnTo>
                  <a:lnTo>
                    <a:pt x="161" y="136"/>
                  </a:lnTo>
                  <a:lnTo>
                    <a:pt x="157" y="135"/>
                  </a:lnTo>
                  <a:lnTo>
                    <a:pt x="154" y="133"/>
                  </a:lnTo>
                  <a:lnTo>
                    <a:pt x="148" y="131"/>
                  </a:lnTo>
                  <a:lnTo>
                    <a:pt x="144" y="127"/>
                  </a:lnTo>
                  <a:lnTo>
                    <a:pt x="141" y="125"/>
                  </a:lnTo>
                  <a:lnTo>
                    <a:pt x="133" y="122"/>
                  </a:lnTo>
                  <a:lnTo>
                    <a:pt x="126" y="118"/>
                  </a:lnTo>
                  <a:lnTo>
                    <a:pt x="121" y="113"/>
                  </a:lnTo>
                  <a:lnTo>
                    <a:pt x="113" y="109"/>
                  </a:lnTo>
                  <a:lnTo>
                    <a:pt x="108" y="105"/>
                  </a:lnTo>
                  <a:lnTo>
                    <a:pt x="102" y="100"/>
                  </a:lnTo>
                  <a:lnTo>
                    <a:pt x="97" y="96"/>
                  </a:lnTo>
                  <a:lnTo>
                    <a:pt x="93" y="93"/>
                  </a:lnTo>
                  <a:lnTo>
                    <a:pt x="88" y="85"/>
                  </a:lnTo>
                  <a:lnTo>
                    <a:pt x="82" y="80"/>
                  </a:lnTo>
                  <a:lnTo>
                    <a:pt x="80" y="73"/>
                  </a:lnTo>
                  <a:lnTo>
                    <a:pt x="80" y="67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0"/>
                  </a:lnTo>
                  <a:lnTo>
                    <a:pt x="101" y="58"/>
                  </a:lnTo>
                  <a:lnTo>
                    <a:pt x="104" y="58"/>
                  </a:lnTo>
                  <a:lnTo>
                    <a:pt x="108" y="58"/>
                  </a:lnTo>
                  <a:lnTo>
                    <a:pt x="112" y="58"/>
                  </a:lnTo>
                  <a:lnTo>
                    <a:pt x="117" y="58"/>
                  </a:lnTo>
                  <a:lnTo>
                    <a:pt x="121" y="58"/>
                  </a:lnTo>
                  <a:lnTo>
                    <a:pt x="124" y="58"/>
                  </a:lnTo>
                  <a:lnTo>
                    <a:pt x="130" y="58"/>
                  </a:lnTo>
                  <a:lnTo>
                    <a:pt x="133" y="60"/>
                  </a:lnTo>
                  <a:lnTo>
                    <a:pt x="137" y="60"/>
                  </a:lnTo>
                  <a:lnTo>
                    <a:pt x="141" y="60"/>
                  </a:lnTo>
                  <a:lnTo>
                    <a:pt x="144" y="60"/>
                  </a:lnTo>
                  <a:lnTo>
                    <a:pt x="148" y="62"/>
                  </a:lnTo>
                  <a:lnTo>
                    <a:pt x="155" y="62"/>
                  </a:lnTo>
                  <a:lnTo>
                    <a:pt x="159" y="63"/>
                  </a:lnTo>
                  <a:lnTo>
                    <a:pt x="163" y="63"/>
                  </a:lnTo>
                  <a:lnTo>
                    <a:pt x="164" y="65"/>
                  </a:lnTo>
                  <a:lnTo>
                    <a:pt x="13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8" name="Freeform 29"/>
            <p:cNvSpPr>
              <a:spLocks/>
            </p:cNvSpPr>
            <p:nvPr/>
          </p:nvSpPr>
          <p:spPr bwMode="auto">
            <a:xfrm>
              <a:off x="7596188" y="1139825"/>
              <a:ext cx="117475" cy="269875"/>
            </a:xfrm>
            <a:custGeom>
              <a:avLst/>
              <a:gdLst>
                <a:gd name="T0" fmla="*/ 84 w 148"/>
                <a:gd name="T1" fmla="*/ 335 h 342"/>
                <a:gd name="T2" fmla="*/ 91 w 148"/>
                <a:gd name="T3" fmla="*/ 324 h 342"/>
                <a:gd name="T4" fmla="*/ 102 w 148"/>
                <a:gd name="T5" fmla="*/ 307 h 342"/>
                <a:gd name="T6" fmla="*/ 115 w 148"/>
                <a:gd name="T7" fmla="*/ 287 h 342"/>
                <a:gd name="T8" fmla="*/ 128 w 148"/>
                <a:gd name="T9" fmla="*/ 265 h 342"/>
                <a:gd name="T10" fmla="*/ 131 w 148"/>
                <a:gd name="T11" fmla="*/ 252 h 342"/>
                <a:gd name="T12" fmla="*/ 137 w 148"/>
                <a:gd name="T13" fmla="*/ 240 h 342"/>
                <a:gd name="T14" fmla="*/ 141 w 148"/>
                <a:gd name="T15" fmla="*/ 227 h 342"/>
                <a:gd name="T16" fmla="*/ 144 w 148"/>
                <a:gd name="T17" fmla="*/ 214 h 342"/>
                <a:gd name="T18" fmla="*/ 146 w 148"/>
                <a:gd name="T19" fmla="*/ 201 h 342"/>
                <a:gd name="T20" fmla="*/ 146 w 148"/>
                <a:gd name="T21" fmla="*/ 188 h 342"/>
                <a:gd name="T22" fmla="*/ 146 w 148"/>
                <a:gd name="T23" fmla="*/ 176 h 342"/>
                <a:gd name="T24" fmla="*/ 144 w 148"/>
                <a:gd name="T25" fmla="*/ 163 h 342"/>
                <a:gd name="T26" fmla="*/ 139 w 148"/>
                <a:gd name="T27" fmla="*/ 150 h 342"/>
                <a:gd name="T28" fmla="*/ 128 w 148"/>
                <a:gd name="T29" fmla="*/ 132 h 342"/>
                <a:gd name="T30" fmla="*/ 109 w 148"/>
                <a:gd name="T31" fmla="*/ 112 h 342"/>
                <a:gd name="T32" fmla="*/ 97 w 148"/>
                <a:gd name="T33" fmla="*/ 97 h 342"/>
                <a:gd name="T34" fmla="*/ 86 w 148"/>
                <a:gd name="T35" fmla="*/ 84 h 342"/>
                <a:gd name="T36" fmla="*/ 80 w 148"/>
                <a:gd name="T37" fmla="*/ 73 h 342"/>
                <a:gd name="T38" fmla="*/ 71 w 148"/>
                <a:gd name="T39" fmla="*/ 53 h 342"/>
                <a:gd name="T40" fmla="*/ 73 w 148"/>
                <a:gd name="T41" fmla="*/ 35 h 342"/>
                <a:gd name="T42" fmla="*/ 78 w 148"/>
                <a:gd name="T43" fmla="*/ 19 h 342"/>
                <a:gd name="T44" fmla="*/ 84 w 148"/>
                <a:gd name="T45" fmla="*/ 6 h 342"/>
                <a:gd name="T46" fmla="*/ 11 w 148"/>
                <a:gd name="T47" fmla="*/ 2 h 342"/>
                <a:gd name="T48" fmla="*/ 4 w 148"/>
                <a:gd name="T49" fmla="*/ 17 h 342"/>
                <a:gd name="T50" fmla="*/ 2 w 148"/>
                <a:gd name="T51" fmla="*/ 30 h 342"/>
                <a:gd name="T52" fmla="*/ 0 w 148"/>
                <a:gd name="T53" fmla="*/ 44 h 342"/>
                <a:gd name="T54" fmla="*/ 2 w 148"/>
                <a:gd name="T55" fmla="*/ 57 h 342"/>
                <a:gd name="T56" fmla="*/ 4 w 148"/>
                <a:gd name="T57" fmla="*/ 73 h 342"/>
                <a:gd name="T58" fmla="*/ 11 w 148"/>
                <a:gd name="T59" fmla="*/ 90 h 342"/>
                <a:gd name="T60" fmla="*/ 20 w 148"/>
                <a:gd name="T61" fmla="*/ 106 h 342"/>
                <a:gd name="T62" fmla="*/ 35 w 148"/>
                <a:gd name="T63" fmla="*/ 123 h 342"/>
                <a:gd name="T64" fmla="*/ 47 w 148"/>
                <a:gd name="T65" fmla="*/ 137 h 342"/>
                <a:gd name="T66" fmla="*/ 58 w 148"/>
                <a:gd name="T67" fmla="*/ 150 h 342"/>
                <a:gd name="T68" fmla="*/ 69 w 148"/>
                <a:gd name="T69" fmla="*/ 165 h 342"/>
                <a:gd name="T70" fmla="*/ 78 w 148"/>
                <a:gd name="T71" fmla="*/ 185 h 342"/>
                <a:gd name="T72" fmla="*/ 80 w 148"/>
                <a:gd name="T73" fmla="*/ 199 h 342"/>
                <a:gd name="T74" fmla="*/ 77 w 148"/>
                <a:gd name="T75" fmla="*/ 216 h 342"/>
                <a:gd name="T76" fmla="*/ 71 w 148"/>
                <a:gd name="T77" fmla="*/ 234 h 342"/>
                <a:gd name="T78" fmla="*/ 62 w 148"/>
                <a:gd name="T79" fmla="*/ 252 h 342"/>
                <a:gd name="T80" fmla="*/ 51 w 148"/>
                <a:gd name="T81" fmla="*/ 267 h 342"/>
                <a:gd name="T82" fmla="*/ 38 w 148"/>
                <a:gd name="T83" fmla="*/ 280 h 342"/>
                <a:gd name="T84" fmla="*/ 29 w 148"/>
                <a:gd name="T85" fmla="*/ 289 h 342"/>
                <a:gd name="T86" fmla="*/ 78 w 148"/>
                <a:gd name="T87" fmla="*/ 342 h 34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8"/>
                <a:gd name="T133" fmla="*/ 0 h 342"/>
                <a:gd name="T134" fmla="*/ 148 w 148"/>
                <a:gd name="T135" fmla="*/ 342 h 34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8" h="342">
                  <a:moveTo>
                    <a:pt x="78" y="342"/>
                  </a:moveTo>
                  <a:lnTo>
                    <a:pt x="80" y="340"/>
                  </a:lnTo>
                  <a:lnTo>
                    <a:pt x="84" y="335"/>
                  </a:lnTo>
                  <a:lnTo>
                    <a:pt x="86" y="331"/>
                  </a:lnTo>
                  <a:lnTo>
                    <a:pt x="88" y="327"/>
                  </a:lnTo>
                  <a:lnTo>
                    <a:pt x="91" y="324"/>
                  </a:lnTo>
                  <a:lnTo>
                    <a:pt x="95" y="318"/>
                  </a:lnTo>
                  <a:lnTo>
                    <a:pt x="99" y="313"/>
                  </a:lnTo>
                  <a:lnTo>
                    <a:pt x="102" y="307"/>
                  </a:lnTo>
                  <a:lnTo>
                    <a:pt x="106" y="302"/>
                  </a:lnTo>
                  <a:lnTo>
                    <a:pt x="111" y="294"/>
                  </a:lnTo>
                  <a:lnTo>
                    <a:pt x="115" y="287"/>
                  </a:lnTo>
                  <a:lnTo>
                    <a:pt x="119" y="280"/>
                  </a:lnTo>
                  <a:lnTo>
                    <a:pt x="124" y="272"/>
                  </a:lnTo>
                  <a:lnTo>
                    <a:pt x="128" y="265"/>
                  </a:lnTo>
                  <a:lnTo>
                    <a:pt x="130" y="260"/>
                  </a:lnTo>
                  <a:lnTo>
                    <a:pt x="131" y="256"/>
                  </a:lnTo>
                  <a:lnTo>
                    <a:pt x="131" y="252"/>
                  </a:lnTo>
                  <a:lnTo>
                    <a:pt x="133" y="247"/>
                  </a:lnTo>
                  <a:lnTo>
                    <a:pt x="135" y="243"/>
                  </a:lnTo>
                  <a:lnTo>
                    <a:pt x="137" y="240"/>
                  </a:lnTo>
                  <a:lnTo>
                    <a:pt x="139" y="234"/>
                  </a:lnTo>
                  <a:lnTo>
                    <a:pt x="141" y="230"/>
                  </a:lnTo>
                  <a:lnTo>
                    <a:pt x="141" y="227"/>
                  </a:lnTo>
                  <a:lnTo>
                    <a:pt x="142" y="221"/>
                  </a:lnTo>
                  <a:lnTo>
                    <a:pt x="142" y="218"/>
                  </a:lnTo>
                  <a:lnTo>
                    <a:pt x="144" y="214"/>
                  </a:lnTo>
                  <a:lnTo>
                    <a:pt x="144" y="209"/>
                  </a:lnTo>
                  <a:lnTo>
                    <a:pt x="146" y="205"/>
                  </a:lnTo>
                  <a:lnTo>
                    <a:pt x="146" y="201"/>
                  </a:lnTo>
                  <a:lnTo>
                    <a:pt x="148" y="196"/>
                  </a:lnTo>
                  <a:lnTo>
                    <a:pt x="146" y="192"/>
                  </a:lnTo>
                  <a:lnTo>
                    <a:pt x="146" y="188"/>
                  </a:lnTo>
                  <a:lnTo>
                    <a:pt x="146" y="183"/>
                  </a:lnTo>
                  <a:lnTo>
                    <a:pt x="146" y="179"/>
                  </a:lnTo>
                  <a:lnTo>
                    <a:pt x="146" y="176"/>
                  </a:lnTo>
                  <a:lnTo>
                    <a:pt x="146" y="170"/>
                  </a:lnTo>
                  <a:lnTo>
                    <a:pt x="144" y="167"/>
                  </a:lnTo>
                  <a:lnTo>
                    <a:pt x="144" y="163"/>
                  </a:lnTo>
                  <a:lnTo>
                    <a:pt x="142" y="157"/>
                  </a:lnTo>
                  <a:lnTo>
                    <a:pt x="141" y="154"/>
                  </a:lnTo>
                  <a:lnTo>
                    <a:pt x="139" y="150"/>
                  </a:lnTo>
                  <a:lnTo>
                    <a:pt x="137" y="146"/>
                  </a:lnTo>
                  <a:lnTo>
                    <a:pt x="133" y="139"/>
                  </a:lnTo>
                  <a:lnTo>
                    <a:pt x="128" y="132"/>
                  </a:lnTo>
                  <a:lnTo>
                    <a:pt x="122" y="125"/>
                  </a:lnTo>
                  <a:lnTo>
                    <a:pt x="115" y="119"/>
                  </a:lnTo>
                  <a:lnTo>
                    <a:pt x="109" y="112"/>
                  </a:lnTo>
                  <a:lnTo>
                    <a:pt x="106" y="108"/>
                  </a:lnTo>
                  <a:lnTo>
                    <a:pt x="100" y="103"/>
                  </a:lnTo>
                  <a:lnTo>
                    <a:pt x="97" y="97"/>
                  </a:lnTo>
                  <a:lnTo>
                    <a:pt x="93" y="94"/>
                  </a:lnTo>
                  <a:lnTo>
                    <a:pt x="89" y="88"/>
                  </a:lnTo>
                  <a:lnTo>
                    <a:pt x="86" y="84"/>
                  </a:lnTo>
                  <a:lnTo>
                    <a:pt x="84" y="81"/>
                  </a:lnTo>
                  <a:lnTo>
                    <a:pt x="82" y="75"/>
                  </a:lnTo>
                  <a:lnTo>
                    <a:pt x="80" y="73"/>
                  </a:lnTo>
                  <a:lnTo>
                    <a:pt x="75" y="66"/>
                  </a:lnTo>
                  <a:lnTo>
                    <a:pt x="73" y="61"/>
                  </a:lnTo>
                  <a:lnTo>
                    <a:pt x="71" y="53"/>
                  </a:lnTo>
                  <a:lnTo>
                    <a:pt x="71" y="48"/>
                  </a:lnTo>
                  <a:lnTo>
                    <a:pt x="71" y="41"/>
                  </a:lnTo>
                  <a:lnTo>
                    <a:pt x="73" y="35"/>
                  </a:lnTo>
                  <a:lnTo>
                    <a:pt x="75" y="28"/>
                  </a:lnTo>
                  <a:lnTo>
                    <a:pt x="77" y="22"/>
                  </a:lnTo>
                  <a:lnTo>
                    <a:pt x="78" y="19"/>
                  </a:lnTo>
                  <a:lnTo>
                    <a:pt x="80" y="15"/>
                  </a:lnTo>
                  <a:lnTo>
                    <a:pt x="82" y="10"/>
                  </a:lnTo>
                  <a:lnTo>
                    <a:pt x="84" y="6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7" y="6"/>
                  </a:lnTo>
                  <a:lnTo>
                    <a:pt x="7" y="10"/>
                  </a:lnTo>
                  <a:lnTo>
                    <a:pt x="4" y="17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7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4" y="73"/>
                  </a:lnTo>
                  <a:lnTo>
                    <a:pt x="7" y="79"/>
                  </a:lnTo>
                  <a:lnTo>
                    <a:pt x="7" y="84"/>
                  </a:lnTo>
                  <a:lnTo>
                    <a:pt x="11" y="90"/>
                  </a:lnTo>
                  <a:lnTo>
                    <a:pt x="13" y="95"/>
                  </a:lnTo>
                  <a:lnTo>
                    <a:pt x="16" y="101"/>
                  </a:lnTo>
                  <a:lnTo>
                    <a:pt x="20" y="106"/>
                  </a:lnTo>
                  <a:lnTo>
                    <a:pt x="26" y="112"/>
                  </a:lnTo>
                  <a:lnTo>
                    <a:pt x="29" y="117"/>
                  </a:lnTo>
                  <a:lnTo>
                    <a:pt x="35" y="123"/>
                  </a:lnTo>
                  <a:lnTo>
                    <a:pt x="38" y="128"/>
                  </a:lnTo>
                  <a:lnTo>
                    <a:pt x="44" y="134"/>
                  </a:lnTo>
                  <a:lnTo>
                    <a:pt x="47" y="137"/>
                  </a:lnTo>
                  <a:lnTo>
                    <a:pt x="51" y="143"/>
                  </a:lnTo>
                  <a:lnTo>
                    <a:pt x="55" y="146"/>
                  </a:lnTo>
                  <a:lnTo>
                    <a:pt x="58" y="150"/>
                  </a:lnTo>
                  <a:lnTo>
                    <a:pt x="62" y="154"/>
                  </a:lnTo>
                  <a:lnTo>
                    <a:pt x="66" y="159"/>
                  </a:lnTo>
                  <a:lnTo>
                    <a:pt x="69" y="165"/>
                  </a:lnTo>
                  <a:lnTo>
                    <a:pt x="73" y="172"/>
                  </a:lnTo>
                  <a:lnTo>
                    <a:pt x="77" y="178"/>
                  </a:lnTo>
                  <a:lnTo>
                    <a:pt x="78" y="185"/>
                  </a:lnTo>
                  <a:lnTo>
                    <a:pt x="80" y="188"/>
                  </a:lnTo>
                  <a:lnTo>
                    <a:pt x="80" y="194"/>
                  </a:lnTo>
                  <a:lnTo>
                    <a:pt x="80" y="199"/>
                  </a:lnTo>
                  <a:lnTo>
                    <a:pt x="80" y="205"/>
                  </a:lnTo>
                  <a:lnTo>
                    <a:pt x="78" y="210"/>
                  </a:lnTo>
                  <a:lnTo>
                    <a:pt x="77" y="216"/>
                  </a:lnTo>
                  <a:lnTo>
                    <a:pt x="75" y="221"/>
                  </a:lnTo>
                  <a:lnTo>
                    <a:pt x="73" y="229"/>
                  </a:lnTo>
                  <a:lnTo>
                    <a:pt x="71" y="234"/>
                  </a:lnTo>
                  <a:lnTo>
                    <a:pt x="68" y="240"/>
                  </a:lnTo>
                  <a:lnTo>
                    <a:pt x="66" y="245"/>
                  </a:lnTo>
                  <a:lnTo>
                    <a:pt x="62" y="252"/>
                  </a:lnTo>
                  <a:lnTo>
                    <a:pt x="58" y="256"/>
                  </a:lnTo>
                  <a:lnTo>
                    <a:pt x="55" y="262"/>
                  </a:lnTo>
                  <a:lnTo>
                    <a:pt x="51" y="267"/>
                  </a:lnTo>
                  <a:lnTo>
                    <a:pt x="47" y="272"/>
                  </a:lnTo>
                  <a:lnTo>
                    <a:pt x="42" y="276"/>
                  </a:lnTo>
                  <a:lnTo>
                    <a:pt x="38" y="280"/>
                  </a:lnTo>
                  <a:lnTo>
                    <a:pt x="35" y="282"/>
                  </a:lnTo>
                  <a:lnTo>
                    <a:pt x="33" y="285"/>
                  </a:lnTo>
                  <a:lnTo>
                    <a:pt x="29" y="289"/>
                  </a:lnTo>
                  <a:lnTo>
                    <a:pt x="27" y="293"/>
                  </a:lnTo>
                  <a:lnTo>
                    <a:pt x="78" y="3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9" name="Freeform 30"/>
            <p:cNvSpPr>
              <a:spLocks/>
            </p:cNvSpPr>
            <p:nvPr/>
          </p:nvSpPr>
          <p:spPr bwMode="auto">
            <a:xfrm>
              <a:off x="7654925" y="962025"/>
              <a:ext cx="850900" cy="300038"/>
            </a:xfrm>
            <a:custGeom>
              <a:avLst/>
              <a:gdLst>
                <a:gd name="T0" fmla="*/ 15 w 1072"/>
                <a:gd name="T1" fmla="*/ 0 h 378"/>
                <a:gd name="T2" fmla="*/ 1072 w 1072"/>
                <a:gd name="T3" fmla="*/ 316 h 378"/>
                <a:gd name="T4" fmla="*/ 1050 w 1072"/>
                <a:gd name="T5" fmla="*/ 378 h 378"/>
                <a:gd name="T6" fmla="*/ 0 w 1072"/>
                <a:gd name="T7" fmla="*/ 67 h 378"/>
                <a:gd name="T8" fmla="*/ 15 w 1072"/>
                <a:gd name="T9" fmla="*/ 0 h 378"/>
                <a:gd name="T10" fmla="*/ 15 w 1072"/>
                <a:gd name="T11" fmla="*/ 0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2"/>
                <a:gd name="T19" fmla="*/ 0 h 378"/>
                <a:gd name="T20" fmla="*/ 1072 w 107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2" h="378">
                  <a:moveTo>
                    <a:pt x="15" y="0"/>
                  </a:moveTo>
                  <a:lnTo>
                    <a:pt x="1072" y="316"/>
                  </a:lnTo>
                  <a:lnTo>
                    <a:pt x="1050" y="378"/>
                  </a:lnTo>
                  <a:lnTo>
                    <a:pt x="0" y="6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0" name="Freeform 31"/>
            <p:cNvSpPr>
              <a:spLocks/>
            </p:cNvSpPr>
            <p:nvPr/>
          </p:nvSpPr>
          <p:spPr bwMode="auto">
            <a:xfrm>
              <a:off x="7735888" y="1293813"/>
              <a:ext cx="271462" cy="133350"/>
            </a:xfrm>
            <a:custGeom>
              <a:avLst/>
              <a:gdLst>
                <a:gd name="T0" fmla="*/ 0 w 342"/>
                <a:gd name="T1" fmla="*/ 109 h 168"/>
                <a:gd name="T2" fmla="*/ 325 w 342"/>
                <a:gd name="T3" fmla="*/ 0 h 168"/>
                <a:gd name="T4" fmla="*/ 342 w 342"/>
                <a:gd name="T5" fmla="*/ 60 h 168"/>
                <a:gd name="T6" fmla="*/ 24 w 342"/>
                <a:gd name="T7" fmla="*/ 168 h 168"/>
                <a:gd name="T8" fmla="*/ 0 w 342"/>
                <a:gd name="T9" fmla="*/ 109 h 168"/>
                <a:gd name="T10" fmla="*/ 0 w 342"/>
                <a:gd name="T11" fmla="*/ 109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2"/>
                <a:gd name="T19" fmla="*/ 0 h 168"/>
                <a:gd name="T20" fmla="*/ 342 w 342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2" h="168">
                  <a:moveTo>
                    <a:pt x="0" y="109"/>
                  </a:moveTo>
                  <a:lnTo>
                    <a:pt x="325" y="0"/>
                  </a:lnTo>
                  <a:lnTo>
                    <a:pt x="342" y="60"/>
                  </a:lnTo>
                  <a:lnTo>
                    <a:pt x="24" y="168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1" name="Freeform 32"/>
            <p:cNvSpPr>
              <a:spLocks/>
            </p:cNvSpPr>
            <p:nvPr/>
          </p:nvSpPr>
          <p:spPr bwMode="auto">
            <a:xfrm>
              <a:off x="7566025" y="863600"/>
              <a:ext cx="96838" cy="47625"/>
            </a:xfrm>
            <a:custGeom>
              <a:avLst/>
              <a:gdLst>
                <a:gd name="T0" fmla="*/ 16 w 122"/>
                <a:gd name="T1" fmla="*/ 0 h 60"/>
                <a:gd name="T2" fmla="*/ 18 w 122"/>
                <a:gd name="T3" fmla="*/ 0 h 60"/>
                <a:gd name="T4" fmla="*/ 20 w 122"/>
                <a:gd name="T5" fmla="*/ 0 h 60"/>
                <a:gd name="T6" fmla="*/ 25 w 122"/>
                <a:gd name="T7" fmla="*/ 1 h 60"/>
                <a:gd name="T8" fmla="*/ 29 w 122"/>
                <a:gd name="T9" fmla="*/ 1 h 60"/>
                <a:gd name="T10" fmla="*/ 34 w 122"/>
                <a:gd name="T11" fmla="*/ 3 h 60"/>
                <a:gd name="T12" fmla="*/ 42 w 122"/>
                <a:gd name="T13" fmla="*/ 5 h 60"/>
                <a:gd name="T14" fmla="*/ 49 w 122"/>
                <a:gd name="T15" fmla="*/ 7 h 60"/>
                <a:gd name="T16" fmla="*/ 53 w 122"/>
                <a:gd name="T17" fmla="*/ 7 h 60"/>
                <a:gd name="T18" fmla="*/ 56 w 122"/>
                <a:gd name="T19" fmla="*/ 9 h 60"/>
                <a:gd name="T20" fmla="*/ 60 w 122"/>
                <a:gd name="T21" fmla="*/ 9 h 60"/>
                <a:gd name="T22" fmla="*/ 65 w 122"/>
                <a:gd name="T23" fmla="*/ 10 h 60"/>
                <a:gd name="T24" fmla="*/ 69 w 122"/>
                <a:gd name="T25" fmla="*/ 10 h 60"/>
                <a:gd name="T26" fmla="*/ 73 w 122"/>
                <a:gd name="T27" fmla="*/ 10 h 60"/>
                <a:gd name="T28" fmla="*/ 78 w 122"/>
                <a:gd name="T29" fmla="*/ 10 h 60"/>
                <a:gd name="T30" fmla="*/ 82 w 122"/>
                <a:gd name="T31" fmla="*/ 12 h 60"/>
                <a:gd name="T32" fmla="*/ 87 w 122"/>
                <a:gd name="T33" fmla="*/ 12 h 60"/>
                <a:gd name="T34" fmla="*/ 93 w 122"/>
                <a:gd name="T35" fmla="*/ 14 h 60"/>
                <a:gd name="T36" fmla="*/ 96 w 122"/>
                <a:gd name="T37" fmla="*/ 14 h 60"/>
                <a:gd name="T38" fmla="*/ 102 w 122"/>
                <a:gd name="T39" fmla="*/ 14 h 60"/>
                <a:gd name="T40" fmla="*/ 106 w 122"/>
                <a:gd name="T41" fmla="*/ 14 h 60"/>
                <a:gd name="T42" fmla="*/ 111 w 122"/>
                <a:gd name="T43" fmla="*/ 14 h 60"/>
                <a:gd name="T44" fmla="*/ 116 w 122"/>
                <a:gd name="T45" fmla="*/ 14 h 60"/>
                <a:gd name="T46" fmla="*/ 122 w 122"/>
                <a:gd name="T47" fmla="*/ 16 h 60"/>
                <a:gd name="T48" fmla="*/ 107 w 122"/>
                <a:gd name="T49" fmla="*/ 60 h 60"/>
                <a:gd name="T50" fmla="*/ 106 w 122"/>
                <a:gd name="T51" fmla="*/ 60 h 60"/>
                <a:gd name="T52" fmla="*/ 106 w 122"/>
                <a:gd name="T53" fmla="*/ 60 h 60"/>
                <a:gd name="T54" fmla="*/ 102 w 122"/>
                <a:gd name="T55" fmla="*/ 60 h 60"/>
                <a:gd name="T56" fmla="*/ 98 w 122"/>
                <a:gd name="T57" fmla="*/ 60 h 60"/>
                <a:gd name="T58" fmla="*/ 93 w 122"/>
                <a:gd name="T59" fmla="*/ 60 h 60"/>
                <a:gd name="T60" fmla="*/ 87 w 122"/>
                <a:gd name="T61" fmla="*/ 60 h 60"/>
                <a:gd name="T62" fmla="*/ 80 w 122"/>
                <a:gd name="T63" fmla="*/ 60 h 60"/>
                <a:gd name="T64" fmla="*/ 74 w 122"/>
                <a:gd name="T65" fmla="*/ 60 h 60"/>
                <a:gd name="T66" fmla="*/ 71 w 122"/>
                <a:gd name="T67" fmla="*/ 58 h 60"/>
                <a:gd name="T68" fmla="*/ 65 w 122"/>
                <a:gd name="T69" fmla="*/ 58 h 60"/>
                <a:gd name="T70" fmla="*/ 62 w 122"/>
                <a:gd name="T71" fmla="*/ 58 h 60"/>
                <a:gd name="T72" fmla="*/ 58 w 122"/>
                <a:gd name="T73" fmla="*/ 58 h 60"/>
                <a:gd name="T74" fmla="*/ 53 w 122"/>
                <a:gd name="T75" fmla="*/ 56 h 60"/>
                <a:gd name="T76" fmla="*/ 49 w 122"/>
                <a:gd name="T77" fmla="*/ 54 h 60"/>
                <a:gd name="T78" fmla="*/ 43 w 122"/>
                <a:gd name="T79" fmla="*/ 54 h 60"/>
                <a:gd name="T80" fmla="*/ 40 w 122"/>
                <a:gd name="T81" fmla="*/ 54 h 60"/>
                <a:gd name="T82" fmla="*/ 34 w 122"/>
                <a:gd name="T83" fmla="*/ 52 h 60"/>
                <a:gd name="T84" fmla="*/ 29 w 122"/>
                <a:gd name="T85" fmla="*/ 51 h 60"/>
                <a:gd name="T86" fmla="*/ 23 w 122"/>
                <a:gd name="T87" fmla="*/ 49 h 60"/>
                <a:gd name="T88" fmla="*/ 20 w 122"/>
                <a:gd name="T89" fmla="*/ 49 h 60"/>
                <a:gd name="T90" fmla="*/ 14 w 122"/>
                <a:gd name="T91" fmla="*/ 47 h 60"/>
                <a:gd name="T92" fmla="*/ 9 w 122"/>
                <a:gd name="T93" fmla="*/ 45 h 60"/>
                <a:gd name="T94" fmla="*/ 3 w 122"/>
                <a:gd name="T95" fmla="*/ 43 h 60"/>
                <a:gd name="T96" fmla="*/ 0 w 122"/>
                <a:gd name="T97" fmla="*/ 42 h 60"/>
                <a:gd name="T98" fmla="*/ 16 w 122"/>
                <a:gd name="T99" fmla="*/ 0 h 60"/>
                <a:gd name="T100" fmla="*/ 16 w 122"/>
                <a:gd name="T101" fmla="*/ 0 h 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2"/>
                <a:gd name="T154" fmla="*/ 0 h 60"/>
                <a:gd name="T155" fmla="*/ 122 w 122"/>
                <a:gd name="T156" fmla="*/ 60 h 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2" h="60">
                  <a:moveTo>
                    <a:pt x="16" y="0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5" y="1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42" y="5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6" y="9"/>
                  </a:lnTo>
                  <a:lnTo>
                    <a:pt x="60" y="9"/>
                  </a:lnTo>
                  <a:lnTo>
                    <a:pt x="65" y="10"/>
                  </a:lnTo>
                  <a:lnTo>
                    <a:pt x="69" y="10"/>
                  </a:lnTo>
                  <a:lnTo>
                    <a:pt x="73" y="10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87" y="12"/>
                  </a:lnTo>
                  <a:lnTo>
                    <a:pt x="93" y="14"/>
                  </a:lnTo>
                  <a:lnTo>
                    <a:pt x="96" y="14"/>
                  </a:lnTo>
                  <a:lnTo>
                    <a:pt x="102" y="14"/>
                  </a:lnTo>
                  <a:lnTo>
                    <a:pt x="106" y="14"/>
                  </a:lnTo>
                  <a:lnTo>
                    <a:pt x="111" y="14"/>
                  </a:lnTo>
                  <a:lnTo>
                    <a:pt x="116" y="14"/>
                  </a:lnTo>
                  <a:lnTo>
                    <a:pt x="122" y="16"/>
                  </a:lnTo>
                  <a:lnTo>
                    <a:pt x="107" y="60"/>
                  </a:lnTo>
                  <a:lnTo>
                    <a:pt x="106" y="60"/>
                  </a:lnTo>
                  <a:lnTo>
                    <a:pt x="102" y="60"/>
                  </a:lnTo>
                  <a:lnTo>
                    <a:pt x="98" y="60"/>
                  </a:lnTo>
                  <a:lnTo>
                    <a:pt x="93" y="60"/>
                  </a:lnTo>
                  <a:lnTo>
                    <a:pt x="87" y="60"/>
                  </a:lnTo>
                  <a:lnTo>
                    <a:pt x="80" y="60"/>
                  </a:lnTo>
                  <a:lnTo>
                    <a:pt x="74" y="60"/>
                  </a:lnTo>
                  <a:lnTo>
                    <a:pt x="71" y="58"/>
                  </a:lnTo>
                  <a:lnTo>
                    <a:pt x="65" y="58"/>
                  </a:lnTo>
                  <a:lnTo>
                    <a:pt x="62" y="58"/>
                  </a:lnTo>
                  <a:lnTo>
                    <a:pt x="58" y="58"/>
                  </a:lnTo>
                  <a:lnTo>
                    <a:pt x="53" y="56"/>
                  </a:lnTo>
                  <a:lnTo>
                    <a:pt x="49" y="54"/>
                  </a:lnTo>
                  <a:lnTo>
                    <a:pt x="43" y="54"/>
                  </a:lnTo>
                  <a:lnTo>
                    <a:pt x="40" y="54"/>
                  </a:lnTo>
                  <a:lnTo>
                    <a:pt x="34" y="52"/>
                  </a:lnTo>
                  <a:lnTo>
                    <a:pt x="29" y="51"/>
                  </a:lnTo>
                  <a:lnTo>
                    <a:pt x="23" y="49"/>
                  </a:lnTo>
                  <a:lnTo>
                    <a:pt x="20" y="49"/>
                  </a:lnTo>
                  <a:lnTo>
                    <a:pt x="14" y="47"/>
                  </a:lnTo>
                  <a:lnTo>
                    <a:pt x="9" y="45"/>
                  </a:lnTo>
                  <a:lnTo>
                    <a:pt x="3" y="43"/>
                  </a:lnTo>
                  <a:lnTo>
                    <a:pt x="0" y="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2" name="Freeform 33"/>
            <p:cNvSpPr>
              <a:spLocks/>
            </p:cNvSpPr>
            <p:nvPr/>
          </p:nvSpPr>
          <p:spPr bwMode="auto">
            <a:xfrm>
              <a:off x="7546975" y="919163"/>
              <a:ext cx="98425" cy="49212"/>
            </a:xfrm>
            <a:custGeom>
              <a:avLst/>
              <a:gdLst>
                <a:gd name="T0" fmla="*/ 18 w 122"/>
                <a:gd name="T1" fmla="*/ 0 h 62"/>
                <a:gd name="T2" fmla="*/ 20 w 122"/>
                <a:gd name="T3" fmla="*/ 0 h 62"/>
                <a:gd name="T4" fmla="*/ 22 w 122"/>
                <a:gd name="T5" fmla="*/ 2 h 62"/>
                <a:gd name="T6" fmla="*/ 27 w 122"/>
                <a:gd name="T7" fmla="*/ 2 h 62"/>
                <a:gd name="T8" fmla="*/ 31 w 122"/>
                <a:gd name="T9" fmla="*/ 4 h 62"/>
                <a:gd name="T10" fmla="*/ 36 w 122"/>
                <a:gd name="T11" fmla="*/ 5 h 62"/>
                <a:gd name="T12" fmla="*/ 40 w 122"/>
                <a:gd name="T13" fmla="*/ 5 h 62"/>
                <a:gd name="T14" fmla="*/ 44 w 122"/>
                <a:gd name="T15" fmla="*/ 5 h 62"/>
                <a:gd name="T16" fmla="*/ 47 w 122"/>
                <a:gd name="T17" fmla="*/ 7 h 62"/>
                <a:gd name="T18" fmla="*/ 51 w 122"/>
                <a:gd name="T19" fmla="*/ 7 h 62"/>
                <a:gd name="T20" fmla="*/ 55 w 122"/>
                <a:gd name="T21" fmla="*/ 7 h 62"/>
                <a:gd name="T22" fmla="*/ 58 w 122"/>
                <a:gd name="T23" fmla="*/ 9 h 62"/>
                <a:gd name="T24" fmla="*/ 62 w 122"/>
                <a:gd name="T25" fmla="*/ 9 h 62"/>
                <a:gd name="T26" fmla="*/ 67 w 122"/>
                <a:gd name="T27" fmla="*/ 11 h 62"/>
                <a:gd name="T28" fmla="*/ 71 w 122"/>
                <a:gd name="T29" fmla="*/ 11 h 62"/>
                <a:gd name="T30" fmla="*/ 75 w 122"/>
                <a:gd name="T31" fmla="*/ 13 h 62"/>
                <a:gd name="T32" fmla="*/ 80 w 122"/>
                <a:gd name="T33" fmla="*/ 13 h 62"/>
                <a:gd name="T34" fmla="*/ 84 w 122"/>
                <a:gd name="T35" fmla="*/ 15 h 62"/>
                <a:gd name="T36" fmla="*/ 89 w 122"/>
                <a:gd name="T37" fmla="*/ 15 h 62"/>
                <a:gd name="T38" fmla="*/ 93 w 122"/>
                <a:gd name="T39" fmla="*/ 15 h 62"/>
                <a:gd name="T40" fmla="*/ 98 w 122"/>
                <a:gd name="T41" fmla="*/ 15 h 62"/>
                <a:gd name="T42" fmla="*/ 104 w 122"/>
                <a:gd name="T43" fmla="*/ 15 h 62"/>
                <a:gd name="T44" fmla="*/ 108 w 122"/>
                <a:gd name="T45" fmla="*/ 15 h 62"/>
                <a:gd name="T46" fmla="*/ 113 w 122"/>
                <a:gd name="T47" fmla="*/ 16 h 62"/>
                <a:gd name="T48" fmla="*/ 117 w 122"/>
                <a:gd name="T49" fmla="*/ 16 h 62"/>
                <a:gd name="T50" fmla="*/ 122 w 122"/>
                <a:gd name="T51" fmla="*/ 16 h 62"/>
                <a:gd name="T52" fmla="*/ 108 w 122"/>
                <a:gd name="T53" fmla="*/ 62 h 62"/>
                <a:gd name="T54" fmla="*/ 106 w 122"/>
                <a:gd name="T55" fmla="*/ 62 h 62"/>
                <a:gd name="T56" fmla="*/ 106 w 122"/>
                <a:gd name="T57" fmla="*/ 62 h 62"/>
                <a:gd name="T58" fmla="*/ 102 w 122"/>
                <a:gd name="T59" fmla="*/ 62 h 62"/>
                <a:gd name="T60" fmla="*/ 98 w 122"/>
                <a:gd name="T61" fmla="*/ 62 h 62"/>
                <a:gd name="T62" fmla="*/ 95 w 122"/>
                <a:gd name="T63" fmla="*/ 60 h 62"/>
                <a:gd name="T64" fmla="*/ 88 w 122"/>
                <a:gd name="T65" fmla="*/ 60 h 62"/>
                <a:gd name="T66" fmla="*/ 82 w 122"/>
                <a:gd name="T67" fmla="*/ 60 h 62"/>
                <a:gd name="T68" fmla="*/ 77 w 122"/>
                <a:gd name="T69" fmla="*/ 60 h 62"/>
                <a:gd name="T70" fmla="*/ 73 w 122"/>
                <a:gd name="T71" fmla="*/ 58 h 62"/>
                <a:gd name="T72" fmla="*/ 67 w 122"/>
                <a:gd name="T73" fmla="*/ 58 h 62"/>
                <a:gd name="T74" fmla="*/ 64 w 122"/>
                <a:gd name="T75" fmla="*/ 58 h 62"/>
                <a:gd name="T76" fmla="*/ 60 w 122"/>
                <a:gd name="T77" fmla="*/ 58 h 62"/>
                <a:gd name="T78" fmla="*/ 55 w 122"/>
                <a:gd name="T79" fmla="*/ 57 h 62"/>
                <a:gd name="T80" fmla="*/ 51 w 122"/>
                <a:gd name="T81" fmla="*/ 57 h 62"/>
                <a:gd name="T82" fmla="*/ 46 w 122"/>
                <a:gd name="T83" fmla="*/ 55 h 62"/>
                <a:gd name="T84" fmla="*/ 42 w 122"/>
                <a:gd name="T85" fmla="*/ 55 h 62"/>
                <a:gd name="T86" fmla="*/ 36 w 122"/>
                <a:gd name="T87" fmla="*/ 53 h 62"/>
                <a:gd name="T88" fmla="*/ 31 w 122"/>
                <a:gd name="T89" fmla="*/ 51 h 62"/>
                <a:gd name="T90" fmla="*/ 25 w 122"/>
                <a:gd name="T91" fmla="*/ 49 h 62"/>
                <a:gd name="T92" fmla="*/ 22 w 122"/>
                <a:gd name="T93" fmla="*/ 49 h 62"/>
                <a:gd name="T94" fmla="*/ 15 w 122"/>
                <a:gd name="T95" fmla="*/ 47 h 62"/>
                <a:gd name="T96" fmla="*/ 11 w 122"/>
                <a:gd name="T97" fmla="*/ 46 h 62"/>
                <a:gd name="T98" fmla="*/ 5 w 122"/>
                <a:gd name="T99" fmla="*/ 44 h 62"/>
                <a:gd name="T100" fmla="*/ 0 w 122"/>
                <a:gd name="T101" fmla="*/ 42 h 62"/>
                <a:gd name="T102" fmla="*/ 18 w 122"/>
                <a:gd name="T103" fmla="*/ 0 h 62"/>
                <a:gd name="T104" fmla="*/ 18 w 122"/>
                <a:gd name="T105" fmla="*/ 0 h 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2"/>
                <a:gd name="T160" fmla="*/ 0 h 62"/>
                <a:gd name="T161" fmla="*/ 122 w 122"/>
                <a:gd name="T162" fmla="*/ 62 h 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2" h="62">
                  <a:moveTo>
                    <a:pt x="18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4"/>
                  </a:lnTo>
                  <a:lnTo>
                    <a:pt x="36" y="5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7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58" y="9"/>
                  </a:lnTo>
                  <a:lnTo>
                    <a:pt x="62" y="9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5" y="13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8" y="15"/>
                  </a:lnTo>
                  <a:lnTo>
                    <a:pt x="104" y="15"/>
                  </a:lnTo>
                  <a:lnTo>
                    <a:pt x="108" y="15"/>
                  </a:lnTo>
                  <a:lnTo>
                    <a:pt x="113" y="16"/>
                  </a:lnTo>
                  <a:lnTo>
                    <a:pt x="117" y="16"/>
                  </a:lnTo>
                  <a:lnTo>
                    <a:pt x="122" y="16"/>
                  </a:lnTo>
                  <a:lnTo>
                    <a:pt x="108" y="62"/>
                  </a:lnTo>
                  <a:lnTo>
                    <a:pt x="106" y="62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5" y="60"/>
                  </a:lnTo>
                  <a:lnTo>
                    <a:pt x="88" y="60"/>
                  </a:lnTo>
                  <a:lnTo>
                    <a:pt x="82" y="60"/>
                  </a:lnTo>
                  <a:lnTo>
                    <a:pt x="77" y="60"/>
                  </a:lnTo>
                  <a:lnTo>
                    <a:pt x="73" y="58"/>
                  </a:lnTo>
                  <a:lnTo>
                    <a:pt x="67" y="58"/>
                  </a:lnTo>
                  <a:lnTo>
                    <a:pt x="64" y="58"/>
                  </a:lnTo>
                  <a:lnTo>
                    <a:pt x="60" y="58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6" y="53"/>
                  </a:lnTo>
                  <a:lnTo>
                    <a:pt x="31" y="51"/>
                  </a:lnTo>
                  <a:lnTo>
                    <a:pt x="25" y="49"/>
                  </a:lnTo>
                  <a:lnTo>
                    <a:pt x="22" y="49"/>
                  </a:lnTo>
                  <a:lnTo>
                    <a:pt x="15" y="47"/>
                  </a:lnTo>
                  <a:lnTo>
                    <a:pt x="11" y="46"/>
                  </a:lnTo>
                  <a:lnTo>
                    <a:pt x="5" y="44"/>
                  </a:lnTo>
                  <a:lnTo>
                    <a:pt x="0" y="4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3" name="Freeform 34"/>
            <p:cNvSpPr>
              <a:spLocks/>
            </p:cNvSpPr>
            <p:nvPr/>
          </p:nvSpPr>
          <p:spPr bwMode="auto">
            <a:xfrm>
              <a:off x="7531100" y="976313"/>
              <a:ext cx="96838" cy="47625"/>
            </a:xfrm>
            <a:custGeom>
              <a:avLst/>
              <a:gdLst>
                <a:gd name="T0" fmla="*/ 16 w 120"/>
                <a:gd name="T1" fmla="*/ 0 h 60"/>
                <a:gd name="T2" fmla="*/ 18 w 120"/>
                <a:gd name="T3" fmla="*/ 0 h 60"/>
                <a:gd name="T4" fmla="*/ 20 w 120"/>
                <a:gd name="T5" fmla="*/ 0 h 60"/>
                <a:gd name="T6" fmla="*/ 25 w 120"/>
                <a:gd name="T7" fmla="*/ 2 h 60"/>
                <a:gd name="T8" fmla="*/ 29 w 120"/>
                <a:gd name="T9" fmla="*/ 2 h 60"/>
                <a:gd name="T10" fmla="*/ 35 w 120"/>
                <a:gd name="T11" fmla="*/ 4 h 60"/>
                <a:gd name="T12" fmla="*/ 42 w 120"/>
                <a:gd name="T13" fmla="*/ 6 h 60"/>
                <a:gd name="T14" fmla="*/ 49 w 120"/>
                <a:gd name="T15" fmla="*/ 7 h 60"/>
                <a:gd name="T16" fmla="*/ 53 w 120"/>
                <a:gd name="T17" fmla="*/ 7 h 60"/>
                <a:gd name="T18" fmla="*/ 56 w 120"/>
                <a:gd name="T19" fmla="*/ 9 h 60"/>
                <a:gd name="T20" fmla="*/ 60 w 120"/>
                <a:gd name="T21" fmla="*/ 9 h 60"/>
                <a:gd name="T22" fmla="*/ 66 w 120"/>
                <a:gd name="T23" fmla="*/ 11 h 60"/>
                <a:gd name="T24" fmla="*/ 69 w 120"/>
                <a:gd name="T25" fmla="*/ 11 h 60"/>
                <a:gd name="T26" fmla="*/ 73 w 120"/>
                <a:gd name="T27" fmla="*/ 11 h 60"/>
                <a:gd name="T28" fmla="*/ 78 w 120"/>
                <a:gd name="T29" fmla="*/ 11 h 60"/>
                <a:gd name="T30" fmla="*/ 82 w 120"/>
                <a:gd name="T31" fmla="*/ 13 h 60"/>
                <a:gd name="T32" fmla="*/ 87 w 120"/>
                <a:gd name="T33" fmla="*/ 13 h 60"/>
                <a:gd name="T34" fmla="*/ 91 w 120"/>
                <a:gd name="T35" fmla="*/ 13 h 60"/>
                <a:gd name="T36" fmla="*/ 97 w 120"/>
                <a:gd name="T37" fmla="*/ 13 h 60"/>
                <a:gd name="T38" fmla="*/ 102 w 120"/>
                <a:gd name="T39" fmla="*/ 15 h 60"/>
                <a:gd name="T40" fmla="*/ 106 w 120"/>
                <a:gd name="T41" fmla="*/ 15 h 60"/>
                <a:gd name="T42" fmla="*/ 111 w 120"/>
                <a:gd name="T43" fmla="*/ 15 h 60"/>
                <a:gd name="T44" fmla="*/ 115 w 120"/>
                <a:gd name="T45" fmla="*/ 15 h 60"/>
                <a:gd name="T46" fmla="*/ 120 w 120"/>
                <a:gd name="T47" fmla="*/ 17 h 60"/>
                <a:gd name="T48" fmla="*/ 108 w 120"/>
                <a:gd name="T49" fmla="*/ 60 h 60"/>
                <a:gd name="T50" fmla="*/ 106 w 120"/>
                <a:gd name="T51" fmla="*/ 60 h 60"/>
                <a:gd name="T52" fmla="*/ 104 w 120"/>
                <a:gd name="T53" fmla="*/ 60 h 60"/>
                <a:gd name="T54" fmla="*/ 102 w 120"/>
                <a:gd name="T55" fmla="*/ 60 h 60"/>
                <a:gd name="T56" fmla="*/ 98 w 120"/>
                <a:gd name="T57" fmla="*/ 60 h 60"/>
                <a:gd name="T58" fmla="*/ 93 w 120"/>
                <a:gd name="T59" fmla="*/ 60 h 60"/>
                <a:gd name="T60" fmla="*/ 87 w 120"/>
                <a:gd name="T61" fmla="*/ 60 h 60"/>
                <a:gd name="T62" fmla="*/ 80 w 120"/>
                <a:gd name="T63" fmla="*/ 59 h 60"/>
                <a:gd name="T64" fmla="*/ 75 w 120"/>
                <a:gd name="T65" fmla="*/ 59 h 60"/>
                <a:gd name="T66" fmla="*/ 69 w 120"/>
                <a:gd name="T67" fmla="*/ 59 h 60"/>
                <a:gd name="T68" fmla="*/ 66 w 120"/>
                <a:gd name="T69" fmla="*/ 59 h 60"/>
                <a:gd name="T70" fmla="*/ 62 w 120"/>
                <a:gd name="T71" fmla="*/ 57 h 60"/>
                <a:gd name="T72" fmla="*/ 58 w 120"/>
                <a:gd name="T73" fmla="*/ 57 h 60"/>
                <a:gd name="T74" fmla="*/ 53 w 120"/>
                <a:gd name="T75" fmla="*/ 55 h 60"/>
                <a:gd name="T76" fmla="*/ 49 w 120"/>
                <a:gd name="T77" fmla="*/ 55 h 60"/>
                <a:gd name="T78" fmla="*/ 44 w 120"/>
                <a:gd name="T79" fmla="*/ 55 h 60"/>
                <a:gd name="T80" fmla="*/ 40 w 120"/>
                <a:gd name="T81" fmla="*/ 53 h 60"/>
                <a:gd name="T82" fmla="*/ 35 w 120"/>
                <a:gd name="T83" fmla="*/ 53 h 60"/>
                <a:gd name="T84" fmla="*/ 29 w 120"/>
                <a:gd name="T85" fmla="*/ 51 h 60"/>
                <a:gd name="T86" fmla="*/ 24 w 120"/>
                <a:gd name="T87" fmla="*/ 49 h 60"/>
                <a:gd name="T88" fmla="*/ 20 w 120"/>
                <a:gd name="T89" fmla="*/ 49 h 60"/>
                <a:gd name="T90" fmla="*/ 14 w 120"/>
                <a:gd name="T91" fmla="*/ 46 h 60"/>
                <a:gd name="T92" fmla="*/ 9 w 120"/>
                <a:gd name="T93" fmla="*/ 46 h 60"/>
                <a:gd name="T94" fmla="*/ 3 w 120"/>
                <a:gd name="T95" fmla="*/ 44 h 60"/>
                <a:gd name="T96" fmla="*/ 0 w 120"/>
                <a:gd name="T97" fmla="*/ 42 h 60"/>
                <a:gd name="T98" fmla="*/ 16 w 120"/>
                <a:gd name="T99" fmla="*/ 0 h 60"/>
                <a:gd name="T100" fmla="*/ 16 w 120"/>
                <a:gd name="T101" fmla="*/ 0 h 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60"/>
                <a:gd name="T155" fmla="*/ 120 w 120"/>
                <a:gd name="T156" fmla="*/ 60 h 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60">
                  <a:moveTo>
                    <a:pt x="16" y="0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29" y="2"/>
                  </a:lnTo>
                  <a:lnTo>
                    <a:pt x="35" y="4"/>
                  </a:lnTo>
                  <a:lnTo>
                    <a:pt x="42" y="6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6" y="9"/>
                  </a:lnTo>
                  <a:lnTo>
                    <a:pt x="60" y="9"/>
                  </a:lnTo>
                  <a:lnTo>
                    <a:pt x="66" y="11"/>
                  </a:lnTo>
                  <a:lnTo>
                    <a:pt x="69" y="11"/>
                  </a:lnTo>
                  <a:lnTo>
                    <a:pt x="73" y="11"/>
                  </a:lnTo>
                  <a:lnTo>
                    <a:pt x="78" y="11"/>
                  </a:lnTo>
                  <a:lnTo>
                    <a:pt x="82" y="13"/>
                  </a:lnTo>
                  <a:lnTo>
                    <a:pt x="87" y="13"/>
                  </a:lnTo>
                  <a:lnTo>
                    <a:pt x="91" y="13"/>
                  </a:lnTo>
                  <a:lnTo>
                    <a:pt x="97" y="13"/>
                  </a:lnTo>
                  <a:lnTo>
                    <a:pt x="102" y="15"/>
                  </a:lnTo>
                  <a:lnTo>
                    <a:pt x="106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20" y="17"/>
                  </a:lnTo>
                  <a:lnTo>
                    <a:pt x="108" y="60"/>
                  </a:lnTo>
                  <a:lnTo>
                    <a:pt x="106" y="60"/>
                  </a:lnTo>
                  <a:lnTo>
                    <a:pt x="104" y="60"/>
                  </a:lnTo>
                  <a:lnTo>
                    <a:pt x="102" y="60"/>
                  </a:lnTo>
                  <a:lnTo>
                    <a:pt x="98" y="60"/>
                  </a:lnTo>
                  <a:lnTo>
                    <a:pt x="93" y="60"/>
                  </a:lnTo>
                  <a:lnTo>
                    <a:pt x="87" y="60"/>
                  </a:lnTo>
                  <a:lnTo>
                    <a:pt x="80" y="59"/>
                  </a:lnTo>
                  <a:lnTo>
                    <a:pt x="75" y="59"/>
                  </a:lnTo>
                  <a:lnTo>
                    <a:pt x="69" y="59"/>
                  </a:lnTo>
                  <a:lnTo>
                    <a:pt x="66" y="59"/>
                  </a:lnTo>
                  <a:lnTo>
                    <a:pt x="62" y="57"/>
                  </a:lnTo>
                  <a:lnTo>
                    <a:pt x="58" y="57"/>
                  </a:lnTo>
                  <a:lnTo>
                    <a:pt x="53" y="55"/>
                  </a:lnTo>
                  <a:lnTo>
                    <a:pt x="49" y="55"/>
                  </a:lnTo>
                  <a:lnTo>
                    <a:pt x="44" y="55"/>
                  </a:lnTo>
                  <a:lnTo>
                    <a:pt x="40" y="53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4" y="46"/>
                  </a:lnTo>
                  <a:lnTo>
                    <a:pt x="9" y="46"/>
                  </a:lnTo>
                  <a:lnTo>
                    <a:pt x="3" y="44"/>
                  </a:lnTo>
                  <a:lnTo>
                    <a:pt x="0" y="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4" name="Freeform 35"/>
            <p:cNvSpPr>
              <a:spLocks/>
            </p:cNvSpPr>
            <p:nvPr/>
          </p:nvSpPr>
          <p:spPr bwMode="auto">
            <a:xfrm>
              <a:off x="7748588" y="574675"/>
              <a:ext cx="111125" cy="46038"/>
            </a:xfrm>
            <a:custGeom>
              <a:avLst/>
              <a:gdLst>
                <a:gd name="T0" fmla="*/ 18 w 138"/>
                <a:gd name="T1" fmla="*/ 2 h 59"/>
                <a:gd name="T2" fmla="*/ 16 w 138"/>
                <a:gd name="T3" fmla="*/ 10 h 59"/>
                <a:gd name="T4" fmla="*/ 16 w 138"/>
                <a:gd name="T5" fmla="*/ 17 h 59"/>
                <a:gd name="T6" fmla="*/ 14 w 138"/>
                <a:gd name="T7" fmla="*/ 26 h 59"/>
                <a:gd name="T8" fmla="*/ 12 w 138"/>
                <a:gd name="T9" fmla="*/ 35 h 59"/>
                <a:gd name="T10" fmla="*/ 7 w 138"/>
                <a:gd name="T11" fmla="*/ 44 h 59"/>
                <a:gd name="T12" fmla="*/ 1 w 138"/>
                <a:gd name="T13" fmla="*/ 53 h 59"/>
                <a:gd name="T14" fmla="*/ 3 w 138"/>
                <a:gd name="T15" fmla="*/ 57 h 59"/>
                <a:gd name="T16" fmla="*/ 16 w 138"/>
                <a:gd name="T17" fmla="*/ 57 h 59"/>
                <a:gd name="T18" fmla="*/ 27 w 138"/>
                <a:gd name="T19" fmla="*/ 57 h 59"/>
                <a:gd name="T20" fmla="*/ 36 w 138"/>
                <a:gd name="T21" fmla="*/ 57 h 59"/>
                <a:gd name="T22" fmla="*/ 43 w 138"/>
                <a:gd name="T23" fmla="*/ 57 h 59"/>
                <a:gd name="T24" fmla="*/ 53 w 138"/>
                <a:gd name="T25" fmla="*/ 57 h 59"/>
                <a:gd name="T26" fmla="*/ 60 w 138"/>
                <a:gd name="T27" fmla="*/ 57 h 59"/>
                <a:gd name="T28" fmla="*/ 69 w 138"/>
                <a:gd name="T29" fmla="*/ 57 h 59"/>
                <a:gd name="T30" fmla="*/ 76 w 138"/>
                <a:gd name="T31" fmla="*/ 55 h 59"/>
                <a:gd name="T32" fmla="*/ 85 w 138"/>
                <a:gd name="T33" fmla="*/ 55 h 59"/>
                <a:gd name="T34" fmla="*/ 95 w 138"/>
                <a:gd name="T35" fmla="*/ 53 h 59"/>
                <a:gd name="T36" fmla="*/ 107 w 138"/>
                <a:gd name="T37" fmla="*/ 52 h 59"/>
                <a:gd name="T38" fmla="*/ 120 w 138"/>
                <a:gd name="T39" fmla="*/ 46 h 59"/>
                <a:gd name="T40" fmla="*/ 129 w 138"/>
                <a:gd name="T41" fmla="*/ 37 h 59"/>
                <a:gd name="T42" fmla="*/ 137 w 138"/>
                <a:gd name="T43" fmla="*/ 28 h 59"/>
                <a:gd name="T44" fmla="*/ 138 w 138"/>
                <a:gd name="T45" fmla="*/ 19 h 59"/>
                <a:gd name="T46" fmla="*/ 138 w 138"/>
                <a:gd name="T47" fmla="*/ 11 h 59"/>
                <a:gd name="T48" fmla="*/ 133 w 138"/>
                <a:gd name="T49" fmla="*/ 8 h 59"/>
                <a:gd name="T50" fmla="*/ 118 w 138"/>
                <a:gd name="T51" fmla="*/ 10 h 59"/>
                <a:gd name="T52" fmla="*/ 107 w 138"/>
                <a:gd name="T53" fmla="*/ 10 h 59"/>
                <a:gd name="T54" fmla="*/ 100 w 138"/>
                <a:gd name="T55" fmla="*/ 10 h 59"/>
                <a:gd name="T56" fmla="*/ 91 w 138"/>
                <a:gd name="T57" fmla="*/ 10 h 59"/>
                <a:gd name="T58" fmla="*/ 84 w 138"/>
                <a:gd name="T59" fmla="*/ 10 h 59"/>
                <a:gd name="T60" fmla="*/ 76 w 138"/>
                <a:gd name="T61" fmla="*/ 8 h 59"/>
                <a:gd name="T62" fmla="*/ 67 w 138"/>
                <a:gd name="T63" fmla="*/ 8 h 59"/>
                <a:gd name="T64" fmla="*/ 58 w 138"/>
                <a:gd name="T65" fmla="*/ 6 h 59"/>
                <a:gd name="T66" fmla="*/ 51 w 138"/>
                <a:gd name="T67" fmla="*/ 4 h 59"/>
                <a:gd name="T68" fmla="*/ 42 w 138"/>
                <a:gd name="T69" fmla="*/ 4 h 59"/>
                <a:gd name="T70" fmla="*/ 34 w 138"/>
                <a:gd name="T71" fmla="*/ 2 h 59"/>
                <a:gd name="T72" fmla="*/ 23 w 138"/>
                <a:gd name="T73" fmla="*/ 2 h 59"/>
                <a:gd name="T74" fmla="*/ 18 w 138"/>
                <a:gd name="T75" fmla="*/ 0 h 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59"/>
                <a:gd name="T116" fmla="*/ 138 w 138"/>
                <a:gd name="T117" fmla="*/ 59 h 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59">
                  <a:moveTo>
                    <a:pt x="18" y="0"/>
                  </a:moveTo>
                  <a:lnTo>
                    <a:pt x="18" y="2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7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1" y="41"/>
                  </a:lnTo>
                  <a:lnTo>
                    <a:pt x="7" y="44"/>
                  </a:lnTo>
                  <a:lnTo>
                    <a:pt x="5" y="50"/>
                  </a:lnTo>
                  <a:lnTo>
                    <a:pt x="1" y="53"/>
                  </a:lnTo>
                  <a:lnTo>
                    <a:pt x="0" y="57"/>
                  </a:lnTo>
                  <a:lnTo>
                    <a:pt x="3" y="57"/>
                  </a:lnTo>
                  <a:lnTo>
                    <a:pt x="9" y="57"/>
                  </a:lnTo>
                  <a:lnTo>
                    <a:pt x="16" y="57"/>
                  </a:lnTo>
                  <a:lnTo>
                    <a:pt x="23" y="57"/>
                  </a:lnTo>
                  <a:lnTo>
                    <a:pt x="27" y="57"/>
                  </a:lnTo>
                  <a:lnTo>
                    <a:pt x="31" y="57"/>
                  </a:lnTo>
                  <a:lnTo>
                    <a:pt x="36" y="57"/>
                  </a:lnTo>
                  <a:lnTo>
                    <a:pt x="40" y="57"/>
                  </a:lnTo>
                  <a:lnTo>
                    <a:pt x="43" y="57"/>
                  </a:lnTo>
                  <a:lnTo>
                    <a:pt x="49" y="57"/>
                  </a:lnTo>
                  <a:lnTo>
                    <a:pt x="53" y="57"/>
                  </a:lnTo>
                  <a:lnTo>
                    <a:pt x="56" y="59"/>
                  </a:lnTo>
                  <a:lnTo>
                    <a:pt x="60" y="57"/>
                  </a:lnTo>
                  <a:lnTo>
                    <a:pt x="65" y="57"/>
                  </a:lnTo>
                  <a:lnTo>
                    <a:pt x="69" y="57"/>
                  </a:lnTo>
                  <a:lnTo>
                    <a:pt x="73" y="57"/>
                  </a:lnTo>
                  <a:lnTo>
                    <a:pt x="76" y="55"/>
                  </a:lnTo>
                  <a:lnTo>
                    <a:pt x="80" y="55"/>
                  </a:lnTo>
                  <a:lnTo>
                    <a:pt x="85" y="55"/>
                  </a:lnTo>
                  <a:lnTo>
                    <a:pt x="89" y="55"/>
                  </a:lnTo>
                  <a:lnTo>
                    <a:pt x="95" y="53"/>
                  </a:lnTo>
                  <a:lnTo>
                    <a:pt x="102" y="53"/>
                  </a:lnTo>
                  <a:lnTo>
                    <a:pt x="107" y="52"/>
                  </a:lnTo>
                  <a:lnTo>
                    <a:pt x="113" y="50"/>
                  </a:lnTo>
                  <a:lnTo>
                    <a:pt x="120" y="46"/>
                  </a:lnTo>
                  <a:lnTo>
                    <a:pt x="126" y="42"/>
                  </a:lnTo>
                  <a:lnTo>
                    <a:pt x="129" y="37"/>
                  </a:lnTo>
                  <a:lnTo>
                    <a:pt x="135" y="33"/>
                  </a:lnTo>
                  <a:lnTo>
                    <a:pt x="137" y="28"/>
                  </a:lnTo>
                  <a:lnTo>
                    <a:pt x="138" y="22"/>
                  </a:lnTo>
                  <a:lnTo>
                    <a:pt x="138" y="19"/>
                  </a:lnTo>
                  <a:lnTo>
                    <a:pt x="138" y="15"/>
                  </a:lnTo>
                  <a:lnTo>
                    <a:pt x="138" y="11"/>
                  </a:lnTo>
                  <a:lnTo>
                    <a:pt x="138" y="8"/>
                  </a:lnTo>
                  <a:lnTo>
                    <a:pt x="133" y="8"/>
                  </a:lnTo>
                  <a:lnTo>
                    <a:pt x="127" y="10"/>
                  </a:lnTo>
                  <a:lnTo>
                    <a:pt x="118" y="10"/>
                  </a:lnTo>
                  <a:lnTo>
                    <a:pt x="111" y="10"/>
                  </a:lnTo>
                  <a:lnTo>
                    <a:pt x="107" y="10"/>
                  </a:lnTo>
                  <a:lnTo>
                    <a:pt x="104" y="10"/>
                  </a:lnTo>
                  <a:lnTo>
                    <a:pt x="100" y="10"/>
                  </a:lnTo>
                  <a:lnTo>
                    <a:pt x="96" y="10"/>
                  </a:lnTo>
                  <a:lnTo>
                    <a:pt x="91" y="10"/>
                  </a:lnTo>
                  <a:lnTo>
                    <a:pt x="87" y="10"/>
                  </a:lnTo>
                  <a:lnTo>
                    <a:pt x="84" y="10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71" y="8"/>
                  </a:lnTo>
                  <a:lnTo>
                    <a:pt x="67" y="8"/>
                  </a:lnTo>
                  <a:lnTo>
                    <a:pt x="64" y="8"/>
                  </a:lnTo>
                  <a:lnTo>
                    <a:pt x="58" y="6"/>
                  </a:lnTo>
                  <a:lnTo>
                    <a:pt x="54" y="6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3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5" name="Freeform 36"/>
            <p:cNvSpPr>
              <a:spLocks/>
            </p:cNvSpPr>
            <p:nvPr/>
          </p:nvSpPr>
          <p:spPr bwMode="auto">
            <a:xfrm>
              <a:off x="7500938" y="1176338"/>
              <a:ext cx="93662" cy="49212"/>
            </a:xfrm>
            <a:custGeom>
              <a:avLst/>
              <a:gdLst>
                <a:gd name="T0" fmla="*/ 106 w 117"/>
                <a:gd name="T1" fmla="*/ 13 h 60"/>
                <a:gd name="T2" fmla="*/ 105 w 117"/>
                <a:gd name="T3" fmla="*/ 13 h 60"/>
                <a:gd name="T4" fmla="*/ 101 w 117"/>
                <a:gd name="T5" fmla="*/ 13 h 60"/>
                <a:gd name="T6" fmla="*/ 97 w 117"/>
                <a:gd name="T7" fmla="*/ 11 h 60"/>
                <a:gd name="T8" fmla="*/ 94 w 117"/>
                <a:gd name="T9" fmla="*/ 11 h 60"/>
                <a:gd name="T10" fmla="*/ 88 w 117"/>
                <a:gd name="T11" fmla="*/ 11 h 60"/>
                <a:gd name="T12" fmla="*/ 83 w 117"/>
                <a:gd name="T13" fmla="*/ 11 h 60"/>
                <a:gd name="T14" fmla="*/ 81 w 117"/>
                <a:gd name="T15" fmla="*/ 11 h 60"/>
                <a:gd name="T16" fmla="*/ 77 w 117"/>
                <a:gd name="T17" fmla="*/ 11 h 60"/>
                <a:gd name="T18" fmla="*/ 74 w 117"/>
                <a:gd name="T19" fmla="*/ 9 h 60"/>
                <a:gd name="T20" fmla="*/ 70 w 117"/>
                <a:gd name="T21" fmla="*/ 9 h 60"/>
                <a:gd name="T22" fmla="*/ 64 w 117"/>
                <a:gd name="T23" fmla="*/ 9 h 60"/>
                <a:gd name="T24" fmla="*/ 61 w 117"/>
                <a:gd name="T25" fmla="*/ 9 h 60"/>
                <a:gd name="T26" fmla="*/ 57 w 117"/>
                <a:gd name="T27" fmla="*/ 7 h 60"/>
                <a:gd name="T28" fmla="*/ 52 w 117"/>
                <a:gd name="T29" fmla="*/ 7 h 60"/>
                <a:gd name="T30" fmla="*/ 46 w 117"/>
                <a:gd name="T31" fmla="*/ 7 h 60"/>
                <a:gd name="T32" fmla="*/ 42 w 117"/>
                <a:gd name="T33" fmla="*/ 7 h 60"/>
                <a:gd name="T34" fmla="*/ 35 w 117"/>
                <a:gd name="T35" fmla="*/ 5 h 60"/>
                <a:gd name="T36" fmla="*/ 32 w 117"/>
                <a:gd name="T37" fmla="*/ 5 h 60"/>
                <a:gd name="T38" fmla="*/ 24 w 117"/>
                <a:gd name="T39" fmla="*/ 4 h 60"/>
                <a:gd name="T40" fmla="*/ 19 w 117"/>
                <a:gd name="T41" fmla="*/ 4 h 60"/>
                <a:gd name="T42" fmla="*/ 13 w 117"/>
                <a:gd name="T43" fmla="*/ 2 h 60"/>
                <a:gd name="T44" fmla="*/ 6 w 117"/>
                <a:gd name="T45" fmla="*/ 0 h 60"/>
                <a:gd name="T46" fmla="*/ 0 w 117"/>
                <a:gd name="T47" fmla="*/ 49 h 60"/>
                <a:gd name="T48" fmla="*/ 4 w 117"/>
                <a:gd name="T49" fmla="*/ 49 h 60"/>
                <a:gd name="T50" fmla="*/ 6 w 117"/>
                <a:gd name="T51" fmla="*/ 51 h 60"/>
                <a:gd name="T52" fmla="*/ 10 w 117"/>
                <a:gd name="T53" fmla="*/ 51 h 60"/>
                <a:gd name="T54" fmla="*/ 13 w 117"/>
                <a:gd name="T55" fmla="*/ 53 h 60"/>
                <a:gd name="T56" fmla="*/ 19 w 117"/>
                <a:gd name="T57" fmla="*/ 55 h 60"/>
                <a:gd name="T58" fmla="*/ 22 w 117"/>
                <a:gd name="T59" fmla="*/ 55 h 60"/>
                <a:gd name="T60" fmla="*/ 26 w 117"/>
                <a:gd name="T61" fmla="*/ 55 h 60"/>
                <a:gd name="T62" fmla="*/ 30 w 117"/>
                <a:gd name="T63" fmla="*/ 55 h 60"/>
                <a:gd name="T64" fmla="*/ 33 w 117"/>
                <a:gd name="T65" fmla="*/ 56 h 60"/>
                <a:gd name="T66" fmla="*/ 37 w 117"/>
                <a:gd name="T67" fmla="*/ 56 h 60"/>
                <a:gd name="T68" fmla="*/ 42 w 117"/>
                <a:gd name="T69" fmla="*/ 58 h 60"/>
                <a:gd name="T70" fmla="*/ 46 w 117"/>
                <a:gd name="T71" fmla="*/ 58 h 60"/>
                <a:gd name="T72" fmla="*/ 50 w 117"/>
                <a:gd name="T73" fmla="*/ 58 h 60"/>
                <a:gd name="T74" fmla="*/ 55 w 117"/>
                <a:gd name="T75" fmla="*/ 58 h 60"/>
                <a:gd name="T76" fmla="*/ 61 w 117"/>
                <a:gd name="T77" fmla="*/ 58 h 60"/>
                <a:gd name="T78" fmla="*/ 64 w 117"/>
                <a:gd name="T79" fmla="*/ 58 h 60"/>
                <a:gd name="T80" fmla="*/ 70 w 117"/>
                <a:gd name="T81" fmla="*/ 60 h 60"/>
                <a:gd name="T82" fmla="*/ 75 w 117"/>
                <a:gd name="T83" fmla="*/ 60 h 60"/>
                <a:gd name="T84" fmla="*/ 81 w 117"/>
                <a:gd name="T85" fmla="*/ 60 h 60"/>
                <a:gd name="T86" fmla="*/ 86 w 117"/>
                <a:gd name="T87" fmla="*/ 60 h 60"/>
                <a:gd name="T88" fmla="*/ 94 w 117"/>
                <a:gd name="T89" fmla="*/ 60 h 60"/>
                <a:gd name="T90" fmla="*/ 99 w 117"/>
                <a:gd name="T91" fmla="*/ 58 h 60"/>
                <a:gd name="T92" fmla="*/ 106 w 117"/>
                <a:gd name="T93" fmla="*/ 58 h 60"/>
                <a:gd name="T94" fmla="*/ 112 w 117"/>
                <a:gd name="T95" fmla="*/ 58 h 60"/>
                <a:gd name="T96" fmla="*/ 117 w 117"/>
                <a:gd name="T97" fmla="*/ 58 h 60"/>
                <a:gd name="T98" fmla="*/ 106 w 117"/>
                <a:gd name="T99" fmla="*/ 13 h 60"/>
                <a:gd name="T100" fmla="*/ 106 w 117"/>
                <a:gd name="T101" fmla="*/ 13 h 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7"/>
                <a:gd name="T154" fmla="*/ 0 h 60"/>
                <a:gd name="T155" fmla="*/ 117 w 117"/>
                <a:gd name="T156" fmla="*/ 60 h 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7" h="60">
                  <a:moveTo>
                    <a:pt x="106" y="13"/>
                  </a:moveTo>
                  <a:lnTo>
                    <a:pt x="105" y="13"/>
                  </a:lnTo>
                  <a:lnTo>
                    <a:pt x="101" y="13"/>
                  </a:lnTo>
                  <a:lnTo>
                    <a:pt x="97" y="11"/>
                  </a:lnTo>
                  <a:lnTo>
                    <a:pt x="94" y="11"/>
                  </a:lnTo>
                  <a:lnTo>
                    <a:pt x="88" y="11"/>
                  </a:lnTo>
                  <a:lnTo>
                    <a:pt x="83" y="11"/>
                  </a:lnTo>
                  <a:lnTo>
                    <a:pt x="81" y="11"/>
                  </a:lnTo>
                  <a:lnTo>
                    <a:pt x="77" y="11"/>
                  </a:lnTo>
                  <a:lnTo>
                    <a:pt x="74" y="9"/>
                  </a:lnTo>
                  <a:lnTo>
                    <a:pt x="70" y="9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7" y="7"/>
                  </a:lnTo>
                  <a:lnTo>
                    <a:pt x="52" y="7"/>
                  </a:lnTo>
                  <a:lnTo>
                    <a:pt x="46" y="7"/>
                  </a:lnTo>
                  <a:lnTo>
                    <a:pt x="42" y="7"/>
                  </a:lnTo>
                  <a:lnTo>
                    <a:pt x="35" y="5"/>
                  </a:lnTo>
                  <a:lnTo>
                    <a:pt x="32" y="5"/>
                  </a:lnTo>
                  <a:lnTo>
                    <a:pt x="24" y="4"/>
                  </a:lnTo>
                  <a:lnTo>
                    <a:pt x="19" y="4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49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10" y="51"/>
                  </a:lnTo>
                  <a:lnTo>
                    <a:pt x="13" y="53"/>
                  </a:lnTo>
                  <a:lnTo>
                    <a:pt x="19" y="55"/>
                  </a:lnTo>
                  <a:lnTo>
                    <a:pt x="22" y="55"/>
                  </a:lnTo>
                  <a:lnTo>
                    <a:pt x="26" y="55"/>
                  </a:lnTo>
                  <a:lnTo>
                    <a:pt x="30" y="55"/>
                  </a:lnTo>
                  <a:lnTo>
                    <a:pt x="33" y="56"/>
                  </a:lnTo>
                  <a:lnTo>
                    <a:pt x="37" y="56"/>
                  </a:lnTo>
                  <a:lnTo>
                    <a:pt x="42" y="58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5" y="58"/>
                  </a:lnTo>
                  <a:lnTo>
                    <a:pt x="61" y="58"/>
                  </a:lnTo>
                  <a:lnTo>
                    <a:pt x="64" y="58"/>
                  </a:lnTo>
                  <a:lnTo>
                    <a:pt x="70" y="60"/>
                  </a:lnTo>
                  <a:lnTo>
                    <a:pt x="75" y="60"/>
                  </a:lnTo>
                  <a:lnTo>
                    <a:pt x="81" y="60"/>
                  </a:lnTo>
                  <a:lnTo>
                    <a:pt x="86" y="60"/>
                  </a:lnTo>
                  <a:lnTo>
                    <a:pt x="94" y="60"/>
                  </a:lnTo>
                  <a:lnTo>
                    <a:pt x="99" y="58"/>
                  </a:lnTo>
                  <a:lnTo>
                    <a:pt x="106" y="58"/>
                  </a:lnTo>
                  <a:lnTo>
                    <a:pt x="112" y="58"/>
                  </a:lnTo>
                  <a:lnTo>
                    <a:pt x="117" y="58"/>
                  </a:lnTo>
                  <a:lnTo>
                    <a:pt x="10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6" name="Freeform 37"/>
            <p:cNvSpPr>
              <a:spLocks/>
            </p:cNvSpPr>
            <p:nvPr/>
          </p:nvSpPr>
          <p:spPr bwMode="auto">
            <a:xfrm>
              <a:off x="7493000" y="1335088"/>
              <a:ext cx="127000" cy="49212"/>
            </a:xfrm>
            <a:custGeom>
              <a:avLst/>
              <a:gdLst>
                <a:gd name="T0" fmla="*/ 160 w 160"/>
                <a:gd name="T1" fmla="*/ 9 h 62"/>
                <a:gd name="T2" fmla="*/ 160 w 160"/>
                <a:gd name="T3" fmla="*/ 9 h 62"/>
                <a:gd name="T4" fmla="*/ 158 w 160"/>
                <a:gd name="T5" fmla="*/ 9 h 62"/>
                <a:gd name="T6" fmla="*/ 155 w 160"/>
                <a:gd name="T7" fmla="*/ 9 h 62"/>
                <a:gd name="T8" fmla="*/ 151 w 160"/>
                <a:gd name="T9" fmla="*/ 9 h 62"/>
                <a:gd name="T10" fmla="*/ 146 w 160"/>
                <a:gd name="T11" fmla="*/ 9 h 62"/>
                <a:gd name="T12" fmla="*/ 140 w 160"/>
                <a:gd name="T13" fmla="*/ 9 h 62"/>
                <a:gd name="T14" fmla="*/ 136 w 160"/>
                <a:gd name="T15" fmla="*/ 9 h 62"/>
                <a:gd name="T16" fmla="*/ 133 w 160"/>
                <a:gd name="T17" fmla="*/ 9 h 62"/>
                <a:gd name="T18" fmla="*/ 127 w 160"/>
                <a:gd name="T19" fmla="*/ 9 h 62"/>
                <a:gd name="T20" fmla="*/ 125 w 160"/>
                <a:gd name="T21" fmla="*/ 9 h 62"/>
                <a:gd name="T22" fmla="*/ 120 w 160"/>
                <a:gd name="T23" fmla="*/ 9 h 62"/>
                <a:gd name="T24" fmla="*/ 115 w 160"/>
                <a:gd name="T25" fmla="*/ 9 h 62"/>
                <a:gd name="T26" fmla="*/ 109 w 160"/>
                <a:gd name="T27" fmla="*/ 7 h 62"/>
                <a:gd name="T28" fmla="*/ 105 w 160"/>
                <a:gd name="T29" fmla="*/ 7 h 62"/>
                <a:gd name="T30" fmla="*/ 100 w 160"/>
                <a:gd name="T31" fmla="*/ 7 h 62"/>
                <a:gd name="T32" fmla="*/ 93 w 160"/>
                <a:gd name="T33" fmla="*/ 7 h 62"/>
                <a:gd name="T34" fmla="*/ 87 w 160"/>
                <a:gd name="T35" fmla="*/ 5 h 62"/>
                <a:gd name="T36" fmla="*/ 82 w 160"/>
                <a:gd name="T37" fmla="*/ 5 h 62"/>
                <a:gd name="T38" fmla="*/ 74 w 160"/>
                <a:gd name="T39" fmla="*/ 5 h 62"/>
                <a:gd name="T40" fmla="*/ 67 w 160"/>
                <a:gd name="T41" fmla="*/ 5 h 62"/>
                <a:gd name="T42" fmla="*/ 62 w 160"/>
                <a:gd name="T43" fmla="*/ 4 h 62"/>
                <a:gd name="T44" fmla="*/ 54 w 160"/>
                <a:gd name="T45" fmla="*/ 4 h 62"/>
                <a:gd name="T46" fmla="*/ 45 w 160"/>
                <a:gd name="T47" fmla="*/ 4 h 62"/>
                <a:gd name="T48" fmla="*/ 40 w 160"/>
                <a:gd name="T49" fmla="*/ 2 h 62"/>
                <a:gd name="T50" fmla="*/ 34 w 160"/>
                <a:gd name="T51" fmla="*/ 2 h 62"/>
                <a:gd name="T52" fmla="*/ 31 w 160"/>
                <a:gd name="T53" fmla="*/ 2 h 62"/>
                <a:gd name="T54" fmla="*/ 27 w 160"/>
                <a:gd name="T55" fmla="*/ 0 h 62"/>
                <a:gd name="T56" fmla="*/ 23 w 160"/>
                <a:gd name="T57" fmla="*/ 0 h 62"/>
                <a:gd name="T58" fmla="*/ 0 w 160"/>
                <a:gd name="T59" fmla="*/ 49 h 62"/>
                <a:gd name="T60" fmla="*/ 3 w 160"/>
                <a:gd name="T61" fmla="*/ 51 h 62"/>
                <a:gd name="T62" fmla="*/ 7 w 160"/>
                <a:gd name="T63" fmla="*/ 51 h 62"/>
                <a:gd name="T64" fmla="*/ 12 w 160"/>
                <a:gd name="T65" fmla="*/ 53 h 62"/>
                <a:gd name="T66" fmla="*/ 16 w 160"/>
                <a:gd name="T67" fmla="*/ 53 h 62"/>
                <a:gd name="T68" fmla="*/ 20 w 160"/>
                <a:gd name="T69" fmla="*/ 55 h 62"/>
                <a:gd name="T70" fmla="*/ 23 w 160"/>
                <a:gd name="T71" fmla="*/ 55 h 62"/>
                <a:gd name="T72" fmla="*/ 27 w 160"/>
                <a:gd name="T73" fmla="*/ 55 h 62"/>
                <a:gd name="T74" fmla="*/ 32 w 160"/>
                <a:gd name="T75" fmla="*/ 56 h 62"/>
                <a:gd name="T76" fmla="*/ 36 w 160"/>
                <a:gd name="T77" fmla="*/ 56 h 62"/>
                <a:gd name="T78" fmla="*/ 42 w 160"/>
                <a:gd name="T79" fmla="*/ 56 h 62"/>
                <a:gd name="T80" fmla="*/ 47 w 160"/>
                <a:gd name="T81" fmla="*/ 58 h 62"/>
                <a:gd name="T82" fmla="*/ 52 w 160"/>
                <a:gd name="T83" fmla="*/ 58 h 62"/>
                <a:gd name="T84" fmla="*/ 58 w 160"/>
                <a:gd name="T85" fmla="*/ 60 h 62"/>
                <a:gd name="T86" fmla="*/ 62 w 160"/>
                <a:gd name="T87" fmla="*/ 60 h 62"/>
                <a:gd name="T88" fmla="*/ 69 w 160"/>
                <a:gd name="T89" fmla="*/ 60 h 62"/>
                <a:gd name="T90" fmla="*/ 74 w 160"/>
                <a:gd name="T91" fmla="*/ 60 h 62"/>
                <a:gd name="T92" fmla="*/ 80 w 160"/>
                <a:gd name="T93" fmla="*/ 60 h 62"/>
                <a:gd name="T94" fmla="*/ 85 w 160"/>
                <a:gd name="T95" fmla="*/ 60 h 62"/>
                <a:gd name="T96" fmla="*/ 93 w 160"/>
                <a:gd name="T97" fmla="*/ 62 h 62"/>
                <a:gd name="T98" fmla="*/ 98 w 160"/>
                <a:gd name="T99" fmla="*/ 60 h 62"/>
                <a:gd name="T100" fmla="*/ 104 w 160"/>
                <a:gd name="T101" fmla="*/ 60 h 62"/>
                <a:gd name="T102" fmla="*/ 109 w 160"/>
                <a:gd name="T103" fmla="*/ 60 h 62"/>
                <a:gd name="T104" fmla="*/ 115 w 160"/>
                <a:gd name="T105" fmla="*/ 60 h 62"/>
                <a:gd name="T106" fmla="*/ 120 w 160"/>
                <a:gd name="T107" fmla="*/ 58 h 62"/>
                <a:gd name="T108" fmla="*/ 125 w 160"/>
                <a:gd name="T109" fmla="*/ 58 h 62"/>
                <a:gd name="T110" fmla="*/ 131 w 160"/>
                <a:gd name="T111" fmla="*/ 56 h 62"/>
                <a:gd name="T112" fmla="*/ 138 w 160"/>
                <a:gd name="T113" fmla="*/ 56 h 62"/>
                <a:gd name="T114" fmla="*/ 160 w 160"/>
                <a:gd name="T115" fmla="*/ 9 h 62"/>
                <a:gd name="T116" fmla="*/ 160 w 160"/>
                <a:gd name="T117" fmla="*/ 9 h 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0"/>
                <a:gd name="T178" fmla="*/ 0 h 62"/>
                <a:gd name="T179" fmla="*/ 160 w 160"/>
                <a:gd name="T180" fmla="*/ 62 h 6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0" h="62">
                  <a:moveTo>
                    <a:pt x="160" y="9"/>
                  </a:moveTo>
                  <a:lnTo>
                    <a:pt x="160" y="9"/>
                  </a:lnTo>
                  <a:lnTo>
                    <a:pt x="158" y="9"/>
                  </a:lnTo>
                  <a:lnTo>
                    <a:pt x="155" y="9"/>
                  </a:lnTo>
                  <a:lnTo>
                    <a:pt x="151" y="9"/>
                  </a:lnTo>
                  <a:lnTo>
                    <a:pt x="146" y="9"/>
                  </a:lnTo>
                  <a:lnTo>
                    <a:pt x="140" y="9"/>
                  </a:lnTo>
                  <a:lnTo>
                    <a:pt x="136" y="9"/>
                  </a:lnTo>
                  <a:lnTo>
                    <a:pt x="133" y="9"/>
                  </a:lnTo>
                  <a:lnTo>
                    <a:pt x="127" y="9"/>
                  </a:lnTo>
                  <a:lnTo>
                    <a:pt x="125" y="9"/>
                  </a:lnTo>
                  <a:lnTo>
                    <a:pt x="120" y="9"/>
                  </a:lnTo>
                  <a:lnTo>
                    <a:pt x="115" y="9"/>
                  </a:lnTo>
                  <a:lnTo>
                    <a:pt x="109" y="7"/>
                  </a:lnTo>
                  <a:lnTo>
                    <a:pt x="105" y="7"/>
                  </a:lnTo>
                  <a:lnTo>
                    <a:pt x="100" y="7"/>
                  </a:lnTo>
                  <a:lnTo>
                    <a:pt x="93" y="7"/>
                  </a:lnTo>
                  <a:lnTo>
                    <a:pt x="87" y="5"/>
                  </a:lnTo>
                  <a:lnTo>
                    <a:pt x="82" y="5"/>
                  </a:lnTo>
                  <a:lnTo>
                    <a:pt x="74" y="5"/>
                  </a:lnTo>
                  <a:lnTo>
                    <a:pt x="67" y="5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5" y="4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7" y="51"/>
                  </a:lnTo>
                  <a:lnTo>
                    <a:pt x="12" y="53"/>
                  </a:lnTo>
                  <a:lnTo>
                    <a:pt x="16" y="53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7" y="55"/>
                  </a:lnTo>
                  <a:lnTo>
                    <a:pt x="32" y="56"/>
                  </a:lnTo>
                  <a:lnTo>
                    <a:pt x="36" y="56"/>
                  </a:lnTo>
                  <a:lnTo>
                    <a:pt x="42" y="56"/>
                  </a:lnTo>
                  <a:lnTo>
                    <a:pt x="47" y="58"/>
                  </a:lnTo>
                  <a:lnTo>
                    <a:pt x="52" y="58"/>
                  </a:lnTo>
                  <a:lnTo>
                    <a:pt x="58" y="60"/>
                  </a:lnTo>
                  <a:lnTo>
                    <a:pt x="62" y="60"/>
                  </a:lnTo>
                  <a:lnTo>
                    <a:pt x="69" y="60"/>
                  </a:lnTo>
                  <a:lnTo>
                    <a:pt x="74" y="60"/>
                  </a:lnTo>
                  <a:lnTo>
                    <a:pt x="80" y="60"/>
                  </a:lnTo>
                  <a:lnTo>
                    <a:pt x="85" y="60"/>
                  </a:lnTo>
                  <a:lnTo>
                    <a:pt x="93" y="62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9" y="60"/>
                  </a:lnTo>
                  <a:lnTo>
                    <a:pt x="115" y="60"/>
                  </a:lnTo>
                  <a:lnTo>
                    <a:pt x="120" y="58"/>
                  </a:lnTo>
                  <a:lnTo>
                    <a:pt x="125" y="58"/>
                  </a:lnTo>
                  <a:lnTo>
                    <a:pt x="131" y="56"/>
                  </a:lnTo>
                  <a:lnTo>
                    <a:pt x="138" y="56"/>
                  </a:lnTo>
                  <a:lnTo>
                    <a:pt x="16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58F20-2A6A-4655-8065-D22F2FF13CD1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점근분석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알고리즘을 </a:t>
            </a:r>
            <a:r>
              <a:rPr lang="ko-KR" altLang="en-US" sz="2400" b="1" dirty="0">
                <a:ea typeface="맑은 고딕" pitchFamily="50" charset="-127"/>
              </a:rPr>
              <a:t>점근분석</a:t>
            </a:r>
            <a:r>
              <a:rPr lang="en-US" altLang="ko-KR" sz="2400" dirty="0">
                <a:ea typeface="맑은 고딕" pitchFamily="50" charset="-127"/>
              </a:rPr>
              <a:t>(asymptotic analysis) </a:t>
            </a:r>
            <a:r>
              <a:rPr lang="ko-KR" altLang="en-US" sz="2400" dirty="0">
                <a:ea typeface="맑은 고딕" pitchFamily="50" charset="-127"/>
              </a:rPr>
              <a:t>함으로써 </a:t>
            </a:r>
            <a:r>
              <a:rPr lang="en-US" altLang="ko-KR" sz="2400" dirty="0">
                <a:ea typeface="맑은 고딕" pitchFamily="50" charset="-127"/>
              </a:rPr>
              <a:t>big-Oh </a:t>
            </a:r>
            <a:r>
              <a:rPr lang="ko-KR" altLang="en-US" sz="2400" dirty="0">
                <a:ea typeface="맑은 고딕" pitchFamily="50" charset="-127"/>
              </a:rPr>
              <a:t>표기법에 의한 실행시간을 구할 수 있다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점근분석을 수행하기 위해서는</a:t>
            </a:r>
            <a:r>
              <a:rPr lang="en-US" altLang="ko-KR" sz="2400" dirty="0">
                <a:ea typeface="맑은 고딕" pitchFamily="50" charset="-127"/>
              </a:rPr>
              <a:t>,</a:t>
            </a:r>
          </a:p>
          <a:p>
            <a:pPr marL="12573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sz="2000" dirty="0">
                <a:ea typeface="맑은 고딕" pitchFamily="50" charset="-127"/>
              </a:rPr>
              <a:t>최악의 원시작업 실행회수를 입력크기의 함수로서 구한다</a:t>
            </a:r>
            <a:endParaRPr lang="en-US" altLang="ko-KR" sz="2000" b="1" dirty="0">
              <a:ea typeface="맑은 고딕" pitchFamily="50" charset="-127"/>
            </a:endParaRPr>
          </a:p>
          <a:p>
            <a:pPr marL="12573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sz="2000" dirty="0">
                <a:ea typeface="맑은 고딕" pitchFamily="50" charset="-127"/>
              </a:rPr>
              <a:t>이 함수를 </a:t>
            </a:r>
            <a:r>
              <a:rPr lang="en-US" altLang="ko-KR" sz="2000" dirty="0">
                <a:ea typeface="맑은 고딕" pitchFamily="50" charset="-127"/>
              </a:rPr>
              <a:t>big-Oh </a:t>
            </a:r>
            <a:r>
              <a:rPr lang="ko-KR" altLang="en-US" sz="2000" dirty="0">
                <a:ea typeface="맑은 고딕" pitchFamily="50" charset="-127"/>
              </a:rPr>
              <a:t>표기법으로 나타낸다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endParaRPr lang="en-US" altLang="ko-KR" sz="2400" b="1" dirty="0">
              <a:ea typeface="맑은 고딕" pitchFamily="50" charset="-127"/>
            </a:endParaRPr>
          </a:p>
          <a:p>
            <a:pPr marL="12573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000" dirty="0">
                <a:ea typeface="맑은 고딕" pitchFamily="50" charset="-127"/>
              </a:rPr>
              <a:t>가 최대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개의 원시작업을 실행한다는 것을 구한다</a:t>
            </a:r>
            <a:endParaRPr lang="en-US" altLang="ko-KR" sz="2000" dirty="0">
              <a:ea typeface="맑은 고딕" pitchFamily="50" charset="-127"/>
            </a:endParaRPr>
          </a:p>
          <a:p>
            <a:pPr marL="12573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000" dirty="0">
                <a:ea typeface="맑은 고딕" pitchFamily="50" charset="-127"/>
              </a:rPr>
              <a:t>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시간에 수행된다</a:t>
            </a:r>
            <a:r>
              <a:rPr lang="en-US" altLang="ko-KR" sz="2000" dirty="0">
                <a:ea typeface="맑은 고딕" pitchFamily="50" charset="-127"/>
              </a:rPr>
              <a:t>”</a:t>
            </a:r>
            <a:r>
              <a:rPr lang="ko-KR" altLang="en-US" sz="2000" dirty="0">
                <a:ea typeface="맑은 고딕" pitchFamily="50" charset="-127"/>
              </a:rPr>
              <a:t>고 말한다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상수계수와 낮은 차수의 항들은 결국 탈락되므로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원시작업 수를 계산할 때부터 이들을 무시할 수 있다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24582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분석의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지름길</a:t>
            </a:r>
          </a:p>
        </p:txBody>
      </p:sp>
      <p:sp>
        <p:nvSpPr>
          <p:cNvPr id="2560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5812" y="1571625"/>
            <a:ext cx="7458596" cy="142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다중의 원시작업</a:t>
            </a:r>
            <a:endParaRPr lang="en-US" altLang="ko-KR" sz="24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하나의 식에 나타나는 여러 개의 원시작업을 하나로 계산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+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salary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bonus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(1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  <p:sp>
        <p:nvSpPr>
          <p:cNvPr id="2560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56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AB5D5-40E3-435F-9296-763D7E74710E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25607" name="내용 개체 틀 2"/>
          <p:cNvSpPr txBox="1">
            <a:spLocks/>
          </p:cNvSpPr>
          <p:nvPr/>
        </p:nvSpPr>
        <p:spPr bwMode="auto">
          <a:xfrm>
            <a:off x="785813" y="3143250"/>
            <a:ext cx="37147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반복문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반복문의 실행시간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반복회수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endParaRPr lang="ko-KR" altLang="en-US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8" name="내용 개체 틀 2"/>
          <p:cNvSpPr txBox="1">
            <a:spLocks/>
          </p:cNvSpPr>
          <p:nvPr/>
        </p:nvSpPr>
        <p:spPr bwMode="auto">
          <a:xfrm>
            <a:off x="4572000" y="3143250"/>
            <a:ext cx="392906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중첩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반복문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반복문의 실행시간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반복문의 크기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609" name="그룹 10"/>
          <p:cNvGrpSpPr>
            <a:grpSpLocks/>
          </p:cNvGrpSpPr>
          <p:nvPr/>
        </p:nvGrpSpPr>
        <p:grpSpPr bwMode="auto">
          <a:xfrm>
            <a:off x="7236296" y="260648"/>
            <a:ext cx="1412875" cy="1636712"/>
            <a:chOff x="7048500" y="357188"/>
            <a:chExt cx="1508125" cy="1746239"/>
          </a:xfrm>
        </p:grpSpPr>
        <p:sp>
          <p:nvSpPr>
            <p:cNvPr id="25610" name="Freeform 11"/>
            <p:cNvSpPr>
              <a:spLocks/>
            </p:cNvSpPr>
            <p:nvPr/>
          </p:nvSpPr>
          <p:spPr bwMode="auto">
            <a:xfrm>
              <a:off x="7143768" y="1857364"/>
              <a:ext cx="1357322" cy="246063"/>
            </a:xfrm>
            <a:custGeom>
              <a:avLst/>
              <a:gdLst>
                <a:gd name="T0" fmla="*/ 559 w 1055"/>
                <a:gd name="T1" fmla="*/ 307 h 308"/>
                <a:gd name="T2" fmla="*/ 613 w 1055"/>
                <a:gd name="T3" fmla="*/ 305 h 308"/>
                <a:gd name="T4" fmla="*/ 664 w 1055"/>
                <a:gd name="T5" fmla="*/ 301 h 308"/>
                <a:gd name="T6" fmla="*/ 714 w 1055"/>
                <a:gd name="T7" fmla="*/ 296 h 308"/>
                <a:gd name="T8" fmla="*/ 761 w 1055"/>
                <a:gd name="T9" fmla="*/ 290 h 308"/>
                <a:gd name="T10" fmla="*/ 805 w 1055"/>
                <a:gd name="T11" fmla="*/ 283 h 308"/>
                <a:gd name="T12" fmla="*/ 847 w 1055"/>
                <a:gd name="T13" fmla="*/ 274 h 308"/>
                <a:gd name="T14" fmla="*/ 887 w 1055"/>
                <a:gd name="T15" fmla="*/ 265 h 308"/>
                <a:gd name="T16" fmla="*/ 922 w 1055"/>
                <a:gd name="T17" fmla="*/ 254 h 308"/>
                <a:gd name="T18" fmla="*/ 955 w 1055"/>
                <a:gd name="T19" fmla="*/ 241 h 308"/>
                <a:gd name="T20" fmla="*/ 982 w 1055"/>
                <a:gd name="T21" fmla="*/ 228 h 308"/>
                <a:gd name="T22" fmla="*/ 1006 w 1055"/>
                <a:gd name="T23" fmla="*/ 215 h 308"/>
                <a:gd name="T24" fmla="*/ 1026 w 1055"/>
                <a:gd name="T25" fmla="*/ 203 h 308"/>
                <a:gd name="T26" fmla="*/ 1048 w 1055"/>
                <a:gd name="T27" fmla="*/ 177 h 308"/>
                <a:gd name="T28" fmla="*/ 1053 w 1055"/>
                <a:gd name="T29" fmla="*/ 150 h 308"/>
                <a:gd name="T30" fmla="*/ 1048 w 1055"/>
                <a:gd name="T31" fmla="*/ 130 h 308"/>
                <a:gd name="T32" fmla="*/ 1033 w 1055"/>
                <a:gd name="T33" fmla="*/ 109 h 308"/>
                <a:gd name="T34" fmla="*/ 1017 w 1055"/>
                <a:gd name="T35" fmla="*/ 97 h 308"/>
                <a:gd name="T36" fmla="*/ 995 w 1055"/>
                <a:gd name="T37" fmla="*/ 82 h 308"/>
                <a:gd name="T38" fmla="*/ 969 w 1055"/>
                <a:gd name="T39" fmla="*/ 69 h 308"/>
                <a:gd name="T40" fmla="*/ 938 w 1055"/>
                <a:gd name="T41" fmla="*/ 57 h 308"/>
                <a:gd name="T42" fmla="*/ 905 w 1055"/>
                <a:gd name="T43" fmla="*/ 46 h 308"/>
                <a:gd name="T44" fmla="*/ 867 w 1055"/>
                <a:gd name="T45" fmla="*/ 36 h 308"/>
                <a:gd name="T46" fmla="*/ 827 w 1055"/>
                <a:gd name="T47" fmla="*/ 27 h 308"/>
                <a:gd name="T48" fmla="*/ 783 w 1055"/>
                <a:gd name="T49" fmla="*/ 18 h 308"/>
                <a:gd name="T50" fmla="*/ 737 w 1055"/>
                <a:gd name="T51" fmla="*/ 11 h 308"/>
                <a:gd name="T52" fmla="*/ 690 w 1055"/>
                <a:gd name="T53" fmla="*/ 7 h 308"/>
                <a:gd name="T54" fmla="*/ 639 w 1055"/>
                <a:gd name="T55" fmla="*/ 2 h 308"/>
                <a:gd name="T56" fmla="*/ 586 w 1055"/>
                <a:gd name="T57" fmla="*/ 0 h 308"/>
                <a:gd name="T58" fmla="*/ 533 w 1055"/>
                <a:gd name="T59" fmla="*/ 0 h 308"/>
                <a:gd name="T60" fmla="*/ 478 w 1055"/>
                <a:gd name="T61" fmla="*/ 0 h 308"/>
                <a:gd name="T62" fmla="*/ 425 w 1055"/>
                <a:gd name="T63" fmla="*/ 0 h 308"/>
                <a:gd name="T64" fmla="*/ 372 w 1055"/>
                <a:gd name="T65" fmla="*/ 4 h 308"/>
                <a:gd name="T66" fmla="*/ 323 w 1055"/>
                <a:gd name="T67" fmla="*/ 9 h 308"/>
                <a:gd name="T68" fmla="*/ 276 w 1055"/>
                <a:gd name="T69" fmla="*/ 15 h 308"/>
                <a:gd name="T70" fmla="*/ 232 w 1055"/>
                <a:gd name="T71" fmla="*/ 24 h 308"/>
                <a:gd name="T72" fmla="*/ 190 w 1055"/>
                <a:gd name="T73" fmla="*/ 31 h 308"/>
                <a:gd name="T74" fmla="*/ 152 w 1055"/>
                <a:gd name="T75" fmla="*/ 42 h 308"/>
                <a:gd name="T76" fmla="*/ 115 w 1055"/>
                <a:gd name="T77" fmla="*/ 51 h 308"/>
                <a:gd name="T78" fmla="*/ 84 w 1055"/>
                <a:gd name="T79" fmla="*/ 62 h 308"/>
                <a:gd name="T80" fmla="*/ 57 w 1055"/>
                <a:gd name="T81" fmla="*/ 75 h 308"/>
                <a:gd name="T82" fmla="*/ 33 w 1055"/>
                <a:gd name="T83" fmla="*/ 89 h 308"/>
                <a:gd name="T84" fmla="*/ 15 w 1055"/>
                <a:gd name="T85" fmla="*/ 104 h 308"/>
                <a:gd name="T86" fmla="*/ 0 w 1055"/>
                <a:gd name="T87" fmla="*/ 119 h 308"/>
                <a:gd name="T88" fmla="*/ 0 w 1055"/>
                <a:gd name="T89" fmla="*/ 142 h 308"/>
                <a:gd name="T90" fmla="*/ 0 w 1055"/>
                <a:gd name="T91" fmla="*/ 161 h 308"/>
                <a:gd name="T92" fmla="*/ 4 w 1055"/>
                <a:gd name="T93" fmla="*/ 192 h 308"/>
                <a:gd name="T94" fmla="*/ 22 w 1055"/>
                <a:gd name="T95" fmla="*/ 210 h 308"/>
                <a:gd name="T96" fmla="*/ 44 w 1055"/>
                <a:gd name="T97" fmla="*/ 223 h 308"/>
                <a:gd name="T98" fmla="*/ 69 w 1055"/>
                <a:gd name="T99" fmla="*/ 235 h 308"/>
                <a:gd name="T100" fmla="*/ 99 w 1055"/>
                <a:gd name="T101" fmla="*/ 248 h 308"/>
                <a:gd name="T102" fmla="*/ 133 w 1055"/>
                <a:gd name="T103" fmla="*/ 259 h 308"/>
                <a:gd name="T104" fmla="*/ 170 w 1055"/>
                <a:gd name="T105" fmla="*/ 270 h 308"/>
                <a:gd name="T106" fmla="*/ 210 w 1055"/>
                <a:gd name="T107" fmla="*/ 279 h 308"/>
                <a:gd name="T108" fmla="*/ 254 w 1055"/>
                <a:gd name="T109" fmla="*/ 287 h 308"/>
                <a:gd name="T110" fmla="*/ 299 w 1055"/>
                <a:gd name="T111" fmla="*/ 294 h 308"/>
                <a:gd name="T112" fmla="*/ 349 w 1055"/>
                <a:gd name="T113" fmla="*/ 299 h 308"/>
                <a:gd name="T114" fmla="*/ 398 w 1055"/>
                <a:gd name="T115" fmla="*/ 303 h 308"/>
                <a:gd name="T116" fmla="*/ 451 w 1055"/>
                <a:gd name="T117" fmla="*/ 307 h 308"/>
                <a:gd name="T118" fmla="*/ 506 w 1055"/>
                <a:gd name="T119" fmla="*/ 308 h 3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5"/>
                <a:gd name="T181" fmla="*/ 0 h 308"/>
                <a:gd name="T182" fmla="*/ 1055 w 1055"/>
                <a:gd name="T183" fmla="*/ 308 h 3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5" h="308">
                  <a:moveTo>
                    <a:pt x="520" y="308"/>
                  </a:moveTo>
                  <a:lnTo>
                    <a:pt x="533" y="308"/>
                  </a:lnTo>
                  <a:lnTo>
                    <a:pt x="546" y="308"/>
                  </a:lnTo>
                  <a:lnTo>
                    <a:pt x="559" y="307"/>
                  </a:lnTo>
                  <a:lnTo>
                    <a:pt x="573" y="307"/>
                  </a:lnTo>
                  <a:lnTo>
                    <a:pt x="586" y="307"/>
                  </a:lnTo>
                  <a:lnTo>
                    <a:pt x="601" y="305"/>
                  </a:lnTo>
                  <a:lnTo>
                    <a:pt x="613" y="305"/>
                  </a:lnTo>
                  <a:lnTo>
                    <a:pt x="626" y="305"/>
                  </a:lnTo>
                  <a:lnTo>
                    <a:pt x="639" y="303"/>
                  </a:lnTo>
                  <a:lnTo>
                    <a:pt x="652" y="303"/>
                  </a:lnTo>
                  <a:lnTo>
                    <a:pt x="664" y="301"/>
                  </a:lnTo>
                  <a:lnTo>
                    <a:pt x="677" y="301"/>
                  </a:lnTo>
                  <a:lnTo>
                    <a:pt x="690" y="299"/>
                  </a:lnTo>
                  <a:lnTo>
                    <a:pt x="703" y="298"/>
                  </a:lnTo>
                  <a:lnTo>
                    <a:pt x="714" y="296"/>
                  </a:lnTo>
                  <a:lnTo>
                    <a:pt x="727" y="296"/>
                  </a:lnTo>
                  <a:lnTo>
                    <a:pt x="737" y="294"/>
                  </a:lnTo>
                  <a:lnTo>
                    <a:pt x="750" y="292"/>
                  </a:lnTo>
                  <a:lnTo>
                    <a:pt x="761" y="290"/>
                  </a:lnTo>
                  <a:lnTo>
                    <a:pt x="772" y="288"/>
                  </a:lnTo>
                  <a:lnTo>
                    <a:pt x="783" y="287"/>
                  </a:lnTo>
                  <a:lnTo>
                    <a:pt x="794" y="285"/>
                  </a:lnTo>
                  <a:lnTo>
                    <a:pt x="805" y="283"/>
                  </a:lnTo>
                  <a:lnTo>
                    <a:pt x="818" y="281"/>
                  </a:lnTo>
                  <a:lnTo>
                    <a:pt x="827" y="279"/>
                  </a:lnTo>
                  <a:lnTo>
                    <a:pt x="838" y="276"/>
                  </a:lnTo>
                  <a:lnTo>
                    <a:pt x="847" y="274"/>
                  </a:lnTo>
                  <a:lnTo>
                    <a:pt x="858" y="272"/>
                  </a:lnTo>
                  <a:lnTo>
                    <a:pt x="867" y="270"/>
                  </a:lnTo>
                  <a:lnTo>
                    <a:pt x="876" y="266"/>
                  </a:lnTo>
                  <a:lnTo>
                    <a:pt x="887" y="265"/>
                  </a:lnTo>
                  <a:lnTo>
                    <a:pt x="896" y="263"/>
                  </a:lnTo>
                  <a:lnTo>
                    <a:pt x="905" y="259"/>
                  </a:lnTo>
                  <a:lnTo>
                    <a:pt x="915" y="257"/>
                  </a:lnTo>
                  <a:lnTo>
                    <a:pt x="922" y="254"/>
                  </a:lnTo>
                  <a:lnTo>
                    <a:pt x="931" y="250"/>
                  </a:lnTo>
                  <a:lnTo>
                    <a:pt x="938" y="248"/>
                  </a:lnTo>
                  <a:lnTo>
                    <a:pt x="947" y="245"/>
                  </a:lnTo>
                  <a:lnTo>
                    <a:pt x="955" y="241"/>
                  </a:lnTo>
                  <a:lnTo>
                    <a:pt x="962" y="239"/>
                  </a:lnTo>
                  <a:lnTo>
                    <a:pt x="969" y="235"/>
                  </a:lnTo>
                  <a:lnTo>
                    <a:pt x="975" y="232"/>
                  </a:lnTo>
                  <a:lnTo>
                    <a:pt x="982" y="228"/>
                  </a:lnTo>
                  <a:lnTo>
                    <a:pt x="989" y="226"/>
                  </a:lnTo>
                  <a:lnTo>
                    <a:pt x="995" y="223"/>
                  </a:lnTo>
                  <a:lnTo>
                    <a:pt x="1000" y="219"/>
                  </a:lnTo>
                  <a:lnTo>
                    <a:pt x="1006" y="215"/>
                  </a:lnTo>
                  <a:lnTo>
                    <a:pt x="1011" y="214"/>
                  </a:lnTo>
                  <a:lnTo>
                    <a:pt x="1017" y="210"/>
                  </a:lnTo>
                  <a:lnTo>
                    <a:pt x="1020" y="206"/>
                  </a:lnTo>
                  <a:lnTo>
                    <a:pt x="1026" y="203"/>
                  </a:lnTo>
                  <a:lnTo>
                    <a:pt x="1030" y="199"/>
                  </a:lnTo>
                  <a:lnTo>
                    <a:pt x="1037" y="192"/>
                  </a:lnTo>
                  <a:lnTo>
                    <a:pt x="1042" y="184"/>
                  </a:lnTo>
                  <a:lnTo>
                    <a:pt x="1048" y="177"/>
                  </a:lnTo>
                  <a:lnTo>
                    <a:pt x="1051" y="170"/>
                  </a:lnTo>
                  <a:lnTo>
                    <a:pt x="1053" y="161"/>
                  </a:lnTo>
                  <a:lnTo>
                    <a:pt x="1055" y="155"/>
                  </a:lnTo>
                  <a:lnTo>
                    <a:pt x="1053" y="150"/>
                  </a:lnTo>
                  <a:lnTo>
                    <a:pt x="1053" y="146"/>
                  </a:lnTo>
                  <a:lnTo>
                    <a:pt x="1051" y="142"/>
                  </a:lnTo>
                  <a:lnTo>
                    <a:pt x="1051" y="137"/>
                  </a:lnTo>
                  <a:lnTo>
                    <a:pt x="1048" y="130"/>
                  </a:lnTo>
                  <a:lnTo>
                    <a:pt x="1042" y="122"/>
                  </a:lnTo>
                  <a:lnTo>
                    <a:pt x="1040" y="119"/>
                  </a:lnTo>
                  <a:lnTo>
                    <a:pt x="1037" y="113"/>
                  </a:lnTo>
                  <a:lnTo>
                    <a:pt x="1033" y="109"/>
                  </a:lnTo>
                  <a:lnTo>
                    <a:pt x="1030" y="108"/>
                  </a:lnTo>
                  <a:lnTo>
                    <a:pt x="1026" y="104"/>
                  </a:lnTo>
                  <a:lnTo>
                    <a:pt x="1020" y="100"/>
                  </a:lnTo>
                  <a:lnTo>
                    <a:pt x="1017" y="97"/>
                  </a:lnTo>
                  <a:lnTo>
                    <a:pt x="1011" y="93"/>
                  </a:lnTo>
                  <a:lnTo>
                    <a:pt x="1006" y="89"/>
                  </a:lnTo>
                  <a:lnTo>
                    <a:pt x="1000" y="86"/>
                  </a:lnTo>
                  <a:lnTo>
                    <a:pt x="995" y="82"/>
                  </a:lnTo>
                  <a:lnTo>
                    <a:pt x="989" y="78"/>
                  </a:lnTo>
                  <a:lnTo>
                    <a:pt x="982" y="75"/>
                  </a:lnTo>
                  <a:lnTo>
                    <a:pt x="975" y="73"/>
                  </a:lnTo>
                  <a:lnTo>
                    <a:pt x="969" y="69"/>
                  </a:lnTo>
                  <a:lnTo>
                    <a:pt x="962" y="66"/>
                  </a:lnTo>
                  <a:lnTo>
                    <a:pt x="955" y="62"/>
                  </a:lnTo>
                  <a:lnTo>
                    <a:pt x="947" y="60"/>
                  </a:lnTo>
                  <a:lnTo>
                    <a:pt x="938" y="57"/>
                  </a:lnTo>
                  <a:lnTo>
                    <a:pt x="931" y="55"/>
                  </a:lnTo>
                  <a:lnTo>
                    <a:pt x="922" y="51"/>
                  </a:lnTo>
                  <a:lnTo>
                    <a:pt x="915" y="49"/>
                  </a:lnTo>
                  <a:lnTo>
                    <a:pt x="905" y="46"/>
                  </a:lnTo>
                  <a:lnTo>
                    <a:pt x="896" y="44"/>
                  </a:lnTo>
                  <a:lnTo>
                    <a:pt x="887" y="42"/>
                  </a:lnTo>
                  <a:lnTo>
                    <a:pt x="876" y="38"/>
                  </a:lnTo>
                  <a:lnTo>
                    <a:pt x="867" y="36"/>
                  </a:lnTo>
                  <a:lnTo>
                    <a:pt x="858" y="33"/>
                  </a:lnTo>
                  <a:lnTo>
                    <a:pt x="847" y="31"/>
                  </a:lnTo>
                  <a:lnTo>
                    <a:pt x="838" y="29"/>
                  </a:lnTo>
                  <a:lnTo>
                    <a:pt x="827" y="27"/>
                  </a:lnTo>
                  <a:lnTo>
                    <a:pt x="818" y="26"/>
                  </a:lnTo>
                  <a:lnTo>
                    <a:pt x="805" y="24"/>
                  </a:lnTo>
                  <a:lnTo>
                    <a:pt x="794" y="20"/>
                  </a:lnTo>
                  <a:lnTo>
                    <a:pt x="783" y="18"/>
                  </a:lnTo>
                  <a:lnTo>
                    <a:pt x="772" y="16"/>
                  </a:lnTo>
                  <a:lnTo>
                    <a:pt x="761" y="15"/>
                  </a:lnTo>
                  <a:lnTo>
                    <a:pt x="750" y="13"/>
                  </a:lnTo>
                  <a:lnTo>
                    <a:pt x="737" y="11"/>
                  </a:lnTo>
                  <a:lnTo>
                    <a:pt x="727" y="11"/>
                  </a:lnTo>
                  <a:lnTo>
                    <a:pt x="714" y="9"/>
                  </a:lnTo>
                  <a:lnTo>
                    <a:pt x="703" y="7"/>
                  </a:lnTo>
                  <a:lnTo>
                    <a:pt x="690" y="7"/>
                  </a:lnTo>
                  <a:lnTo>
                    <a:pt x="677" y="5"/>
                  </a:lnTo>
                  <a:lnTo>
                    <a:pt x="664" y="4"/>
                  </a:lnTo>
                  <a:lnTo>
                    <a:pt x="652" y="4"/>
                  </a:lnTo>
                  <a:lnTo>
                    <a:pt x="639" y="2"/>
                  </a:lnTo>
                  <a:lnTo>
                    <a:pt x="626" y="2"/>
                  </a:lnTo>
                  <a:lnTo>
                    <a:pt x="613" y="0"/>
                  </a:lnTo>
                  <a:lnTo>
                    <a:pt x="601" y="0"/>
                  </a:lnTo>
                  <a:lnTo>
                    <a:pt x="586" y="0"/>
                  </a:lnTo>
                  <a:lnTo>
                    <a:pt x="573" y="0"/>
                  </a:lnTo>
                  <a:lnTo>
                    <a:pt x="559" y="0"/>
                  </a:lnTo>
                  <a:lnTo>
                    <a:pt x="546" y="0"/>
                  </a:lnTo>
                  <a:lnTo>
                    <a:pt x="533" y="0"/>
                  </a:lnTo>
                  <a:lnTo>
                    <a:pt x="520" y="0"/>
                  </a:lnTo>
                  <a:lnTo>
                    <a:pt x="506" y="0"/>
                  </a:lnTo>
                  <a:lnTo>
                    <a:pt x="491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8" y="0"/>
                  </a:lnTo>
                  <a:lnTo>
                    <a:pt x="425" y="0"/>
                  </a:lnTo>
                  <a:lnTo>
                    <a:pt x="413" y="2"/>
                  </a:lnTo>
                  <a:lnTo>
                    <a:pt x="398" y="2"/>
                  </a:lnTo>
                  <a:lnTo>
                    <a:pt x="385" y="4"/>
                  </a:lnTo>
                  <a:lnTo>
                    <a:pt x="372" y="4"/>
                  </a:lnTo>
                  <a:lnTo>
                    <a:pt x="361" y="5"/>
                  </a:lnTo>
                  <a:lnTo>
                    <a:pt x="349" y="7"/>
                  </a:lnTo>
                  <a:lnTo>
                    <a:pt x="336" y="7"/>
                  </a:lnTo>
                  <a:lnTo>
                    <a:pt x="323" y="9"/>
                  </a:lnTo>
                  <a:lnTo>
                    <a:pt x="312" y="11"/>
                  </a:lnTo>
                  <a:lnTo>
                    <a:pt x="299" y="11"/>
                  </a:lnTo>
                  <a:lnTo>
                    <a:pt x="288" y="13"/>
                  </a:lnTo>
                  <a:lnTo>
                    <a:pt x="276" y="15"/>
                  </a:lnTo>
                  <a:lnTo>
                    <a:pt x="265" y="16"/>
                  </a:lnTo>
                  <a:lnTo>
                    <a:pt x="254" y="18"/>
                  </a:lnTo>
                  <a:lnTo>
                    <a:pt x="243" y="20"/>
                  </a:lnTo>
                  <a:lnTo>
                    <a:pt x="232" y="24"/>
                  </a:lnTo>
                  <a:lnTo>
                    <a:pt x="221" y="26"/>
                  </a:lnTo>
                  <a:lnTo>
                    <a:pt x="210" y="27"/>
                  </a:lnTo>
                  <a:lnTo>
                    <a:pt x="199" y="29"/>
                  </a:lnTo>
                  <a:lnTo>
                    <a:pt x="190" y="31"/>
                  </a:lnTo>
                  <a:lnTo>
                    <a:pt x="181" y="33"/>
                  </a:lnTo>
                  <a:lnTo>
                    <a:pt x="170" y="36"/>
                  </a:lnTo>
                  <a:lnTo>
                    <a:pt x="161" y="38"/>
                  </a:lnTo>
                  <a:lnTo>
                    <a:pt x="152" y="42"/>
                  </a:lnTo>
                  <a:lnTo>
                    <a:pt x="142" y="44"/>
                  </a:lnTo>
                  <a:lnTo>
                    <a:pt x="133" y="46"/>
                  </a:lnTo>
                  <a:lnTo>
                    <a:pt x="124" y="49"/>
                  </a:lnTo>
                  <a:lnTo>
                    <a:pt x="115" y="51"/>
                  </a:lnTo>
                  <a:lnTo>
                    <a:pt x="108" y="55"/>
                  </a:lnTo>
                  <a:lnTo>
                    <a:pt x="99" y="57"/>
                  </a:lnTo>
                  <a:lnTo>
                    <a:pt x="91" y="60"/>
                  </a:lnTo>
                  <a:lnTo>
                    <a:pt x="84" y="62"/>
                  </a:lnTo>
                  <a:lnTo>
                    <a:pt x="77" y="66"/>
                  </a:lnTo>
                  <a:lnTo>
                    <a:pt x="69" y="69"/>
                  </a:lnTo>
                  <a:lnTo>
                    <a:pt x="62" y="73"/>
                  </a:lnTo>
                  <a:lnTo>
                    <a:pt x="57" y="75"/>
                  </a:lnTo>
                  <a:lnTo>
                    <a:pt x="49" y="78"/>
                  </a:lnTo>
                  <a:lnTo>
                    <a:pt x="44" y="82"/>
                  </a:lnTo>
                  <a:lnTo>
                    <a:pt x="38" y="86"/>
                  </a:lnTo>
                  <a:lnTo>
                    <a:pt x="33" y="89"/>
                  </a:lnTo>
                  <a:lnTo>
                    <a:pt x="27" y="93"/>
                  </a:lnTo>
                  <a:lnTo>
                    <a:pt x="22" y="97"/>
                  </a:lnTo>
                  <a:lnTo>
                    <a:pt x="18" y="100"/>
                  </a:lnTo>
                  <a:lnTo>
                    <a:pt x="15" y="104"/>
                  </a:lnTo>
                  <a:lnTo>
                    <a:pt x="11" y="108"/>
                  </a:lnTo>
                  <a:lnTo>
                    <a:pt x="5" y="109"/>
                  </a:lnTo>
                  <a:lnTo>
                    <a:pt x="4" y="113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30"/>
                  </a:lnTo>
                  <a:lnTo>
                    <a:pt x="0" y="137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70"/>
                  </a:lnTo>
                  <a:lnTo>
                    <a:pt x="0" y="177"/>
                  </a:lnTo>
                  <a:lnTo>
                    <a:pt x="0" y="184"/>
                  </a:lnTo>
                  <a:lnTo>
                    <a:pt x="4" y="192"/>
                  </a:lnTo>
                  <a:lnTo>
                    <a:pt x="11" y="199"/>
                  </a:lnTo>
                  <a:lnTo>
                    <a:pt x="15" y="203"/>
                  </a:lnTo>
                  <a:lnTo>
                    <a:pt x="18" y="206"/>
                  </a:lnTo>
                  <a:lnTo>
                    <a:pt x="22" y="210"/>
                  </a:lnTo>
                  <a:lnTo>
                    <a:pt x="27" y="214"/>
                  </a:lnTo>
                  <a:lnTo>
                    <a:pt x="33" y="215"/>
                  </a:lnTo>
                  <a:lnTo>
                    <a:pt x="38" y="219"/>
                  </a:lnTo>
                  <a:lnTo>
                    <a:pt x="44" y="223"/>
                  </a:lnTo>
                  <a:lnTo>
                    <a:pt x="49" y="226"/>
                  </a:lnTo>
                  <a:lnTo>
                    <a:pt x="57" y="228"/>
                  </a:lnTo>
                  <a:lnTo>
                    <a:pt x="62" y="232"/>
                  </a:lnTo>
                  <a:lnTo>
                    <a:pt x="69" y="235"/>
                  </a:lnTo>
                  <a:lnTo>
                    <a:pt x="77" y="239"/>
                  </a:lnTo>
                  <a:lnTo>
                    <a:pt x="84" y="241"/>
                  </a:lnTo>
                  <a:lnTo>
                    <a:pt x="91" y="245"/>
                  </a:lnTo>
                  <a:lnTo>
                    <a:pt x="99" y="248"/>
                  </a:lnTo>
                  <a:lnTo>
                    <a:pt x="108" y="250"/>
                  </a:lnTo>
                  <a:lnTo>
                    <a:pt x="115" y="254"/>
                  </a:lnTo>
                  <a:lnTo>
                    <a:pt x="124" y="257"/>
                  </a:lnTo>
                  <a:lnTo>
                    <a:pt x="133" y="259"/>
                  </a:lnTo>
                  <a:lnTo>
                    <a:pt x="142" y="263"/>
                  </a:lnTo>
                  <a:lnTo>
                    <a:pt x="152" y="265"/>
                  </a:lnTo>
                  <a:lnTo>
                    <a:pt x="161" y="266"/>
                  </a:lnTo>
                  <a:lnTo>
                    <a:pt x="170" y="270"/>
                  </a:lnTo>
                  <a:lnTo>
                    <a:pt x="181" y="272"/>
                  </a:lnTo>
                  <a:lnTo>
                    <a:pt x="190" y="274"/>
                  </a:lnTo>
                  <a:lnTo>
                    <a:pt x="199" y="276"/>
                  </a:lnTo>
                  <a:lnTo>
                    <a:pt x="210" y="279"/>
                  </a:lnTo>
                  <a:lnTo>
                    <a:pt x="221" y="281"/>
                  </a:lnTo>
                  <a:lnTo>
                    <a:pt x="232" y="283"/>
                  </a:lnTo>
                  <a:lnTo>
                    <a:pt x="243" y="285"/>
                  </a:lnTo>
                  <a:lnTo>
                    <a:pt x="254" y="287"/>
                  </a:lnTo>
                  <a:lnTo>
                    <a:pt x="265" y="288"/>
                  </a:lnTo>
                  <a:lnTo>
                    <a:pt x="276" y="290"/>
                  </a:lnTo>
                  <a:lnTo>
                    <a:pt x="288" y="292"/>
                  </a:lnTo>
                  <a:lnTo>
                    <a:pt x="299" y="294"/>
                  </a:lnTo>
                  <a:lnTo>
                    <a:pt x="312" y="296"/>
                  </a:lnTo>
                  <a:lnTo>
                    <a:pt x="323" y="296"/>
                  </a:lnTo>
                  <a:lnTo>
                    <a:pt x="336" y="298"/>
                  </a:lnTo>
                  <a:lnTo>
                    <a:pt x="349" y="299"/>
                  </a:lnTo>
                  <a:lnTo>
                    <a:pt x="361" y="301"/>
                  </a:lnTo>
                  <a:lnTo>
                    <a:pt x="372" y="301"/>
                  </a:lnTo>
                  <a:lnTo>
                    <a:pt x="385" y="303"/>
                  </a:lnTo>
                  <a:lnTo>
                    <a:pt x="398" y="303"/>
                  </a:lnTo>
                  <a:lnTo>
                    <a:pt x="413" y="305"/>
                  </a:lnTo>
                  <a:lnTo>
                    <a:pt x="425" y="305"/>
                  </a:lnTo>
                  <a:lnTo>
                    <a:pt x="438" y="305"/>
                  </a:lnTo>
                  <a:lnTo>
                    <a:pt x="451" y="307"/>
                  </a:lnTo>
                  <a:lnTo>
                    <a:pt x="464" y="307"/>
                  </a:lnTo>
                  <a:lnTo>
                    <a:pt x="478" y="307"/>
                  </a:lnTo>
                  <a:lnTo>
                    <a:pt x="491" y="308"/>
                  </a:lnTo>
                  <a:lnTo>
                    <a:pt x="506" y="308"/>
                  </a:lnTo>
                  <a:lnTo>
                    <a:pt x="520" y="308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5611" name="Picture 13" descr="C:\Documents and Settings\kook\Local Settings\Temporary Internet Files\Content.IE5\GM45KAG0\MCj0320624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48500" y="357188"/>
              <a:ext cx="1508125" cy="157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분석의 지름길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26627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5812" y="1571625"/>
            <a:ext cx="4002212" cy="4305647"/>
          </a:xfrm>
        </p:spPr>
        <p:txBody>
          <a:bodyPr/>
          <a:lstStyle/>
          <a:p>
            <a:pPr defTabSz="879475">
              <a:lnSpc>
                <a:spcPct val="90000"/>
              </a:lnSpc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400" dirty="0" err="1">
                <a:ea typeface="맑은 고딕" pitchFamily="50" charset="-127"/>
              </a:rPr>
              <a:t>연속문</a:t>
            </a:r>
            <a:endParaRPr lang="en-US" altLang="ko-KR" sz="2400" dirty="0"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dirty="0">
                <a:ea typeface="맑은 고딕" pitchFamily="50" charset="-127"/>
              </a:rPr>
              <a:t>각 문의 실행시간을 합산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이들 중 최대값을 선택</a:t>
            </a:r>
            <a:endParaRPr lang="en-US" altLang="ko-KR" sz="2000" dirty="0"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spcBef>
                <a:spcPts val="575"/>
              </a:spcBef>
              <a:buFont typeface="Wingdings" pitchFamily="2" charset="2"/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</a:p>
          <a:p>
            <a:pPr lvl="1" defTabSz="879475">
              <a:lnSpc>
                <a:spcPct val="90000"/>
              </a:lnSpc>
              <a:spcBef>
                <a:spcPts val="575"/>
              </a:spcBef>
              <a:buFont typeface="Wingdings" pitchFamily="2" charset="2"/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ko-KR" altLang="en-US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spcBef>
                <a:spcPts val="575"/>
              </a:spcBef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</a:p>
          <a:p>
            <a:pPr lvl="1" defTabSz="879475">
              <a:lnSpc>
                <a:spcPct val="90000"/>
              </a:lnSpc>
              <a:spcBef>
                <a:spcPts val="575"/>
              </a:spcBef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spcBef>
                <a:spcPts val="575"/>
              </a:spcBef>
              <a:buFont typeface="Wingdings" pitchFamily="2" charset="2"/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ko-KR" altLang="en-US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662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66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355A4C-6F08-4EE3-9BAC-84A79B87D0E9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26631" name="내용 개체 틀 2"/>
          <p:cNvSpPr txBox="1">
            <a:spLocks/>
          </p:cNvSpPr>
          <p:nvPr/>
        </p:nvSpPr>
        <p:spPr bwMode="auto">
          <a:xfrm>
            <a:off x="4788024" y="1571625"/>
            <a:ext cx="3713039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조건문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조건검사의 실행시간에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if-else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절의 실행시간 중 큰 것을 합산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0)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  <a:endParaRPr lang="ko-KR" altLang="en-US" sz="2000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  <a:endParaRPr lang="ko-KR" altLang="en-US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755A0C-C6FD-45EE-AA04-EDB5AA24847E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755577" y="1556793"/>
            <a:ext cx="381642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 dirty="0">
                <a:latin typeface="맑은 고딕" pitchFamily="50" charset="-127"/>
              </a:rPr>
              <a:t>Big-Omega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에 대해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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Times New Roman"/>
                <a:cs typeface="Times New Roman"/>
                <a:sym typeface="Symbol" pitchFamily="18" charset="2"/>
              </a:rPr>
              <a:t>·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 성립하는 상수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및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정수의 상수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 1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가 존재하면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ea typeface="맑은 고딕" pitchFamily="50" charset="-127"/>
              </a:rPr>
              <a:t>Big-Oh</a:t>
            </a:r>
            <a:r>
              <a:rPr lang="ko-KR" altLang="en-US" sz="2000" dirty="0">
                <a:ea typeface="맑은 고딕" pitchFamily="50" charset="-127"/>
              </a:rPr>
              <a:t>가 함수의 증가율의 </a:t>
            </a:r>
            <a:r>
              <a:rPr lang="ko-KR" altLang="en-US" sz="2000" b="1" dirty="0">
                <a:ea typeface="맑은 고딕" pitchFamily="50" charset="-127"/>
              </a:rPr>
              <a:t>상한</a:t>
            </a:r>
            <a:r>
              <a:rPr lang="en-US" altLang="ko-KR" sz="2000" dirty="0">
                <a:ea typeface="맑은 고딕" pitchFamily="50" charset="-127"/>
              </a:rPr>
              <a:t>(upper bound)</a:t>
            </a:r>
            <a:r>
              <a:rPr lang="ko-KR" altLang="en-US" sz="2000" dirty="0">
                <a:ea typeface="맑은 고딕" pitchFamily="50" charset="-127"/>
              </a:rPr>
              <a:t>을 나타내는데 반해</a:t>
            </a:r>
            <a:r>
              <a:rPr lang="en-US" altLang="ko-KR" sz="2000" dirty="0">
                <a:ea typeface="맑은 고딕" pitchFamily="50" charset="-127"/>
              </a:rPr>
              <a:t>, big-Omega</a:t>
            </a:r>
            <a:r>
              <a:rPr lang="ko-KR" altLang="en-US" sz="2000" dirty="0">
                <a:ea typeface="맑은 고딕" pitchFamily="50" charset="-127"/>
              </a:rPr>
              <a:t>는 함수의 증가율의 </a:t>
            </a:r>
            <a:r>
              <a:rPr lang="ko-KR" altLang="en-US" sz="2000" b="1" dirty="0">
                <a:ea typeface="맑은 고딕" pitchFamily="50" charset="-127"/>
              </a:rPr>
              <a:t>하한</a:t>
            </a:r>
            <a:r>
              <a:rPr lang="en-US" altLang="ko-KR" sz="2000" dirty="0">
                <a:ea typeface="맑은 고딕" pitchFamily="50" charset="-127"/>
              </a:rPr>
              <a:t>(lower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</a:rPr>
              <a:t>bound)</a:t>
            </a:r>
            <a:r>
              <a:rPr lang="ko-KR" altLang="en-US" sz="2000" dirty="0">
                <a:ea typeface="맑은 고딕" pitchFamily="50" charset="-127"/>
              </a:rPr>
              <a:t>을 나타낸다</a:t>
            </a:r>
            <a:endParaRPr lang="en-US" altLang="en-US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609600" y="304800"/>
            <a:ext cx="54625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Big-Oh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친척들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703" name="그룹 41"/>
          <p:cNvGrpSpPr>
            <a:grpSpLocks/>
          </p:cNvGrpSpPr>
          <p:nvPr/>
        </p:nvGrpSpPr>
        <p:grpSpPr bwMode="auto">
          <a:xfrm>
            <a:off x="6372200" y="-99392"/>
            <a:ext cx="2617788" cy="2025650"/>
            <a:chOff x="6261834" y="142852"/>
            <a:chExt cx="2616419" cy="2025203"/>
          </a:xfrm>
        </p:grpSpPr>
        <p:grpSp>
          <p:nvGrpSpPr>
            <p:cNvPr id="3" name="그룹 30"/>
            <p:cNvGrpSpPr>
              <a:grpSpLocks/>
            </p:cNvGrpSpPr>
            <p:nvPr/>
          </p:nvGrpSpPr>
          <p:grpSpPr bwMode="auto">
            <a:xfrm rot="21244442">
              <a:off x="6687441" y="142852"/>
              <a:ext cx="1318348" cy="1419143"/>
              <a:chOff x="5556758" y="3525707"/>
              <a:chExt cx="1215352" cy="2492780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35" name="TextBox 34"/>
              <p:cNvSpPr txBox="1"/>
              <p:nvPr/>
            </p:nvSpPr>
            <p:spPr>
              <a:xfrm rot="20991180">
                <a:off x="5628805" y="3583768"/>
                <a:ext cx="1143305" cy="2434719"/>
              </a:xfrm>
              <a:prstGeom prst="rect">
                <a:avLst/>
              </a:prstGeom>
              <a:noFill/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96A5E2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O </a:t>
                </a:r>
                <a:endParaRPr lang="ko-KR" altLang="en-US" sz="9600" dirty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20991180">
                <a:off x="5556758" y="3525707"/>
                <a:ext cx="1143305" cy="2434721"/>
              </a:xfrm>
              <a:prstGeom prst="rect">
                <a:avLst/>
              </a:prstGeom>
              <a:noFill/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E0BF33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O </a:t>
                </a:r>
                <a:endParaRPr lang="ko-KR" altLang="en-US" sz="9600" dirty="0">
                  <a:solidFill>
                    <a:srgbClr val="E0BF33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" name="그룹 20"/>
            <p:cNvGrpSpPr>
              <a:grpSpLocks/>
            </p:cNvGrpSpPr>
            <p:nvPr/>
          </p:nvGrpSpPr>
          <p:grpSpPr bwMode="auto">
            <a:xfrm rot="21157163">
              <a:off x="7637673" y="310417"/>
              <a:ext cx="1240580" cy="1426055"/>
              <a:chOff x="4999048" y="3730297"/>
              <a:chExt cx="1143660" cy="2504923"/>
            </a:xfrm>
            <a:scene3d>
              <a:camera prst="orthographicFront">
                <a:rot lat="20427488" lon="2690424" rev="20359990"/>
              </a:camera>
              <a:lightRig rig="threePt" dir="t"/>
            </a:scene3d>
          </p:grpSpPr>
          <p:sp>
            <p:nvSpPr>
              <p:cNvPr id="38" name="TextBox 37"/>
              <p:cNvSpPr txBox="1"/>
              <p:nvPr/>
            </p:nvSpPr>
            <p:spPr>
              <a:xfrm>
                <a:off x="5070860" y="3800501"/>
                <a:ext cx="1071848" cy="2434719"/>
              </a:xfrm>
              <a:prstGeom prst="rect">
                <a:avLst/>
              </a:prstGeom>
              <a:noFill/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96A5E2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</a:t>
                </a:r>
                <a:endParaRPr lang="ko-KR" altLang="en-US" sz="9600" dirty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16"/>
              <p:cNvSpPr txBox="1">
                <a:spLocks noChangeArrowheads="1"/>
              </p:cNvSpPr>
              <p:nvPr/>
            </p:nvSpPr>
            <p:spPr bwMode="auto">
              <a:xfrm>
                <a:off x="4999048" y="3730297"/>
                <a:ext cx="1071570" cy="243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47AF2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</a:t>
                </a:r>
                <a:endParaRPr lang="ko-KR" altLang="en-US" sz="9600" dirty="0">
                  <a:solidFill>
                    <a:srgbClr val="47AF2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" name="그룹 19"/>
            <p:cNvGrpSpPr>
              <a:grpSpLocks/>
            </p:cNvGrpSpPr>
            <p:nvPr/>
          </p:nvGrpSpPr>
          <p:grpSpPr bwMode="auto">
            <a:xfrm rot="20509826">
              <a:off x="6261834" y="741216"/>
              <a:ext cx="1316797" cy="1426839"/>
              <a:chOff x="3071802" y="3734405"/>
              <a:chExt cx="1213923" cy="2506301"/>
            </a:xfrm>
            <a:scene3d>
              <a:camera prst="orthographicFront">
                <a:rot lat="19592000" lon="601157" rev="18890823"/>
              </a:camera>
              <a:lightRig rig="threePt" dir="t"/>
            </a:scene3d>
          </p:grpSpPr>
          <p:sp>
            <p:nvSpPr>
              <p:cNvPr id="32" name="TextBox 31"/>
              <p:cNvSpPr txBox="1"/>
              <p:nvPr/>
            </p:nvSpPr>
            <p:spPr>
              <a:xfrm>
                <a:off x="3142420" y="3805986"/>
                <a:ext cx="1143305" cy="2434720"/>
              </a:xfrm>
              <a:prstGeom prst="rect">
                <a:avLst/>
              </a:prstGeom>
              <a:noFill/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96A5E2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 </a:t>
                </a:r>
                <a:endParaRPr lang="ko-KR" altLang="en-US" sz="9600" dirty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15"/>
              <p:cNvSpPr txBox="1">
                <a:spLocks noChangeArrowheads="1"/>
              </p:cNvSpPr>
              <p:nvPr/>
            </p:nvSpPr>
            <p:spPr bwMode="auto">
              <a:xfrm>
                <a:off x="3071802" y="3734405"/>
                <a:ext cx="1143008" cy="243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 </a:t>
                </a:r>
                <a:endParaRPr lang="ko-KR" altLang="en-US" sz="9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0" y="1556792"/>
            <a:ext cx="3786187" cy="452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 dirty="0">
                <a:latin typeface="맑은 고딕" pitchFamily="50" charset="-127"/>
              </a:rPr>
              <a:t>Big-Theta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에 대해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dirty="0" err="1">
                <a:latin typeface="Times New Roman"/>
                <a:cs typeface="Times New Roman"/>
                <a:sym typeface="Symbol" pitchFamily="18" charset="2"/>
              </a:rPr>
              <a:t>·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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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 성립하는 상수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,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및 정수의 상수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 1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가 존재하면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다시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말해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 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인 동시에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ea typeface="맑은 고딕" pitchFamily="50" charset="-127"/>
              </a:rPr>
              <a:t>Big-Theta</a:t>
            </a:r>
            <a:r>
              <a:rPr lang="ko-KR" altLang="en-US" sz="2000" dirty="0">
                <a:ea typeface="맑은 고딕" pitchFamily="50" charset="-127"/>
              </a:rPr>
              <a:t>는 함수의 증가율의 </a:t>
            </a:r>
            <a:r>
              <a:rPr lang="ko-KR" altLang="en-US" sz="2000" b="1" dirty="0">
                <a:ea typeface="맑은 고딕" pitchFamily="50" charset="-127"/>
              </a:rPr>
              <a:t>상한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ko-KR" altLang="en-US" sz="2000" b="1" dirty="0">
                <a:ea typeface="맑은 고딕" pitchFamily="50" charset="-127"/>
              </a:rPr>
              <a:t>하한</a:t>
            </a:r>
            <a:r>
              <a:rPr lang="ko-KR" altLang="en-US" sz="2000" dirty="0">
                <a:ea typeface="맑은 고딕" pitchFamily="50" charset="-127"/>
              </a:rPr>
              <a:t>을 모두 나타내므로 </a:t>
            </a:r>
            <a:r>
              <a:rPr lang="ko-KR" altLang="en-US" sz="2000" b="1" dirty="0">
                <a:ea typeface="맑은 고딕" pitchFamily="50" charset="-127"/>
              </a:rPr>
              <a:t>동일함수</a:t>
            </a:r>
            <a:r>
              <a:rPr lang="ko-KR" altLang="en-US" sz="2000" dirty="0">
                <a:ea typeface="맑은 고딕" pitchFamily="50" charset="-127"/>
              </a:rPr>
              <a:t>를 나타낸다</a:t>
            </a:r>
            <a:endParaRPr lang="en-US" altLang="en-US" sz="2000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07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DC3450-2455-4F08-993E-56B3C265553F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30724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785813" y="1571625"/>
            <a:ext cx="6234459" cy="315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dirty="0">
                <a:latin typeface="맑은 고딕" pitchFamily="50" charset="-127"/>
              </a:rPr>
              <a:t>Big-Oh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점근적으로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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 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endParaRPr lang="en-US" altLang="en-US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dirty="0">
                <a:latin typeface="맑은 고딕" pitchFamily="50" charset="-127"/>
              </a:rPr>
              <a:t>Big-Omega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점근적으로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endParaRPr lang="en-US" altLang="en-US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dirty="0">
                <a:latin typeface="맑은 고딕" pitchFamily="50" charset="-127"/>
              </a:rPr>
              <a:t>Big-Theta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점근적으로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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endParaRPr lang="en-US" altLang="en-US" sz="2000" dirty="0">
              <a:latin typeface="맑은 고딕" pitchFamily="50" charset="-127"/>
            </a:endParaRPr>
          </a:p>
        </p:txBody>
      </p:sp>
      <p:pic>
        <p:nvPicPr>
          <p:cNvPr id="30726" name="Picture 17" descr="C:\Documents and Settings\kook\Local Settings\Temporary Internet Files\Content.IE5\DXD59AUB\MCj0295071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88640"/>
            <a:ext cx="2066925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점근표기에 관한 직관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56FA43-5DF0-442C-AFAE-78B01A084D5E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31748" name="날짜 개체 틀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64383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baseline="-25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baseline="-25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n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baseline="-25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rPr lang="en-US" altLang="ko-KR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Big-Omega </a:t>
            </a:r>
            <a:r>
              <a:rPr lang="ko-KR" altLang="en-US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예</a:t>
            </a:r>
            <a:endParaRPr lang="en-US" altLang="ko-KR" sz="4400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31751" name="그룹 19"/>
          <p:cNvGrpSpPr>
            <a:grpSpLocks/>
          </p:cNvGrpSpPr>
          <p:nvPr/>
        </p:nvGrpSpPr>
        <p:grpSpPr bwMode="auto">
          <a:xfrm rot="217491">
            <a:off x="7427073" y="-134528"/>
            <a:ext cx="1214438" cy="1517650"/>
            <a:chOff x="3071802" y="3796071"/>
            <a:chExt cx="1214446" cy="1517990"/>
          </a:xfrm>
        </p:grpSpPr>
        <p:sp>
          <p:nvSpPr>
            <p:cNvPr id="31752" name="TextBox 14"/>
            <p:cNvSpPr txBox="1">
              <a:spLocks noChangeArrowheads="1"/>
            </p:cNvSpPr>
            <p:nvPr/>
          </p:nvSpPr>
          <p:spPr bwMode="auto">
            <a:xfrm>
              <a:off x="3142359" y="3866980"/>
              <a:ext cx="1143008" cy="1446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>
                  <a:solidFill>
                    <a:srgbClr val="96A5E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 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53" name="TextBox 16"/>
            <p:cNvSpPr txBox="1">
              <a:spLocks noChangeArrowheads="1"/>
            </p:cNvSpPr>
            <p:nvPr/>
          </p:nvSpPr>
          <p:spPr bwMode="auto">
            <a:xfrm>
              <a:off x="3071802" y="3796071"/>
              <a:ext cx="1143008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 </a:t>
              </a:r>
              <a:endParaRPr lang="ko-KR" altLang="en-US" sz="8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277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31E179-EBE8-45B9-A00E-B43D39F53EC9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32772" name="날짜 개체 틀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643839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’,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’,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4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rPr lang="en-US" altLang="ko-KR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Big-Theta </a:t>
            </a:r>
            <a:r>
              <a:rPr lang="ko-KR" altLang="en-US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예</a:t>
            </a:r>
            <a:endParaRPr lang="en-US" altLang="ko-KR" sz="4400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32775" name="그룹 20"/>
          <p:cNvGrpSpPr>
            <a:grpSpLocks/>
          </p:cNvGrpSpPr>
          <p:nvPr/>
        </p:nvGrpSpPr>
        <p:grpSpPr bwMode="auto">
          <a:xfrm rot="-442837">
            <a:off x="7545064" y="-104272"/>
            <a:ext cx="1143000" cy="1517650"/>
            <a:chOff x="5000629" y="4224702"/>
            <a:chExt cx="1143006" cy="1517987"/>
          </a:xfrm>
        </p:grpSpPr>
        <p:sp>
          <p:nvSpPr>
            <p:cNvPr id="32776" name="TextBox 10"/>
            <p:cNvSpPr txBox="1">
              <a:spLocks noChangeArrowheads="1"/>
            </p:cNvSpPr>
            <p:nvPr/>
          </p:nvSpPr>
          <p:spPr bwMode="auto">
            <a:xfrm>
              <a:off x="5071146" y="4294557"/>
              <a:ext cx="1071569" cy="1446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>
                  <a:solidFill>
                    <a:srgbClr val="96A5E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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77" name="TextBox 11"/>
            <p:cNvSpPr txBox="1">
              <a:spLocks noChangeArrowheads="1"/>
            </p:cNvSpPr>
            <p:nvPr/>
          </p:nvSpPr>
          <p:spPr bwMode="auto">
            <a:xfrm>
              <a:off x="5000629" y="4224702"/>
              <a:ext cx="1071570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>
                  <a:solidFill>
                    <a:srgbClr val="47AF2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</a:t>
              </a:r>
              <a:endParaRPr lang="ko-KR" altLang="en-US" sz="8800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전형적인 증가율</a:t>
            </a:r>
          </a:p>
        </p:txBody>
      </p:sp>
      <p:sp>
        <p:nvSpPr>
          <p:cNvPr id="33795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379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9D5CCB-8DFF-480F-B347-829B50B3FFEC}" type="slidenum">
              <a:rPr lang="en-US" altLang="ko-KR" smtClean="0"/>
              <a:pPr/>
              <a:t>28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25717"/>
              </p:ext>
            </p:extLst>
          </p:nvPr>
        </p:nvGraphicFramePr>
        <p:xfrm>
          <a:off x="785786" y="1643050"/>
          <a:ext cx="7674647" cy="4114800"/>
        </p:xfrm>
        <a:graphic>
          <a:graphicData uri="http://schemas.openxmlformats.org/drawingml/2006/table">
            <a:tbl>
              <a:tblPr/>
              <a:tblGrid>
                <a:gridCol w="119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(10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2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(10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3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(10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4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(10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5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c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  <a:sym typeface="Symbol" pitchFamily="18" charset="2"/>
                        </a:rPr>
                        <a:t>상수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  <a:sym typeface="Symbol" pitchFamily="18" charset="2"/>
                        </a:rPr>
                        <a:t>(constant)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log 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(logarithmic)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14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18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log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2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로그제곱</a:t>
                      </a:r>
                      <a:r>
                        <a:rPr kumimoji="0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(log-squared)</a:t>
                      </a:r>
                      <a:endParaRPr kumimoji="0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49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330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선형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(linear)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log 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로그선형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(log-linear)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700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140,000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1.8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/>
                        </a:rPr>
                        <a:t>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6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2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(quadratic)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6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8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3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(cubic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6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12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15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지수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(exponential)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30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300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3000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30000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전형적인 증가 </a:t>
            </a:r>
            <a:r>
              <a:rPr lang="ko-KR" altLang="en-US">
                <a:ea typeface="맑은 고딕" pitchFamily="50" charset="-127"/>
              </a:rPr>
              <a:t>함수들의 플롯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3481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482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6D72E-2DD6-4BB8-AAA0-3E95BA1854AB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34822" name="직사각형 9"/>
          <p:cNvSpPr>
            <a:spLocks noChangeArrowheads="1"/>
          </p:cNvSpPr>
          <p:nvPr/>
        </p:nvSpPr>
        <p:spPr bwMode="auto">
          <a:xfrm>
            <a:off x="2411760" y="1643050"/>
            <a:ext cx="4248472" cy="4214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823" name="직선 연결선 11"/>
          <p:cNvCxnSpPr>
            <a:cxnSpLocks noChangeShapeType="1"/>
            <a:stCxn id="37" idx="0"/>
          </p:cNvCxnSpPr>
          <p:nvPr/>
        </p:nvCxnSpPr>
        <p:spPr bwMode="auto">
          <a:xfrm flipV="1">
            <a:off x="2411760" y="1643063"/>
            <a:ext cx="4241453" cy="42003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34826" name="자유형 14"/>
          <p:cNvSpPr>
            <a:spLocks noChangeArrowheads="1"/>
          </p:cNvSpPr>
          <p:nvPr/>
        </p:nvSpPr>
        <p:spPr bwMode="auto">
          <a:xfrm>
            <a:off x="2411760" y="1646238"/>
            <a:ext cx="2201515" cy="4195762"/>
          </a:xfrm>
          <a:custGeom>
            <a:avLst/>
            <a:gdLst>
              <a:gd name="T0" fmla="*/ 0 w 2211977"/>
              <a:gd name="T1" fmla="*/ 3044867 h 4267200"/>
              <a:gd name="T2" fmla="*/ 560396 w 2211977"/>
              <a:gd name="T3" fmla="*/ 2330249 h 4267200"/>
              <a:gd name="T4" fmla="*/ 1026349 w 2211977"/>
              <a:gd name="T5" fmla="*/ 1429225 h 4267200"/>
              <a:gd name="T6" fmla="*/ 1599328 w 2211977"/>
              <a:gd name="T7" fmla="*/ 0 h 4267200"/>
              <a:gd name="T8" fmla="*/ 0 60000 65536"/>
              <a:gd name="T9" fmla="*/ 0 60000 65536"/>
              <a:gd name="T10" fmla="*/ 0 60000 65536"/>
              <a:gd name="T11" fmla="*/ 0 60000 65536"/>
              <a:gd name="T12" fmla="*/ 0 w 2211977"/>
              <a:gd name="T13" fmla="*/ 0 h 4267200"/>
              <a:gd name="T14" fmla="*/ 2211977 w 2211977"/>
              <a:gd name="T15" fmla="*/ 4267200 h 426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1977" h="4267200">
                <a:moveTo>
                  <a:pt x="0" y="4267200"/>
                </a:moveTo>
                <a:cubicBezTo>
                  <a:pt x="269239" y="3955143"/>
                  <a:pt x="538479" y="3643086"/>
                  <a:pt x="775062" y="3265714"/>
                </a:cubicBezTo>
                <a:cubicBezTo>
                  <a:pt x="1011645" y="2888343"/>
                  <a:pt x="1180011" y="2547257"/>
                  <a:pt x="1419497" y="2002971"/>
                </a:cubicBezTo>
                <a:cubicBezTo>
                  <a:pt x="1658983" y="1458685"/>
                  <a:pt x="1935480" y="729342"/>
                  <a:pt x="2211977" y="0"/>
                </a:cubicBezTo>
              </a:path>
            </a:pathLst>
          </a:custGeom>
          <a:noFill/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8" name="자유형 16"/>
          <p:cNvSpPr>
            <a:spLocks noChangeArrowheads="1"/>
          </p:cNvSpPr>
          <p:nvPr/>
        </p:nvSpPr>
        <p:spPr bwMode="auto">
          <a:xfrm>
            <a:off x="2411761" y="1646238"/>
            <a:ext cx="248890" cy="4213225"/>
          </a:xfrm>
          <a:custGeom>
            <a:avLst/>
            <a:gdLst>
              <a:gd name="T0" fmla="*/ 0 w 226422"/>
              <a:gd name="T1" fmla="*/ 3061964 h 4284617"/>
              <a:gd name="T2" fmla="*/ 75738 w 226422"/>
              <a:gd name="T3" fmla="*/ 2445844 h 4284617"/>
              <a:gd name="T4" fmla="*/ 144587 w 226422"/>
              <a:gd name="T5" fmla="*/ 1095345 h 4284617"/>
              <a:gd name="T6" fmla="*/ 179014 w 226422"/>
              <a:gd name="T7" fmla="*/ 0 h 4284617"/>
              <a:gd name="T8" fmla="*/ 0 60000 65536"/>
              <a:gd name="T9" fmla="*/ 0 60000 65536"/>
              <a:gd name="T10" fmla="*/ 0 60000 65536"/>
              <a:gd name="T11" fmla="*/ 0 60000 65536"/>
              <a:gd name="T12" fmla="*/ 0 w 226422"/>
              <a:gd name="T13" fmla="*/ 0 h 4284617"/>
              <a:gd name="T14" fmla="*/ 226422 w 226422"/>
              <a:gd name="T15" fmla="*/ 4284617 h 42846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422" h="4284617">
                <a:moveTo>
                  <a:pt x="0" y="4284617"/>
                </a:moveTo>
                <a:cubicBezTo>
                  <a:pt x="32657" y="4082868"/>
                  <a:pt x="65314" y="3881120"/>
                  <a:pt x="95794" y="3422469"/>
                </a:cubicBezTo>
                <a:cubicBezTo>
                  <a:pt x="126274" y="2963818"/>
                  <a:pt x="161109" y="2103120"/>
                  <a:pt x="182880" y="1532709"/>
                </a:cubicBezTo>
                <a:cubicBezTo>
                  <a:pt x="204651" y="962298"/>
                  <a:pt x="215536" y="481149"/>
                  <a:pt x="226422" y="0"/>
                </a:cubicBezTo>
              </a:path>
            </a:pathLst>
          </a:custGeom>
          <a:noFill/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9" name="TextBox 18"/>
          <p:cNvSpPr txBox="1">
            <a:spLocks noChangeArrowheads="1"/>
          </p:cNvSpPr>
          <p:nvPr/>
        </p:nvSpPr>
        <p:spPr bwMode="auto">
          <a:xfrm rot="17457149">
            <a:off x="3820219" y="2285995"/>
            <a:ext cx="1263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0" name="TextBox 19"/>
          <p:cNvSpPr txBox="1">
            <a:spLocks noChangeArrowheads="1"/>
          </p:cNvSpPr>
          <p:nvPr/>
        </p:nvSpPr>
        <p:spPr bwMode="auto">
          <a:xfrm>
            <a:off x="5377356" y="5189300"/>
            <a:ext cx="10525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1" name="TextBox 20"/>
          <p:cNvSpPr txBox="1">
            <a:spLocks noChangeArrowheads="1"/>
          </p:cNvSpPr>
          <p:nvPr/>
        </p:nvSpPr>
        <p:spPr bwMode="auto">
          <a:xfrm rot="19008050">
            <a:off x="5083293" y="2907928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2" name="TextBox 21"/>
          <p:cNvSpPr txBox="1">
            <a:spLocks noChangeArrowheads="1"/>
          </p:cNvSpPr>
          <p:nvPr/>
        </p:nvSpPr>
        <p:spPr bwMode="auto">
          <a:xfrm>
            <a:off x="3491880" y="2057028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34834" name="직선 연결선 28"/>
          <p:cNvCxnSpPr>
            <a:cxnSpLocks noChangeShapeType="1"/>
          </p:cNvCxnSpPr>
          <p:nvPr/>
        </p:nvCxnSpPr>
        <p:spPr bwMode="auto">
          <a:xfrm>
            <a:off x="2411760" y="5805264"/>
            <a:ext cx="4248472" cy="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34835" name="TextBox 30"/>
          <p:cNvSpPr txBox="1">
            <a:spLocks noChangeArrowheads="1"/>
          </p:cNvSpPr>
          <p:nvPr/>
        </p:nvSpPr>
        <p:spPr bwMode="auto">
          <a:xfrm>
            <a:off x="5652120" y="5441404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6" name="TextBox 31"/>
          <p:cNvSpPr txBox="1">
            <a:spLocks noChangeArrowheads="1"/>
          </p:cNvSpPr>
          <p:nvPr/>
        </p:nvSpPr>
        <p:spPr bwMode="auto">
          <a:xfrm rot="20890484">
            <a:off x="5248427" y="3936424"/>
            <a:ext cx="105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7" name="TextBox 32"/>
          <p:cNvSpPr txBox="1">
            <a:spLocks noChangeArrowheads="1"/>
          </p:cNvSpPr>
          <p:nvPr/>
        </p:nvSpPr>
        <p:spPr bwMode="auto">
          <a:xfrm>
            <a:off x="3059832" y="1985020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3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8" name="TextBox 33"/>
          <p:cNvSpPr txBox="1">
            <a:spLocks noChangeArrowheads="1"/>
          </p:cNvSpPr>
          <p:nvPr/>
        </p:nvSpPr>
        <p:spPr bwMode="auto">
          <a:xfrm>
            <a:off x="2555776" y="1985020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baseline="30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9" name="TextBox 36"/>
          <p:cNvSpPr txBox="1">
            <a:spLocks noChangeArrowheads="1"/>
          </p:cNvSpPr>
          <p:nvPr/>
        </p:nvSpPr>
        <p:spPr bwMode="auto">
          <a:xfrm>
            <a:off x="4286250" y="5854055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40" name="TextBox 37"/>
          <p:cNvSpPr txBox="1">
            <a:spLocks noChangeArrowheads="1"/>
          </p:cNvSpPr>
          <p:nvPr/>
        </p:nvSpPr>
        <p:spPr bwMode="auto">
          <a:xfrm>
            <a:off x="1619672" y="3357712"/>
            <a:ext cx="799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" name="자유형 33"/>
          <p:cNvSpPr/>
          <p:nvPr/>
        </p:nvSpPr>
        <p:spPr bwMode="auto">
          <a:xfrm>
            <a:off x="2411760" y="1645920"/>
            <a:ext cx="784286" cy="4206240"/>
          </a:xfrm>
          <a:custGeom>
            <a:avLst/>
            <a:gdLst>
              <a:gd name="connsiteX0" fmla="*/ 0 w 757646"/>
              <a:gd name="connsiteY0" fmla="*/ 4206240 h 4206240"/>
              <a:gd name="connsiteX1" fmla="*/ 269966 w 757646"/>
              <a:gd name="connsiteY1" fmla="*/ 3370217 h 4206240"/>
              <a:gd name="connsiteX2" fmla="*/ 478971 w 757646"/>
              <a:gd name="connsiteY2" fmla="*/ 2316480 h 4206240"/>
              <a:gd name="connsiteX3" fmla="*/ 661851 w 757646"/>
              <a:gd name="connsiteY3" fmla="*/ 923109 h 4206240"/>
              <a:gd name="connsiteX4" fmla="*/ 757646 w 757646"/>
              <a:gd name="connsiteY4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6" h="4206240">
                <a:moveTo>
                  <a:pt x="0" y="4206240"/>
                </a:moveTo>
                <a:cubicBezTo>
                  <a:pt x="95069" y="3945708"/>
                  <a:pt x="190138" y="3685177"/>
                  <a:pt x="269966" y="3370217"/>
                </a:cubicBezTo>
                <a:cubicBezTo>
                  <a:pt x="349794" y="3055257"/>
                  <a:pt x="413657" y="2724331"/>
                  <a:pt x="478971" y="2316480"/>
                </a:cubicBezTo>
                <a:cubicBezTo>
                  <a:pt x="544285" y="1908629"/>
                  <a:pt x="615405" y="1309189"/>
                  <a:pt x="661851" y="923109"/>
                </a:cubicBezTo>
                <a:cubicBezTo>
                  <a:pt x="708297" y="537029"/>
                  <a:pt x="732971" y="268514"/>
                  <a:pt x="757646" y="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5" name="자유형 34"/>
          <p:cNvSpPr/>
          <p:nvPr/>
        </p:nvSpPr>
        <p:spPr bwMode="auto">
          <a:xfrm>
            <a:off x="2411761" y="1645920"/>
            <a:ext cx="1280674" cy="4197531"/>
          </a:xfrm>
          <a:custGeom>
            <a:avLst/>
            <a:gdLst>
              <a:gd name="connsiteX0" fmla="*/ 0 w 1245325"/>
              <a:gd name="connsiteY0" fmla="*/ 4197531 h 4197531"/>
              <a:gd name="connsiteX1" fmla="*/ 357051 w 1245325"/>
              <a:gd name="connsiteY1" fmla="*/ 3570514 h 4197531"/>
              <a:gd name="connsiteX2" fmla="*/ 731520 w 1245325"/>
              <a:gd name="connsiteY2" fmla="*/ 2534194 h 4197531"/>
              <a:gd name="connsiteX3" fmla="*/ 1062445 w 1245325"/>
              <a:gd name="connsiteY3" fmla="*/ 1158240 h 4197531"/>
              <a:gd name="connsiteX4" fmla="*/ 1245325 w 1245325"/>
              <a:gd name="connsiteY4" fmla="*/ 0 h 419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5325" h="4197531">
                <a:moveTo>
                  <a:pt x="0" y="4197531"/>
                </a:moveTo>
                <a:cubicBezTo>
                  <a:pt x="117565" y="4022634"/>
                  <a:pt x="235131" y="3847737"/>
                  <a:pt x="357051" y="3570514"/>
                </a:cubicBezTo>
                <a:cubicBezTo>
                  <a:pt x="478971" y="3293291"/>
                  <a:pt x="613954" y="2936240"/>
                  <a:pt x="731520" y="2534194"/>
                </a:cubicBezTo>
                <a:cubicBezTo>
                  <a:pt x="849086" y="2132148"/>
                  <a:pt x="976811" y="1580606"/>
                  <a:pt x="1062445" y="1158240"/>
                </a:cubicBezTo>
                <a:cubicBezTo>
                  <a:pt x="1148079" y="735874"/>
                  <a:pt x="1196702" y="367937"/>
                  <a:pt x="1245325" y="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2411760" y="5625737"/>
            <a:ext cx="4248472" cy="226423"/>
          </a:xfrm>
          <a:custGeom>
            <a:avLst/>
            <a:gdLst>
              <a:gd name="connsiteX0" fmla="*/ 0 w 4206240"/>
              <a:gd name="connsiteY0" fmla="*/ 226423 h 226423"/>
              <a:gd name="connsiteX1" fmla="*/ 1314994 w 4206240"/>
              <a:gd name="connsiteY1" fmla="*/ 104503 h 226423"/>
              <a:gd name="connsiteX2" fmla="*/ 2560320 w 4206240"/>
              <a:gd name="connsiteY2" fmla="*/ 34834 h 226423"/>
              <a:gd name="connsiteX3" fmla="*/ 3675017 w 4206240"/>
              <a:gd name="connsiteY3" fmla="*/ 8709 h 226423"/>
              <a:gd name="connsiteX4" fmla="*/ 4206240 w 4206240"/>
              <a:gd name="connsiteY4" fmla="*/ 0 h 22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6240" h="226423">
                <a:moveTo>
                  <a:pt x="0" y="226423"/>
                </a:moveTo>
                <a:lnTo>
                  <a:pt x="1314994" y="104503"/>
                </a:lnTo>
                <a:cubicBezTo>
                  <a:pt x="1741714" y="72572"/>
                  <a:pt x="2166983" y="50800"/>
                  <a:pt x="2560320" y="34834"/>
                </a:cubicBezTo>
                <a:cubicBezTo>
                  <a:pt x="2953657" y="18868"/>
                  <a:pt x="3675017" y="8709"/>
                  <a:pt x="3675017" y="8709"/>
                </a:cubicBezTo>
                <a:lnTo>
                  <a:pt x="4206240" y="0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7" name="자유형 36"/>
          <p:cNvSpPr/>
          <p:nvPr/>
        </p:nvSpPr>
        <p:spPr bwMode="auto">
          <a:xfrm>
            <a:off x="2411760" y="4197531"/>
            <a:ext cx="4248473" cy="1645920"/>
          </a:xfrm>
          <a:custGeom>
            <a:avLst/>
            <a:gdLst>
              <a:gd name="connsiteX0" fmla="*/ 0 w 4197531"/>
              <a:gd name="connsiteY0" fmla="*/ 1645920 h 1645920"/>
              <a:gd name="connsiteX1" fmla="*/ 1045028 w 4197531"/>
              <a:gd name="connsiteY1" fmla="*/ 1097280 h 1645920"/>
              <a:gd name="connsiteX2" fmla="*/ 2063931 w 4197531"/>
              <a:gd name="connsiteY2" fmla="*/ 635726 h 1645920"/>
              <a:gd name="connsiteX3" fmla="*/ 3039291 w 4197531"/>
              <a:gd name="connsiteY3" fmla="*/ 278675 h 1645920"/>
              <a:gd name="connsiteX4" fmla="*/ 3727268 w 4197531"/>
              <a:gd name="connsiteY4" fmla="*/ 95795 h 1645920"/>
              <a:gd name="connsiteX5" fmla="*/ 4197531 w 4197531"/>
              <a:gd name="connsiteY5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7531" h="1645920">
                <a:moveTo>
                  <a:pt x="0" y="1645920"/>
                </a:moveTo>
                <a:cubicBezTo>
                  <a:pt x="350519" y="1455783"/>
                  <a:pt x="701039" y="1265646"/>
                  <a:pt x="1045028" y="1097280"/>
                </a:cubicBezTo>
                <a:cubicBezTo>
                  <a:pt x="1389017" y="928914"/>
                  <a:pt x="1731554" y="772160"/>
                  <a:pt x="2063931" y="635726"/>
                </a:cubicBezTo>
                <a:cubicBezTo>
                  <a:pt x="2396308" y="499292"/>
                  <a:pt x="2762068" y="368664"/>
                  <a:pt x="3039291" y="278675"/>
                </a:cubicBezTo>
                <a:cubicBezTo>
                  <a:pt x="3316514" y="188686"/>
                  <a:pt x="3534228" y="142241"/>
                  <a:pt x="3727268" y="95795"/>
                </a:cubicBezTo>
                <a:cubicBezTo>
                  <a:pt x="3920308" y="49349"/>
                  <a:pt x="4058919" y="24674"/>
                  <a:pt x="4197531" y="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126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62413-E587-47F7-A122-5CCEA607A7DA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알고리즘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분석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50" cy="4538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알고리즘</a:t>
            </a:r>
            <a:r>
              <a:rPr lang="en-US" altLang="ko-KR" sz="2400" dirty="0">
                <a:ea typeface="맑은 고딕" pitchFamily="50" charset="-127"/>
              </a:rPr>
              <a:t>(algorithm): </a:t>
            </a:r>
            <a:r>
              <a:rPr lang="ko-KR" altLang="en-US" sz="2400" dirty="0">
                <a:ea typeface="맑은 고딕" pitchFamily="50" charset="-127"/>
              </a:rPr>
              <a:t>주어진 문제를 유한한 </a:t>
            </a:r>
            <a:r>
              <a:rPr lang="ko-KR" altLang="en-US" sz="2400" dirty="0" smtClean="0">
                <a:ea typeface="맑은 고딕" pitchFamily="50" charset="-127"/>
              </a:rPr>
              <a:t>시간 내에 </a:t>
            </a:r>
            <a:r>
              <a:rPr lang="ko-KR" altLang="en-US" sz="2400" dirty="0">
                <a:ea typeface="맑은 고딕" pitchFamily="50" charset="-127"/>
              </a:rPr>
              <a:t>해결하는 단계적 절차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데이터구조</a:t>
            </a:r>
            <a:r>
              <a:rPr lang="en-US" altLang="ko-KR" sz="2400" dirty="0">
                <a:ea typeface="맑은 고딕" pitchFamily="50" charset="-127"/>
              </a:rPr>
              <a:t>(data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structure): </a:t>
            </a:r>
            <a:r>
              <a:rPr lang="ko-KR" altLang="en-US" sz="2400" dirty="0">
                <a:ea typeface="맑은 고딕" pitchFamily="50" charset="-127"/>
              </a:rPr>
              <a:t>데이터를 조직하고 접근하는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체계적 방식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관심사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“</a:t>
            </a:r>
            <a:r>
              <a:rPr lang="ko-KR" altLang="en-US" sz="2400" b="1" dirty="0">
                <a:ea typeface="맑은 고딕" pitchFamily="50" charset="-127"/>
              </a:rPr>
              <a:t>좋은</a:t>
            </a:r>
            <a:r>
              <a:rPr lang="en-US" altLang="ko-KR" sz="2400" dirty="0">
                <a:ea typeface="맑은 고딕" pitchFamily="50" charset="-127"/>
              </a:rPr>
              <a:t>” </a:t>
            </a:r>
            <a:r>
              <a:rPr lang="ko-KR" altLang="en-US" sz="2400" dirty="0">
                <a:ea typeface="맑은 고딕" pitchFamily="50" charset="-127"/>
              </a:rPr>
              <a:t>알고리즘과 데이터구조를 </a:t>
            </a:r>
            <a:r>
              <a:rPr lang="ko-KR" altLang="en-US" sz="2400" dirty="0" smtClean="0">
                <a:ea typeface="맑은 고딕" pitchFamily="50" charset="-127"/>
              </a:rPr>
              <a:t>설계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“</a:t>
            </a:r>
            <a:r>
              <a:rPr lang="ko-KR" altLang="en-US" sz="2400" b="1" dirty="0">
                <a:ea typeface="맑은 고딕" pitchFamily="50" charset="-127"/>
              </a:rPr>
              <a:t>좋은</a:t>
            </a:r>
            <a:r>
              <a:rPr lang="en-US" altLang="ko-KR" sz="2400" b="1" dirty="0">
                <a:ea typeface="맑은 고딕" pitchFamily="50" charset="-127"/>
              </a:rPr>
              <a:t>”</a:t>
            </a:r>
            <a:r>
              <a:rPr lang="ko-KR" altLang="en-US" sz="2400" dirty="0">
                <a:ea typeface="맑은 고딕" pitchFamily="50" charset="-127"/>
              </a:rPr>
              <a:t>의 척도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알고리즘과 데이터구조 작업에 소요되는 실행시간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기억장소 사용량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어떤 알고리즘과 데이터구조를 </a:t>
            </a:r>
            <a:r>
              <a:rPr lang="en-US" altLang="ko-KR" sz="2400" b="1" dirty="0">
                <a:ea typeface="맑은 고딕" pitchFamily="50" charset="-127"/>
              </a:rPr>
              <a:t>“</a:t>
            </a:r>
            <a:r>
              <a:rPr lang="ko-KR" altLang="en-US" sz="2400" b="1" dirty="0">
                <a:ea typeface="맑은 고딕" pitchFamily="50" charset="-127"/>
              </a:rPr>
              <a:t>좋다</a:t>
            </a:r>
            <a:r>
              <a:rPr lang="en-US" altLang="ko-KR" sz="2400" b="1" dirty="0">
                <a:ea typeface="맑은 고딕" pitchFamily="50" charset="-127"/>
              </a:rPr>
              <a:t>”</a:t>
            </a:r>
            <a:r>
              <a:rPr lang="ko-KR" altLang="en-US" sz="2400" dirty="0">
                <a:ea typeface="맑은 고딕" pitchFamily="50" charset="-127"/>
              </a:rPr>
              <a:t>고 분류하기 위해서는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이를 분석하기 위한 정밀한 수단을 필요로 한다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1270" name="날짜 개체 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584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87C13-616A-43E9-B9C1-2EC99ABC324D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35844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199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알아야 할 수학적 배경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5845" name="날짜 개체 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7152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합계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(summations)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aseline="-25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grpSp>
        <p:nvGrpSpPr>
          <p:cNvPr id="35847" name="그룹 15"/>
          <p:cNvGrpSpPr>
            <a:grpSpLocks/>
          </p:cNvGrpSpPr>
          <p:nvPr/>
        </p:nvGrpSpPr>
        <p:grpSpPr bwMode="auto">
          <a:xfrm>
            <a:off x="1643063" y="2000012"/>
            <a:ext cx="6215085" cy="738664"/>
            <a:chOff x="1142976" y="4428894"/>
            <a:chExt cx="6072230" cy="738664"/>
          </a:xfrm>
        </p:grpSpPr>
        <p:sp>
          <p:nvSpPr>
            <p:cNvPr id="35854" name="TextBox 8"/>
            <p:cNvSpPr txBox="1">
              <a:spLocks noChangeArrowheads="1"/>
            </p:cNvSpPr>
            <p:nvPr/>
          </p:nvSpPr>
          <p:spPr bwMode="auto">
            <a:xfrm>
              <a:off x="1142976" y="4428894"/>
              <a:ext cx="428625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</a:p>
            <a:p>
              <a:pPr algn="ctr">
                <a:lnSpc>
                  <a:spcPct val="80000"/>
                </a:lnSpc>
              </a:pPr>
              <a:r>
                <a:rPr lang="el-GR" altLang="ko-KR" sz="28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Σ</a:t>
              </a:r>
              <a:endParaRPr lang="en-US" altLang="ko-KR" sz="2800" dirty="0">
                <a:latin typeface="Symbol" pitchFamily="18" charset="2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ko-KR" sz="1600" i="1" dirty="0" err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i</a:t>
              </a:r>
              <a:r>
                <a:rPr lang="en-US" altLang="en-US" sz="1600" dirty="0">
                  <a:latin typeface="Times New Roman" pitchFamily="18" charset="0"/>
                  <a:cs typeface="Times New Roman" pitchFamily="18" charset="0"/>
                  <a:sym typeface="Symbol"/>
                </a:rPr>
                <a:t>  </a:t>
              </a:r>
              <a:r>
                <a:rPr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0</a:t>
              </a:r>
              <a:endParaRPr lang="ko-KR" altLang="en-US" sz="14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35855" name="TextBox 12"/>
            <p:cNvSpPr txBox="1">
              <a:spLocks noChangeArrowheads="1"/>
            </p:cNvSpPr>
            <p:nvPr/>
          </p:nvSpPr>
          <p:spPr bwMode="auto">
            <a:xfrm>
              <a:off x="1500166" y="4572008"/>
              <a:ext cx="5715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 anchorCtr="1">
              <a:spAutoFit/>
            </a:bodyPr>
            <a:lstStyle/>
            <a:p>
              <a:r>
                <a:rPr lang="en-US" altLang="ko-KR" sz="2000" b="1" i="1" dirty="0" err="1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b="1" i="1" baseline="30000" dirty="0" err="1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i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  <a:sym typeface="Symbol"/>
                </a:rPr>
                <a:t>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1 +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+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2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+ … +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b="1" i="1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= (1 –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b="1" i="1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</a:t>
              </a:r>
              <a:r>
                <a:rPr lang="en-US" altLang="ko-KR" sz="2000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+1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)/(1 –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)	{for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  <a:sym typeface="Symbol"/>
                </a:rPr>
                <a:t>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0}</a:t>
              </a:r>
              <a:endPara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5848" name="그룹 16"/>
          <p:cNvGrpSpPr>
            <a:grpSpLocks/>
          </p:cNvGrpSpPr>
          <p:nvPr/>
        </p:nvGrpSpPr>
        <p:grpSpPr bwMode="auto">
          <a:xfrm>
            <a:off x="1643063" y="2857262"/>
            <a:ext cx="1848817" cy="738664"/>
            <a:chOff x="1285852" y="5429023"/>
            <a:chExt cx="1597840" cy="739140"/>
          </a:xfrm>
        </p:grpSpPr>
        <p:sp>
          <p:nvSpPr>
            <p:cNvPr id="35852" name="TextBox 8"/>
            <p:cNvSpPr txBox="1">
              <a:spLocks noChangeArrowheads="1"/>
            </p:cNvSpPr>
            <p:nvPr/>
          </p:nvSpPr>
          <p:spPr bwMode="auto">
            <a:xfrm>
              <a:off x="1285852" y="5429023"/>
              <a:ext cx="428625" cy="739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  <a:endParaRPr lang="en-US" altLang="ko-KR" sz="16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l-GR" altLang="ko-KR" sz="28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Σ </a:t>
              </a:r>
              <a:endParaRPr lang="en-US" altLang="ko-KR" sz="2800" dirty="0">
                <a:latin typeface="Symbol" pitchFamily="18" charset="2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ko-KR" sz="1600" b="1" i="1" dirty="0" err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i</a:t>
              </a:r>
              <a:r>
                <a:rPr lang="en-US" altLang="en-US" sz="1600" dirty="0">
                  <a:latin typeface="Times New Roman" pitchFamily="18" charset="0"/>
                  <a:cs typeface="Times New Roman" pitchFamily="18" charset="0"/>
                  <a:sym typeface="Symbol"/>
                </a:rPr>
                <a:t>  </a:t>
              </a:r>
              <a:r>
                <a:rPr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1</a:t>
              </a:r>
              <a:endParaRPr lang="ko-KR" altLang="en-US" sz="14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35853" name="TextBox 14"/>
            <p:cNvSpPr txBox="1">
              <a:spLocks noChangeArrowheads="1"/>
            </p:cNvSpPr>
            <p:nvPr/>
          </p:nvSpPr>
          <p:spPr bwMode="auto">
            <a:xfrm>
              <a:off x="1643042" y="5572009"/>
              <a:ext cx="1240650" cy="400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 anchor="ctr" anchorCtr="1">
              <a:spAutoFit/>
            </a:bodyPr>
            <a:lstStyle/>
            <a:p>
              <a:r>
                <a:rPr lang="en-US" altLang="ko-KR" sz="2000" b="1" i="1" dirty="0" err="1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i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  <a:sym typeface="Symbol"/>
                </a:rPr>
                <a:t>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  <a:sym typeface="Symbol"/>
                </a:rPr>
                <a:t>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+ 1)/2</a:t>
              </a:r>
              <a:endPara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358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3929063"/>
            <a:ext cx="3786187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로그</a:t>
            </a:r>
            <a:r>
              <a:rPr lang="en-US" altLang="ko-KR" sz="2400" dirty="0"/>
              <a:t>(</a:t>
            </a:r>
            <a:r>
              <a:rPr lang="en-US" altLang="en-US" sz="2400" dirty="0"/>
              <a:t>logarithms)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3929063"/>
            <a:ext cx="3929063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지수</a:t>
            </a:r>
            <a:r>
              <a:rPr lang="en-US" altLang="en-US" kern="0" dirty="0">
                <a:latin typeface="맑은 고딕" pitchFamily="50" charset="-127"/>
                <a:ea typeface="맑은 고딕" pitchFamily="50" charset="-127"/>
              </a:rPr>
              <a:t>(exponentials</a:t>
            </a:r>
            <a:r>
              <a:rPr lang="en-US" altLang="en-US" kern="0" dirty="0">
                <a:latin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kern="0" baseline="300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 sz="2000" kern="0" baseline="30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2000" b="1" i="1" baseline="3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kern="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 sz="2000" kern="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000" b="1" i="1" baseline="30000" dirty="0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 sz="2000" kern="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kern="0" baseline="30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kern="0" baseline="-11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kern="0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kern="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en-US" sz="2000" kern="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51" name="Picture 25" descr="C:\Documents and Settings\kook\Local Settings\Temporary Internet Files\Content.IE5\GDK826XW\MCj027856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486" y="188640"/>
            <a:ext cx="152402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6"/>
          <p:cNvGrpSpPr>
            <a:grpSpLocks/>
          </p:cNvGrpSpPr>
          <p:nvPr/>
        </p:nvGrpSpPr>
        <p:grpSpPr bwMode="auto">
          <a:xfrm>
            <a:off x="4214810" y="2857260"/>
            <a:ext cx="3021485" cy="738664"/>
            <a:chOff x="1285852" y="5429026"/>
            <a:chExt cx="1440051" cy="739140"/>
          </a:xfrm>
        </p:grpSpPr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1285852" y="5429026"/>
              <a:ext cx="428625" cy="739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  <a:endParaRPr lang="en-US" altLang="ko-KR" sz="16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l-GR" altLang="ko-KR" sz="28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Σ </a:t>
              </a:r>
              <a:endParaRPr lang="en-US" altLang="ko-KR" sz="2800" dirty="0">
                <a:latin typeface="Symbol" pitchFamily="18" charset="2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ko-KR" sz="1600" b="1" i="1" dirty="0" err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i</a:t>
              </a:r>
              <a:r>
                <a:rPr lang="en-US" altLang="en-US" sz="1600" dirty="0">
                  <a:latin typeface="Times New Roman" pitchFamily="18" charset="0"/>
                  <a:cs typeface="Times New Roman" pitchFamily="18" charset="0"/>
                  <a:sym typeface="Symbol"/>
                </a:rPr>
                <a:t>  </a:t>
              </a:r>
              <a:r>
                <a:rPr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1</a:t>
              </a:r>
              <a:endParaRPr lang="ko-KR" altLang="en-US" sz="14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1537028" y="5572230"/>
              <a:ext cx="1188875" cy="400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 anchor="ctr" anchorCtr="1">
              <a:spAutoFit/>
            </a:bodyPr>
            <a:lstStyle/>
            <a:p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i</a:t>
              </a:r>
              <a:r>
                <a:rPr lang="en-US" altLang="ko-KR" sz="2000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2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  <a:sym typeface="Symbol"/>
                </a:rPr>
                <a:t>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+ 1)(2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+ 1)/6</a:t>
              </a:r>
              <a:endPara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행렬에서 특정 원소 찾기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857625" cy="46434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배열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의 원소들 중 특정 원소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>
                <a:ea typeface="맑은 고딕" pitchFamily="50" charset="-127"/>
              </a:rPr>
              <a:t>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찾는 알고리즘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800" dirty="0">
                <a:ea typeface="맑은 고딕" pitchFamily="50" charset="-127"/>
              </a:rPr>
              <a:t>를 작성하고자 한다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알고리즘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의 행들을 반복하며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>
                <a:ea typeface="맑은 고딕" pitchFamily="50" charset="-127"/>
              </a:rPr>
              <a:t>를 찾거나 또는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의 모든 행들에 대한 탐색을 마칠 때까지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각 행에 대해 알고리즘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800" dirty="0">
                <a:ea typeface="맑은 고딕" pitchFamily="50" charset="-127"/>
              </a:rPr>
              <a:t>를 호출한다</a:t>
            </a:r>
            <a:endParaRPr lang="en-US" altLang="ko-KR" sz="1800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위에 의도한 바와 일치하도록 알고리즘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800" dirty="0">
                <a:ea typeface="맑은 고딕" pitchFamily="50" charset="-127"/>
              </a:rPr>
              <a:t>를 </a:t>
            </a:r>
            <a:r>
              <a:rPr lang="ko-KR" altLang="en-US" sz="1800" b="1" dirty="0">
                <a:ea typeface="맑은 고딕" pitchFamily="50" charset="-127"/>
              </a:rPr>
              <a:t>의사코드</a:t>
            </a:r>
            <a:r>
              <a:rPr lang="ko-KR" altLang="en-US" sz="1800" dirty="0">
                <a:ea typeface="맑은 고딕" pitchFamily="50" charset="-127"/>
              </a:rPr>
              <a:t>로 작성하라</a:t>
            </a:r>
            <a:endParaRPr lang="en-US" altLang="ko-KR" sz="1800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b="1" dirty="0">
                <a:ea typeface="맑은 고딕" pitchFamily="50" charset="-127"/>
              </a:rPr>
              <a:t>최악실행시간</a:t>
            </a:r>
            <a:r>
              <a:rPr lang="ko-KR" altLang="en-US" sz="1800" dirty="0">
                <a:ea typeface="맑은 고딕" pitchFamily="50" charset="-127"/>
              </a:rPr>
              <a:t>을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에 관해 구하라</a:t>
            </a:r>
            <a:endParaRPr lang="en-US" altLang="ko-KR" sz="1800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이는 </a:t>
            </a:r>
            <a:r>
              <a:rPr lang="ko-KR" altLang="en-US" sz="1800" b="1" dirty="0">
                <a:ea typeface="맑은 고딕" pitchFamily="50" charset="-127"/>
              </a:rPr>
              <a:t>선형시간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알고리즘인가</a:t>
            </a:r>
            <a:r>
              <a:rPr lang="en-US" altLang="ko-KR" sz="1800" dirty="0">
                <a:ea typeface="맑은 고딕" pitchFamily="50" charset="-127"/>
              </a:rPr>
              <a:t>? </a:t>
            </a:r>
            <a:r>
              <a:rPr lang="ko-KR" altLang="en-US" sz="1800" dirty="0">
                <a:ea typeface="맑은 고딕" pitchFamily="50" charset="-127"/>
              </a:rPr>
              <a:t>왜 그런지 또는 왜 아닌지 설명하라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43438" y="1643050"/>
            <a:ext cx="3786214" cy="39703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findRow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elements, 			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the index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such that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			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 or –1 if no element 				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is equal to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3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 dirty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4714882" cy="471489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오른 편에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보임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최악의 실행시간은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>
                <a:ea typeface="맑은 고딕" pitchFamily="50" charset="-127"/>
              </a:rPr>
              <a:t>최악의 경우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원소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600" dirty="0">
                <a:ea typeface="맑은 고딕" pitchFamily="50" charset="-127"/>
              </a:rPr>
              <a:t>는 검사 대상인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 </a:t>
            </a:r>
            <a:r>
              <a:rPr lang="ko-KR" altLang="en-US" sz="1600" dirty="0">
                <a:ea typeface="맑은 고딕" pitchFamily="50" charset="-127"/>
              </a:rPr>
              <a:t>배열의 맨 마지막 원소다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>
                <a:ea typeface="맑은 고딕" pitchFamily="50" charset="-127"/>
              </a:rPr>
              <a:t>이 경우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600" dirty="0">
                <a:ea typeface="맑은 고딕" pitchFamily="50" charset="-127"/>
              </a:rPr>
              <a:t>는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600" dirty="0">
                <a:ea typeface="맑은 고딕" pitchFamily="50" charset="-127"/>
              </a:rPr>
              <a:t>를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번 호출하게 된다 </a:t>
            </a:r>
            <a:r>
              <a:rPr lang="en-US" altLang="ko-KR" sz="1600" dirty="0">
                <a:ea typeface="맑은 고딕" pitchFamily="50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600" dirty="0">
                <a:ea typeface="맑은 고딕" pitchFamily="50" charset="-127"/>
              </a:rPr>
              <a:t>는 행마다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개의 원소 모두를 탐색해야 하며 마지막 호출에 가서야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600" dirty="0">
                <a:ea typeface="맑은 고딕" pitchFamily="50" charset="-127"/>
              </a:rPr>
              <a:t>를 찾는다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>
                <a:ea typeface="맑은 고딕" pitchFamily="50" charset="-127"/>
              </a:rPr>
              <a:t>그러므로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600" dirty="0">
                <a:ea typeface="맑은 고딕" pitchFamily="50" charset="-127"/>
              </a:rPr>
              <a:t>를 호출할 때마다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회의 비교가 수행된다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600" dirty="0">
                <a:ea typeface="맑은 고딕" pitchFamily="50" charset="-127"/>
              </a:rPr>
              <a:t>가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회 호출되므로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총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회의 작업을 수행하는 것이 되며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이는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실행시간이 된다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선형시간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알고리즘이 아니다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600" dirty="0">
                <a:ea typeface="맑은 고딕" pitchFamily="50" charset="-127"/>
              </a:rPr>
              <a:t>은 </a:t>
            </a:r>
            <a:r>
              <a:rPr lang="en-US" altLang="ko-KR" sz="1600" b="1" dirty="0">
                <a:ea typeface="맑은 고딕" pitchFamily="50" charset="-127"/>
              </a:rPr>
              <a:t>2</a:t>
            </a:r>
            <a:r>
              <a:rPr lang="ko-KR" altLang="en-US" sz="1600" b="1" dirty="0" err="1">
                <a:ea typeface="맑은 고딕" pitchFamily="50" charset="-127"/>
              </a:rPr>
              <a:t>차시간</a:t>
            </a:r>
            <a:r>
              <a:rPr lang="en-US" altLang="ko-KR" sz="1600" dirty="0">
                <a:ea typeface="맑은 고딕" pitchFamily="50" charset="-127"/>
              </a:rPr>
              <a:t>(quadratic-time)</a:t>
            </a:r>
            <a:r>
              <a:rPr lang="ko-KR" altLang="en-US" sz="1600" dirty="0">
                <a:ea typeface="맑은 고딕" pitchFamily="50" charset="-127"/>
              </a:rPr>
              <a:t>이다 </a:t>
            </a:r>
            <a:r>
              <a:rPr lang="en-US" altLang="ko-KR" sz="1600" dirty="0">
                <a:ea typeface="맑은 고딕" pitchFamily="50" charset="-127"/>
              </a:rPr>
              <a:t>– </a:t>
            </a:r>
            <a:r>
              <a:rPr lang="ko-KR" altLang="en-US" sz="1600" dirty="0">
                <a:ea typeface="맑은 고딕" pitchFamily="50" charset="-127"/>
              </a:rPr>
              <a:t>즉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실행시간이 입력 크기에 </a:t>
            </a:r>
            <a:r>
              <a:rPr lang="ko-KR" altLang="en-US" sz="1600" b="1" dirty="0" err="1">
                <a:ea typeface="맑은 고딕" pitchFamily="50" charset="-127"/>
              </a:rPr>
              <a:t>제곱비례</a:t>
            </a:r>
            <a:r>
              <a:rPr lang="ko-KR" altLang="en-US" sz="1600" dirty="0" err="1">
                <a:ea typeface="맑은 고딕" pitchFamily="50" charset="-127"/>
              </a:rPr>
              <a:t>한다</a:t>
            </a:r>
            <a:r>
              <a:rPr lang="en-US" altLang="ko-KR" sz="1600" dirty="0">
                <a:ea typeface="맑은 고딕" pitchFamily="50" charset="-127"/>
              </a:rPr>
              <a:t>.</a:t>
            </a:r>
            <a:r>
              <a:rPr lang="ko-KR" altLang="en-US" sz="1600" dirty="0">
                <a:ea typeface="맑은 고딕" pitchFamily="50" charset="-127"/>
              </a:rPr>
              <a:t> 선형시간이 되려면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실행시간이 입력 크기에 </a:t>
            </a:r>
            <a:r>
              <a:rPr lang="ko-KR" altLang="en-US" sz="1600" b="1" dirty="0">
                <a:ea typeface="맑은 고딕" pitchFamily="50" charset="-127"/>
              </a:rPr>
              <a:t>정비례</a:t>
            </a:r>
            <a:r>
              <a:rPr lang="ko-KR" altLang="en-US" sz="1600" dirty="0">
                <a:ea typeface="맑은 고딕" pitchFamily="50" charset="-127"/>
              </a:rPr>
              <a:t>해야 해야 할 것이다</a:t>
            </a:r>
            <a:endParaRPr lang="en-US" altLang="ko-KR" sz="16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1643050"/>
            <a:ext cx="3000396" cy="43304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findMatrix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 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elements, element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the location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in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 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or a failure message if no 		element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is equal to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findRow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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0)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i="1" dirty="0">
                <a:latin typeface="Times New Roman" pitchFamily="18" charset="0"/>
                <a:ea typeface="맑은 고딕" pitchFamily="50" charset="-127"/>
              </a:rPr>
              <a:t>“found at”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+ 1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i="1" dirty="0">
                <a:latin typeface="Times New Roman" pitchFamily="18" charset="0"/>
                <a:ea typeface="맑은 고딕" pitchFamily="50" charset="-127"/>
              </a:rPr>
              <a:t>“not found”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5355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비트행렬에서 최대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행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찾기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714881" cy="4665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ko-KR" altLang="en-US" sz="2400" dirty="0">
                <a:ea typeface="맑은 고딕" pitchFamily="50" charset="-127"/>
              </a:rPr>
              <a:t>배열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ko-KR" altLang="en-US" sz="2400" dirty="0">
                <a:ea typeface="맑은 고딕" pitchFamily="50" charset="-127"/>
              </a:rPr>
              <a:t>의 각 행은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400" dirty="0">
                <a:ea typeface="맑은 고딕" pitchFamily="50" charset="-127"/>
              </a:rPr>
              <a:t>과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400" dirty="0">
                <a:ea typeface="맑은 고딕" pitchFamily="50" charset="-127"/>
              </a:rPr>
              <a:t>으로만 구성되며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400" dirty="0">
                <a:ea typeface="맑은 고딕" pitchFamily="50" charset="-127"/>
              </a:rPr>
              <a:t>의 어느 행에서나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400" dirty="0">
                <a:ea typeface="맑은 고딕" pitchFamily="50" charset="-127"/>
              </a:rPr>
              <a:t>들은 해당 행의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400" dirty="0">
                <a:ea typeface="맑은 고딕" pitchFamily="50" charset="-127"/>
              </a:rPr>
              <a:t>들보다 앞서 나온다고 가정하자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400" dirty="0">
                <a:ea typeface="맑은 고딕" pitchFamily="50" charset="-127"/>
              </a:rPr>
              <a:t>가 이미 주기억장치에 존재한다고 가정하고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가장 많은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400" dirty="0">
                <a:ea typeface="맑은 고딕" pitchFamily="50" charset="-127"/>
              </a:rPr>
              <a:t>을 포함하는 행을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시간에 찾는 알고리즘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mostOnes</a:t>
            </a:r>
            <a:r>
              <a:rPr lang="en-US" altLang="ko-KR" sz="2400" dirty="0">
                <a:ea typeface="맑은 고딕" pitchFamily="50" charset="-127"/>
              </a:rPr>
              <a:t>(A, n)</a:t>
            </a:r>
            <a:r>
              <a:rPr lang="ko-KR" altLang="en-US" sz="2400" dirty="0">
                <a:ea typeface="맑은 고딕" pitchFamily="50" charset="-127"/>
              </a:rPr>
              <a:t>를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r>
              <a:rPr lang="ko-KR" altLang="en-US" sz="2400" dirty="0">
                <a:ea typeface="맑은 고딕" pitchFamily="50" charset="-127"/>
              </a:rPr>
              <a:t>로 작성하라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  8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배열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ko-KR" altLang="en-US" sz="2000" dirty="0">
                <a:ea typeface="맑은 고딕" pitchFamily="50" charset="-127"/>
              </a:rPr>
              <a:t>행이 가장 많은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을 포함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681"/>
          <p:cNvGraphicFramePr>
            <a:graphicFrameLocks noGrp="1"/>
          </p:cNvGraphicFramePr>
          <p:nvPr/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681"/>
          <p:cNvGraphicFramePr>
            <a:graphicFrameLocks noGrp="1"/>
          </p:cNvGraphicFramePr>
          <p:nvPr/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비트행렬에서 최대 </a:t>
            </a:r>
            <a:r>
              <a:rPr lang="en-US" altLang="ko-KR" dirty="0">
                <a:ea typeface="맑은 고딕" pitchFamily="50" charset="-127"/>
              </a:rPr>
              <a:t>1 </a:t>
            </a:r>
            <a:r>
              <a:rPr lang="ko-KR" altLang="en-US" dirty="0">
                <a:ea typeface="맑은 고딕" pitchFamily="50" charset="-127"/>
              </a:rPr>
              <a:t>행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찾기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5000636"/>
            <a:ext cx="4650310" cy="12144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주의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mostOnesButSlow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이 가장 많은 행을 찾기는 하지만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실행시간이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 아니라</a:t>
            </a:r>
            <a:r>
              <a:rPr lang="en-US" altLang="ko-KR" sz="200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643050"/>
            <a:ext cx="3786214" cy="33332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mostOnesButSlow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bit matrix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the row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with most 1’s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jmax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to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jmax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jmax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6000760" y="3357562"/>
            <a:ext cx="135732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6000760" y="3714752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6000760" y="4000504"/>
            <a:ext cx="35719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6000760" y="4357694"/>
            <a:ext cx="200026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6000760" y="4643446"/>
            <a:ext cx="135732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6000760" y="5286388"/>
            <a:ext cx="23574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6000760" y="5643578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94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714881" cy="45720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해결 방법은 다음과 같다</a:t>
            </a:r>
            <a:endParaRPr lang="en-US" altLang="ko-KR" sz="22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ko-KR" altLang="en-US" sz="1800" dirty="0">
                <a:ea typeface="맑은 고딕" pitchFamily="50" charset="-127"/>
              </a:rPr>
              <a:t>행렬의 좌상 셀에서 출발</a:t>
            </a:r>
            <a:endParaRPr lang="en-US" altLang="ko-KR" sz="18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이 발견될 때까지 행렬을 가로질러 간다</a:t>
            </a:r>
            <a:endParaRPr lang="en-US" altLang="ko-KR" sz="18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이 발견될 때까지 행렬을 내려간다</a:t>
            </a:r>
            <a:endParaRPr lang="en-US" altLang="ko-KR" sz="18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ko-KR" altLang="en-US" sz="1800" dirty="0">
                <a:ea typeface="맑은 고딕" pitchFamily="50" charset="-127"/>
              </a:rPr>
              <a:t>마지막 행 또는 열을 만날 때까지 위 </a:t>
            </a:r>
            <a:r>
              <a:rPr lang="en-US" altLang="ko-KR" sz="1800" dirty="0">
                <a:ea typeface="맑은 고딕" pitchFamily="50" charset="-127"/>
              </a:rPr>
              <a:t>2, 3 </a:t>
            </a:r>
            <a:r>
              <a:rPr lang="ko-KR" altLang="en-US" sz="1800" dirty="0">
                <a:ea typeface="맑은 고딕" pitchFamily="50" charset="-127"/>
              </a:rPr>
              <a:t>단계를 반복</a:t>
            </a:r>
            <a:endParaRPr lang="en-US" altLang="ko-KR" sz="18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을 가장 많이 가진 행은 가로지른 마지막 행이다</a:t>
            </a:r>
            <a:endParaRPr lang="en-US" altLang="ko-KR" sz="18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최대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>
                <a:ea typeface="맑은 고딕" pitchFamily="50" charset="-127"/>
              </a:rPr>
              <a:t>회의 비교를 수행하므로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ko-KR" altLang="en-US" sz="2200" dirty="0">
                <a:ea typeface="맑은 고딕" pitchFamily="50" charset="-127"/>
              </a:rPr>
              <a:t> 명백히 </a:t>
            </a:r>
            <a:r>
              <a:rPr lang="en-US" altLang="ko-KR" sz="2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ko-KR" altLang="en-US" sz="2200" dirty="0">
                <a:ea typeface="맑은 고딕" pitchFamily="50" charset="-127"/>
              </a:rPr>
              <a:t>시간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알고리즘</a:t>
            </a:r>
            <a:r>
              <a:rPr lang="en-US" altLang="ko-KR" sz="2200" dirty="0">
                <a:ea typeface="맑은 고딕" pitchFamily="50" charset="-127"/>
              </a:rPr>
              <a:t>!</a:t>
            </a:r>
          </a:p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두 가지 버전으로 작성 가능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681"/>
          <p:cNvGraphicFramePr>
            <a:graphicFrameLocks noGrp="1"/>
          </p:cNvGraphicFramePr>
          <p:nvPr/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000760" y="3357562"/>
            <a:ext cx="2359042" cy="2286016"/>
            <a:chOff x="6000760" y="3357562"/>
            <a:chExt cx="2359042" cy="2286016"/>
          </a:xfrm>
        </p:grpSpPr>
        <p:cxnSp>
          <p:nvCxnSpPr>
            <p:cNvPr id="18" name="직선 화살표 연결선 17"/>
            <p:cNvCxnSpPr/>
            <p:nvPr/>
          </p:nvCxnSpPr>
          <p:spPr bwMode="auto">
            <a:xfrm>
              <a:off x="6000760" y="3357562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/>
            <p:nvPr/>
          </p:nvCxnSpPr>
          <p:spPr bwMode="auto">
            <a:xfrm>
              <a:off x="7358082" y="371475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직선 화살표 연결선 20"/>
            <p:cNvCxnSpPr/>
            <p:nvPr/>
          </p:nvCxnSpPr>
          <p:spPr bwMode="auto">
            <a:xfrm rot="5400000">
              <a:off x="7180281" y="3535363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rot="5400000">
              <a:off x="7323951" y="4036223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직선 화살표 연결선 27"/>
            <p:cNvCxnSpPr/>
            <p:nvPr/>
          </p:nvCxnSpPr>
          <p:spPr bwMode="auto">
            <a:xfrm>
              <a:off x="7643834" y="4357694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직선 화살표 연결선 29"/>
            <p:cNvCxnSpPr/>
            <p:nvPr/>
          </p:nvCxnSpPr>
          <p:spPr bwMode="auto">
            <a:xfrm rot="5400000">
              <a:off x="7538265" y="4822041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/>
            <p:cNvCxnSpPr/>
            <p:nvPr/>
          </p:nvCxnSpPr>
          <p:spPr bwMode="auto">
            <a:xfrm rot="5400000">
              <a:off x="8180413" y="546418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/>
            <p:cNvCxnSpPr/>
            <p:nvPr/>
          </p:nvCxnSpPr>
          <p:spPr bwMode="auto">
            <a:xfrm>
              <a:off x="8001024" y="528638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454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3816424" cy="408111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mostOnes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{ver.1}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bit matrix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the row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with most 1’s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(1)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628800"/>
            <a:ext cx="3816424" cy="333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mostOnes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{ver.2}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bit matrix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the row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with most 1’s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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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55576" y="1628799"/>
            <a:ext cx="7632848" cy="40811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66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누적평균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343400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배열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200" dirty="0">
                <a:ea typeface="맑은 고딕" pitchFamily="50" charset="-127"/>
              </a:rPr>
              <a:t>-</a:t>
            </a:r>
            <a:r>
              <a:rPr lang="ko-KR" altLang="en-US" sz="2200" dirty="0">
                <a:ea typeface="맑은 고딕" pitchFamily="50" charset="-127"/>
              </a:rPr>
              <a:t>번째 </a:t>
            </a:r>
            <a:r>
              <a:rPr lang="ko-KR" altLang="en-US" sz="2200" b="1" dirty="0">
                <a:ea typeface="맑은 고딕" pitchFamily="50" charset="-127"/>
              </a:rPr>
              <a:t>누적평균</a:t>
            </a:r>
            <a:r>
              <a:rPr lang="en-US" altLang="ko-KR" sz="2200" dirty="0">
                <a:ea typeface="맑은 고딕" pitchFamily="50" charset="-127"/>
              </a:rPr>
              <a:t>(prefix average)</a:t>
            </a:r>
            <a:r>
              <a:rPr lang="ko-KR" altLang="en-US" sz="2200" dirty="0">
                <a:ea typeface="맑은 고딕" pitchFamily="50" charset="-127"/>
              </a:rPr>
              <a:t>이란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200" dirty="0">
                <a:ea typeface="맑은 고딕" pitchFamily="50" charset="-127"/>
              </a:rPr>
              <a:t>-</a:t>
            </a:r>
            <a:r>
              <a:rPr lang="ko-KR" altLang="en-US" sz="2200" dirty="0">
                <a:ea typeface="맑은 고딕" pitchFamily="50" charset="-127"/>
              </a:rPr>
              <a:t>번째에 이르기까지의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개</a:t>
            </a:r>
            <a:r>
              <a:rPr lang="ko-KR" altLang="en-US" sz="2200" dirty="0">
                <a:ea typeface="맑은 고딕" pitchFamily="50" charset="-127"/>
              </a:rPr>
              <a:t> 원소들의 평균이다 </a:t>
            </a:r>
            <a:r>
              <a:rPr lang="en-US" altLang="ko-KR" sz="2200" dirty="0">
                <a:ea typeface="맑은 고딕" pitchFamily="50" charset="-127"/>
              </a:rPr>
              <a:t>– </a:t>
            </a:r>
            <a:r>
              <a:rPr lang="ko-KR" altLang="en-US" sz="2200" dirty="0">
                <a:ea typeface="맑은 고딕" pitchFamily="50" charset="-127"/>
              </a:rPr>
              <a:t>즉</a:t>
            </a:r>
            <a:r>
              <a:rPr lang="en-US" altLang="ko-KR" sz="2200" dirty="0">
                <a:ea typeface="맑은 고딕" pitchFamily="50" charset="-127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     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[0] +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[1] 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])/(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+ 1)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배열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ko-KR" altLang="en-US" sz="2200" b="1" dirty="0">
                <a:ea typeface="맑은 고딕" pitchFamily="50" charset="-127"/>
              </a:rPr>
              <a:t>누적평균</a:t>
            </a:r>
            <a:r>
              <a:rPr lang="en-US" altLang="ko-KR" sz="2200" dirty="0">
                <a:ea typeface="맑은 고딕" pitchFamily="50" charset="-127"/>
              </a:rPr>
              <a:t>(prefix average) </a:t>
            </a:r>
            <a:r>
              <a:rPr lang="ko-KR" altLang="en-US" sz="2200" dirty="0">
                <a:ea typeface="맑은 고딕" pitchFamily="50" charset="-127"/>
              </a:rPr>
              <a:t>배열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sz="2200" dirty="0">
                <a:ea typeface="맑은 고딕" pitchFamily="50" charset="-127"/>
              </a:rPr>
              <a:t>를 구하는 알고리즘을 </a:t>
            </a:r>
            <a:r>
              <a:rPr lang="ko-KR" altLang="en-US" sz="2200" b="1" dirty="0">
                <a:ea typeface="맑은 고딕" pitchFamily="50" charset="-127"/>
              </a:rPr>
              <a:t>의사코드</a:t>
            </a:r>
            <a:r>
              <a:rPr lang="ko-KR" altLang="en-US" sz="2200" dirty="0">
                <a:ea typeface="맑은 고딕" pitchFamily="50" charset="-127"/>
              </a:rPr>
              <a:t>로 작성하라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응용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경제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통계 분야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오르내림 변동을 순화시킴으로써 대략적 추세를 얻어내기 위해 사용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부동산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주식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펀드 등에 활용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>
              <a:ea typeface="맑은 고딕" pitchFamily="50" charset="-127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5214938" y="1643063"/>
          <a:ext cx="3683000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Worksheet" r:id="rId4" imgW="3352752" imgH="4000500" progId="Excel.Sheet.8">
                  <p:embed/>
                </p:oleObj>
              </mc:Choice>
              <mc:Fallback>
                <p:oleObj name="Worksheet" r:id="rId4" imgW="3352752" imgH="4000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643063"/>
                        <a:ext cx="3683000" cy="428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누적평균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(Ver. 1)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813" y="1571625"/>
            <a:ext cx="7643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아래 알고리즘은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이용하여 누적평균값들을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차 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(quadratic time)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구한다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28663" y="2714620"/>
            <a:ext cx="5429288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prefixAverages1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{ver.1}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prefix averages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0	 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 + 2 +…+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 + 2 +…+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/(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+ 1)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{1}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{Total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3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ED7E3F-C630-4F7F-B40C-0FBE47B3E448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누적평균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(Ver. 2)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813" y="1571625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아래 알고리즘은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중간 합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보관함으로써 누적평균값들을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선형시간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(linear time)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구한다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28663" y="2714620"/>
            <a:ext cx="5429288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prefixAverages2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{ver.2}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prefix averages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/(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+ 1) 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{1}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{Total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79" name="날짜 개체 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13A9E-C9DE-4C8A-981C-A2C2D711FE86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000501" cy="45216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대부분의 알고리즘은 입력을 출력으로 변환한다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알고리즘의 </a:t>
            </a:r>
            <a:r>
              <a:rPr lang="ko-KR" altLang="en-US" sz="2200" b="1" dirty="0">
                <a:ea typeface="맑은 고딕" pitchFamily="50" charset="-127"/>
              </a:rPr>
              <a:t>실행시간</a:t>
            </a:r>
            <a:r>
              <a:rPr lang="en-US" altLang="ko-KR" sz="2200" dirty="0">
                <a:ea typeface="맑은 고딕" pitchFamily="50" charset="-127"/>
              </a:rPr>
              <a:t>(running time)</a:t>
            </a:r>
            <a:r>
              <a:rPr lang="ko-KR" altLang="en-US" sz="2200" dirty="0">
                <a:ea typeface="맑은 고딕" pitchFamily="50" charset="-127"/>
              </a:rPr>
              <a:t>은 대체로 </a:t>
            </a:r>
            <a:r>
              <a:rPr lang="ko-KR" altLang="en-US" sz="2200" b="1" dirty="0">
                <a:ea typeface="맑은 고딕" pitchFamily="50" charset="-127"/>
              </a:rPr>
              <a:t>입력의 크기</a:t>
            </a:r>
            <a:r>
              <a:rPr lang="en-US" altLang="ko-KR" sz="2200" dirty="0">
                <a:ea typeface="맑은 고딕" pitchFamily="50" charset="-127"/>
              </a:rPr>
              <a:t>(input size)</a:t>
            </a:r>
            <a:r>
              <a:rPr lang="ko-KR" altLang="en-US" sz="2200" dirty="0">
                <a:ea typeface="맑은 고딕" pitchFamily="50" charset="-127"/>
              </a:rPr>
              <a:t>와 함께 성장한다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평균실행시간</a:t>
            </a:r>
            <a:r>
              <a:rPr lang="en-US" altLang="ko-KR" sz="2200" dirty="0">
                <a:ea typeface="맑은 고딕" pitchFamily="50" charset="-127"/>
              </a:rPr>
              <a:t>(average case running time)</a:t>
            </a:r>
            <a:r>
              <a:rPr lang="ko-KR" altLang="en-US" sz="2200" dirty="0">
                <a:ea typeface="맑은 고딕" pitchFamily="50" charset="-127"/>
              </a:rPr>
              <a:t>은 종종 결정하기 어렵다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최악실행시간</a:t>
            </a:r>
            <a:r>
              <a:rPr lang="en-US" altLang="ko-KR" sz="2200" dirty="0">
                <a:ea typeface="맑은 고딕" pitchFamily="50" charset="-127"/>
              </a:rPr>
              <a:t>(worst case running time)</a:t>
            </a:r>
            <a:r>
              <a:rPr lang="ko-KR" altLang="en-US" sz="2200" dirty="0">
                <a:ea typeface="맑은 고딕" pitchFamily="50" charset="-127"/>
              </a:rPr>
              <a:t>에 집중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분석이 비교적 용이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게임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재정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로봇 등의 응용에서 결정적 요소</a:t>
            </a:r>
            <a:endParaRPr lang="en-US" altLang="ko-KR" sz="1800" dirty="0">
              <a:ea typeface="맑은 고딕" pitchFamily="50" charset="-127"/>
            </a:endParaRP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837113" y="1693863"/>
          <a:ext cx="384175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05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6D3ED-51E8-4C71-BFB6-CC398FB17C41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69059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 구하기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실험적 방법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786187" cy="400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알고리즘을 구현하는 프로그램을 작성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프로그램을 다양한 크기와 요소로 구성된 입력을 사용하여 실행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시스템콜을</a:t>
            </a:r>
            <a:r>
              <a:rPr lang="ko-KR" altLang="en-US" sz="2400" dirty="0">
                <a:ea typeface="맑은 고딕" pitchFamily="50" charset="-127"/>
              </a:rPr>
              <a:t> 사용하여 실제 실행시간을 정확히 측정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결과를 도표로 작성</a:t>
            </a:r>
            <a:endParaRPr lang="en-US" altLang="ko-KR" sz="2400" dirty="0">
              <a:ea typeface="맑은 고딕" pitchFamily="50" charset="-127"/>
            </a:endParaRP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427984" y="1622425"/>
          <a:ext cx="4379467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B592D3-495F-4169-AA28-18545159795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실험의 한계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3500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실험 결과는 </a:t>
            </a:r>
            <a:r>
              <a:rPr lang="ko-KR" altLang="en-US" sz="2400" b="1" dirty="0">
                <a:ea typeface="맑은 고딕" pitchFamily="50" charset="-127"/>
              </a:rPr>
              <a:t>실험에 포함되지 않은 입력</a:t>
            </a:r>
            <a:r>
              <a:rPr lang="ko-KR" altLang="en-US" sz="2400" dirty="0">
                <a:ea typeface="맑은 고딕" pitchFamily="50" charset="-127"/>
              </a:rPr>
              <a:t>에 대한 실행시간을 제대로 반영하지 않을 수도 있다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두 개의 알고리즘을 비교하기 위해서는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반드시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동일한 하드웨어와 소프트웨어 환경</a:t>
            </a:r>
            <a:r>
              <a:rPr lang="ko-KR" altLang="en-US" sz="2400" dirty="0">
                <a:ea typeface="맑은 고딕" pitchFamily="50" charset="-127"/>
              </a:rPr>
              <a:t>이 사용되어야 한다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ea typeface="맑은 고딕" pitchFamily="50" charset="-127"/>
              </a:rPr>
              <a:t>HW:</a:t>
            </a:r>
            <a:r>
              <a:rPr lang="en-US" altLang="ko-KR" sz="2000" dirty="0">
                <a:ea typeface="맑은 고딕" pitchFamily="50" charset="-127"/>
              </a:rPr>
              <a:t> processor, clock rate, memory, disk </a:t>
            </a:r>
            <a:r>
              <a:rPr lang="ko-KR" altLang="en-US" sz="2000" dirty="0">
                <a:ea typeface="맑은 고딕" pitchFamily="50" charset="-127"/>
              </a:rPr>
              <a:t>등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ea typeface="맑은 고딕" pitchFamily="50" charset="-127"/>
              </a:rPr>
              <a:t>SW:</a:t>
            </a:r>
            <a:r>
              <a:rPr lang="en-US" altLang="ko-KR" sz="2000" dirty="0">
                <a:ea typeface="맑은 고딕" pitchFamily="50" charset="-127"/>
              </a:rPr>
              <a:t> OS, programming language, </a:t>
            </a:r>
            <a:r>
              <a:rPr lang="en-US" altLang="ko-KR" sz="2000" dirty="0" smtClean="0">
                <a:ea typeface="맑은 고딕" pitchFamily="50" charset="-127"/>
              </a:rPr>
              <a:t>compiler </a:t>
            </a:r>
            <a:r>
              <a:rPr lang="ko-KR" altLang="en-US" sz="2000" dirty="0">
                <a:ea typeface="맑은 고딕" pitchFamily="50" charset="-127"/>
              </a:rPr>
              <a:t>등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알고리즘을 </a:t>
            </a:r>
            <a:r>
              <a:rPr lang="ko-KR" altLang="en-US" sz="2400" b="1" dirty="0">
                <a:ea typeface="맑은 고딕" pitchFamily="50" charset="-127"/>
              </a:rPr>
              <a:t>완전한 프로그램으로 구현</a:t>
            </a:r>
            <a:r>
              <a:rPr lang="ko-KR" altLang="en-US" sz="2400" dirty="0">
                <a:ea typeface="맑은 고딕" pitchFamily="50" charset="-127"/>
              </a:rPr>
              <a:t>해야 하는데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이것이 매우 어려울 수가 있다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2294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4672C-F60F-49E1-8240-4BDA9AE1C33F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266656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 구하기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이론적 방법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772400" cy="37295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모든 입력 가능성</a:t>
            </a:r>
            <a:r>
              <a:rPr lang="ko-KR" altLang="en-US" sz="2400" dirty="0">
                <a:ea typeface="맑은 고딕" pitchFamily="50" charset="-127"/>
              </a:rPr>
              <a:t>을 고려한다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하드웨어나 소프트웨어와 무관</a:t>
            </a:r>
            <a:r>
              <a:rPr lang="ko-KR" altLang="en-US" sz="2400" dirty="0">
                <a:ea typeface="맑은 고딕" pitchFamily="50" charset="-127"/>
              </a:rPr>
              <a:t>하게 알고리즘의 속도 평가 가능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실행시간을 입력 크기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의 함수로 규정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알고리즘을 구현한 프로그램 대신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고급언어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구체적으로는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b="1" dirty="0">
                <a:ea typeface="맑은 고딕" pitchFamily="50" charset="-127"/>
              </a:rPr>
              <a:t>의사코드로 표현된 알고리즘을 사용</a:t>
            </a:r>
            <a:r>
              <a:rPr lang="ko-KR" altLang="en-US" sz="2400" dirty="0">
                <a:ea typeface="맑은 고딕" pitchFamily="50" charset="-127"/>
              </a:rPr>
              <a:t>한다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331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9" name="Picture 98" descr="C:\Documents and Settings\kook\Local Settings\Temporary Internet Files\Content.IE5\DXD59AUB\MCj035222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88640"/>
            <a:ext cx="1398587" cy="17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005CF9-8075-491E-A7BB-0458F65DBE74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의사코드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3816423" cy="45365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의사코드</a:t>
            </a:r>
            <a:r>
              <a:rPr lang="en-US" altLang="ko-KR" sz="2200" dirty="0">
                <a:ea typeface="맑은 고딕" pitchFamily="50" charset="-127"/>
              </a:rPr>
              <a:t>(pseudo-code): </a:t>
            </a:r>
            <a:r>
              <a:rPr lang="ko-KR" altLang="en-US" sz="2200" dirty="0">
                <a:ea typeface="맑은 고딕" pitchFamily="50" charset="-127"/>
              </a:rPr>
              <a:t>알고리즘을 설명하기 위한 고급언어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컴퓨터가 아닌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인간에게 읽히기 위해 작성됨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저급의 상세 구현내용이 아닌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고급 개념을 소통하기 위해 작성됨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자연어 문장보다 더 구조적이지만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프로그래밍 언어보다 덜 상세함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알고리즘을 설명하는데 선호되는 표기법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1434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4572000" y="2986088"/>
            <a:ext cx="3857652" cy="25853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arrayMax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integers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maximum element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[0]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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currentMax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4344" name="날짜 개체 틀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45" name="Picture 21" descr="C:\Documents and Settings\kook\Local Settings\Temporary Internet Files\Content.IE5\6CRUWWSE\MCj038379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60648"/>
            <a:ext cx="1553145" cy="155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2132856"/>
            <a:ext cx="378618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0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배열의 최대값 원소 찾기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536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E8DFFB-C0D2-4CF0-BDCC-D943F4F65A2C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의사코드 문법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858196" cy="48097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제어</a:t>
            </a:r>
            <a:r>
              <a:rPr lang="en-US" altLang="ko-KR" sz="2000" dirty="0">
                <a:ea typeface="맑은 고딕" pitchFamily="50" charset="-127"/>
              </a:rPr>
              <a:t>(control flow)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[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…]*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[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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baseline="-250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to</a:t>
            </a:r>
            <a:r>
              <a:rPr lang="en-US" altLang="ko-KR" sz="1800" b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|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downto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baseline="-250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</a:t>
            </a:r>
            <a:r>
              <a:rPr lang="ko-KR" altLang="en-US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var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endParaRPr lang="en-US" altLang="ko-KR" sz="1800" b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	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do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주의</a:t>
            </a:r>
            <a:r>
              <a:rPr lang="en-US" altLang="ko-KR" sz="2000" b="1" dirty="0">
                <a:ea typeface="맑은 고딕" pitchFamily="50" charset="-127"/>
              </a:rPr>
              <a:t>: </a:t>
            </a:r>
            <a:r>
              <a:rPr lang="ko-KR" altLang="en-US" sz="2000" b="1" dirty="0">
                <a:ea typeface="맑은 고딕" pitchFamily="50" charset="-127"/>
              </a:rPr>
              <a:t>들여쓰기</a:t>
            </a:r>
            <a:r>
              <a:rPr lang="en-US" altLang="ko-KR" sz="2000" dirty="0">
                <a:ea typeface="맑은 고딕" pitchFamily="50" charset="-127"/>
              </a:rPr>
              <a:t>(indentation)</a:t>
            </a:r>
            <a:r>
              <a:rPr lang="ko-KR" altLang="en-US" sz="2000" dirty="0">
                <a:ea typeface="맑은 고딕" pitchFamily="50" charset="-127"/>
              </a:rPr>
              <a:t>로 </a:t>
            </a:r>
            <a:r>
              <a:rPr lang="ko-KR" altLang="en-US" sz="2000" b="1" dirty="0">
                <a:ea typeface="맑은 고딕" pitchFamily="50" charset="-127"/>
              </a:rPr>
              <a:t>범위</a:t>
            </a:r>
            <a:r>
              <a:rPr lang="en-US" altLang="ko-KR" sz="2000" dirty="0">
                <a:ea typeface="맑은 고딕" pitchFamily="50" charset="-127"/>
              </a:rPr>
              <a:t>(scope)</a:t>
            </a:r>
            <a:r>
              <a:rPr lang="ko-KR" altLang="en-US" sz="2000" dirty="0">
                <a:ea typeface="맑은 고딕" pitchFamily="50" charset="-127"/>
              </a:rPr>
              <a:t>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정의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536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4008" y="1571625"/>
            <a:ext cx="3816424" cy="48097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연산</a:t>
            </a:r>
            <a:r>
              <a:rPr lang="en-US" altLang="ko-KR" sz="2000" dirty="0">
                <a:ea typeface="맑은 고딕" pitchFamily="50" charset="-127"/>
              </a:rPr>
              <a:t>(arithmetic)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altLang="ko-KR" sz="1800" dirty="0">
                <a:ea typeface="맑은 고딕" pitchFamily="50" charset="-127"/>
                <a:sym typeface="Symbol" pitchFamily="18" charset="2"/>
              </a:rPr>
              <a:t> 		</a:t>
            </a:r>
            <a:r>
              <a:rPr lang="ko-KR" altLang="en-US" sz="1800" dirty="0">
                <a:ea typeface="맑은 고딕" pitchFamily="50" charset="-127"/>
                <a:sym typeface="Symbol" pitchFamily="18" charset="2"/>
              </a:rPr>
              <a:t>치환</a:t>
            </a:r>
            <a:r>
              <a:rPr lang="en-US" altLang="ko-KR" sz="1800" dirty="0">
                <a:ea typeface="맑은 고딕" pitchFamily="50" charset="-127"/>
                <a:sym typeface="Symbol" pitchFamily="18" charset="2"/>
              </a:rPr>
              <a:t>(assignment)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, , , , 	</a:t>
            </a:r>
            <a:r>
              <a:rPr lang="ko-KR" altLang="en-US" sz="1800" dirty="0">
                <a:ea typeface="맑은 고딕" pitchFamily="50" charset="-127"/>
                <a:sym typeface="Symbol" pitchFamily="18" charset="2"/>
              </a:rPr>
              <a:t>관계</a:t>
            </a:r>
            <a:r>
              <a:rPr lang="en-US" altLang="ko-KR" sz="18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1800" dirty="0">
                <a:ea typeface="맑은 고딕" pitchFamily="50" charset="-127"/>
                <a:sym typeface="Symbol" pitchFamily="18" charset="2"/>
              </a:rPr>
              <a:t>연산자</a:t>
            </a:r>
            <a:endParaRPr lang="en-US" altLang="ko-KR" sz="1800" dirty="0"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&amp;, ||, !</a:t>
            </a:r>
            <a:r>
              <a:rPr lang="en-US" altLang="ko-KR" sz="1800" dirty="0">
                <a:ea typeface="맑은 고딕" pitchFamily="50" charset="-127"/>
                <a:sym typeface="Symbol" pitchFamily="18" charset="2"/>
              </a:rPr>
              <a:t>	</a:t>
            </a:r>
            <a:r>
              <a:rPr lang="ko-KR" altLang="en-US" sz="1800" dirty="0">
                <a:ea typeface="맑은 고딕" pitchFamily="50" charset="-127"/>
                <a:sym typeface="Symbol" pitchFamily="18" charset="2"/>
              </a:rPr>
              <a:t>논리 연산자</a:t>
            </a:r>
            <a:endParaRPr lang="en-US" altLang="ko-KR" sz="1800" dirty="0"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None/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1800" baseline="30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≤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1800" dirty="0">
                <a:ea typeface="맑은 고딕" pitchFamily="50" charset="-127"/>
                <a:sym typeface="Symbol" pitchFamily="18" charset="2"/>
              </a:rPr>
              <a:t>	</a:t>
            </a:r>
            <a:r>
              <a:rPr lang="ko-KR" altLang="en-US" sz="1800" dirty="0">
                <a:ea typeface="맑은 고딕" pitchFamily="50" charset="-127"/>
                <a:sym typeface="Symbol" pitchFamily="18" charset="2"/>
              </a:rPr>
              <a:t>첨자 등 </a:t>
            </a:r>
            <a:r>
              <a:rPr lang="ko-KR" altLang="en-US" sz="1800" dirty="0" smtClean="0">
                <a:ea typeface="맑은 고딕" pitchFamily="50" charset="-127"/>
                <a:sym typeface="Symbol" pitchFamily="18" charset="2"/>
              </a:rPr>
              <a:t>수학적</a:t>
            </a:r>
            <a:r>
              <a:rPr lang="en-US" altLang="ko-KR" sz="1800" dirty="0">
                <a:ea typeface="맑은 고딕" pitchFamily="50" charset="-127"/>
                <a:sym typeface="Symbol" pitchFamily="18" charset="2"/>
              </a:rPr>
              <a:t>		</a:t>
            </a:r>
            <a:r>
              <a:rPr lang="ko-KR" altLang="en-US" sz="1800" dirty="0">
                <a:ea typeface="맑은 고딕" pitchFamily="50" charset="-127"/>
                <a:sym typeface="Symbol" pitchFamily="18" charset="2"/>
              </a:rPr>
              <a:t>표현 허용</a:t>
            </a:r>
            <a:endParaRPr lang="en-US" altLang="ko-KR" sz="1800" dirty="0">
              <a:ea typeface="맑은 고딕" pitchFamily="50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메쏘드</a:t>
            </a:r>
            <a:r>
              <a:rPr lang="en-US" altLang="ko-KR" sz="2000" dirty="0">
                <a:ea typeface="맑은 고딕" pitchFamily="50" charset="-127"/>
              </a:rPr>
              <a:t>(method) </a:t>
            </a:r>
            <a:r>
              <a:rPr lang="ko-KR" altLang="en-US" sz="2000" dirty="0">
                <a:ea typeface="맑은 고딕" pitchFamily="50" charset="-127"/>
              </a:rPr>
              <a:t>정의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반환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호출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arg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arg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]*]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]*]</a:t>
            </a:r>
            <a:endParaRPr lang="en-US" altLang="ko-KR" sz="1800" b="1" i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arg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arg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]*]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주석</a:t>
            </a:r>
            <a:r>
              <a:rPr lang="en-US" altLang="ko-KR" sz="2000" dirty="0">
                <a:ea typeface="맑은 고딕" pitchFamily="50" charset="-127"/>
              </a:rPr>
              <a:t>(comments)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…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	{This is a comment}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5367" name="날짜 개체 틀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2967</Words>
  <Application>Microsoft Office PowerPoint</Application>
  <PresentationFormat>화면 슬라이드 쇼(4:3)</PresentationFormat>
  <Paragraphs>912</Paragraphs>
  <Slides>39</Slides>
  <Notes>39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돋움</vt:lpstr>
      <vt:lpstr>맑은 고딕</vt:lpstr>
      <vt:lpstr>Symbol</vt:lpstr>
      <vt:lpstr>Tahoma</vt:lpstr>
      <vt:lpstr>Times New Roman</vt:lpstr>
      <vt:lpstr>Wingdings</vt:lpstr>
      <vt:lpstr>Blueprint</vt:lpstr>
      <vt:lpstr>Worksheet</vt:lpstr>
      <vt:lpstr>워크시트</vt:lpstr>
      <vt:lpstr>알고리즘 분석</vt:lpstr>
      <vt:lpstr>Outline</vt:lpstr>
      <vt:lpstr>알고리즘 분석</vt:lpstr>
      <vt:lpstr>실행시간</vt:lpstr>
      <vt:lpstr>실행시간 구하기: 실험적 방법</vt:lpstr>
      <vt:lpstr>실험의 한계</vt:lpstr>
      <vt:lpstr>실행시간 구하기: 이론적 방법</vt:lpstr>
      <vt:lpstr>의사코드</vt:lpstr>
      <vt:lpstr>의사코드 문법</vt:lpstr>
      <vt:lpstr>임의접근기계 모델</vt:lpstr>
      <vt:lpstr>원시작업</vt:lpstr>
      <vt:lpstr>원시작업 수 세기</vt:lpstr>
      <vt:lpstr>실행시간 추정</vt:lpstr>
      <vt:lpstr>실행시간의 증가율</vt:lpstr>
      <vt:lpstr>Big-Oh와 증가율</vt:lpstr>
      <vt:lpstr>Big-Oh 표기법</vt:lpstr>
      <vt:lpstr>통신요금제 비유</vt:lpstr>
      <vt:lpstr>Big-Oh 예</vt:lpstr>
      <vt:lpstr>PowerPoint 프레젠테이션</vt:lpstr>
      <vt:lpstr>Big-Oh 계산 요령</vt:lpstr>
      <vt:lpstr>점근분석</vt:lpstr>
      <vt:lpstr>분석의 지름길</vt:lpstr>
      <vt:lpstr>분석의 지름길 (conti.)</vt:lpstr>
      <vt:lpstr>PowerPoint 프레젠테이션</vt:lpstr>
      <vt:lpstr>점근표기에 관한 직관</vt:lpstr>
      <vt:lpstr>PowerPoint 프레젠테이션</vt:lpstr>
      <vt:lpstr>PowerPoint 프레젠테이션</vt:lpstr>
      <vt:lpstr>전형적인 증가율</vt:lpstr>
      <vt:lpstr>전형적인 증가 함수들의 플롯</vt:lpstr>
      <vt:lpstr>알아야 할 수학적 배경</vt:lpstr>
      <vt:lpstr>응용문제: 행렬에서 특정 원소 찾기</vt:lpstr>
      <vt:lpstr>해결</vt:lpstr>
      <vt:lpstr>응용문제: 비트행렬에서 최대 1행 찾기</vt:lpstr>
      <vt:lpstr>응용문제: 비트행렬에서 최대 1 행 찾기 (conti.)</vt:lpstr>
      <vt:lpstr>해결</vt:lpstr>
      <vt:lpstr>해결 (conti.)</vt:lpstr>
      <vt:lpstr>응용문제: 누적평균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2009-02-27T17:53:08Z</dcterms:created>
  <dcterms:modified xsi:type="dcterms:W3CDTF">2020-01-16T16:32:43Z</dcterms:modified>
</cp:coreProperties>
</file>