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38" r:id="rId2"/>
    <p:sldId id="257" r:id="rId3"/>
    <p:sldId id="306" r:id="rId4"/>
    <p:sldId id="328" r:id="rId5"/>
    <p:sldId id="329" r:id="rId6"/>
    <p:sldId id="337" r:id="rId7"/>
    <p:sldId id="330" r:id="rId8"/>
    <p:sldId id="339" r:id="rId9"/>
    <p:sldId id="341" r:id="rId10"/>
    <p:sldId id="334" r:id="rId11"/>
    <p:sldId id="331" r:id="rId12"/>
    <p:sldId id="312" r:id="rId13"/>
    <p:sldId id="332" r:id="rId1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8A65"/>
    <a:srgbClr val="F7DB09"/>
    <a:srgbClr val="FAD706"/>
    <a:srgbClr val="5674F6"/>
    <a:srgbClr val="8097F8"/>
    <a:srgbClr val="E7AC19"/>
    <a:srgbClr val="E9D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3164" autoAdjust="0"/>
  </p:normalViewPr>
  <p:slideViewPr>
    <p:cSldViewPr>
      <p:cViewPr varScale="1">
        <p:scale>
          <a:sx n="86" d="100"/>
          <a:sy n="86" d="100"/>
        </p:scale>
        <p:origin x="1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0C0C7698-486C-41EE-AEEF-C5AFDB096E31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8/6/2020 12:10 AM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4A8D3096-04A5-4D69-BCEF-3768AF363AE9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99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542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9AE8ED0-0040-4E9F-B799-FC970F6A57B1}" type="datetime8">
              <a:rPr lang="en-US" altLang="ko-KR" smtClean="0"/>
              <a:pPr/>
              <a:t>8/6/2020 12:10 AM</a:t>
            </a:fld>
            <a:endParaRPr lang="en-US" altLang="ko-KR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6115E-358A-461A-BA15-1768E98FA003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3261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24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36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1123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943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63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97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63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76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39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90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8/6/2020 12:10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65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C378-B83E-48C4-B1B2-86EEFFEFC9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F579C-D4F7-44CB-A7CE-6478DDB8C6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F17D0-86D1-4577-A689-0FBDC3708A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C7E10-4D5F-4DB4-B7AD-B9CF94474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8FEF0-F33A-4086-A892-C661887A5F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D3D5-08E5-4C6F-924F-541BCBD00C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D02CF-BFE9-4445-BBD6-A79A3AF314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CB33B-8645-4A94-85B0-2A8F7F73AE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B891-76BB-4851-9028-53DC75A2C9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6040A-F1D6-4390-BBBE-C35A0587B3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96CA3-4D85-4A23-96A3-63C0C6C760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재귀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1333C54-5F64-4E63-9CF0-0F0F01276A9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그룹 282"/>
          <p:cNvGrpSpPr>
            <a:grpSpLocks/>
          </p:cNvGrpSpPr>
          <p:nvPr/>
        </p:nvGrpSpPr>
        <p:grpSpPr bwMode="auto">
          <a:xfrm rot="739450">
            <a:off x="6429375" y="4429125"/>
            <a:ext cx="785813" cy="374650"/>
            <a:chOff x="642913" y="4286262"/>
            <a:chExt cx="2245709" cy="1071571"/>
          </a:xfrm>
        </p:grpSpPr>
        <p:grpSp>
          <p:nvGrpSpPr>
            <p:cNvPr id="3334" name="그룹 278"/>
            <p:cNvGrpSpPr>
              <a:grpSpLocks/>
            </p:cNvGrpSpPr>
            <p:nvPr/>
          </p:nvGrpSpPr>
          <p:grpSpPr bwMode="auto">
            <a:xfrm rot="10800000">
              <a:off x="642913" y="4286262"/>
              <a:ext cx="2245709" cy="1071571"/>
              <a:chOff x="5256213" y="730250"/>
              <a:chExt cx="646112" cy="373063"/>
            </a:xfrm>
          </p:grpSpPr>
          <p:sp>
            <p:nvSpPr>
              <p:cNvPr id="333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56213" y="730250"/>
                <a:ext cx="646112" cy="373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337" name="Freeform 5"/>
              <p:cNvSpPr>
                <a:spLocks/>
              </p:cNvSpPr>
              <p:nvPr/>
            </p:nvSpPr>
            <p:spPr bwMode="auto">
              <a:xfrm>
                <a:off x="5478463" y="831850"/>
                <a:ext cx="79375" cy="155575"/>
              </a:xfrm>
              <a:custGeom>
                <a:avLst/>
                <a:gdLst>
                  <a:gd name="T0" fmla="*/ 246 w 246"/>
                  <a:gd name="T1" fmla="*/ 25 h 588"/>
                  <a:gd name="T2" fmla="*/ 171 w 246"/>
                  <a:gd name="T3" fmla="*/ 0 h 588"/>
                  <a:gd name="T4" fmla="*/ 169 w 246"/>
                  <a:gd name="T5" fmla="*/ 1 h 588"/>
                  <a:gd name="T6" fmla="*/ 162 w 246"/>
                  <a:gd name="T7" fmla="*/ 2 h 588"/>
                  <a:gd name="T8" fmla="*/ 153 w 246"/>
                  <a:gd name="T9" fmla="*/ 6 h 588"/>
                  <a:gd name="T10" fmla="*/ 142 w 246"/>
                  <a:gd name="T11" fmla="*/ 10 h 588"/>
                  <a:gd name="T12" fmla="*/ 128 w 246"/>
                  <a:gd name="T13" fmla="*/ 15 h 588"/>
                  <a:gd name="T14" fmla="*/ 112 w 246"/>
                  <a:gd name="T15" fmla="*/ 22 h 588"/>
                  <a:gd name="T16" fmla="*/ 96 w 246"/>
                  <a:gd name="T17" fmla="*/ 31 h 588"/>
                  <a:gd name="T18" fmla="*/ 80 w 246"/>
                  <a:gd name="T19" fmla="*/ 40 h 588"/>
                  <a:gd name="T20" fmla="*/ 62 w 246"/>
                  <a:gd name="T21" fmla="*/ 50 h 588"/>
                  <a:gd name="T22" fmla="*/ 47 w 246"/>
                  <a:gd name="T23" fmla="*/ 61 h 588"/>
                  <a:gd name="T24" fmla="*/ 33 w 246"/>
                  <a:gd name="T25" fmla="*/ 74 h 588"/>
                  <a:gd name="T26" fmla="*/ 21 w 246"/>
                  <a:gd name="T27" fmla="*/ 89 h 588"/>
                  <a:gd name="T28" fmla="*/ 10 w 246"/>
                  <a:gd name="T29" fmla="*/ 104 h 588"/>
                  <a:gd name="T30" fmla="*/ 3 w 246"/>
                  <a:gd name="T31" fmla="*/ 121 h 588"/>
                  <a:gd name="T32" fmla="*/ 0 w 246"/>
                  <a:gd name="T33" fmla="*/ 138 h 588"/>
                  <a:gd name="T34" fmla="*/ 1 w 246"/>
                  <a:gd name="T35" fmla="*/ 157 h 588"/>
                  <a:gd name="T36" fmla="*/ 7 w 246"/>
                  <a:gd name="T37" fmla="*/ 200 h 588"/>
                  <a:gd name="T38" fmla="*/ 13 w 246"/>
                  <a:gd name="T39" fmla="*/ 248 h 588"/>
                  <a:gd name="T40" fmla="*/ 20 w 246"/>
                  <a:gd name="T41" fmla="*/ 299 h 588"/>
                  <a:gd name="T42" fmla="*/ 27 w 246"/>
                  <a:gd name="T43" fmla="*/ 346 h 588"/>
                  <a:gd name="T44" fmla="*/ 34 w 246"/>
                  <a:gd name="T45" fmla="*/ 390 h 588"/>
                  <a:gd name="T46" fmla="*/ 43 w 246"/>
                  <a:gd name="T47" fmla="*/ 424 h 588"/>
                  <a:gd name="T48" fmla="*/ 52 w 246"/>
                  <a:gd name="T49" fmla="*/ 446 h 588"/>
                  <a:gd name="T50" fmla="*/ 63 w 246"/>
                  <a:gd name="T51" fmla="*/ 452 h 588"/>
                  <a:gd name="T52" fmla="*/ 63 w 246"/>
                  <a:gd name="T53" fmla="*/ 452 h 588"/>
                  <a:gd name="T54" fmla="*/ 140 w 246"/>
                  <a:gd name="T55" fmla="*/ 588 h 588"/>
                  <a:gd name="T56" fmla="*/ 150 w 246"/>
                  <a:gd name="T57" fmla="*/ 585 h 588"/>
                  <a:gd name="T58" fmla="*/ 71 w 246"/>
                  <a:gd name="T59" fmla="*/ 445 h 588"/>
                  <a:gd name="T60" fmla="*/ 76 w 246"/>
                  <a:gd name="T61" fmla="*/ 424 h 588"/>
                  <a:gd name="T62" fmla="*/ 72 w 246"/>
                  <a:gd name="T63" fmla="*/ 391 h 588"/>
                  <a:gd name="T64" fmla="*/ 64 w 246"/>
                  <a:gd name="T65" fmla="*/ 350 h 588"/>
                  <a:gd name="T66" fmla="*/ 57 w 246"/>
                  <a:gd name="T67" fmla="*/ 306 h 588"/>
                  <a:gd name="T68" fmla="*/ 53 w 246"/>
                  <a:gd name="T69" fmla="*/ 275 h 588"/>
                  <a:gd name="T70" fmla="*/ 47 w 246"/>
                  <a:gd name="T71" fmla="*/ 242 h 588"/>
                  <a:gd name="T72" fmla="*/ 42 w 246"/>
                  <a:gd name="T73" fmla="*/ 210 h 588"/>
                  <a:gd name="T74" fmla="*/ 39 w 246"/>
                  <a:gd name="T75" fmla="*/ 178 h 588"/>
                  <a:gd name="T76" fmla="*/ 41 w 246"/>
                  <a:gd name="T77" fmla="*/ 149 h 588"/>
                  <a:gd name="T78" fmla="*/ 48 w 246"/>
                  <a:gd name="T79" fmla="*/ 123 h 588"/>
                  <a:gd name="T80" fmla="*/ 64 w 246"/>
                  <a:gd name="T81" fmla="*/ 102 h 588"/>
                  <a:gd name="T82" fmla="*/ 91 w 246"/>
                  <a:gd name="T83" fmla="*/ 88 h 588"/>
                  <a:gd name="T84" fmla="*/ 123 w 246"/>
                  <a:gd name="T85" fmla="*/ 77 h 588"/>
                  <a:gd name="T86" fmla="*/ 152 w 246"/>
                  <a:gd name="T87" fmla="*/ 66 h 588"/>
                  <a:gd name="T88" fmla="*/ 179 w 246"/>
                  <a:gd name="T89" fmla="*/ 55 h 588"/>
                  <a:gd name="T90" fmla="*/ 201 w 246"/>
                  <a:gd name="T91" fmla="*/ 46 h 588"/>
                  <a:gd name="T92" fmla="*/ 221 w 246"/>
                  <a:gd name="T93" fmla="*/ 38 h 588"/>
                  <a:gd name="T94" fmla="*/ 234 w 246"/>
                  <a:gd name="T95" fmla="*/ 31 h 588"/>
                  <a:gd name="T96" fmla="*/ 243 w 246"/>
                  <a:gd name="T97" fmla="*/ 26 h 588"/>
                  <a:gd name="T98" fmla="*/ 246 w 246"/>
                  <a:gd name="T99" fmla="*/ 25 h 588"/>
                  <a:gd name="T100" fmla="*/ 246 w 246"/>
                  <a:gd name="T101" fmla="*/ 25 h 5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6"/>
                  <a:gd name="T154" fmla="*/ 0 h 588"/>
                  <a:gd name="T155" fmla="*/ 246 w 246"/>
                  <a:gd name="T156" fmla="*/ 588 h 5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6" h="588">
                    <a:moveTo>
                      <a:pt x="246" y="25"/>
                    </a:moveTo>
                    <a:lnTo>
                      <a:pt x="171" y="0"/>
                    </a:lnTo>
                    <a:lnTo>
                      <a:pt x="169" y="1"/>
                    </a:lnTo>
                    <a:lnTo>
                      <a:pt x="162" y="2"/>
                    </a:lnTo>
                    <a:lnTo>
                      <a:pt x="153" y="6"/>
                    </a:lnTo>
                    <a:lnTo>
                      <a:pt x="142" y="10"/>
                    </a:lnTo>
                    <a:lnTo>
                      <a:pt x="128" y="15"/>
                    </a:lnTo>
                    <a:lnTo>
                      <a:pt x="112" y="22"/>
                    </a:lnTo>
                    <a:lnTo>
                      <a:pt x="96" y="31"/>
                    </a:lnTo>
                    <a:lnTo>
                      <a:pt x="80" y="40"/>
                    </a:lnTo>
                    <a:lnTo>
                      <a:pt x="62" y="50"/>
                    </a:lnTo>
                    <a:lnTo>
                      <a:pt x="47" y="61"/>
                    </a:lnTo>
                    <a:lnTo>
                      <a:pt x="33" y="74"/>
                    </a:lnTo>
                    <a:lnTo>
                      <a:pt x="21" y="89"/>
                    </a:lnTo>
                    <a:lnTo>
                      <a:pt x="10" y="104"/>
                    </a:lnTo>
                    <a:lnTo>
                      <a:pt x="3" y="121"/>
                    </a:lnTo>
                    <a:lnTo>
                      <a:pt x="0" y="138"/>
                    </a:lnTo>
                    <a:lnTo>
                      <a:pt x="1" y="157"/>
                    </a:lnTo>
                    <a:lnTo>
                      <a:pt x="7" y="200"/>
                    </a:lnTo>
                    <a:lnTo>
                      <a:pt x="13" y="248"/>
                    </a:lnTo>
                    <a:lnTo>
                      <a:pt x="20" y="299"/>
                    </a:lnTo>
                    <a:lnTo>
                      <a:pt x="27" y="346"/>
                    </a:lnTo>
                    <a:lnTo>
                      <a:pt x="34" y="390"/>
                    </a:lnTo>
                    <a:lnTo>
                      <a:pt x="43" y="424"/>
                    </a:lnTo>
                    <a:lnTo>
                      <a:pt x="52" y="446"/>
                    </a:lnTo>
                    <a:lnTo>
                      <a:pt x="63" y="452"/>
                    </a:lnTo>
                    <a:lnTo>
                      <a:pt x="140" y="588"/>
                    </a:lnTo>
                    <a:lnTo>
                      <a:pt x="150" y="585"/>
                    </a:lnTo>
                    <a:lnTo>
                      <a:pt x="71" y="445"/>
                    </a:lnTo>
                    <a:lnTo>
                      <a:pt x="76" y="424"/>
                    </a:lnTo>
                    <a:lnTo>
                      <a:pt x="72" y="391"/>
                    </a:lnTo>
                    <a:lnTo>
                      <a:pt x="64" y="350"/>
                    </a:lnTo>
                    <a:lnTo>
                      <a:pt x="57" y="306"/>
                    </a:lnTo>
                    <a:lnTo>
                      <a:pt x="53" y="275"/>
                    </a:lnTo>
                    <a:lnTo>
                      <a:pt x="47" y="242"/>
                    </a:lnTo>
                    <a:lnTo>
                      <a:pt x="42" y="210"/>
                    </a:lnTo>
                    <a:lnTo>
                      <a:pt x="39" y="178"/>
                    </a:lnTo>
                    <a:lnTo>
                      <a:pt x="41" y="149"/>
                    </a:lnTo>
                    <a:lnTo>
                      <a:pt x="48" y="123"/>
                    </a:lnTo>
                    <a:lnTo>
                      <a:pt x="64" y="102"/>
                    </a:lnTo>
                    <a:lnTo>
                      <a:pt x="91" y="88"/>
                    </a:lnTo>
                    <a:lnTo>
                      <a:pt x="123" y="77"/>
                    </a:lnTo>
                    <a:lnTo>
                      <a:pt x="152" y="66"/>
                    </a:lnTo>
                    <a:lnTo>
                      <a:pt x="179" y="55"/>
                    </a:lnTo>
                    <a:lnTo>
                      <a:pt x="201" y="46"/>
                    </a:lnTo>
                    <a:lnTo>
                      <a:pt x="221" y="38"/>
                    </a:lnTo>
                    <a:lnTo>
                      <a:pt x="234" y="31"/>
                    </a:lnTo>
                    <a:lnTo>
                      <a:pt x="243" y="26"/>
                    </a:lnTo>
                    <a:lnTo>
                      <a:pt x="246" y="25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8" name="Freeform 6"/>
              <p:cNvSpPr>
                <a:spLocks/>
              </p:cNvSpPr>
              <p:nvPr/>
            </p:nvSpPr>
            <p:spPr bwMode="auto">
              <a:xfrm>
                <a:off x="5543550" y="839788"/>
                <a:ext cx="57150" cy="161925"/>
              </a:xfrm>
              <a:custGeom>
                <a:avLst/>
                <a:gdLst>
                  <a:gd name="T0" fmla="*/ 119 w 177"/>
                  <a:gd name="T1" fmla="*/ 0 h 612"/>
                  <a:gd name="T2" fmla="*/ 133 w 177"/>
                  <a:gd name="T3" fmla="*/ 0 h 612"/>
                  <a:gd name="T4" fmla="*/ 145 w 177"/>
                  <a:gd name="T5" fmla="*/ 0 h 612"/>
                  <a:gd name="T6" fmla="*/ 155 w 177"/>
                  <a:gd name="T7" fmla="*/ 2 h 612"/>
                  <a:gd name="T8" fmla="*/ 164 w 177"/>
                  <a:gd name="T9" fmla="*/ 2 h 612"/>
                  <a:gd name="T10" fmla="*/ 170 w 177"/>
                  <a:gd name="T11" fmla="*/ 3 h 612"/>
                  <a:gd name="T12" fmla="*/ 174 w 177"/>
                  <a:gd name="T13" fmla="*/ 4 h 612"/>
                  <a:gd name="T14" fmla="*/ 176 w 177"/>
                  <a:gd name="T15" fmla="*/ 4 h 612"/>
                  <a:gd name="T16" fmla="*/ 177 w 177"/>
                  <a:gd name="T17" fmla="*/ 4 h 612"/>
                  <a:gd name="T18" fmla="*/ 166 w 177"/>
                  <a:gd name="T19" fmla="*/ 19 h 612"/>
                  <a:gd name="T20" fmla="*/ 149 w 177"/>
                  <a:gd name="T21" fmla="*/ 40 h 612"/>
                  <a:gd name="T22" fmla="*/ 130 w 177"/>
                  <a:gd name="T23" fmla="*/ 65 h 612"/>
                  <a:gd name="T24" fmla="*/ 109 w 177"/>
                  <a:gd name="T25" fmla="*/ 92 h 612"/>
                  <a:gd name="T26" fmla="*/ 89 w 177"/>
                  <a:gd name="T27" fmla="*/ 119 h 612"/>
                  <a:gd name="T28" fmla="*/ 72 w 177"/>
                  <a:gd name="T29" fmla="*/ 143 h 612"/>
                  <a:gd name="T30" fmla="*/ 57 w 177"/>
                  <a:gd name="T31" fmla="*/ 164 h 612"/>
                  <a:gd name="T32" fmla="*/ 49 w 177"/>
                  <a:gd name="T33" fmla="*/ 181 h 612"/>
                  <a:gd name="T34" fmla="*/ 48 w 177"/>
                  <a:gd name="T35" fmla="*/ 200 h 612"/>
                  <a:gd name="T36" fmla="*/ 51 w 177"/>
                  <a:gd name="T37" fmla="*/ 234 h 612"/>
                  <a:gd name="T38" fmla="*/ 57 w 177"/>
                  <a:gd name="T39" fmla="*/ 277 h 612"/>
                  <a:gd name="T40" fmla="*/ 65 w 177"/>
                  <a:gd name="T41" fmla="*/ 325 h 612"/>
                  <a:gd name="T42" fmla="*/ 71 w 177"/>
                  <a:gd name="T43" fmla="*/ 372 h 612"/>
                  <a:gd name="T44" fmla="*/ 76 w 177"/>
                  <a:gd name="T45" fmla="*/ 416 h 612"/>
                  <a:gd name="T46" fmla="*/ 77 w 177"/>
                  <a:gd name="T47" fmla="*/ 452 h 612"/>
                  <a:gd name="T48" fmla="*/ 73 w 177"/>
                  <a:gd name="T49" fmla="*/ 474 h 612"/>
                  <a:gd name="T50" fmla="*/ 146 w 177"/>
                  <a:gd name="T51" fmla="*/ 608 h 612"/>
                  <a:gd name="T52" fmla="*/ 136 w 177"/>
                  <a:gd name="T53" fmla="*/ 612 h 612"/>
                  <a:gd name="T54" fmla="*/ 64 w 177"/>
                  <a:gd name="T55" fmla="*/ 479 h 612"/>
                  <a:gd name="T56" fmla="*/ 46 w 177"/>
                  <a:gd name="T57" fmla="*/ 468 h 612"/>
                  <a:gd name="T58" fmla="*/ 32 w 177"/>
                  <a:gd name="T59" fmla="*/ 437 h 612"/>
                  <a:gd name="T60" fmla="*/ 21 w 177"/>
                  <a:gd name="T61" fmla="*/ 392 h 612"/>
                  <a:gd name="T62" fmla="*/ 13 w 177"/>
                  <a:gd name="T63" fmla="*/ 339 h 612"/>
                  <a:gd name="T64" fmla="*/ 6 w 177"/>
                  <a:gd name="T65" fmla="*/ 284 h 612"/>
                  <a:gd name="T66" fmla="*/ 3 w 177"/>
                  <a:gd name="T67" fmla="*/ 233 h 612"/>
                  <a:gd name="T68" fmla="*/ 1 w 177"/>
                  <a:gd name="T69" fmla="*/ 193 h 612"/>
                  <a:gd name="T70" fmla="*/ 0 w 177"/>
                  <a:gd name="T71" fmla="*/ 170 h 612"/>
                  <a:gd name="T72" fmla="*/ 5 w 177"/>
                  <a:gd name="T73" fmla="*/ 154 h 612"/>
                  <a:gd name="T74" fmla="*/ 19 w 177"/>
                  <a:gd name="T75" fmla="*/ 130 h 612"/>
                  <a:gd name="T76" fmla="*/ 38 w 177"/>
                  <a:gd name="T77" fmla="*/ 102 h 612"/>
                  <a:gd name="T78" fmla="*/ 59 w 177"/>
                  <a:gd name="T79" fmla="*/ 73 h 612"/>
                  <a:gd name="T80" fmla="*/ 81 w 177"/>
                  <a:gd name="T81" fmla="*/ 46 h 612"/>
                  <a:gd name="T82" fmla="*/ 100 w 177"/>
                  <a:gd name="T83" fmla="*/ 23 h 612"/>
                  <a:gd name="T84" fmla="*/ 114 w 177"/>
                  <a:gd name="T85" fmla="*/ 6 h 612"/>
                  <a:gd name="T86" fmla="*/ 119 w 177"/>
                  <a:gd name="T87" fmla="*/ 0 h 612"/>
                  <a:gd name="T88" fmla="*/ 119 w 177"/>
                  <a:gd name="T89" fmla="*/ 0 h 61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7"/>
                  <a:gd name="T136" fmla="*/ 0 h 612"/>
                  <a:gd name="T137" fmla="*/ 177 w 177"/>
                  <a:gd name="T138" fmla="*/ 612 h 61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7" h="612">
                    <a:moveTo>
                      <a:pt x="119" y="0"/>
                    </a:moveTo>
                    <a:lnTo>
                      <a:pt x="133" y="0"/>
                    </a:lnTo>
                    <a:lnTo>
                      <a:pt x="145" y="0"/>
                    </a:lnTo>
                    <a:lnTo>
                      <a:pt x="155" y="2"/>
                    </a:lnTo>
                    <a:lnTo>
                      <a:pt x="164" y="2"/>
                    </a:lnTo>
                    <a:lnTo>
                      <a:pt x="170" y="3"/>
                    </a:lnTo>
                    <a:lnTo>
                      <a:pt x="174" y="4"/>
                    </a:lnTo>
                    <a:lnTo>
                      <a:pt x="176" y="4"/>
                    </a:lnTo>
                    <a:lnTo>
                      <a:pt x="177" y="4"/>
                    </a:lnTo>
                    <a:lnTo>
                      <a:pt x="166" y="19"/>
                    </a:lnTo>
                    <a:lnTo>
                      <a:pt x="149" y="40"/>
                    </a:lnTo>
                    <a:lnTo>
                      <a:pt x="130" y="65"/>
                    </a:lnTo>
                    <a:lnTo>
                      <a:pt x="109" y="92"/>
                    </a:lnTo>
                    <a:lnTo>
                      <a:pt x="89" y="119"/>
                    </a:lnTo>
                    <a:lnTo>
                      <a:pt x="72" y="143"/>
                    </a:lnTo>
                    <a:lnTo>
                      <a:pt x="57" y="164"/>
                    </a:lnTo>
                    <a:lnTo>
                      <a:pt x="49" y="181"/>
                    </a:lnTo>
                    <a:lnTo>
                      <a:pt x="48" y="200"/>
                    </a:lnTo>
                    <a:lnTo>
                      <a:pt x="51" y="234"/>
                    </a:lnTo>
                    <a:lnTo>
                      <a:pt x="57" y="277"/>
                    </a:lnTo>
                    <a:lnTo>
                      <a:pt x="65" y="325"/>
                    </a:lnTo>
                    <a:lnTo>
                      <a:pt x="71" y="372"/>
                    </a:lnTo>
                    <a:lnTo>
                      <a:pt x="76" y="416"/>
                    </a:lnTo>
                    <a:lnTo>
                      <a:pt x="77" y="452"/>
                    </a:lnTo>
                    <a:lnTo>
                      <a:pt x="73" y="474"/>
                    </a:lnTo>
                    <a:lnTo>
                      <a:pt x="146" y="608"/>
                    </a:lnTo>
                    <a:lnTo>
                      <a:pt x="136" y="612"/>
                    </a:lnTo>
                    <a:lnTo>
                      <a:pt x="64" y="479"/>
                    </a:lnTo>
                    <a:lnTo>
                      <a:pt x="46" y="468"/>
                    </a:lnTo>
                    <a:lnTo>
                      <a:pt x="32" y="437"/>
                    </a:lnTo>
                    <a:lnTo>
                      <a:pt x="21" y="392"/>
                    </a:lnTo>
                    <a:lnTo>
                      <a:pt x="13" y="339"/>
                    </a:lnTo>
                    <a:lnTo>
                      <a:pt x="6" y="284"/>
                    </a:lnTo>
                    <a:lnTo>
                      <a:pt x="3" y="233"/>
                    </a:lnTo>
                    <a:lnTo>
                      <a:pt x="1" y="193"/>
                    </a:lnTo>
                    <a:lnTo>
                      <a:pt x="0" y="170"/>
                    </a:lnTo>
                    <a:lnTo>
                      <a:pt x="5" y="154"/>
                    </a:lnTo>
                    <a:lnTo>
                      <a:pt x="19" y="130"/>
                    </a:lnTo>
                    <a:lnTo>
                      <a:pt x="38" y="102"/>
                    </a:lnTo>
                    <a:lnTo>
                      <a:pt x="59" y="73"/>
                    </a:lnTo>
                    <a:lnTo>
                      <a:pt x="81" y="46"/>
                    </a:lnTo>
                    <a:lnTo>
                      <a:pt x="100" y="23"/>
                    </a:lnTo>
                    <a:lnTo>
                      <a:pt x="114" y="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9" name="Freeform 7"/>
              <p:cNvSpPr>
                <a:spLocks/>
              </p:cNvSpPr>
              <p:nvPr/>
            </p:nvSpPr>
            <p:spPr bwMode="auto">
              <a:xfrm>
                <a:off x="5597525" y="835025"/>
                <a:ext cx="58737" cy="158750"/>
              </a:xfrm>
              <a:custGeom>
                <a:avLst/>
                <a:gdLst>
                  <a:gd name="T0" fmla="*/ 120 w 185"/>
                  <a:gd name="T1" fmla="*/ 23 h 600"/>
                  <a:gd name="T2" fmla="*/ 115 w 185"/>
                  <a:gd name="T3" fmla="*/ 29 h 600"/>
                  <a:gd name="T4" fmla="*/ 101 w 185"/>
                  <a:gd name="T5" fmla="*/ 46 h 600"/>
                  <a:gd name="T6" fmla="*/ 80 w 185"/>
                  <a:gd name="T7" fmla="*/ 73 h 600"/>
                  <a:gd name="T8" fmla="*/ 57 w 185"/>
                  <a:gd name="T9" fmla="*/ 106 h 600"/>
                  <a:gd name="T10" fmla="*/ 34 w 185"/>
                  <a:gd name="T11" fmla="*/ 142 h 600"/>
                  <a:gd name="T12" fmla="*/ 15 w 185"/>
                  <a:gd name="T13" fmla="*/ 181 h 600"/>
                  <a:gd name="T14" fmla="*/ 3 w 185"/>
                  <a:gd name="T15" fmla="*/ 219 h 600"/>
                  <a:gd name="T16" fmla="*/ 0 w 185"/>
                  <a:gd name="T17" fmla="*/ 256 h 600"/>
                  <a:gd name="T18" fmla="*/ 3 w 185"/>
                  <a:gd name="T19" fmla="*/ 290 h 600"/>
                  <a:gd name="T20" fmla="*/ 6 w 185"/>
                  <a:gd name="T21" fmla="*/ 326 h 600"/>
                  <a:gd name="T22" fmla="*/ 10 w 185"/>
                  <a:gd name="T23" fmla="*/ 362 h 600"/>
                  <a:gd name="T24" fmla="*/ 16 w 185"/>
                  <a:gd name="T25" fmla="*/ 397 h 600"/>
                  <a:gd name="T26" fmla="*/ 22 w 185"/>
                  <a:gd name="T27" fmla="*/ 429 h 600"/>
                  <a:gd name="T28" fmla="*/ 31 w 185"/>
                  <a:gd name="T29" fmla="*/ 455 h 600"/>
                  <a:gd name="T30" fmla="*/ 42 w 185"/>
                  <a:gd name="T31" fmla="*/ 472 h 600"/>
                  <a:gd name="T32" fmla="*/ 54 w 185"/>
                  <a:gd name="T33" fmla="*/ 480 h 600"/>
                  <a:gd name="T34" fmla="*/ 122 w 185"/>
                  <a:gd name="T35" fmla="*/ 600 h 600"/>
                  <a:gd name="T36" fmla="*/ 131 w 185"/>
                  <a:gd name="T37" fmla="*/ 596 h 600"/>
                  <a:gd name="T38" fmla="*/ 65 w 185"/>
                  <a:gd name="T39" fmla="*/ 478 h 600"/>
                  <a:gd name="T40" fmla="*/ 71 w 185"/>
                  <a:gd name="T41" fmla="*/ 462 h 600"/>
                  <a:gd name="T42" fmla="*/ 70 w 185"/>
                  <a:gd name="T43" fmla="*/ 435 h 600"/>
                  <a:gd name="T44" fmla="*/ 64 w 185"/>
                  <a:gd name="T45" fmla="*/ 400 h 600"/>
                  <a:gd name="T46" fmla="*/ 55 w 185"/>
                  <a:gd name="T47" fmla="*/ 359 h 600"/>
                  <a:gd name="T48" fmla="*/ 46 w 185"/>
                  <a:gd name="T49" fmla="*/ 317 h 600"/>
                  <a:gd name="T50" fmla="*/ 38 w 185"/>
                  <a:gd name="T51" fmla="*/ 277 h 600"/>
                  <a:gd name="T52" fmla="*/ 37 w 185"/>
                  <a:gd name="T53" fmla="*/ 243 h 600"/>
                  <a:gd name="T54" fmla="*/ 45 w 185"/>
                  <a:gd name="T55" fmla="*/ 216 h 600"/>
                  <a:gd name="T56" fmla="*/ 60 w 185"/>
                  <a:gd name="T57" fmla="*/ 191 h 600"/>
                  <a:gd name="T58" fmla="*/ 78 w 185"/>
                  <a:gd name="T59" fmla="*/ 164 h 600"/>
                  <a:gd name="T60" fmla="*/ 100 w 185"/>
                  <a:gd name="T61" fmla="*/ 135 h 600"/>
                  <a:gd name="T62" fmla="*/ 121 w 185"/>
                  <a:gd name="T63" fmla="*/ 105 h 600"/>
                  <a:gd name="T64" fmla="*/ 143 w 185"/>
                  <a:gd name="T65" fmla="*/ 76 h 600"/>
                  <a:gd name="T66" fmla="*/ 161 w 185"/>
                  <a:gd name="T67" fmla="*/ 46 h 600"/>
                  <a:gd name="T68" fmla="*/ 176 w 185"/>
                  <a:gd name="T69" fmla="*/ 22 h 600"/>
                  <a:gd name="T70" fmla="*/ 185 w 185"/>
                  <a:gd name="T71" fmla="*/ 0 h 600"/>
                  <a:gd name="T72" fmla="*/ 183 w 185"/>
                  <a:gd name="T73" fmla="*/ 1 h 600"/>
                  <a:gd name="T74" fmla="*/ 178 w 185"/>
                  <a:gd name="T75" fmla="*/ 3 h 600"/>
                  <a:gd name="T76" fmla="*/ 171 w 185"/>
                  <a:gd name="T77" fmla="*/ 7 h 600"/>
                  <a:gd name="T78" fmla="*/ 162 w 185"/>
                  <a:gd name="T79" fmla="*/ 11 h 600"/>
                  <a:gd name="T80" fmla="*/ 152 w 185"/>
                  <a:gd name="T81" fmla="*/ 16 h 600"/>
                  <a:gd name="T82" fmla="*/ 141 w 185"/>
                  <a:gd name="T83" fmla="*/ 19 h 600"/>
                  <a:gd name="T84" fmla="*/ 130 w 185"/>
                  <a:gd name="T85" fmla="*/ 22 h 600"/>
                  <a:gd name="T86" fmla="*/ 120 w 185"/>
                  <a:gd name="T87" fmla="*/ 23 h 600"/>
                  <a:gd name="T88" fmla="*/ 120 w 185"/>
                  <a:gd name="T89" fmla="*/ 23 h 60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5"/>
                  <a:gd name="T136" fmla="*/ 0 h 600"/>
                  <a:gd name="T137" fmla="*/ 185 w 185"/>
                  <a:gd name="T138" fmla="*/ 600 h 60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5" h="600">
                    <a:moveTo>
                      <a:pt x="120" y="23"/>
                    </a:moveTo>
                    <a:lnTo>
                      <a:pt x="115" y="29"/>
                    </a:lnTo>
                    <a:lnTo>
                      <a:pt x="101" y="46"/>
                    </a:lnTo>
                    <a:lnTo>
                      <a:pt x="80" y="73"/>
                    </a:lnTo>
                    <a:lnTo>
                      <a:pt x="57" y="106"/>
                    </a:lnTo>
                    <a:lnTo>
                      <a:pt x="34" y="142"/>
                    </a:lnTo>
                    <a:lnTo>
                      <a:pt x="15" y="181"/>
                    </a:lnTo>
                    <a:lnTo>
                      <a:pt x="3" y="219"/>
                    </a:lnTo>
                    <a:lnTo>
                      <a:pt x="0" y="256"/>
                    </a:lnTo>
                    <a:lnTo>
                      <a:pt x="3" y="290"/>
                    </a:lnTo>
                    <a:lnTo>
                      <a:pt x="6" y="326"/>
                    </a:lnTo>
                    <a:lnTo>
                      <a:pt x="10" y="362"/>
                    </a:lnTo>
                    <a:lnTo>
                      <a:pt x="16" y="397"/>
                    </a:lnTo>
                    <a:lnTo>
                      <a:pt x="22" y="429"/>
                    </a:lnTo>
                    <a:lnTo>
                      <a:pt x="31" y="455"/>
                    </a:lnTo>
                    <a:lnTo>
                      <a:pt x="42" y="472"/>
                    </a:lnTo>
                    <a:lnTo>
                      <a:pt x="54" y="480"/>
                    </a:lnTo>
                    <a:lnTo>
                      <a:pt x="122" y="600"/>
                    </a:lnTo>
                    <a:lnTo>
                      <a:pt x="131" y="596"/>
                    </a:lnTo>
                    <a:lnTo>
                      <a:pt x="65" y="478"/>
                    </a:lnTo>
                    <a:lnTo>
                      <a:pt x="71" y="462"/>
                    </a:lnTo>
                    <a:lnTo>
                      <a:pt x="70" y="435"/>
                    </a:lnTo>
                    <a:lnTo>
                      <a:pt x="64" y="400"/>
                    </a:lnTo>
                    <a:lnTo>
                      <a:pt x="55" y="359"/>
                    </a:lnTo>
                    <a:lnTo>
                      <a:pt x="46" y="317"/>
                    </a:lnTo>
                    <a:lnTo>
                      <a:pt x="38" y="277"/>
                    </a:lnTo>
                    <a:lnTo>
                      <a:pt x="37" y="243"/>
                    </a:lnTo>
                    <a:lnTo>
                      <a:pt x="45" y="216"/>
                    </a:lnTo>
                    <a:lnTo>
                      <a:pt x="60" y="191"/>
                    </a:lnTo>
                    <a:lnTo>
                      <a:pt x="78" y="164"/>
                    </a:lnTo>
                    <a:lnTo>
                      <a:pt x="100" y="135"/>
                    </a:lnTo>
                    <a:lnTo>
                      <a:pt x="121" y="105"/>
                    </a:lnTo>
                    <a:lnTo>
                      <a:pt x="143" y="76"/>
                    </a:lnTo>
                    <a:lnTo>
                      <a:pt x="161" y="46"/>
                    </a:lnTo>
                    <a:lnTo>
                      <a:pt x="176" y="22"/>
                    </a:lnTo>
                    <a:lnTo>
                      <a:pt x="185" y="0"/>
                    </a:lnTo>
                    <a:lnTo>
                      <a:pt x="183" y="1"/>
                    </a:lnTo>
                    <a:lnTo>
                      <a:pt x="178" y="3"/>
                    </a:lnTo>
                    <a:lnTo>
                      <a:pt x="171" y="7"/>
                    </a:lnTo>
                    <a:lnTo>
                      <a:pt x="162" y="11"/>
                    </a:lnTo>
                    <a:lnTo>
                      <a:pt x="152" y="16"/>
                    </a:lnTo>
                    <a:lnTo>
                      <a:pt x="141" y="19"/>
                    </a:lnTo>
                    <a:lnTo>
                      <a:pt x="130" y="22"/>
                    </a:lnTo>
                    <a:lnTo>
                      <a:pt x="120" y="23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0" name="Freeform 8"/>
              <p:cNvSpPr>
                <a:spLocks/>
              </p:cNvSpPr>
              <p:nvPr/>
            </p:nvSpPr>
            <p:spPr bwMode="auto">
              <a:xfrm>
                <a:off x="5764213" y="862013"/>
                <a:ext cx="38100" cy="44450"/>
              </a:xfrm>
              <a:custGeom>
                <a:avLst/>
                <a:gdLst>
                  <a:gd name="T0" fmla="*/ 100 w 119"/>
                  <a:gd name="T1" fmla="*/ 2 h 172"/>
                  <a:gd name="T2" fmla="*/ 98 w 119"/>
                  <a:gd name="T3" fmla="*/ 2 h 172"/>
                  <a:gd name="T4" fmla="*/ 93 w 119"/>
                  <a:gd name="T5" fmla="*/ 1 h 172"/>
                  <a:gd name="T6" fmla="*/ 85 w 119"/>
                  <a:gd name="T7" fmla="*/ 0 h 172"/>
                  <a:gd name="T8" fmla="*/ 75 w 119"/>
                  <a:gd name="T9" fmla="*/ 0 h 172"/>
                  <a:gd name="T10" fmla="*/ 64 w 119"/>
                  <a:gd name="T11" fmla="*/ 0 h 172"/>
                  <a:gd name="T12" fmla="*/ 51 w 119"/>
                  <a:gd name="T13" fmla="*/ 2 h 172"/>
                  <a:gd name="T14" fmla="*/ 39 w 119"/>
                  <a:gd name="T15" fmla="*/ 7 h 172"/>
                  <a:gd name="T16" fmla="*/ 29 w 119"/>
                  <a:gd name="T17" fmla="*/ 15 h 172"/>
                  <a:gd name="T18" fmla="*/ 27 w 119"/>
                  <a:gd name="T19" fmla="*/ 20 h 172"/>
                  <a:gd name="T20" fmla="*/ 21 w 119"/>
                  <a:gd name="T21" fmla="*/ 28 h 172"/>
                  <a:gd name="T22" fmla="*/ 15 w 119"/>
                  <a:gd name="T23" fmla="*/ 40 h 172"/>
                  <a:gd name="T24" fmla="*/ 7 w 119"/>
                  <a:gd name="T25" fmla="*/ 54 h 172"/>
                  <a:gd name="T26" fmla="*/ 2 w 119"/>
                  <a:gd name="T27" fmla="*/ 67 h 172"/>
                  <a:gd name="T28" fmla="*/ 0 w 119"/>
                  <a:gd name="T29" fmla="*/ 79 h 172"/>
                  <a:gd name="T30" fmla="*/ 2 w 119"/>
                  <a:gd name="T31" fmla="*/ 86 h 172"/>
                  <a:gd name="T32" fmla="*/ 10 w 119"/>
                  <a:gd name="T33" fmla="*/ 89 h 172"/>
                  <a:gd name="T34" fmla="*/ 28 w 119"/>
                  <a:gd name="T35" fmla="*/ 172 h 172"/>
                  <a:gd name="T36" fmla="*/ 34 w 119"/>
                  <a:gd name="T37" fmla="*/ 169 h 172"/>
                  <a:gd name="T38" fmla="*/ 15 w 119"/>
                  <a:gd name="T39" fmla="*/ 86 h 172"/>
                  <a:gd name="T40" fmla="*/ 18 w 119"/>
                  <a:gd name="T41" fmla="*/ 83 h 172"/>
                  <a:gd name="T42" fmla="*/ 22 w 119"/>
                  <a:gd name="T43" fmla="*/ 79 h 172"/>
                  <a:gd name="T44" fmla="*/ 24 w 119"/>
                  <a:gd name="T45" fmla="*/ 73 h 172"/>
                  <a:gd name="T46" fmla="*/ 27 w 119"/>
                  <a:gd name="T47" fmla="*/ 67 h 172"/>
                  <a:gd name="T48" fmla="*/ 31 w 119"/>
                  <a:gd name="T49" fmla="*/ 60 h 172"/>
                  <a:gd name="T50" fmla="*/ 35 w 119"/>
                  <a:gd name="T51" fmla="*/ 54 h 172"/>
                  <a:gd name="T52" fmla="*/ 39 w 119"/>
                  <a:gd name="T53" fmla="*/ 49 h 172"/>
                  <a:gd name="T54" fmla="*/ 45 w 119"/>
                  <a:gd name="T55" fmla="*/ 46 h 172"/>
                  <a:gd name="T56" fmla="*/ 53 w 119"/>
                  <a:gd name="T57" fmla="*/ 42 h 172"/>
                  <a:gd name="T58" fmla="*/ 62 w 119"/>
                  <a:gd name="T59" fmla="*/ 39 h 172"/>
                  <a:gd name="T60" fmla="*/ 72 w 119"/>
                  <a:gd name="T61" fmla="*/ 34 h 172"/>
                  <a:gd name="T62" fmla="*/ 82 w 119"/>
                  <a:gd name="T63" fmla="*/ 31 h 172"/>
                  <a:gd name="T64" fmla="*/ 91 w 119"/>
                  <a:gd name="T65" fmla="*/ 28 h 172"/>
                  <a:gd name="T66" fmla="*/ 101 w 119"/>
                  <a:gd name="T67" fmla="*/ 27 h 172"/>
                  <a:gd name="T68" fmla="*/ 110 w 119"/>
                  <a:gd name="T69" fmla="*/ 26 h 172"/>
                  <a:gd name="T70" fmla="*/ 119 w 119"/>
                  <a:gd name="T71" fmla="*/ 27 h 172"/>
                  <a:gd name="T72" fmla="*/ 100 w 119"/>
                  <a:gd name="T73" fmla="*/ 2 h 172"/>
                  <a:gd name="T74" fmla="*/ 100 w 119"/>
                  <a:gd name="T75" fmla="*/ 2 h 1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9"/>
                  <a:gd name="T115" fmla="*/ 0 h 172"/>
                  <a:gd name="T116" fmla="*/ 119 w 119"/>
                  <a:gd name="T117" fmla="*/ 172 h 1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9" h="172">
                    <a:moveTo>
                      <a:pt x="100" y="2"/>
                    </a:moveTo>
                    <a:lnTo>
                      <a:pt x="98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1" y="2"/>
                    </a:lnTo>
                    <a:lnTo>
                      <a:pt x="39" y="7"/>
                    </a:lnTo>
                    <a:lnTo>
                      <a:pt x="29" y="15"/>
                    </a:lnTo>
                    <a:lnTo>
                      <a:pt x="27" y="20"/>
                    </a:lnTo>
                    <a:lnTo>
                      <a:pt x="21" y="28"/>
                    </a:lnTo>
                    <a:lnTo>
                      <a:pt x="15" y="40"/>
                    </a:lnTo>
                    <a:lnTo>
                      <a:pt x="7" y="54"/>
                    </a:lnTo>
                    <a:lnTo>
                      <a:pt x="2" y="67"/>
                    </a:lnTo>
                    <a:lnTo>
                      <a:pt x="0" y="79"/>
                    </a:lnTo>
                    <a:lnTo>
                      <a:pt x="2" y="86"/>
                    </a:lnTo>
                    <a:lnTo>
                      <a:pt x="10" y="89"/>
                    </a:lnTo>
                    <a:lnTo>
                      <a:pt x="28" y="172"/>
                    </a:lnTo>
                    <a:lnTo>
                      <a:pt x="34" y="169"/>
                    </a:lnTo>
                    <a:lnTo>
                      <a:pt x="15" y="86"/>
                    </a:lnTo>
                    <a:lnTo>
                      <a:pt x="18" y="83"/>
                    </a:lnTo>
                    <a:lnTo>
                      <a:pt x="22" y="79"/>
                    </a:lnTo>
                    <a:lnTo>
                      <a:pt x="24" y="73"/>
                    </a:lnTo>
                    <a:lnTo>
                      <a:pt x="27" y="67"/>
                    </a:lnTo>
                    <a:lnTo>
                      <a:pt x="31" y="60"/>
                    </a:lnTo>
                    <a:lnTo>
                      <a:pt x="35" y="54"/>
                    </a:lnTo>
                    <a:lnTo>
                      <a:pt x="39" y="49"/>
                    </a:lnTo>
                    <a:lnTo>
                      <a:pt x="45" y="46"/>
                    </a:lnTo>
                    <a:lnTo>
                      <a:pt x="53" y="42"/>
                    </a:lnTo>
                    <a:lnTo>
                      <a:pt x="62" y="39"/>
                    </a:lnTo>
                    <a:lnTo>
                      <a:pt x="72" y="34"/>
                    </a:lnTo>
                    <a:lnTo>
                      <a:pt x="82" y="31"/>
                    </a:lnTo>
                    <a:lnTo>
                      <a:pt x="91" y="28"/>
                    </a:lnTo>
                    <a:lnTo>
                      <a:pt x="101" y="27"/>
                    </a:lnTo>
                    <a:lnTo>
                      <a:pt x="110" y="26"/>
                    </a:lnTo>
                    <a:lnTo>
                      <a:pt x="119" y="27"/>
                    </a:lnTo>
                    <a:lnTo>
                      <a:pt x="100" y="2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1" name="Freeform 9"/>
              <p:cNvSpPr>
                <a:spLocks/>
              </p:cNvSpPr>
              <p:nvPr/>
            </p:nvSpPr>
            <p:spPr bwMode="auto">
              <a:xfrm>
                <a:off x="5829300" y="949325"/>
                <a:ext cx="31750" cy="68263"/>
              </a:xfrm>
              <a:custGeom>
                <a:avLst/>
                <a:gdLst>
                  <a:gd name="T0" fmla="*/ 104 w 104"/>
                  <a:gd name="T1" fmla="*/ 200 h 257"/>
                  <a:gd name="T2" fmla="*/ 94 w 104"/>
                  <a:gd name="T3" fmla="*/ 224 h 257"/>
                  <a:gd name="T4" fmla="*/ 80 w 104"/>
                  <a:gd name="T5" fmla="*/ 241 h 257"/>
                  <a:gd name="T6" fmla="*/ 64 w 104"/>
                  <a:gd name="T7" fmla="*/ 252 h 257"/>
                  <a:gd name="T8" fmla="*/ 46 w 104"/>
                  <a:gd name="T9" fmla="*/ 257 h 257"/>
                  <a:gd name="T10" fmla="*/ 29 w 104"/>
                  <a:gd name="T11" fmla="*/ 253 h 257"/>
                  <a:gd name="T12" fmla="*/ 16 w 104"/>
                  <a:gd name="T13" fmla="*/ 242 h 257"/>
                  <a:gd name="T14" fmla="*/ 5 w 104"/>
                  <a:gd name="T15" fmla="*/ 223 h 257"/>
                  <a:gd name="T16" fmla="*/ 0 w 104"/>
                  <a:gd name="T17" fmla="*/ 193 h 257"/>
                  <a:gd name="T18" fmla="*/ 0 w 104"/>
                  <a:gd name="T19" fmla="*/ 161 h 257"/>
                  <a:gd name="T20" fmla="*/ 3 w 104"/>
                  <a:gd name="T21" fmla="*/ 130 h 257"/>
                  <a:gd name="T22" fmla="*/ 10 w 104"/>
                  <a:gd name="T23" fmla="*/ 103 h 257"/>
                  <a:gd name="T24" fmla="*/ 19 w 104"/>
                  <a:gd name="T25" fmla="*/ 79 h 257"/>
                  <a:gd name="T26" fmla="*/ 29 w 104"/>
                  <a:gd name="T27" fmla="*/ 56 h 257"/>
                  <a:gd name="T28" fmla="*/ 42 w 104"/>
                  <a:gd name="T29" fmla="*/ 35 h 257"/>
                  <a:gd name="T30" fmla="*/ 55 w 104"/>
                  <a:gd name="T31" fmla="*/ 17 h 257"/>
                  <a:gd name="T32" fmla="*/ 69 w 104"/>
                  <a:gd name="T33" fmla="*/ 0 h 257"/>
                  <a:gd name="T34" fmla="*/ 74 w 104"/>
                  <a:gd name="T35" fmla="*/ 23 h 257"/>
                  <a:gd name="T36" fmla="*/ 79 w 104"/>
                  <a:gd name="T37" fmla="*/ 46 h 257"/>
                  <a:gd name="T38" fmla="*/ 84 w 104"/>
                  <a:gd name="T39" fmla="*/ 70 h 257"/>
                  <a:gd name="T40" fmla="*/ 88 w 104"/>
                  <a:gd name="T41" fmla="*/ 96 h 257"/>
                  <a:gd name="T42" fmla="*/ 93 w 104"/>
                  <a:gd name="T43" fmla="*/ 122 h 257"/>
                  <a:gd name="T44" fmla="*/ 97 w 104"/>
                  <a:gd name="T45" fmla="*/ 148 h 257"/>
                  <a:gd name="T46" fmla="*/ 101 w 104"/>
                  <a:gd name="T47" fmla="*/ 173 h 257"/>
                  <a:gd name="T48" fmla="*/ 104 w 104"/>
                  <a:gd name="T49" fmla="*/ 200 h 257"/>
                  <a:gd name="T50" fmla="*/ 104 w 104"/>
                  <a:gd name="T51" fmla="*/ 200 h 2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4"/>
                  <a:gd name="T79" fmla="*/ 0 h 257"/>
                  <a:gd name="T80" fmla="*/ 104 w 104"/>
                  <a:gd name="T81" fmla="*/ 257 h 2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4" h="257">
                    <a:moveTo>
                      <a:pt x="104" y="200"/>
                    </a:moveTo>
                    <a:lnTo>
                      <a:pt x="94" y="224"/>
                    </a:lnTo>
                    <a:lnTo>
                      <a:pt x="80" y="241"/>
                    </a:lnTo>
                    <a:lnTo>
                      <a:pt x="64" y="252"/>
                    </a:lnTo>
                    <a:lnTo>
                      <a:pt x="46" y="257"/>
                    </a:lnTo>
                    <a:lnTo>
                      <a:pt x="29" y="253"/>
                    </a:lnTo>
                    <a:lnTo>
                      <a:pt x="16" y="242"/>
                    </a:lnTo>
                    <a:lnTo>
                      <a:pt x="5" y="223"/>
                    </a:lnTo>
                    <a:lnTo>
                      <a:pt x="0" y="193"/>
                    </a:lnTo>
                    <a:lnTo>
                      <a:pt x="0" y="161"/>
                    </a:lnTo>
                    <a:lnTo>
                      <a:pt x="3" y="130"/>
                    </a:lnTo>
                    <a:lnTo>
                      <a:pt x="10" y="103"/>
                    </a:lnTo>
                    <a:lnTo>
                      <a:pt x="19" y="79"/>
                    </a:lnTo>
                    <a:lnTo>
                      <a:pt x="29" y="56"/>
                    </a:lnTo>
                    <a:lnTo>
                      <a:pt x="42" y="35"/>
                    </a:lnTo>
                    <a:lnTo>
                      <a:pt x="55" y="17"/>
                    </a:lnTo>
                    <a:lnTo>
                      <a:pt x="69" y="0"/>
                    </a:lnTo>
                    <a:lnTo>
                      <a:pt x="74" y="23"/>
                    </a:lnTo>
                    <a:lnTo>
                      <a:pt x="79" y="46"/>
                    </a:lnTo>
                    <a:lnTo>
                      <a:pt x="84" y="70"/>
                    </a:lnTo>
                    <a:lnTo>
                      <a:pt x="88" y="96"/>
                    </a:lnTo>
                    <a:lnTo>
                      <a:pt x="93" y="122"/>
                    </a:lnTo>
                    <a:lnTo>
                      <a:pt x="97" y="148"/>
                    </a:lnTo>
                    <a:lnTo>
                      <a:pt x="101" y="173"/>
                    </a:lnTo>
                    <a:lnTo>
                      <a:pt x="104" y="200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2" name="Freeform 10"/>
              <p:cNvSpPr>
                <a:spLocks/>
              </p:cNvSpPr>
              <p:nvPr/>
            </p:nvSpPr>
            <p:spPr bwMode="auto">
              <a:xfrm>
                <a:off x="5854700" y="949325"/>
                <a:ext cx="41275" cy="57150"/>
              </a:xfrm>
              <a:custGeom>
                <a:avLst/>
                <a:gdLst>
                  <a:gd name="T0" fmla="*/ 0 w 128"/>
                  <a:gd name="T1" fmla="*/ 0 h 220"/>
                  <a:gd name="T2" fmla="*/ 5 w 128"/>
                  <a:gd name="T3" fmla="*/ 21 h 220"/>
                  <a:gd name="T4" fmla="*/ 10 w 128"/>
                  <a:gd name="T5" fmla="*/ 45 h 220"/>
                  <a:gd name="T6" fmla="*/ 15 w 128"/>
                  <a:gd name="T7" fmla="*/ 69 h 220"/>
                  <a:gd name="T8" fmla="*/ 20 w 128"/>
                  <a:gd name="T9" fmla="*/ 95 h 220"/>
                  <a:gd name="T10" fmla="*/ 24 w 128"/>
                  <a:gd name="T11" fmla="*/ 121 h 220"/>
                  <a:gd name="T12" fmla="*/ 29 w 128"/>
                  <a:gd name="T13" fmla="*/ 148 h 220"/>
                  <a:gd name="T14" fmla="*/ 32 w 128"/>
                  <a:gd name="T15" fmla="*/ 173 h 220"/>
                  <a:gd name="T16" fmla="*/ 35 w 128"/>
                  <a:gd name="T17" fmla="*/ 199 h 220"/>
                  <a:gd name="T18" fmla="*/ 53 w 128"/>
                  <a:gd name="T19" fmla="*/ 213 h 220"/>
                  <a:gd name="T20" fmla="*/ 72 w 128"/>
                  <a:gd name="T21" fmla="*/ 220 h 220"/>
                  <a:gd name="T22" fmla="*/ 91 w 128"/>
                  <a:gd name="T23" fmla="*/ 220 h 220"/>
                  <a:gd name="T24" fmla="*/ 106 w 128"/>
                  <a:gd name="T25" fmla="*/ 214 h 220"/>
                  <a:gd name="T26" fmla="*/ 118 w 128"/>
                  <a:gd name="T27" fmla="*/ 203 h 220"/>
                  <a:gd name="T28" fmla="*/ 127 w 128"/>
                  <a:gd name="T29" fmla="*/ 185 h 220"/>
                  <a:gd name="T30" fmla="*/ 128 w 128"/>
                  <a:gd name="T31" fmla="*/ 163 h 220"/>
                  <a:gd name="T32" fmla="*/ 121 w 128"/>
                  <a:gd name="T33" fmla="*/ 136 h 220"/>
                  <a:gd name="T34" fmla="*/ 111 w 128"/>
                  <a:gd name="T35" fmla="*/ 111 h 220"/>
                  <a:gd name="T36" fmla="*/ 97 w 128"/>
                  <a:gd name="T37" fmla="*/ 89 h 220"/>
                  <a:gd name="T38" fmla="*/ 80 w 128"/>
                  <a:gd name="T39" fmla="*/ 68 h 220"/>
                  <a:gd name="T40" fmla="*/ 62 w 128"/>
                  <a:gd name="T41" fmla="*/ 49 h 220"/>
                  <a:gd name="T42" fmla="*/ 44 w 128"/>
                  <a:gd name="T43" fmla="*/ 33 h 220"/>
                  <a:gd name="T44" fmla="*/ 27 w 128"/>
                  <a:gd name="T45" fmla="*/ 19 h 220"/>
                  <a:gd name="T46" fmla="*/ 11 w 128"/>
                  <a:gd name="T47" fmla="*/ 7 h 220"/>
                  <a:gd name="T48" fmla="*/ 0 w 128"/>
                  <a:gd name="T49" fmla="*/ 0 h 220"/>
                  <a:gd name="T50" fmla="*/ 0 w 128"/>
                  <a:gd name="T51" fmla="*/ 0 h 2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8"/>
                  <a:gd name="T79" fmla="*/ 0 h 220"/>
                  <a:gd name="T80" fmla="*/ 128 w 128"/>
                  <a:gd name="T81" fmla="*/ 220 h 2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8" h="220">
                    <a:moveTo>
                      <a:pt x="0" y="0"/>
                    </a:moveTo>
                    <a:lnTo>
                      <a:pt x="5" y="21"/>
                    </a:lnTo>
                    <a:lnTo>
                      <a:pt x="10" y="45"/>
                    </a:lnTo>
                    <a:lnTo>
                      <a:pt x="15" y="69"/>
                    </a:lnTo>
                    <a:lnTo>
                      <a:pt x="20" y="95"/>
                    </a:lnTo>
                    <a:lnTo>
                      <a:pt x="24" y="121"/>
                    </a:lnTo>
                    <a:lnTo>
                      <a:pt x="29" y="148"/>
                    </a:lnTo>
                    <a:lnTo>
                      <a:pt x="32" y="173"/>
                    </a:lnTo>
                    <a:lnTo>
                      <a:pt x="35" y="199"/>
                    </a:lnTo>
                    <a:lnTo>
                      <a:pt x="53" y="213"/>
                    </a:lnTo>
                    <a:lnTo>
                      <a:pt x="72" y="220"/>
                    </a:lnTo>
                    <a:lnTo>
                      <a:pt x="91" y="220"/>
                    </a:lnTo>
                    <a:lnTo>
                      <a:pt x="106" y="214"/>
                    </a:lnTo>
                    <a:lnTo>
                      <a:pt x="118" y="203"/>
                    </a:lnTo>
                    <a:lnTo>
                      <a:pt x="127" y="185"/>
                    </a:lnTo>
                    <a:lnTo>
                      <a:pt x="128" y="163"/>
                    </a:lnTo>
                    <a:lnTo>
                      <a:pt x="121" y="136"/>
                    </a:lnTo>
                    <a:lnTo>
                      <a:pt x="111" y="111"/>
                    </a:lnTo>
                    <a:lnTo>
                      <a:pt x="97" y="89"/>
                    </a:lnTo>
                    <a:lnTo>
                      <a:pt x="80" y="68"/>
                    </a:lnTo>
                    <a:lnTo>
                      <a:pt x="62" y="49"/>
                    </a:lnTo>
                    <a:lnTo>
                      <a:pt x="44" y="33"/>
                    </a:lnTo>
                    <a:lnTo>
                      <a:pt x="27" y="19"/>
                    </a:lnTo>
                    <a:lnTo>
                      <a:pt x="1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3" name="Freeform 11"/>
              <p:cNvSpPr>
                <a:spLocks/>
              </p:cNvSpPr>
              <p:nvPr/>
            </p:nvSpPr>
            <p:spPr bwMode="auto">
              <a:xfrm>
                <a:off x="5837238" y="871538"/>
                <a:ext cx="63500" cy="90488"/>
              </a:xfrm>
              <a:custGeom>
                <a:avLst/>
                <a:gdLst>
                  <a:gd name="T0" fmla="*/ 85 w 199"/>
                  <a:gd name="T1" fmla="*/ 0 h 343"/>
                  <a:gd name="T2" fmla="*/ 75 w 199"/>
                  <a:gd name="T3" fmla="*/ 10 h 343"/>
                  <a:gd name="T4" fmla="*/ 66 w 199"/>
                  <a:gd name="T5" fmla="*/ 20 h 343"/>
                  <a:gd name="T6" fmla="*/ 57 w 199"/>
                  <a:gd name="T7" fmla="*/ 31 h 343"/>
                  <a:gd name="T8" fmla="*/ 47 w 199"/>
                  <a:gd name="T9" fmla="*/ 42 h 343"/>
                  <a:gd name="T10" fmla="*/ 36 w 199"/>
                  <a:gd name="T11" fmla="*/ 54 h 343"/>
                  <a:gd name="T12" fmla="*/ 24 w 199"/>
                  <a:gd name="T13" fmla="*/ 65 h 343"/>
                  <a:gd name="T14" fmla="*/ 12 w 199"/>
                  <a:gd name="T15" fmla="*/ 77 h 343"/>
                  <a:gd name="T16" fmla="*/ 0 w 199"/>
                  <a:gd name="T17" fmla="*/ 89 h 343"/>
                  <a:gd name="T18" fmla="*/ 19 w 199"/>
                  <a:gd name="T19" fmla="*/ 123 h 343"/>
                  <a:gd name="T20" fmla="*/ 35 w 199"/>
                  <a:gd name="T21" fmla="*/ 157 h 343"/>
                  <a:gd name="T22" fmla="*/ 48 w 199"/>
                  <a:gd name="T23" fmla="*/ 187 h 343"/>
                  <a:gd name="T24" fmla="*/ 58 w 199"/>
                  <a:gd name="T25" fmla="*/ 215 h 343"/>
                  <a:gd name="T26" fmla="*/ 66 w 199"/>
                  <a:gd name="T27" fmla="*/ 237 h 343"/>
                  <a:gd name="T28" fmla="*/ 71 w 199"/>
                  <a:gd name="T29" fmla="*/ 256 h 343"/>
                  <a:gd name="T30" fmla="*/ 74 w 199"/>
                  <a:gd name="T31" fmla="*/ 268 h 343"/>
                  <a:gd name="T32" fmla="*/ 75 w 199"/>
                  <a:gd name="T33" fmla="*/ 271 h 343"/>
                  <a:gd name="T34" fmla="*/ 199 w 199"/>
                  <a:gd name="T35" fmla="*/ 343 h 343"/>
                  <a:gd name="T36" fmla="*/ 193 w 199"/>
                  <a:gd name="T37" fmla="*/ 300 h 343"/>
                  <a:gd name="T38" fmla="*/ 185 w 199"/>
                  <a:gd name="T39" fmla="*/ 258 h 343"/>
                  <a:gd name="T40" fmla="*/ 172 w 199"/>
                  <a:gd name="T41" fmla="*/ 215 h 343"/>
                  <a:gd name="T42" fmla="*/ 159 w 199"/>
                  <a:gd name="T43" fmla="*/ 172 h 343"/>
                  <a:gd name="T44" fmla="*/ 143 w 199"/>
                  <a:gd name="T45" fmla="*/ 128 h 343"/>
                  <a:gd name="T46" fmla="*/ 124 w 199"/>
                  <a:gd name="T47" fmla="*/ 85 h 343"/>
                  <a:gd name="T48" fmla="*/ 105 w 199"/>
                  <a:gd name="T49" fmla="*/ 42 h 343"/>
                  <a:gd name="T50" fmla="*/ 85 w 199"/>
                  <a:gd name="T51" fmla="*/ 0 h 343"/>
                  <a:gd name="T52" fmla="*/ 85 w 199"/>
                  <a:gd name="T53" fmla="*/ 0 h 34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9"/>
                  <a:gd name="T82" fmla="*/ 0 h 343"/>
                  <a:gd name="T83" fmla="*/ 199 w 199"/>
                  <a:gd name="T84" fmla="*/ 343 h 34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9" h="343">
                    <a:moveTo>
                      <a:pt x="85" y="0"/>
                    </a:moveTo>
                    <a:lnTo>
                      <a:pt x="75" y="10"/>
                    </a:lnTo>
                    <a:lnTo>
                      <a:pt x="66" y="20"/>
                    </a:lnTo>
                    <a:lnTo>
                      <a:pt x="57" y="31"/>
                    </a:lnTo>
                    <a:lnTo>
                      <a:pt x="47" y="42"/>
                    </a:lnTo>
                    <a:lnTo>
                      <a:pt x="36" y="54"/>
                    </a:lnTo>
                    <a:lnTo>
                      <a:pt x="24" y="65"/>
                    </a:lnTo>
                    <a:lnTo>
                      <a:pt x="12" y="77"/>
                    </a:lnTo>
                    <a:lnTo>
                      <a:pt x="0" y="89"/>
                    </a:lnTo>
                    <a:lnTo>
                      <a:pt x="19" y="123"/>
                    </a:lnTo>
                    <a:lnTo>
                      <a:pt x="35" y="157"/>
                    </a:lnTo>
                    <a:lnTo>
                      <a:pt x="48" y="187"/>
                    </a:lnTo>
                    <a:lnTo>
                      <a:pt x="58" y="215"/>
                    </a:lnTo>
                    <a:lnTo>
                      <a:pt x="66" y="237"/>
                    </a:lnTo>
                    <a:lnTo>
                      <a:pt x="71" y="256"/>
                    </a:lnTo>
                    <a:lnTo>
                      <a:pt x="74" y="268"/>
                    </a:lnTo>
                    <a:lnTo>
                      <a:pt x="75" y="271"/>
                    </a:lnTo>
                    <a:lnTo>
                      <a:pt x="199" y="343"/>
                    </a:lnTo>
                    <a:lnTo>
                      <a:pt x="193" y="300"/>
                    </a:lnTo>
                    <a:lnTo>
                      <a:pt x="185" y="258"/>
                    </a:lnTo>
                    <a:lnTo>
                      <a:pt x="172" y="215"/>
                    </a:lnTo>
                    <a:lnTo>
                      <a:pt x="159" y="172"/>
                    </a:lnTo>
                    <a:lnTo>
                      <a:pt x="143" y="128"/>
                    </a:lnTo>
                    <a:lnTo>
                      <a:pt x="124" y="85"/>
                    </a:lnTo>
                    <a:lnTo>
                      <a:pt x="105" y="4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4" name="Freeform 12"/>
              <p:cNvSpPr>
                <a:spLocks/>
              </p:cNvSpPr>
              <p:nvPr/>
            </p:nvSpPr>
            <p:spPr bwMode="auto">
              <a:xfrm>
                <a:off x="5789613" y="820738"/>
                <a:ext cx="71437" cy="71438"/>
              </a:xfrm>
              <a:custGeom>
                <a:avLst/>
                <a:gdLst>
                  <a:gd name="T0" fmla="*/ 119 w 227"/>
                  <a:gd name="T1" fmla="*/ 0 h 273"/>
                  <a:gd name="T2" fmla="*/ 133 w 227"/>
                  <a:gd name="T3" fmla="*/ 21 h 273"/>
                  <a:gd name="T4" fmla="*/ 147 w 227"/>
                  <a:gd name="T5" fmla="*/ 42 h 273"/>
                  <a:gd name="T6" fmla="*/ 160 w 227"/>
                  <a:gd name="T7" fmla="*/ 66 h 273"/>
                  <a:gd name="T8" fmla="*/ 174 w 227"/>
                  <a:gd name="T9" fmla="*/ 88 h 273"/>
                  <a:gd name="T10" fmla="*/ 188 w 227"/>
                  <a:gd name="T11" fmla="*/ 111 h 273"/>
                  <a:gd name="T12" fmla="*/ 201 w 227"/>
                  <a:gd name="T13" fmla="*/ 135 h 273"/>
                  <a:gd name="T14" fmla="*/ 214 w 227"/>
                  <a:gd name="T15" fmla="*/ 158 h 273"/>
                  <a:gd name="T16" fmla="*/ 227 w 227"/>
                  <a:gd name="T17" fmla="*/ 183 h 273"/>
                  <a:gd name="T18" fmla="*/ 219 w 227"/>
                  <a:gd name="T19" fmla="*/ 193 h 273"/>
                  <a:gd name="T20" fmla="*/ 210 w 227"/>
                  <a:gd name="T21" fmla="*/ 204 h 273"/>
                  <a:gd name="T22" fmla="*/ 201 w 227"/>
                  <a:gd name="T23" fmla="*/ 216 h 273"/>
                  <a:gd name="T24" fmla="*/ 191 w 227"/>
                  <a:gd name="T25" fmla="*/ 226 h 273"/>
                  <a:gd name="T26" fmla="*/ 179 w 227"/>
                  <a:gd name="T27" fmla="*/ 238 h 273"/>
                  <a:gd name="T28" fmla="*/ 168 w 227"/>
                  <a:gd name="T29" fmla="*/ 250 h 273"/>
                  <a:gd name="T30" fmla="*/ 156 w 227"/>
                  <a:gd name="T31" fmla="*/ 261 h 273"/>
                  <a:gd name="T32" fmla="*/ 144 w 227"/>
                  <a:gd name="T33" fmla="*/ 273 h 273"/>
                  <a:gd name="T34" fmla="*/ 130 w 227"/>
                  <a:gd name="T35" fmla="*/ 252 h 273"/>
                  <a:gd name="T36" fmla="*/ 116 w 227"/>
                  <a:gd name="T37" fmla="*/ 231 h 273"/>
                  <a:gd name="T38" fmla="*/ 100 w 227"/>
                  <a:gd name="T39" fmla="*/ 210 h 273"/>
                  <a:gd name="T40" fmla="*/ 83 w 227"/>
                  <a:gd name="T41" fmla="*/ 190 h 273"/>
                  <a:gd name="T42" fmla="*/ 64 w 227"/>
                  <a:gd name="T43" fmla="*/ 170 h 273"/>
                  <a:gd name="T44" fmla="*/ 44 w 227"/>
                  <a:gd name="T45" fmla="*/ 152 h 273"/>
                  <a:gd name="T46" fmla="*/ 22 w 227"/>
                  <a:gd name="T47" fmla="*/ 135 h 273"/>
                  <a:gd name="T48" fmla="*/ 0 w 227"/>
                  <a:gd name="T49" fmla="*/ 120 h 273"/>
                  <a:gd name="T50" fmla="*/ 17 w 227"/>
                  <a:gd name="T51" fmla="*/ 104 h 273"/>
                  <a:gd name="T52" fmla="*/ 35 w 227"/>
                  <a:gd name="T53" fmla="*/ 89 h 273"/>
                  <a:gd name="T54" fmla="*/ 52 w 227"/>
                  <a:gd name="T55" fmla="*/ 73 h 273"/>
                  <a:gd name="T56" fmla="*/ 67 w 227"/>
                  <a:gd name="T57" fmla="*/ 58 h 273"/>
                  <a:gd name="T58" fmla="*/ 83 w 227"/>
                  <a:gd name="T59" fmla="*/ 42 h 273"/>
                  <a:gd name="T60" fmla="*/ 96 w 227"/>
                  <a:gd name="T61" fmla="*/ 27 h 273"/>
                  <a:gd name="T62" fmla="*/ 108 w 227"/>
                  <a:gd name="T63" fmla="*/ 13 h 273"/>
                  <a:gd name="T64" fmla="*/ 119 w 227"/>
                  <a:gd name="T65" fmla="*/ 0 h 273"/>
                  <a:gd name="T66" fmla="*/ 119 w 227"/>
                  <a:gd name="T67" fmla="*/ 0 h 27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7"/>
                  <a:gd name="T103" fmla="*/ 0 h 273"/>
                  <a:gd name="T104" fmla="*/ 227 w 227"/>
                  <a:gd name="T105" fmla="*/ 273 h 27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7" h="273">
                    <a:moveTo>
                      <a:pt x="119" y="0"/>
                    </a:moveTo>
                    <a:lnTo>
                      <a:pt x="133" y="21"/>
                    </a:lnTo>
                    <a:lnTo>
                      <a:pt x="147" y="42"/>
                    </a:lnTo>
                    <a:lnTo>
                      <a:pt x="160" y="66"/>
                    </a:lnTo>
                    <a:lnTo>
                      <a:pt x="174" y="88"/>
                    </a:lnTo>
                    <a:lnTo>
                      <a:pt x="188" y="111"/>
                    </a:lnTo>
                    <a:lnTo>
                      <a:pt x="201" y="135"/>
                    </a:lnTo>
                    <a:lnTo>
                      <a:pt x="214" y="158"/>
                    </a:lnTo>
                    <a:lnTo>
                      <a:pt x="227" y="183"/>
                    </a:lnTo>
                    <a:lnTo>
                      <a:pt x="219" y="193"/>
                    </a:lnTo>
                    <a:lnTo>
                      <a:pt x="210" y="204"/>
                    </a:lnTo>
                    <a:lnTo>
                      <a:pt x="201" y="216"/>
                    </a:lnTo>
                    <a:lnTo>
                      <a:pt x="191" y="226"/>
                    </a:lnTo>
                    <a:lnTo>
                      <a:pt x="179" y="238"/>
                    </a:lnTo>
                    <a:lnTo>
                      <a:pt x="168" y="250"/>
                    </a:lnTo>
                    <a:lnTo>
                      <a:pt x="156" y="261"/>
                    </a:lnTo>
                    <a:lnTo>
                      <a:pt x="144" y="273"/>
                    </a:lnTo>
                    <a:lnTo>
                      <a:pt x="130" y="252"/>
                    </a:lnTo>
                    <a:lnTo>
                      <a:pt x="116" y="231"/>
                    </a:lnTo>
                    <a:lnTo>
                      <a:pt x="100" y="210"/>
                    </a:lnTo>
                    <a:lnTo>
                      <a:pt x="83" y="190"/>
                    </a:lnTo>
                    <a:lnTo>
                      <a:pt x="64" y="170"/>
                    </a:lnTo>
                    <a:lnTo>
                      <a:pt x="44" y="152"/>
                    </a:lnTo>
                    <a:lnTo>
                      <a:pt x="22" y="135"/>
                    </a:lnTo>
                    <a:lnTo>
                      <a:pt x="0" y="120"/>
                    </a:lnTo>
                    <a:lnTo>
                      <a:pt x="17" y="104"/>
                    </a:lnTo>
                    <a:lnTo>
                      <a:pt x="35" y="89"/>
                    </a:lnTo>
                    <a:lnTo>
                      <a:pt x="52" y="73"/>
                    </a:lnTo>
                    <a:lnTo>
                      <a:pt x="67" y="58"/>
                    </a:lnTo>
                    <a:lnTo>
                      <a:pt x="83" y="42"/>
                    </a:lnTo>
                    <a:lnTo>
                      <a:pt x="96" y="27"/>
                    </a:lnTo>
                    <a:lnTo>
                      <a:pt x="108" y="13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5" name="Freeform 13"/>
              <p:cNvSpPr>
                <a:spLocks/>
              </p:cNvSpPr>
              <p:nvPr/>
            </p:nvSpPr>
            <p:spPr bwMode="auto">
              <a:xfrm>
                <a:off x="5735638" y="758825"/>
                <a:ext cx="88900" cy="90488"/>
              </a:xfrm>
              <a:custGeom>
                <a:avLst/>
                <a:gdLst>
                  <a:gd name="T0" fmla="*/ 47 w 279"/>
                  <a:gd name="T1" fmla="*/ 0 h 343"/>
                  <a:gd name="T2" fmla="*/ 46 w 279"/>
                  <a:gd name="T3" fmla="*/ 20 h 343"/>
                  <a:gd name="T4" fmla="*/ 44 w 279"/>
                  <a:gd name="T5" fmla="*/ 46 h 343"/>
                  <a:gd name="T6" fmla="*/ 41 w 279"/>
                  <a:gd name="T7" fmla="*/ 79 h 343"/>
                  <a:gd name="T8" fmla="*/ 38 w 279"/>
                  <a:gd name="T9" fmla="*/ 116 h 343"/>
                  <a:gd name="T10" fmla="*/ 32 w 279"/>
                  <a:gd name="T11" fmla="*/ 156 h 343"/>
                  <a:gd name="T12" fmla="*/ 24 w 279"/>
                  <a:gd name="T13" fmla="*/ 198 h 343"/>
                  <a:gd name="T14" fmla="*/ 14 w 279"/>
                  <a:gd name="T15" fmla="*/ 239 h 343"/>
                  <a:gd name="T16" fmla="*/ 0 w 279"/>
                  <a:gd name="T17" fmla="*/ 280 h 343"/>
                  <a:gd name="T18" fmla="*/ 14 w 279"/>
                  <a:gd name="T19" fmla="*/ 284 h 343"/>
                  <a:gd name="T20" fmla="*/ 27 w 279"/>
                  <a:gd name="T21" fmla="*/ 288 h 343"/>
                  <a:gd name="T22" fmla="*/ 40 w 279"/>
                  <a:gd name="T23" fmla="*/ 293 h 343"/>
                  <a:gd name="T24" fmla="*/ 56 w 279"/>
                  <a:gd name="T25" fmla="*/ 299 h 343"/>
                  <a:gd name="T26" fmla="*/ 70 w 279"/>
                  <a:gd name="T27" fmla="*/ 305 h 343"/>
                  <a:gd name="T28" fmla="*/ 86 w 279"/>
                  <a:gd name="T29" fmla="*/ 311 h 343"/>
                  <a:gd name="T30" fmla="*/ 103 w 279"/>
                  <a:gd name="T31" fmla="*/ 318 h 343"/>
                  <a:gd name="T32" fmla="*/ 120 w 279"/>
                  <a:gd name="T33" fmla="*/ 325 h 343"/>
                  <a:gd name="T34" fmla="*/ 125 w 279"/>
                  <a:gd name="T35" fmla="*/ 327 h 343"/>
                  <a:gd name="T36" fmla="*/ 129 w 279"/>
                  <a:gd name="T37" fmla="*/ 328 h 343"/>
                  <a:gd name="T38" fmla="*/ 134 w 279"/>
                  <a:gd name="T39" fmla="*/ 330 h 343"/>
                  <a:gd name="T40" fmla="*/ 139 w 279"/>
                  <a:gd name="T41" fmla="*/ 333 h 343"/>
                  <a:gd name="T42" fmla="*/ 143 w 279"/>
                  <a:gd name="T43" fmla="*/ 335 h 343"/>
                  <a:gd name="T44" fmla="*/ 148 w 279"/>
                  <a:gd name="T45" fmla="*/ 339 h 343"/>
                  <a:gd name="T46" fmla="*/ 153 w 279"/>
                  <a:gd name="T47" fmla="*/ 341 h 343"/>
                  <a:gd name="T48" fmla="*/ 158 w 279"/>
                  <a:gd name="T49" fmla="*/ 343 h 343"/>
                  <a:gd name="T50" fmla="*/ 176 w 279"/>
                  <a:gd name="T51" fmla="*/ 328 h 343"/>
                  <a:gd name="T52" fmla="*/ 193 w 279"/>
                  <a:gd name="T53" fmla="*/ 313 h 343"/>
                  <a:gd name="T54" fmla="*/ 211 w 279"/>
                  <a:gd name="T55" fmla="*/ 298 h 343"/>
                  <a:gd name="T56" fmla="*/ 226 w 279"/>
                  <a:gd name="T57" fmla="*/ 281 h 343"/>
                  <a:gd name="T58" fmla="*/ 241 w 279"/>
                  <a:gd name="T59" fmla="*/ 265 h 343"/>
                  <a:gd name="T60" fmla="*/ 256 w 279"/>
                  <a:gd name="T61" fmla="*/ 250 h 343"/>
                  <a:gd name="T62" fmla="*/ 268 w 279"/>
                  <a:gd name="T63" fmla="*/ 236 h 343"/>
                  <a:gd name="T64" fmla="*/ 279 w 279"/>
                  <a:gd name="T65" fmla="*/ 222 h 343"/>
                  <a:gd name="T66" fmla="*/ 263 w 279"/>
                  <a:gd name="T67" fmla="*/ 198 h 343"/>
                  <a:gd name="T68" fmla="*/ 245 w 279"/>
                  <a:gd name="T69" fmla="*/ 175 h 343"/>
                  <a:gd name="T70" fmla="*/ 229 w 279"/>
                  <a:gd name="T71" fmla="*/ 154 h 343"/>
                  <a:gd name="T72" fmla="*/ 214 w 279"/>
                  <a:gd name="T73" fmla="*/ 134 h 343"/>
                  <a:gd name="T74" fmla="*/ 198 w 279"/>
                  <a:gd name="T75" fmla="*/ 115 h 343"/>
                  <a:gd name="T76" fmla="*/ 184 w 279"/>
                  <a:gd name="T77" fmla="*/ 98 h 343"/>
                  <a:gd name="T78" fmla="*/ 170 w 279"/>
                  <a:gd name="T79" fmla="*/ 81 h 343"/>
                  <a:gd name="T80" fmla="*/ 158 w 279"/>
                  <a:gd name="T81" fmla="*/ 67 h 343"/>
                  <a:gd name="T82" fmla="*/ 146 w 279"/>
                  <a:gd name="T83" fmla="*/ 57 h 343"/>
                  <a:gd name="T84" fmla="*/ 135 w 279"/>
                  <a:gd name="T85" fmla="*/ 46 h 343"/>
                  <a:gd name="T86" fmla="*/ 122 w 279"/>
                  <a:gd name="T87" fmla="*/ 37 h 343"/>
                  <a:gd name="T88" fmla="*/ 108 w 279"/>
                  <a:gd name="T89" fmla="*/ 29 h 343"/>
                  <a:gd name="T90" fmla="*/ 93 w 279"/>
                  <a:gd name="T91" fmla="*/ 20 h 343"/>
                  <a:gd name="T92" fmla="*/ 78 w 279"/>
                  <a:gd name="T93" fmla="*/ 13 h 343"/>
                  <a:gd name="T94" fmla="*/ 63 w 279"/>
                  <a:gd name="T95" fmla="*/ 6 h 343"/>
                  <a:gd name="T96" fmla="*/ 47 w 279"/>
                  <a:gd name="T97" fmla="*/ 0 h 343"/>
                  <a:gd name="T98" fmla="*/ 47 w 279"/>
                  <a:gd name="T99" fmla="*/ 0 h 34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9"/>
                  <a:gd name="T151" fmla="*/ 0 h 343"/>
                  <a:gd name="T152" fmla="*/ 279 w 279"/>
                  <a:gd name="T153" fmla="*/ 343 h 34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9" h="343">
                    <a:moveTo>
                      <a:pt x="47" y="0"/>
                    </a:moveTo>
                    <a:lnTo>
                      <a:pt x="46" y="20"/>
                    </a:lnTo>
                    <a:lnTo>
                      <a:pt x="44" y="46"/>
                    </a:lnTo>
                    <a:lnTo>
                      <a:pt x="41" y="79"/>
                    </a:lnTo>
                    <a:lnTo>
                      <a:pt x="38" y="116"/>
                    </a:lnTo>
                    <a:lnTo>
                      <a:pt x="32" y="156"/>
                    </a:lnTo>
                    <a:lnTo>
                      <a:pt x="24" y="198"/>
                    </a:lnTo>
                    <a:lnTo>
                      <a:pt x="14" y="239"/>
                    </a:lnTo>
                    <a:lnTo>
                      <a:pt x="0" y="280"/>
                    </a:lnTo>
                    <a:lnTo>
                      <a:pt x="14" y="284"/>
                    </a:lnTo>
                    <a:lnTo>
                      <a:pt x="27" y="288"/>
                    </a:lnTo>
                    <a:lnTo>
                      <a:pt x="40" y="293"/>
                    </a:lnTo>
                    <a:lnTo>
                      <a:pt x="56" y="299"/>
                    </a:lnTo>
                    <a:lnTo>
                      <a:pt x="70" y="305"/>
                    </a:lnTo>
                    <a:lnTo>
                      <a:pt x="86" y="311"/>
                    </a:lnTo>
                    <a:lnTo>
                      <a:pt x="103" y="318"/>
                    </a:lnTo>
                    <a:lnTo>
                      <a:pt x="120" y="325"/>
                    </a:lnTo>
                    <a:lnTo>
                      <a:pt x="125" y="327"/>
                    </a:lnTo>
                    <a:lnTo>
                      <a:pt x="129" y="328"/>
                    </a:lnTo>
                    <a:lnTo>
                      <a:pt x="134" y="330"/>
                    </a:lnTo>
                    <a:lnTo>
                      <a:pt x="139" y="333"/>
                    </a:lnTo>
                    <a:lnTo>
                      <a:pt x="143" y="335"/>
                    </a:lnTo>
                    <a:lnTo>
                      <a:pt x="148" y="339"/>
                    </a:lnTo>
                    <a:lnTo>
                      <a:pt x="153" y="341"/>
                    </a:lnTo>
                    <a:lnTo>
                      <a:pt x="158" y="343"/>
                    </a:lnTo>
                    <a:lnTo>
                      <a:pt x="176" y="328"/>
                    </a:lnTo>
                    <a:lnTo>
                      <a:pt x="193" y="313"/>
                    </a:lnTo>
                    <a:lnTo>
                      <a:pt x="211" y="298"/>
                    </a:lnTo>
                    <a:lnTo>
                      <a:pt x="226" y="281"/>
                    </a:lnTo>
                    <a:lnTo>
                      <a:pt x="241" y="265"/>
                    </a:lnTo>
                    <a:lnTo>
                      <a:pt x="256" y="250"/>
                    </a:lnTo>
                    <a:lnTo>
                      <a:pt x="268" y="236"/>
                    </a:lnTo>
                    <a:lnTo>
                      <a:pt x="279" y="222"/>
                    </a:lnTo>
                    <a:lnTo>
                      <a:pt x="263" y="198"/>
                    </a:lnTo>
                    <a:lnTo>
                      <a:pt x="245" y="175"/>
                    </a:lnTo>
                    <a:lnTo>
                      <a:pt x="229" y="154"/>
                    </a:lnTo>
                    <a:lnTo>
                      <a:pt x="214" y="134"/>
                    </a:lnTo>
                    <a:lnTo>
                      <a:pt x="198" y="115"/>
                    </a:lnTo>
                    <a:lnTo>
                      <a:pt x="184" y="98"/>
                    </a:lnTo>
                    <a:lnTo>
                      <a:pt x="170" y="81"/>
                    </a:lnTo>
                    <a:lnTo>
                      <a:pt x="158" y="67"/>
                    </a:lnTo>
                    <a:lnTo>
                      <a:pt x="146" y="57"/>
                    </a:lnTo>
                    <a:lnTo>
                      <a:pt x="135" y="46"/>
                    </a:lnTo>
                    <a:lnTo>
                      <a:pt x="122" y="37"/>
                    </a:lnTo>
                    <a:lnTo>
                      <a:pt x="108" y="29"/>
                    </a:lnTo>
                    <a:lnTo>
                      <a:pt x="93" y="20"/>
                    </a:lnTo>
                    <a:lnTo>
                      <a:pt x="78" y="13"/>
                    </a:lnTo>
                    <a:lnTo>
                      <a:pt x="63" y="6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6" name="Freeform 14"/>
              <p:cNvSpPr>
                <a:spLocks/>
              </p:cNvSpPr>
              <p:nvPr/>
            </p:nvSpPr>
            <p:spPr bwMode="auto">
              <a:xfrm>
                <a:off x="5659438" y="746125"/>
                <a:ext cx="87312" cy="84138"/>
              </a:xfrm>
              <a:custGeom>
                <a:avLst/>
                <a:gdLst>
                  <a:gd name="T0" fmla="*/ 0 w 276"/>
                  <a:gd name="T1" fmla="*/ 0 h 315"/>
                  <a:gd name="T2" fmla="*/ 7 w 276"/>
                  <a:gd name="T3" fmla="*/ 0 h 315"/>
                  <a:gd name="T4" fmla="*/ 17 w 276"/>
                  <a:gd name="T5" fmla="*/ 0 h 315"/>
                  <a:gd name="T6" fmla="*/ 28 w 276"/>
                  <a:gd name="T7" fmla="*/ 0 h 315"/>
                  <a:gd name="T8" fmla="*/ 42 w 276"/>
                  <a:gd name="T9" fmla="*/ 0 h 315"/>
                  <a:gd name="T10" fmla="*/ 57 w 276"/>
                  <a:gd name="T11" fmla="*/ 1 h 315"/>
                  <a:gd name="T12" fmla="*/ 73 w 276"/>
                  <a:gd name="T13" fmla="*/ 1 h 315"/>
                  <a:gd name="T14" fmla="*/ 90 w 276"/>
                  <a:gd name="T15" fmla="*/ 2 h 315"/>
                  <a:gd name="T16" fmla="*/ 110 w 276"/>
                  <a:gd name="T17" fmla="*/ 4 h 315"/>
                  <a:gd name="T18" fmla="*/ 129 w 276"/>
                  <a:gd name="T19" fmla="*/ 6 h 315"/>
                  <a:gd name="T20" fmla="*/ 150 w 276"/>
                  <a:gd name="T21" fmla="*/ 8 h 315"/>
                  <a:gd name="T22" fmla="*/ 170 w 276"/>
                  <a:gd name="T23" fmla="*/ 11 h 315"/>
                  <a:gd name="T24" fmla="*/ 191 w 276"/>
                  <a:gd name="T25" fmla="*/ 14 h 315"/>
                  <a:gd name="T26" fmla="*/ 213 w 276"/>
                  <a:gd name="T27" fmla="*/ 19 h 315"/>
                  <a:gd name="T28" fmla="*/ 234 w 276"/>
                  <a:gd name="T29" fmla="*/ 23 h 315"/>
                  <a:gd name="T30" fmla="*/ 256 w 276"/>
                  <a:gd name="T31" fmla="*/ 29 h 315"/>
                  <a:gd name="T32" fmla="*/ 276 w 276"/>
                  <a:gd name="T33" fmla="*/ 36 h 315"/>
                  <a:gd name="T34" fmla="*/ 276 w 276"/>
                  <a:gd name="T35" fmla="*/ 56 h 315"/>
                  <a:gd name="T36" fmla="*/ 275 w 276"/>
                  <a:gd name="T37" fmla="*/ 83 h 315"/>
                  <a:gd name="T38" fmla="*/ 273 w 276"/>
                  <a:gd name="T39" fmla="*/ 116 h 315"/>
                  <a:gd name="T40" fmla="*/ 269 w 276"/>
                  <a:gd name="T41" fmla="*/ 152 h 315"/>
                  <a:gd name="T42" fmla="*/ 264 w 276"/>
                  <a:gd name="T43" fmla="*/ 192 h 315"/>
                  <a:gd name="T44" fmla="*/ 256 w 276"/>
                  <a:gd name="T45" fmla="*/ 233 h 315"/>
                  <a:gd name="T46" fmla="*/ 244 w 276"/>
                  <a:gd name="T47" fmla="*/ 275 h 315"/>
                  <a:gd name="T48" fmla="*/ 231 w 276"/>
                  <a:gd name="T49" fmla="*/ 315 h 315"/>
                  <a:gd name="T50" fmla="*/ 211 w 276"/>
                  <a:gd name="T51" fmla="*/ 309 h 315"/>
                  <a:gd name="T52" fmla="*/ 192 w 276"/>
                  <a:gd name="T53" fmla="*/ 304 h 315"/>
                  <a:gd name="T54" fmla="*/ 174 w 276"/>
                  <a:gd name="T55" fmla="*/ 301 h 315"/>
                  <a:gd name="T56" fmla="*/ 158 w 276"/>
                  <a:gd name="T57" fmla="*/ 297 h 315"/>
                  <a:gd name="T58" fmla="*/ 142 w 276"/>
                  <a:gd name="T59" fmla="*/ 295 h 315"/>
                  <a:gd name="T60" fmla="*/ 128 w 276"/>
                  <a:gd name="T61" fmla="*/ 294 h 315"/>
                  <a:gd name="T62" fmla="*/ 115 w 276"/>
                  <a:gd name="T63" fmla="*/ 293 h 315"/>
                  <a:gd name="T64" fmla="*/ 103 w 276"/>
                  <a:gd name="T65" fmla="*/ 293 h 315"/>
                  <a:gd name="T66" fmla="*/ 91 w 276"/>
                  <a:gd name="T67" fmla="*/ 291 h 315"/>
                  <a:gd name="T68" fmla="*/ 80 w 276"/>
                  <a:gd name="T69" fmla="*/ 293 h 315"/>
                  <a:gd name="T70" fmla="*/ 71 w 276"/>
                  <a:gd name="T71" fmla="*/ 293 h 315"/>
                  <a:gd name="T72" fmla="*/ 62 w 276"/>
                  <a:gd name="T73" fmla="*/ 293 h 315"/>
                  <a:gd name="T74" fmla="*/ 53 w 276"/>
                  <a:gd name="T75" fmla="*/ 294 h 315"/>
                  <a:gd name="T76" fmla="*/ 45 w 276"/>
                  <a:gd name="T77" fmla="*/ 294 h 315"/>
                  <a:gd name="T78" fmla="*/ 38 w 276"/>
                  <a:gd name="T79" fmla="*/ 295 h 315"/>
                  <a:gd name="T80" fmla="*/ 31 w 276"/>
                  <a:gd name="T81" fmla="*/ 295 h 315"/>
                  <a:gd name="T82" fmla="*/ 34 w 276"/>
                  <a:gd name="T83" fmla="*/ 249 h 315"/>
                  <a:gd name="T84" fmla="*/ 33 w 276"/>
                  <a:gd name="T85" fmla="*/ 204 h 315"/>
                  <a:gd name="T86" fmla="*/ 29 w 276"/>
                  <a:gd name="T87" fmla="*/ 158 h 315"/>
                  <a:gd name="T88" fmla="*/ 23 w 276"/>
                  <a:gd name="T89" fmla="*/ 116 h 315"/>
                  <a:gd name="T90" fmla="*/ 16 w 276"/>
                  <a:gd name="T91" fmla="*/ 77 h 315"/>
                  <a:gd name="T92" fmla="*/ 10 w 276"/>
                  <a:gd name="T93" fmla="*/ 44 h 315"/>
                  <a:gd name="T94" fmla="*/ 4 w 276"/>
                  <a:gd name="T95" fmla="*/ 19 h 315"/>
                  <a:gd name="T96" fmla="*/ 0 w 276"/>
                  <a:gd name="T97" fmla="*/ 0 h 315"/>
                  <a:gd name="T98" fmla="*/ 0 w 276"/>
                  <a:gd name="T99" fmla="*/ 0 h 31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6"/>
                  <a:gd name="T151" fmla="*/ 0 h 315"/>
                  <a:gd name="T152" fmla="*/ 276 w 276"/>
                  <a:gd name="T153" fmla="*/ 315 h 31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6" h="315">
                    <a:moveTo>
                      <a:pt x="0" y="0"/>
                    </a:moveTo>
                    <a:lnTo>
                      <a:pt x="7" y="0"/>
                    </a:lnTo>
                    <a:lnTo>
                      <a:pt x="17" y="0"/>
                    </a:lnTo>
                    <a:lnTo>
                      <a:pt x="28" y="0"/>
                    </a:lnTo>
                    <a:lnTo>
                      <a:pt x="42" y="0"/>
                    </a:lnTo>
                    <a:lnTo>
                      <a:pt x="57" y="1"/>
                    </a:lnTo>
                    <a:lnTo>
                      <a:pt x="73" y="1"/>
                    </a:lnTo>
                    <a:lnTo>
                      <a:pt x="90" y="2"/>
                    </a:lnTo>
                    <a:lnTo>
                      <a:pt x="110" y="4"/>
                    </a:lnTo>
                    <a:lnTo>
                      <a:pt x="129" y="6"/>
                    </a:lnTo>
                    <a:lnTo>
                      <a:pt x="150" y="8"/>
                    </a:lnTo>
                    <a:lnTo>
                      <a:pt x="170" y="11"/>
                    </a:lnTo>
                    <a:lnTo>
                      <a:pt x="191" y="14"/>
                    </a:lnTo>
                    <a:lnTo>
                      <a:pt x="213" y="19"/>
                    </a:lnTo>
                    <a:lnTo>
                      <a:pt x="234" y="23"/>
                    </a:lnTo>
                    <a:lnTo>
                      <a:pt x="256" y="29"/>
                    </a:lnTo>
                    <a:lnTo>
                      <a:pt x="276" y="36"/>
                    </a:lnTo>
                    <a:lnTo>
                      <a:pt x="276" y="56"/>
                    </a:lnTo>
                    <a:lnTo>
                      <a:pt x="275" y="83"/>
                    </a:lnTo>
                    <a:lnTo>
                      <a:pt x="273" y="116"/>
                    </a:lnTo>
                    <a:lnTo>
                      <a:pt x="269" y="152"/>
                    </a:lnTo>
                    <a:lnTo>
                      <a:pt x="264" y="192"/>
                    </a:lnTo>
                    <a:lnTo>
                      <a:pt x="256" y="233"/>
                    </a:lnTo>
                    <a:lnTo>
                      <a:pt x="244" y="275"/>
                    </a:lnTo>
                    <a:lnTo>
                      <a:pt x="231" y="315"/>
                    </a:lnTo>
                    <a:lnTo>
                      <a:pt x="211" y="309"/>
                    </a:lnTo>
                    <a:lnTo>
                      <a:pt x="192" y="304"/>
                    </a:lnTo>
                    <a:lnTo>
                      <a:pt x="174" y="301"/>
                    </a:lnTo>
                    <a:lnTo>
                      <a:pt x="158" y="297"/>
                    </a:lnTo>
                    <a:lnTo>
                      <a:pt x="142" y="295"/>
                    </a:lnTo>
                    <a:lnTo>
                      <a:pt x="128" y="294"/>
                    </a:lnTo>
                    <a:lnTo>
                      <a:pt x="115" y="293"/>
                    </a:lnTo>
                    <a:lnTo>
                      <a:pt x="103" y="293"/>
                    </a:lnTo>
                    <a:lnTo>
                      <a:pt x="91" y="291"/>
                    </a:lnTo>
                    <a:lnTo>
                      <a:pt x="80" y="293"/>
                    </a:lnTo>
                    <a:lnTo>
                      <a:pt x="71" y="293"/>
                    </a:lnTo>
                    <a:lnTo>
                      <a:pt x="62" y="293"/>
                    </a:lnTo>
                    <a:lnTo>
                      <a:pt x="53" y="294"/>
                    </a:lnTo>
                    <a:lnTo>
                      <a:pt x="45" y="294"/>
                    </a:lnTo>
                    <a:lnTo>
                      <a:pt x="38" y="295"/>
                    </a:lnTo>
                    <a:lnTo>
                      <a:pt x="31" y="295"/>
                    </a:lnTo>
                    <a:lnTo>
                      <a:pt x="34" y="249"/>
                    </a:lnTo>
                    <a:lnTo>
                      <a:pt x="33" y="204"/>
                    </a:lnTo>
                    <a:lnTo>
                      <a:pt x="29" y="158"/>
                    </a:lnTo>
                    <a:lnTo>
                      <a:pt x="23" y="116"/>
                    </a:lnTo>
                    <a:lnTo>
                      <a:pt x="16" y="77"/>
                    </a:lnTo>
                    <a:lnTo>
                      <a:pt x="10" y="44"/>
                    </a:lnTo>
                    <a:lnTo>
                      <a:pt x="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7" name="Freeform 15"/>
              <p:cNvSpPr>
                <a:spLocks/>
              </p:cNvSpPr>
              <p:nvPr/>
            </p:nvSpPr>
            <p:spPr bwMode="auto">
              <a:xfrm>
                <a:off x="5256213" y="730250"/>
                <a:ext cx="407987" cy="368300"/>
              </a:xfrm>
              <a:custGeom>
                <a:avLst/>
                <a:gdLst>
                  <a:gd name="T0" fmla="*/ 374 w 1287"/>
                  <a:gd name="T1" fmla="*/ 90 h 1394"/>
                  <a:gd name="T2" fmla="*/ 568 w 1287"/>
                  <a:gd name="T3" fmla="*/ 122 h 1394"/>
                  <a:gd name="T4" fmla="*/ 810 w 1287"/>
                  <a:gd name="T5" fmla="*/ 118 h 1394"/>
                  <a:gd name="T6" fmla="*/ 867 w 1287"/>
                  <a:gd name="T7" fmla="*/ 69 h 1394"/>
                  <a:gd name="T8" fmla="*/ 911 w 1287"/>
                  <a:gd name="T9" fmla="*/ 64 h 1394"/>
                  <a:gd name="T10" fmla="*/ 975 w 1287"/>
                  <a:gd name="T11" fmla="*/ 0 h 1394"/>
                  <a:gd name="T12" fmla="*/ 1049 w 1287"/>
                  <a:gd name="T13" fmla="*/ 15 h 1394"/>
                  <a:gd name="T14" fmla="*/ 1178 w 1287"/>
                  <a:gd name="T15" fmla="*/ 29 h 1394"/>
                  <a:gd name="T16" fmla="*/ 1243 w 1287"/>
                  <a:gd name="T17" fmla="*/ 43 h 1394"/>
                  <a:gd name="T18" fmla="*/ 1256 w 1287"/>
                  <a:gd name="T19" fmla="*/ 81 h 1394"/>
                  <a:gd name="T20" fmla="*/ 1287 w 1287"/>
                  <a:gd name="T21" fmla="*/ 312 h 1394"/>
                  <a:gd name="T22" fmla="*/ 1249 w 1287"/>
                  <a:gd name="T23" fmla="*/ 373 h 1394"/>
                  <a:gd name="T24" fmla="*/ 1152 w 1287"/>
                  <a:gd name="T25" fmla="*/ 392 h 1394"/>
                  <a:gd name="T26" fmla="*/ 1002 w 1287"/>
                  <a:gd name="T27" fmla="*/ 388 h 1394"/>
                  <a:gd name="T28" fmla="*/ 889 w 1287"/>
                  <a:gd name="T29" fmla="*/ 367 h 1394"/>
                  <a:gd name="T30" fmla="*/ 803 w 1287"/>
                  <a:gd name="T31" fmla="*/ 339 h 1394"/>
                  <a:gd name="T32" fmla="*/ 667 w 1287"/>
                  <a:gd name="T33" fmla="*/ 342 h 1394"/>
                  <a:gd name="T34" fmla="*/ 506 w 1287"/>
                  <a:gd name="T35" fmla="*/ 405 h 1394"/>
                  <a:gd name="T36" fmla="*/ 391 w 1287"/>
                  <a:gd name="T37" fmla="*/ 494 h 1394"/>
                  <a:gd name="T38" fmla="*/ 300 w 1287"/>
                  <a:gd name="T39" fmla="*/ 683 h 1394"/>
                  <a:gd name="T40" fmla="*/ 326 w 1287"/>
                  <a:gd name="T41" fmla="*/ 901 h 1394"/>
                  <a:gd name="T42" fmla="*/ 433 w 1287"/>
                  <a:gd name="T43" fmla="*/ 1081 h 1394"/>
                  <a:gd name="T44" fmla="*/ 540 w 1287"/>
                  <a:gd name="T45" fmla="*/ 1182 h 1394"/>
                  <a:gd name="T46" fmla="*/ 673 w 1287"/>
                  <a:gd name="T47" fmla="*/ 1267 h 1394"/>
                  <a:gd name="T48" fmla="*/ 830 w 1287"/>
                  <a:gd name="T49" fmla="*/ 1332 h 1394"/>
                  <a:gd name="T50" fmla="*/ 1008 w 1287"/>
                  <a:gd name="T51" fmla="*/ 1370 h 1394"/>
                  <a:gd name="T52" fmla="*/ 1207 w 1287"/>
                  <a:gd name="T53" fmla="*/ 1378 h 1394"/>
                  <a:gd name="T54" fmla="*/ 1121 w 1287"/>
                  <a:gd name="T55" fmla="*/ 1394 h 1394"/>
                  <a:gd name="T56" fmla="*/ 952 w 1287"/>
                  <a:gd name="T57" fmla="*/ 1377 h 1394"/>
                  <a:gd name="T58" fmla="*/ 786 w 1287"/>
                  <a:gd name="T59" fmla="*/ 1335 h 1394"/>
                  <a:gd name="T60" fmla="*/ 628 w 1287"/>
                  <a:gd name="T61" fmla="*/ 1264 h 1394"/>
                  <a:gd name="T62" fmla="*/ 486 w 1287"/>
                  <a:gd name="T63" fmla="*/ 1162 h 1394"/>
                  <a:gd name="T64" fmla="*/ 359 w 1287"/>
                  <a:gd name="T65" fmla="*/ 1010 h 1394"/>
                  <a:gd name="T66" fmla="*/ 280 w 1287"/>
                  <a:gd name="T67" fmla="*/ 792 h 1394"/>
                  <a:gd name="T68" fmla="*/ 314 w 1287"/>
                  <a:gd name="T69" fmla="*/ 565 h 1394"/>
                  <a:gd name="T70" fmla="*/ 425 w 1287"/>
                  <a:gd name="T71" fmla="*/ 431 h 1394"/>
                  <a:gd name="T72" fmla="*/ 559 w 1287"/>
                  <a:gd name="T73" fmla="*/ 353 h 1394"/>
                  <a:gd name="T74" fmla="*/ 738 w 1287"/>
                  <a:gd name="T75" fmla="*/ 304 h 1394"/>
                  <a:gd name="T76" fmla="*/ 698 w 1287"/>
                  <a:gd name="T77" fmla="*/ 298 h 1394"/>
                  <a:gd name="T78" fmla="*/ 583 w 1287"/>
                  <a:gd name="T79" fmla="*/ 307 h 1394"/>
                  <a:gd name="T80" fmla="*/ 432 w 1287"/>
                  <a:gd name="T81" fmla="*/ 324 h 1394"/>
                  <a:gd name="T82" fmla="*/ 267 w 1287"/>
                  <a:gd name="T83" fmla="*/ 357 h 1394"/>
                  <a:gd name="T84" fmla="*/ 116 w 1287"/>
                  <a:gd name="T85" fmla="*/ 408 h 1394"/>
                  <a:gd name="T86" fmla="*/ 1 w 1287"/>
                  <a:gd name="T87" fmla="*/ 482 h 1394"/>
                  <a:gd name="T88" fmla="*/ 88 w 1287"/>
                  <a:gd name="T89" fmla="*/ 399 h 1394"/>
                  <a:gd name="T90" fmla="*/ 227 w 1287"/>
                  <a:gd name="T91" fmla="*/ 346 h 1394"/>
                  <a:gd name="T92" fmla="*/ 381 w 1287"/>
                  <a:gd name="T93" fmla="*/ 312 h 1394"/>
                  <a:gd name="T94" fmla="*/ 531 w 1287"/>
                  <a:gd name="T95" fmla="*/ 291 h 1394"/>
                  <a:gd name="T96" fmla="*/ 654 w 1287"/>
                  <a:gd name="T97" fmla="*/ 282 h 1394"/>
                  <a:gd name="T98" fmla="*/ 687 w 1287"/>
                  <a:gd name="T99" fmla="*/ 273 h 1394"/>
                  <a:gd name="T100" fmla="*/ 673 w 1287"/>
                  <a:gd name="T101" fmla="*/ 261 h 1394"/>
                  <a:gd name="T102" fmla="*/ 782 w 1287"/>
                  <a:gd name="T103" fmla="*/ 238 h 1394"/>
                  <a:gd name="T104" fmla="*/ 780 w 1287"/>
                  <a:gd name="T105" fmla="*/ 225 h 1394"/>
                  <a:gd name="T106" fmla="*/ 708 w 1287"/>
                  <a:gd name="T107" fmla="*/ 228 h 1394"/>
                  <a:gd name="T108" fmla="*/ 652 w 1287"/>
                  <a:gd name="T109" fmla="*/ 194 h 1394"/>
                  <a:gd name="T110" fmla="*/ 616 w 1287"/>
                  <a:gd name="T111" fmla="*/ 198 h 1394"/>
                  <a:gd name="T112" fmla="*/ 527 w 1287"/>
                  <a:gd name="T113" fmla="*/ 199 h 1394"/>
                  <a:gd name="T114" fmla="*/ 462 w 1287"/>
                  <a:gd name="T115" fmla="*/ 166 h 1394"/>
                  <a:gd name="T116" fmla="*/ 346 w 1287"/>
                  <a:gd name="T117" fmla="*/ 103 h 139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87"/>
                  <a:gd name="T178" fmla="*/ 0 h 1394"/>
                  <a:gd name="T179" fmla="*/ 1287 w 1287"/>
                  <a:gd name="T180" fmla="*/ 1394 h 139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87" h="1394">
                    <a:moveTo>
                      <a:pt x="318" y="67"/>
                    </a:moveTo>
                    <a:lnTo>
                      <a:pt x="320" y="68"/>
                    </a:lnTo>
                    <a:lnTo>
                      <a:pt x="328" y="71"/>
                    </a:lnTo>
                    <a:lnTo>
                      <a:pt x="339" y="76"/>
                    </a:lnTo>
                    <a:lnTo>
                      <a:pt x="354" y="83"/>
                    </a:lnTo>
                    <a:lnTo>
                      <a:pt x="374" y="90"/>
                    </a:lnTo>
                    <a:lnTo>
                      <a:pt x="397" y="97"/>
                    </a:lnTo>
                    <a:lnTo>
                      <a:pt x="425" y="105"/>
                    </a:lnTo>
                    <a:lnTo>
                      <a:pt x="455" y="111"/>
                    </a:lnTo>
                    <a:lnTo>
                      <a:pt x="490" y="117"/>
                    </a:lnTo>
                    <a:lnTo>
                      <a:pt x="528" y="121"/>
                    </a:lnTo>
                    <a:lnTo>
                      <a:pt x="568" y="122"/>
                    </a:lnTo>
                    <a:lnTo>
                      <a:pt x="612" y="121"/>
                    </a:lnTo>
                    <a:lnTo>
                      <a:pt x="658" y="116"/>
                    </a:lnTo>
                    <a:lnTo>
                      <a:pt x="708" y="109"/>
                    </a:lnTo>
                    <a:lnTo>
                      <a:pt x="760" y="96"/>
                    </a:lnTo>
                    <a:lnTo>
                      <a:pt x="814" y="80"/>
                    </a:lnTo>
                    <a:lnTo>
                      <a:pt x="810" y="118"/>
                    </a:lnTo>
                    <a:lnTo>
                      <a:pt x="812" y="117"/>
                    </a:lnTo>
                    <a:lnTo>
                      <a:pt x="818" y="114"/>
                    </a:lnTo>
                    <a:lnTo>
                      <a:pt x="828" y="106"/>
                    </a:lnTo>
                    <a:lnTo>
                      <a:pt x="840" y="97"/>
                    </a:lnTo>
                    <a:lnTo>
                      <a:pt x="853" y="84"/>
                    </a:lnTo>
                    <a:lnTo>
                      <a:pt x="867" y="69"/>
                    </a:lnTo>
                    <a:lnTo>
                      <a:pt x="883" y="50"/>
                    </a:lnTo>
                    <a:lnTo>
                      <a:pt x="897" y="28"/>
                    </a:lnTo>
                    <a:lnTo>
                      <a:pt x="897" y="75"/>
                    </a:lnTo>
                    <a:lnTo>
                      <a:pt x="899" y="74"/>
                    </a:lnTo>
                    <a:lnTo>
                      <a:pt x="903" y="70"/>
                    </a:lnTo>
                    <a:lnTo>
                      <a:pt x="911" y="64"/>
                    </a:lnTo>
                    <a:lnTo>
                      <a:pt x="921" y="55"/>
                    </a:lnTo>
                    <a:lnTo>
                      <a:pt x="932" y="44"/>
                    </a:lnTo>
                    <a:lnTo>
                      <a:pt x="945" y="32"/>
                    </a:lnTo>
                    <a:lnTo>
                      <a:pt x="958" y="18"/>
                    </a:lnTo>
                    <a:lnTo>
                      <a:pt x="973" y="0"/>
                    </a:lnTo>
                    <a:lnTo>
                      <a:pt x="975" y="0"/>
                    </a:lnTo>
                    <a:lnTo>
                      <a:pt x="980" y="1"/>
                    </a:lnTo>
                    <a:lnTo>
                      <a:pt x="989" y="4"/>
                    </a:lnTo>
                    <a:lnTo>
                      <a:pt x="1000" y="6"/>
                    </a:lnTo>
                    <a:lnTo>
                      <a:pt x="1014" y="8"/>
                    </a:lnTo>
                    <a:lnTo>
                      <a:pt x="1031" y="12"/>
                    </a:lnTo>
                    <a:lnTo>
                      <a:pt x="1049" y="15"/>
                    </a:lnTo>
                    <a:lnTo>
                      <a:pt x="1070" y="18"/>
                    </a:lnTo>
                    <a:lnTo>
                      <a:pt x="1090" y="21"/>
                    </a:lnTo>
                    <a:lnTo>
                      <a:pt x="1111" y="23"/>
                    </a:lnTo>
                    <a:lnTo>
                      <a:pt x="1134" y="26"/>
                    </a:lnTo>
                    <a:lnTo>
                      <a:pt x="1156" y="28"/>
                    </a:lnTo>
                    <a:lnTo>
                      <a:pt x="1178" y="29"/>
                    </a:lnTo>
                    <a:lnTo>
                      <a:pt x="1199" y="30"/>
                    </a:lnTo>
                    <a:lnTo>
                      <a:pt x="1220" y="29"/>
                    </a:lnTo>
                    <a:lnTo>
                      <a:pt x="1238" y="28"/>
                    </a:lnTo>
                    <a:lnTo>
                      <a:pt x="1239" y="33"/>
                    </a:lnTo>
                    <a:lnTo>
                      <a:pt x="1243" y="43"/>
                    </a:lnTo>
                    <a:lnTo>
                      <a:pt x="1249" y="63"/>
                    </a:lnTo>
                    <a:lnTo>
                      <a:pt x="1250" y="63"/>
                    </a:lnTo>
                    <a:lnTo>
                      <a:pt x="1251" y="63"/>
                    </a:lnTo>
                    <a:lnTo>
                      <a:pt x="1256" y="81"/>
                    </a:lnTo>
                    <a:lnTo>
                      <a:pt x="1262" y="108"/>
                    </a:lnTo>
                    <a:lnTo>
                      <a:pt x="1270" y="140"/>
                    </a:lnTo>
                    <a:lnTo>
                      <a:pt x="1277" y="179"/>
                    </a:lnTo>
                    <a:lnTo>
                      <a:pt x="1282" y="221"/>
                    </a:lnTo>
                    <a:lnTo>
                      <a:pt x="1286" y="267"/>
                    </a:lnTo>
                    <a:lnTo>
                      <a:pt x="1287" y="312"/>
                    </a:lnTo>
                    <a:lnTo>
                      <a:pt x="1284" y="359"/>
                    </a:lnTo>
                    <a:lnTo>
                      <a:pt x="1280" y="362"/>
                    </a:lnTo>
                    <a:lnTo>
                      <a:pt x="1275" y="364"/>
                    </a:lnTo>
                    <a:lnTo>
                      <a:pt x="1268" y="366"/>
                    </a:lnTo>
                    <a:lnTo>
                      <a:pt x="1259" y="370"/>
                    </a:lnTo>
                    <a:lnTo>
                      <a:pt x="1249" y="373"/>
                    </a:lnTo>
                    <a:lnTo>
                      <a:pt x="1237" y="377"/>
                    </a:lnTo>
                    <a:lnTo>
                      <a:pt x="1224" y="380"/>
                    </a:lnTo>
                    <a:lnTo>
                      <a:pt x="1208" y="384"/>
                    </a:lnTo>
                    <a:lnTo>
                      <a:pt x="1191" y="387"/>
                    </a:lnTo>
                    <a:lnTo>
                      <a:pt x="1173" y="390"/>
                    </a:lnTo>
                    <a:lnTo>
                      <a:pt x="1152" y="392"/>
                    </a:lnTo>
                    <a:lnTo>
                      <a:pt x="1130" y="394"/>
                    </a:lnTo>
                    <a:lnTo>
                      <a:pt x="1106" y="394"/>
                    </a:lnTo>
                    <a:lnTo>
                      <a:pt x="1081" y="394"/>
                    </a:lnTo>
                    <a:lnTo>
                      <a:pt x="1053" y="393"/>
                    </a:lnTo>
                    <a:lnTo>
                      <a:pt x="1025" y="391"/>
                    </a:lnTo>
                    <a:lnTo>
                      <a:pt x="1002" y="388"/>
                    </a:lnTo>
                    <a:lnTo>
                      <a:pt x="981" y="385"/>
                    </a:lnTo>
                    <a:lnTo>
                      <a:pt x="960" y="383"/>
                    </a:lnTo>
                    <a:lnTo>
                      <a:pt x="941" y="379"/>
                    </a:lnTo>
                    <a:lnTo>
                      <a:pt x="924" y="376"/>
                    </a:lnTo>
                    <a:lnTo>
                      <a:pt x="906" y="372"/>
                    </a:lnTo>
                    <a:lnTo>
                      <a:pt x="889" y="367"/>
                    </a:lnTo>
                    <a:lnTo>
                      <a:pt x="874" y="364"/>
                    </a:lnTo>
                    <a:lnTo>
                      <a:pt x="858" y="359"/>
                    </a:lnTo>
                    <a:lnTo>
                      <a:pt x="844" y="355"/>
                    </a:lnTo>
                    <a:lnTo>
                      <a:pt x="830" y="350"/>
                    </a:lnTo>
                    <a:lnTo>
                      <a:pt x="816" y="344"/>
                    </a:lnTo>
                    <a:lnTo>
                      <a:pt x="803" y="339"/>
                    </a:lnTo>
                    <a:lnTo>
                      <a:pt x="791" y="333"/>
                    </a:lnTo>
                    <a:lnTo>
                      <a:pt x="778" y="326"/>
                    </a:lnTo>
                    <a:lnTo>
                      <a:pt x="765" y="321"/>
                    </a:lnTo>
                    <a:lnTo>
                      <a:pt x="732" y="326"/>
                    </a:lnTo>
                    <a:lnTo>
                      <a:pt x="698" y="333"/>
                    </a:lnTo>
                    <a:lnTo>
                      <a:pt x="667" y="342"/>
                    </a:lnTo>
                    <a:lnTo>
                      <a:pt x="637" y="350"/>
                    </a:lnTo>
                    <a:lnTo>
                      <a:pt x="608" y="359"/>
                    </a:lnTo>
                    <a:lnTo>
                      <a:pt x="581" y="370"/>
                    </a:lnTo>
                    <a:lnTo>
                      <a:pt x="554" y="380"/>
                    </a:lnTo>
                    <a:lnTo>
                      <a:pt x="530" y="392"/>
                    </a:lnTo>
                    <a:lnTo>
                      <a:pt x="506" y="405"/>
                    </a:lnTo>
                    <a:lnTo>
                      <a:pt x="484" y="418"/>
                    </a:lnTo>
                    <a:lnTo>
                      <a:pt x="462" y="432"/>
                    </a:lnTo>
                    <a:lnTo>
                      <a:pt x="443" y="446"/>
                    </a:lnTo>
                    <a:lnTo>
                      <a:pt x="425" y="461"/>
                    </a:lnTo>
                    <a:lnTo>
                      <a:pt x="407" y="477"/>
                    </a:lnTo>
                    <a:lnTo>
                      <a:pt x="391" y="494"/>
                    </a:lnTo>
                    <a:lnTo>
                      <a:pt x="377" y="510"/>
                    </a:lnTo>
                    <a:lnTo>
                      <a:pt x="353" y="543"/>
                    </a:lnTo>
                    <a:lnTo>
                      <a:pt x="334" y="577"/>
                    </a:lnTo>
                    <a:lnTo>
                      <a:pt x="318" y="611"/>
                    </a:lnTo>
                    <a:lnTo>
                      <a:pt x="307" y="647"/>
                    </a:lnTo>
                    <a:lnTo>
                      <a:pt x="300" y="683"/>
                    </a:lnTo>
                    <a:lnTo>
                      <a:pt x="296" y="720"/>
                    </a:lnTo>
                    <a:lnTo>
                      <a:pt x="296" y="756"/>
                    </a:lnTo>
                    <a:lnTo>
                      <a:pt x="299" y="793"/>
                    </a:lnTo>
                    <a:lnTo>
                      <a:pt x="305" y="830"/>
                    </a:lnTo>
                    <a:lnTo>
                      <a:pt x="314" y="866"/>
                    </a:lnTo>
                    <a:lnTo>
                      <a:pt x="326" y="901"/>
                    </a:lnTo>
                    <a:lnTo>
                      <a:pt x="340" y="936"/>
                    </a:lnTo>
                    <a:lnTo>
                      <a:pt x="356" y="970"/>
                    </a:lnTo>
                    <a:lnTo>
                      <a:pt x="375" y="1003"/>
                    </a:lnTo>
                    <a:lnTo>
                      <a:pt x="395" y="1034"/>
                    </a:lnTo>
                    <a:lnTo>
                      <a:pt x="417" y="1064"/>
                    </a:lnTo>
                    <a:lnTo>
                      <a:pt x="433" y="1081"/>
                    </a:lnTo>
                    <a:lnTo>
                      <a:pt x="449" y="1099"/>
                    </a:lnTo>
                    <a:lnTo>
                      <a:pt x="465" y="1116"/>
                    </a:lnTo>
                    <a:lnTo>
                      <a:pt x="483" y="1134"/>
                    </a:lnTo>
                    <a:lnTo>
                      <a:pt x="501" y="1150"/>
                    </a:lnTo>
                    <a:lnTo>
                      <a:pt x="520" y="1167"/>
                    </a:lnTo>
                    <a:lnTo>
                      <a:pt x="540" y="1182"/>
                    </a:lnTo>
                    <a:lnTo>
                      <a:pt x="560" y="1198"/>
                    </a:lnTo>
                    <a:lnTo>
                      <a:pt x="582" y="1212"/>
                    </a:lnTo>
                    <a:lnTo>
                      <a:pt x="603" y="1227"/>
                    </a:lnTo>
                    <a:lnTo>
                      <a:pt x="626" y="1242"/>
                    </a:lnTo>
                    <a:lnTo>
                      <a:pt x="649" y="1254"/>
                    </a:lnTo>
                    <a:lnTo>
                      <a:pt x="673" y="1267"/>
                    </a:lnTo>
                    <a:lnTo>
                      <a:pt x="697" y="1280"/>
                    </a:lnTo>
                    <a:lnTo>
                      <a:pt x="723" y="1292"/>
                    </a:lnTo>
                    <a:lnTo>
                      <a:pt x="748" y="1302"/>
                    </a:lnTo>
                    <a:lnTo>
                      <a:pt x="775" y="1313"/>
                    </a:lnTo>
                    <a:lnTo>
                      <a:pt x="802" y="1322"/>
                    </a:lnTo>
                    <a:lnTo>
                      <a:pt x="830" y="1332"/>
                    </a:lnTo>
                    <a:lnTo>
                      <a:pt x="857" y="1340"/>
                    </a:lnTo>
                    <a:lnTo>
                      <a:pt x="887" y="1348"/>
                    </a:lnTo>
                    <a:lnTo>
                      <a:pt x="916" y="1354"/>
                    </a:lnTo>
                    <a:lnTo>
                      <a:pt x="946" y="1361"/>
                    </a:lnTo>
                    <a:lnTo>
                      <a:pt x="977" y="1366"/>
                    </a:lnTo>
                    <a:lnTo>
                      <a:pt x="1008" y="1370"/>
                    </a:lnTo>
                    <a:lnTo>
                      <a:pt x="1040" y="1374"/>
                    </a:lnTo>
                    <a:lnTo>
                      <a:pt x="1072" y="1376"/>
                    </a:lnTo>
                    <a:lnTo>
                      <a:pt x="1105" y="1378"/>
                    </a:lnTo>
                    <a:lnTo>
                      <a:pt x="1139" y="1380"/>
                    </a:lnTo>
                    <a:lnTo>
                      <a:pt x="1173" y="1380"/>
                    </a:lnTo>
                    <a:lnTo>
                      <a:pt x="1207" y="1378"/>
                    </a:lnTo>
                    <a:lnTo>
                      <a:pt x="1242" y="1376"/>
                    </a:lnTo>
                    <a:lnTo>
                      <a:pt x="1231" y="1391"/>
                    </a:lnTo>
                    <a:lnTo>
                      <a:pt x="1203" y="1392"/>
                    </a:lnTo>
                    <a:lnTo>
                      <a:pt x="1176" y="1394"/>
                    </a:lnTo>
                    <a:lnTo>
                      <a:pt x="1148" y="1394"/>
                    </a:lnTo>
                    <a:lnTo>
                      <a:pt x="1121" y="1394"/>
                    </a:lnTo>
                    <a:lnTo>
                      <a:pt x="1093" y="1392"/>
                    </a:lnTo>
                    <a:lnTo>
                      <a:pt x="1064" y="1391"/>
                    </a:lnTo>
                    <a:lnTo>
                      <a:pt x="1037" y="1389"/>
                    </a:lnTo>
                    <a:lnTo>
                      <a:pt x="1008" y="1385"/>
                    </a:lnTo>
                    <a:lnTo>
                      <a:pt x="980" y="1382"/>
                    </a:lnTo>
                    <a:lnTo>
                      <a:pt x="952" y="1377"/>
                    </a:lnTo>
                    <a:lnTo>
                      <a:pt x="924" y="1373"/>
                    </a:lnTo>
                    <a:lnTo>
                      <a:pt x="896" y="1367"/>
                    </a:lnTo>
                    <a:lnTo>
                      <a:pt x="867" y="1360"/>
                    </a:lnTo>
                    <a:lnTo>
                      <a:pt x="840" y="1353"/>
                    </a:lnTo>
                    <a:lnTo>
                      <a:pt x="812" y="1344"/>
                    </a:lnTo>
                    <a:lnTo>
                      <a:pt x="786" y="1335"/>
                    </a:lnTo>
                    <a:lnTo>
                      <a:pt x="758" y="1326"/>
                    </a:lnTo>
                    <a:lnTo>
                      <a:pt x="732" y="1315"/>
                    </a:lnTo>
                    <a:lnTo>
                      <a:pt x="705" y="1304"/>
                    </a:lnTo>
                    <a:lnTo>
                      <a:pt x="679" y="1291"/>
                    </a:lnTo>
                    <a:lnTo>
                      <a:pt x="653" y="1278"/>
                    </a:lnTo>
                    <a:lnTo>
                      <a:pt x="628" y="1264"/>
                    </a:lnTo>
                    <a:lnTo>
                      <a:pt x="603" y="1250"/>
                    </a:lnTo>
                    <a:lnTo>
                      <a:pt x="579" y="1233"/>
                    </a:lnTo>
                    <a:lnTo>
                      <a:pt x="554" y="1217"/>
                    </a:lnTo>
                    <a:lnTo>
                      <a:pt x="531" y="1199"/>
                    </a:lnTo>
                    <a:lnTo>
                      <a:pt x="508" y="1181"/>
                    </a:lnTo>
                    <a:lnTo>
                      <a:pt x="486" y="1162"/>
                    </a:lnTo>
                    <a:lnTo>
                      <a:pt x="464" y="1141"/>
                    </a:lnTo>
                    <a:lnTo>
                      <a:pt x="444" y="1120"/>
                    </a:lnTo>
                    <a:lnTo>
                      <a:pt x="424" y="1098"/>
                    </a:lnTo>
                    <a:lnTo>
                      <a:pt x="404" y="1074"/>
                    </a:lnTo>
                    <a:lnTo>
                      <a:pt x="381" y="1043"/>
                    </a:lnTo>
                    <a:lnTo>
                      <a:pt x="359" y="1010"/>
                    </a:lnTo>
                    <a:lnTo>
                      <a:pt x="340" y="976"/>
                    </a:lnTo>
                    <a:lnTo>
                      <a:pt x="322" y="941"/>
                    </a:lnTo>
                    <a:lnTo>
                      <a:pt x="308" y="905"/>
                    </a:lnTo>
                    <a:lnTo>
                      <a:pt x="296" y="868"/>
                    </a:lnTo>
                    <a:lnTo>
                      <a:pt x="286" y="830"/>
                    </a:lnTo>
                    <a:lnTo>
                      <a:pt x="280" y="792"/>
                    </a:lnTo>
                    <a:lnTo>
                      <a:pt x="277" y="754"/>
                    </a:lnTo>
                    <a:lnTo>
                      <a:pt x="277" y="715"/>
                    </a:lnTo>
                    <a:lnTo>
                      <a:pt x="280" y="678"/>
                    </a:lnTo>
                    <a:lnTo>
                      <a:pt x="287" y="639"/>
                    </a:lnTo>
                    <a:lnTo>
                      <a:pt x="299" y="601"/>
                    </a:lnTo>
                    <a:lnTo>
                      <a:pt x="314" y="565"/>
                    </a:lnTo>
                    <a:lnTo>
                      <a:pt x="335" y="530"/>
                    </a:lnTo>
                    <a:lnTo>
                      <a:pt x="359" y="495"/>
                    </a:lnTo>
                    <a:lnTo>
                      <a:pt x="374" y="479"/>
                    </a:lnTo>
                    <a:lnTo>
                      <a:pt x="390" y="462"/>
                    </a:lnTo>
                    <a:lnTo>
                      <a:pt x="406" y="446"/>
                    </a:lnTo>
                    <a:lnTo>
                      <a:pt x="425" y="431"/>
                    </a:lnTo>
                    <a:lnTo>
                      <a:pt x="444" y="415"/>
                    </a:lnTo>
                    <a:lnTo>
                      <a:pt x="464" y="401"/>
                    </a:lnTo>
                    <a:lnTo>
                      <a:pt x="486" y="388"/>
                    </a:lnTo>
                    <a:lnTo>
                      <a:pt x="509" y="376"/>
                    </a:lnTo>
                    <a:lnTo>
                      <a:pt x="534" y="364"/>
                    </a:lnTo>
                    <a:lnTo>
                      <a:pt x="559" y="353"/>
                    </a:lnTo>
                    <a:lnTo>
                      <a:pt x="586" y="343"/>
                    </a:lnTo>
                    <a:lnTo>
                      <a:pt x="613" y="333"/>
                    </a:lnTo>
                    <a:lnTo>
                      <a:pt x="643" y="324"/>
                    </a:lnTo>
                    <a:lnTo>
                      <a:pt x="674" y="317"/>
                    </a:lnTo>
                    <a:lnTo>
                      <a:pt x="705" y="310"/>
                    </a:lnTo>
                    <a:lnTo>
                      <a:pt x="738" y="304"/>
                    </a:lnTo>
                    <a:lnTo>
                      <a:pt x="735" y="303"/>
                    </a:lnTo>
                    <a:lnTo>
                      <a:pt x="731" y="302"/>
                    </a:lnTo>
                    <a:lnTo>
                      <a:pt x="728" y="300"/>
                    </a:lnTo>
                    <a:lnTo>
                      <a:pt x="725" y="297"/>
                    </a:lnTo>
                    <a:lnTo>
                      <a:pt x="712" y="297"/>
                    </a:lnTo>
                    <a:lnTo>
                      <a:pt x="698" y="298"/>
                    </a:lnTo>
                    <a:lnTo>
                      <a:pt x="683" y="298"/>
                    </a:lnTo>
                    <a:lnTo>
                      <a:pt x="665" y="300"/>
                    </a:lnTo>
                    <a:lnTo>
                      <a:pt x="647" y="301"/>
                    </a:lnTo>
                    <a:lnTo>
                      <a:pt x="627" y="302"/>
                    </a:lnTo>
                    <a:lnTo>
                      <a:pt x="605" y="304"/>
                    </a:lnTo>
                    <a:lnTo>
                      <a:pt x="583" y="307"/>
                    </a:lnTo>
                    <a:lnTo>
                      <a:pt x="559" y="308"/>
                    </a:lnTo>
                    <a:lnTo>
                      <a:pt x="535" y="311"/>
                    </a:lnTo>
                    <a:lnTo>
                      <a:pt x="510" y="314"/>
                    </a:lnTo>
                    <a:lnTo>
                      <a:pt x="485" y="317"/>
                    </a:lnTo>
                    <a:lnTo>
                      <a:pt x="458" y="321"/>
                    </a:lnTo>
                    <a:lnTo>
                      <a:pt x="432" y="324"/>
                    </a:lnTo>
                    <a:lnTo>
                      <a:pt x="404" y="329"/>
                    </a:lnTo>
                    <a:lnTo>
                      <a:pt x="377" y="333"/>
                    </a:lnTo>
                    <a:lnTo>
                      <a:pt x="350" y="338"/>
                    </a:lnTo>
                    <a:lnTo>
                      <a:pt x="322" y="344"/>
                    </a:lnTo>
                    <a:lnTo>
                      <a:pt x="295" y="351"/>
                    </a:lnTo>
                    <a:lnTo>
                      <a:pt x="267" y="357"/>
                    </a:lnTo>
                    <a:lnTo>
                      <a:pt x="241" y="364"/>
                    </a:lnTo>
                    <a:lnTo>
                      <a:pt x="214" y="372"/>
                    </a:lnTo>
                    <a:lnTo>
                      <a:pt x="189" y="380"/>
                    </a:lnTo>
                    <a:lnTo>
                      <a:pt x="164" y="388"/>
                    </a:lnTo>
                    <a:lnTo>
                      <a:pt x="140" y="398"/>
                    </a:lnTo>
                    <a:lnTo>
                      <a:pt x="116" y="408"/>
                    </a:lnTo>
                    <a:lnTo>
                      <a:pt x="94" y="419"/>
                    </a:lnTo>
                    <a:lnTo>
                      <a:pt x="72" y="431"/>
                    </a:lnTo>
                    <a:lnTo>
                      <a:pt x="53" y="442"/>
                    </a:lnTo>
                    <a:lnTo>
                      <a:pt x="34" y="455"/>
                    </a:lnTo>
                    <a:lnTo>
                      <a:pt x="16" y="468"/>
                    </a:lnTo>
                    <a:lnTo>
                      <a:pt x="1" y="482"/>
                    </a:lnTo>
                    <a:lnTo>
                      <a:pt x="0" y="460"/>
                    </a:lnTo>
                    <a:lnTo>
                      <a:pt x="15" y="447"/>
                    </a:lnTo>
                    <a:lnTo>
                      <a:pt x="32" y="434"/>
                    </a:lnTo>
                    <a:lnTo>
                      <a:pt x="49" y="421"/>
                    </a:lnTo>
                    <a:lnTo>
                      <a:pt x="68" y="411"/>
                    </a:lnTo>
                    <a:lnTo>
                      <a:pt x="88" y="399"/>
                    </a:lnTo>
                    <a:lnTo>
                      <a:pt x="109" y="390"/>
                    </a:lnTo>
                    <a:lnTo>
                      <a:pt x="132" y="380"/>
                    </a:lnTo>
                    <a:lnTo>
                      <a:pt x="154" y="371"/>
                    </a:lnTo>
                    <a:lnTo>
                      <a:pt x="178" y="363"/>
                    </a:lnTo>
                    <a:lnTo>
                      <a:pt x="202" y="355"/>
                    </a:lnTo>
                    <a:lnTo>
                      <a:pt x="227" y="346"/>
                    </a:lnTo>
                    <a:lnTo>
                      <a:pt x="252" y="339"/>
                    </a:lnTo>
                    <a:lnTo>
                      <a:pt x="278" y="333"/>
                    </a:lnTo>
                    <a:lnTo>
                      <a:pt x="303" y="328"/>
                    </a:lnTo>
                    <a:lnTo>
                      <a:pt x="329" y="322"/>
                    </a:lnTo>
                    <a:lnTo>
                      <a:pt x="355" y="317"/>
                    </a:lnTo>
                    <a:lnTo>
                      <a:pt x="381" y="312"/>
                    </a:lnTo>
                    <a:lnTo>
                      <a:pt x="407" y="308"/>
                    </a:lnTo>
                    <a:lnTo>
                      <a:pt x="433" y="304"/>
                    </a:lnTo>
                    <a:lnTo>
                      <a:pt x="457" y="301"/>
                    </a:lnTo>
                    <a:lnTo>
                      <a:pt x="483" y="297"/>
                    </a:lnTo>
                    <a:lnTo>
                      <a:pt x="507" y="295"/>
                    </a:lnTo>
                    <a:lnTo>
                      <a:pt x="531" y="291"/>
                    </a:lnTo>
                    <a:lnTo>
                      <a:pt x="553" y="290"/>
                    </a:lnTo>
                    <a:lnTo>
                      <a:pt x="576" y="288"/>
                    </a:lnTo>
                    <a:lnTo>
                      <a:pt x="597" y="287"/>
                    </a:lnTo>
                    <a:lnTo>
                      <a:pt x="617" y="284"/>
                    </a:lnTo>
                    <a:lnTo>
                      <a:pt x="637" y="283"/>
                    </a:lnTo>
                    <a:lnTo>
                      <a:pt x="654" y="282"/>
                    </a:lnTo>
                    <a:lnTo>
                      <a:pt x="672" y="282"/>
                    </a:lnTo>
                    <a:lnTo>
                      <a:pt x="686" y="281"/>
                    </a:lnTo>
                    <a:lnTo>
                      <a:pt x="700" y="281"/>
                    </a:lnTo>
                    <a:lnTo>
                      <a:pt x="695" y="278"/>
                    </a:lnTo>
                    <a:lnTo>
                      <a:pt x="691" y="275"/>
                    </a:lnTo>
                    <a:lnTo>
                      <a:pt x="687" y="273"/>
                    </a:lnTo>
                    <a:lnTo>
                      <a:pt x="683" y="270"/>
                    </a:lnTo>
                    <a:lnTo>
                      <a:pt x="680" y="269"/>
                    </a:lnTo>
                    <a:lnTo>
                      <a:pt x="677" y="267"/>
                    </a:lnTo>
                    <a:lnTo>
                      <a:pt x="673" y="263"/>
                    </a:lnTo>
                    <a:lnTo>
                      <a:pt x="668" y="261"/>
                    </a:lnTo>
                    <a:lnTo>
                      <a:pt x="673" y="261"/>
                    </a:lnTo>
                    <a:lnTo>
                      <a:pt x="683" y="260"/>
                    </a:lnTo>
                    <a:lnTo>
                      <a:pt x="698" y="257"/>
                    </a:lnTo>
                    <a:lnTo>
                      <a:pt x="717" y="254"/>
                    </a:lnTo>
                    <a:lnTo>
                      <a:pt x="739" y="249"/>
                    </a:lnTo>
                    <a:lnTo>
                      <a:pt x="761" y="245"/>
                    </a:lnTo>
                    <a:lnTo>
                      <a:pt x="782" y="238"/>
                    </a:lnTo>
                    <a:lnTo>
                      <a:pt x="801" y="229"/>
                    </a:lnTo>
                    <a:lnTo>
                      <a:pt x="801" y="227"/>
                    </a:lnTo>
                    <a:lnTo>
                      <a:pt x="798" y="226"/>
                    </a:lnTo>
                    <a:lnTo>
                      <a:pt x="794" y="225"/>
                    </a:lnTo>
                    <a:lnTo>
                      <a:pt x="788" y="225"/>
                    </a:lnTo>
                    <a:lnTo>
                      <a:pt x="780" y="225"/>
                    </a:lnTo>
                    <a:lnTo>
                      <a:pt x="771" y="226"/>
                    </a:lnTo>
                    <a:lnTo>
                      <a:pt x="760" y="226"/>
                    </a:lnTo>
                    <a:lnTo>
                      <a:pt x="748" y="227"/>
                    </a:lnTo>
                    <a:lnTo>
                      <a:pt x="736" y="228"/>
                    </a:lnTo>
                    <a:lnTo>
                      <a:pt x="722" y="228"/>
                    </a:lnTo>
                    <a:lnTo>
                      <a:pt x="708" y="228"/>
                    </a:lnTo>
                    <a:lnTo>
                      <a:pt x="693" y="228"/>
                    </a:lnTo>
                    <a:lnTo>
                      <a:pt x="679" y="227"/>
                    </a:lnTo>
                    <a:lnTo>
                      <a:pt x="663" y="226"/>
                    </a:lnTo>
                    <a:lnTo>
                      <a:pt x="649" y="222"/>
                    </a:lnTo>
                    <a:lnTo>
                      <a:pt x="635" y="219"/>
                    </a:lnTo>
                    <a:lnTo>
                      <a:pt x="652" y="194"/>
                    </a:lnTo>
                    <a:lnTo>
                      <a:pt x="651" y="194"/>
                    </a:lnTo>
                    <a:lnTo>
                      <a:pt x="648" y="195"/>
                    </a:lnTo>
                    <a:lnTo>
                      <a:pt x="643" y="195"/>
                    </a:lnTo>
                    <a:lnTo>
                      <a:pt x="636" y="197"/>
                    </a:lnTo>
                    <a:lnTo>
                      <a:pt x="627" y="197"/>
                    </a:lnTo>
                    <a:lnTo>
                      <a:pt x="616" y="198"/>
                    </a:lnTo>
                    <a:lnTo>
                      <a:pt x="604" y="199"/>
                    </a:lnTo>
                    <a:lnTo>
                      <a:pt x="591" y="199"/>
                    </a:lnTo>
                    <a:lnTo>
                      <a:pt x="577" y="200"/>
                    </a:lnTo>
                    <a:lnTo>
                      <a:pt x="560" y="200"/>
                    </a:lnTo>
                    <a:lnTo>
                      <a:pt x="544" y="199"/>
                    </a:lnTo>
                    <a:lnTo>
                      <a:pt x="527" y="199"/>
                    </a:lnTo>
                    <a:lnTo>
                      <a:pt x="509" y="198"/>
                    </a:lnTo>
                    <a:lnTo>
                      <a:pt x="490" y="195"/>
                    </a:lnTo>
                    <a:lnTo>
                      <a:pt x="471" y="193"/>
                    </a:lnTo>
                    <a:lnTo>
                      <a:pt x="452" y="190"/>
                    </a:lnTo>
                    <a:lnTo>
                      <a:pt x="465" y="166"/>
                    </a:lnTo>
                    <a:lnTo>
                      <a:pt x="462" y="166"/>
                    </a:lnTo>
                    <a:lnTo>
                      <a:pt x="453" y="166"/>
                    </a:lnTo>
                    <a:lnTo>
                      <a:pt x="439" y="164"/>
                    </a:lnTo>
                    <a:lnTo>
                      <a:pt x="420" y="158"/>
                    </a:lnTo>
                    <a:lnTo>
                      <a:pt x="398" y="146"/>
                    </a:lnTo>
                    <a:lnTo>
                      <a:pt x="374" y="129"/>
                    </a:lnTo>
                    <a:lnTo>
                      <a:pt x="346" y="103"/>
                    </a:lnTo>
                    <a:lnTo>
                      <a:pt x="318" y="67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8" name="Freeform 16"/>
              <p:cNvSpPr>
                <a:spLocks/>
              </p:cNvSpPr>
              <p:nvPr/>
            </p:nvSpPr>
            <p:spPr bwMode="auto">
              <a:xfrm>
                <a:off x="5538788" y="765175"/>
                <a:ext cx="22225" cy="22225"/>
              </a:xfrm>
              <a:custGeom>
                <a:avLst/>
                <a:gdLst>
                  <a:gd name="T0" fmla="*/ 36 w 71"/>
                  <a:gd name="T1" fmla="*/ 81 h 81"/>
                  <a:gd name="T2" fmla="*/ 43 w 71"/>
                  <a:gd name="T3" fmla="*/ 80 h 81"/>
                  <a:gd name="T4" fmla="*/ 49 w 71"/>
                  <a:gd name="T5" fmla="*/ 78 h 81"/>
                  <a:gd name="T6" fmla="*/ 55 w 71"/>
                  <a:gd name="T7" fmla="*/ 74 h 81"/>
                  <a:gd name="T8" fmla="*/ 60 w 71"/>
                  <a:gd name="T9" fmla="*/ 70 h 81"/>
                  <a:gd name="T10" fmla="*/ 65 w 71"/>
                  <a:gd name="T11" fmla="*/ 64 h 81"/>
                  <a:gd name="T12" fmla="*/ 68 w 71"/>
                  <a:gd name="T13" fmla="*/ 57 h 81"/>
                  <a:gd name="T14" fmla="*/ 70 w 71"/>
                  <a:gd name="T15" fmla="*/ 50 h 81"/>
                  <a:gd name="T16" fmla="*/ 71 w 71"/>
                  <a:gd name="T17" fmla="*/ 42 h 81"/>
                  <a:gd name="T18" fmla="*/ 70 w 71"/>
                  <a:gd name="T19" fmla="*/ 33 h 81"/>
                  <a:gd name="T20" fmla="*/ 68 w 71"/>
                  <a:gd name="T21" fmla="*/ 25 h 81"/>
                  <a:gd name="T22" fmla="*/ 65 w 71"/>
                  <a:gd name="T23" fmla="*/ 18 h 81"/>
                  <a:gd name="T24" fmla="*/ 60 w 71"/>
                  <a:gd name="T25" fmla="*/ 12 h 81"/>
                  <a:gd name="T26" fmla="*/ 55 w 71"/>
                  <a:gd name="T27" fmla="*/ 7 h 81"/>
                  <a:gd name="T28" fmla="*/ 49 w 71"/>
                  <a:gd name="T29" fmla="*/ 3 h 81"/>
                  <a:gd name="T30" fmla="*/ 43 w 71"/>
                  <a:gd name="T31" fmla="*/ 1 h 81"/>
                  <a:gd name="T32" fmla="*/ 36 w 71"/>
                  <a:gd name="T33" fmla="*/ 0 h 81"/>
                  <a:gd name="T34" fmla="*/ 29 w 71"/>
                  <a:gd name="T35" fmla="*/ 1 h 81"/>
                  <a:gd name="T36" fmla="*/ 22 w 71"/>
                  <a:gd name="T37" fmla="*/ 3 h 81"/>
                  <a:gd name="T38" fmla="*/ 16 w 71"/>
                  <a:gd name="T39" fmla="*/ 7 h 81"/>
                  <a:gd name="T40" fmla="*/ 10 w 71"/>
                  <a:gd name="T41" fmla="*/ 12 h 81"/>
                  <a:gd name="T42" fmla="*/ 6 w 71"/>
                  <a:gd name="T43" fmla="*/ 18 h 81"/>
                  <a:gd name="T44" fmla="*/ 3 w 71"/>
                  <a:gd name="T45" fmla="*/ 25 h 81"/>
                  <a:gd name="T46" fmla="*/ 1 w 71"/>
                  <a:gd name="T47" fmla="*/ 33 h 81"/>
                  <a:gd name="T48" fmla="*/ 0 w 71"/>
                  <a:gd name="T49" fmla="*/ 42 h 81"/>
                  <a:gd name="T50" fmla="*/ 1 w 71"/>
                  <a:gd name="T51" fmla="*/ 50 h 81"/>
                  <a:gd name="T52" fmla="*/ 3 w 71"/>
                  <a:gd name="T53" fmla="*/ 57 h 81"/>
                  <a:gd name="T54" fmla="*/ 6 w 71"/>
                  <a:gd name="T55" fmla="*/ 64 h 81"/>
                  <a:gd name="T56" fmla="*/ 10 w 71"/>
                  <a:gd name="T57" fmla="*/ 70 h 81"/>
                  <a:gd name="T58" fmla="*/ 16 w 71"/>
                  <a:gd name="T59" fmla="*/ 74 h 81"/>
                  <a:gd name="T60" fmla="*/ 22 w 71"/>
                  <a:gd name="T61" fmla="*/ 78 h 81"/>
                  <a:gd name="T62" fmla="*/ 29 w 71"/>
                  <a:gd name="T63" fmla="*/ 80 h 81"/>
                  <a:gd name="T64" fmla="*/ 36 w 71"/>
                  <a:gd name="T65" fmla="*/ 81 h 8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1"/>
                  <a:gd name="T100" fmla="*/ 0 h 81"/>
                  <a:gd name="T101" fmla="*/ 71 w 71"/>
                  <a:gd name="T102" fmla="*/ 81 h 8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1" h="81">
                    <a:moveTo>
                      <a:pt x="36" y="81"/>
                    </a:moveTo>
                    <a:lnTo>
                      <a:pt x="43" y="80"/>
                    </a:lnTo>
                    <a:lnTo>
                      <a:pt x="49" y="78"/>
                    </a:lnTo>
                    <a:lnTo>
                      <a:pt x="55" y="74"/>
                    </a:lnTo>
                    <a:lnTo>
                      <a:pt x="60" y="70"/>
                    </a:lnTo>
                    <a:lnTo>
                      <a:pt x="65" y="64"/>
                    </a:lnTo>
                    <a:lnTo>
                      <a:pt x="68" y="57"/>
                    </a:lnTo>
                    <a:lnTo>
                      <a:pt x="70" y="50"/>
                    </a:lnTo>
                    <a:lnTo>
                      <a:pt x="71" y="42"/>
                    </a:lnTo>
                    <a:lnTo>
                      <a:pt x="70" y="33"/>
                    </a:lnTo>
                    <a:lnTo>
                      <a:pt x="68" y="25"/>
                    </a:lnTo>
                    <a:lnTo>
                      <a:pt x="65" y="18"/>
                    </a:lnTo>
                    <a:lnTo>
                      <a:pt x="60" y="12"/>
                    </a:lnTo>
                    <a:lnTo>
                      <a:pt x="55" y="7"/>
                    </a:lnTo>
                    <a:lnTo>
                      <a:pt x="49" y="3"/>
                    </a:lnTo>
                    <a:lnTo>
                      <a:pt x="43" y="1"/>
                    </a:lnTo>
                    <a:lnTo>
                      <a:pt x="36" y="0"/>
                    </a:lnTo>
                    <a:lnTo>
                      <a:pt x="29" y="1"/>
                    </a:lnTo>
                    <a:lnTo>
                      <a:pt x="22" y="3"/>
                    </a:lnTo>
                    <a:lnTo>
                      <a:pt x="16" y="7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3" y="25"/>
                    </a:lnTo>
                    <a:lnTo>
                      <a:pt x="1" y="33"/>
                    </a:lnTo>
                    <a:lnTo>
                      <a:pt x="0" y="42"/>
                    </a:lnTo>
                    <a:lnTo>
                      <a:pt x="1" y="50"/>
                    </a:lnTo>
                    <a:lnTo>
                      <a:pt x="3" y="57"/>
                    </a:lnTo>
                    <a:lnTo>
                      <a:pt x="6" y="64"/>
                    </a:lnTo>
                    <a:lnTo>
                      <a:pt x="10" y="70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29" y="80"/>
                    </a:lnTo>
                    <a:lnTo>
                      <a:pt x="36" y="81"/>
                    </a:lnTo>
                    <a:close/>
                  </a:path>
                </a:pathLst>
              </a:custGeom>
              <a:solidFill>
                <a:srgbClr val="FF8A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335" name="타원 280"/>
            <p:cNvSpPr>
              <a:spLocks noChangeArrowheads="1"/>
            </p:cNvSpPr>
            <p:nvPr/>
          </p:nvSpPr>
          <p:spPr bwMode="auto">
            <a:xfrm flipV="1">
              <a:off x="1857355" y="5214950"/>
              <a:ext cx="133965" cy="13396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75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6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3077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9CFCB-0C29-4B69-91DF-EE9A8789D6C5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재귀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9" name="AutoShape 306"/>
          <p:cNvSpPr>
            <a:spLocks noChangeAspect="1" noChangeArrowheads="1" noTextEdit="1"/>
          </p:cNvSpPr>
          <p:nvPr/>
        </p:nvSpPr>
        <p:spPr bwMode="auto">
          <a:xfrm>
            <a:off x="642938" y="642938"/>
            <a:ext cx="2143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080" name="AutoShape 341"/>
          <p:cNvSpPr>
            <a:spLocks noChangeAspect="1" noChangeArrowheads="1" noTextEdit="1"/>
          </p:cNvSpPr>
          <p:nvPr/>
        </p:nvSpPr>
        <p:spPr bwMode="auto">
          <a:xfrm>
            <a:off x="4929188" y="2571750"/>
            <a:ext cx="156845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3081" name="그룹 494"/>
          <p:cNvGrpSpPr>
            <a:grpSpLocks/>
          </p:cNvGrpSpPr>
          <p:nvPr/>
        </p:nvGrpSpPr>
        <p:grpSpPr bwMode="auto">
          <a:xfrm rot="-909120">
            <a:off x="6572250" y="3071813"/>
            <a:ext cx="1058863" cy="714375"/>
            <a:chOff x="4960938" y="2571750"/>
            <a:chExt cx="1536701" cy="1036638"/>
          </a:xfrm>
        </p:grpSpPr>
        <p:sp>
          <p:nvSpPr>
            <p:cNvPr id="3262" name="Freeform 351"/>
            <p:cNvSpPr>
              <a:spLocks/>
            </p:cNvSpPr>
            <p:nvPr/>
          </p:nvSpPr>
          <p:spPr bwMode="auto">
            <a:xfrm>
              <a:off x="5989638" y="2578100"/>
              <a:ext cx="266700" cy="287338"/>
            </a:xfrm>
            <a:custGeom>
              <a:avLst/>
              <a:gdLst>
                <a:gd name="T0" fmla="*/ 133268162 w 2858"/>
                <a:gd name="T1" fmla="*/ 2147483647 h 3066"/>
                <a:gd name="T2" fmla="*/ 89388258 w 2858"/>
                <a:gd name="T3" fmla="*/ 2147483647 h 3066"/>
                <a:gd name="T4" fmla="*/ 41441706 w 2858"/>
                <a:gd name="T5" fmla="*/ 2051211799 h 3066"/>
                <a:gd name="T6" fmla="*/ 7314747 w 2858"/>
                <a:gd name="T7" fmla="*/ 1914574657 h 3066"/>
                <a:gd name="T8" fmla="*/ 1628382 w 2858"/>
                <a:gd name="T9" fmla="*/ 1754892003 h 3066"/>
                <a:gd name="T10" fmla="*/ 43879892 w 2858"/>
                <a:gd name="T11" fmla="*/ 1577923341 h 3066"/>
                <a:gd name="T12" fmla="*/ 148707642 w 2858"/>
                <a:gd name="T13" fmla="*/ 1390248764 h 3066"/>
                <a:gd name="T14" fmla="*/ 305539833 w 2858"/>
                <a:gd name="T15" fmla="*/ 1219041854 h 3066"/>
                <a:gd name="T16" fmla="*/ 462371977 w 2858"/>
                <a:gd name="T17" fmla="*/ 1088983682 h 3066"/>
                <a:gd name="T18" fmla="*/ 583457468 w 2858"/>
                <a:gd name="T19" fmla="*/ 979512625 h 3066"/>
                <a:gd name="T20" fmla="*/ 716725677 w 2858"/>
                <a:gd name="T21" fmla="*/ 840408089 h 3066"/>
                <a:gd name="T22" fmla="*/ 856489680 w 2858"/>
                <a:gd name="T23" fmla="*/ 668375903 h 3066"/>
                <a:gd name="T24" fmla="*/ 994634634 w 2858"/>
                <a:gd name="T25" fmla="*/ 460122459 h 3066"/>
                <a:gd name="T26" fmla="*/ 1125464284 w 2858"/>
                <a:gd name="T27" fmla="*/ 213189265 h 3066"/>
                <a:gd name="T28" fmla="*/ 1211604808 w 2858"/>
                <a:gd name="T29" fmla="*/ 7404062 h 3066"/>
                <a:gd name="T30" fmla="*/ 1193727516 w 2858"/>
                <a:gd name="T31" fmla="*/ 113590270 h 3066"/>
                <a:gd name="T32" fmla="*/ 1187222203 w 2858"/>
                <a:gd name="T33" fmla="*/ 204959555 h 3066"/>
                <a:gd name="T34" fmla="*/ 1193727516 w 2858"/>
                <a:gd name="T35" fmla="*/ 297145728 h 3066"/>
                <a:gd name="T36" fmla="*/ 1222167543 w 2858"/>
                <a:gd name="T37" fmla="*/ 372047017 h 3066"/>
                <a:gd name="T38" fmla="*/ 1280677285 w 2858"/>
                <a:gd name="T39" fmla="*/ 414855023 h 3066"/>
                <a:gd name="T40" fmla="*/ 1378189789 w 2858"/>
                <a:gd name="T41" fmla="*/ 404148734 h 3066"/>
                <a:gd name="T42" fmla="*/ 1480579412 w 2858"/>
                <a:gd name="T43" fmla="*/ 357230090 h 3066"/>
                <a:gd name="T44" fmla="*/ 1475703040 w 2858"/>
                <a:gd name="T45" fmla="*/ 434608052 h 3066"/>
                <a:gd name="T46" fmla="*/ 1482199394 w 2858"/>
                <a:gd name="T47" fmla="*/ 502105282 h 3066"/>
                <a:gd name="T48" fmla="*/ 1503324864 w 2858"/>
                <a:gd name="T49" fmla="*/ 570418980 h 3066"/>
                <a:gd name="T50" fmla="*/ 1544775517 w 2858"/>
                <a:gd name="T51" fmla="*/ 628861224 h 3066"/>
                <a:gd name="T52" fmla="*/ 1616285060 w 2858"/>
                <a:gd name="T53" fmla="*/ 662614150 h 3066"/>
                <a:gd name="T54" fmla="*/ 1720295411 w 2858"/>
                <a:gd name="T55" fmla="*/ 661788686 h 3066"/>
                <a:gd name="T56" fmla="*/ 1825931718 w 2858"/>
                <a:gd name="T57" fmla="*/ 634622977 h 3066"/>
                <a:gd name="T58" fmla="*/ 1837313402 w 2858"/>
                <a:gd name="T59" fmla="*/ 716111108 h 3066"/>
                <a:gd name="T60" fmla="*/ 1860067813 w 2858"/>
                <a:gd name="T61" fmla="*/ 785259641 h 3066"/>
                <a:gd name="T62" fmla="*/ 1901509508 w 2858"/>
                <a:gd name="T63" fmla="*/ 853573526 h 3066"/>
                <a:gd name="T64" fmla="*/ 1968143799 w 2858"/>
                <a:gd name="T65" fmla="*/ 908722161 h 3066"/>
                <a:gd name="T66" fmla="*/ 2064027362 w 2858"/>
                <a:gd name="T67" fmla="*/ 934236568 h 3066"/>
                <a:gd name="T68" fmla="*/ 2147483647 w 2858"/>
                <a:gd name="T69" fmla="*/ 917776773 h 3066"/>
                <a:gd name="T70" fmla="*/ 2147483647 w 2858"/>
                <a:gd name="T71" fmla="*/ 887326827 h 3066"/>
                <a:gd name="T72" fmla="*/ 2147483647 w 2858"/>
                <a:gd name="T73" fmla="*/ 1181178478 h 3066"/>
                <a:gd name="T74" fmla="*/ 2055092821 w 2858"/>
                <a:gd name="T75" fmla="*/ 1454452011 h 3066"/>
                <a:gd name="T76" fmla="*/ 1886069654 w 2858"/>
                <a:gd name="T77" fmla="*/ 1757358648 h 3066"/>
                <a:gd name="T78" fmla="*/ 1687788257 w 2858"/>
                <a:gd name="T79" fmla="*/ 2052862726 h 3066"/>
                <a:gd name="T80" fmla="*/ 1466759541 w 2858"/>
                <a:gd name="T81" fmla="*/ 2147483647 h 3066"/>
                <a:gd name="T82" fmla="*/ 1230292092 w 2858"/>
                <a:gd name="T83" fmla="*/ 2147483647 h 3066"/>
                <a:gd name="T84" fmla="*/ 986510085 w 2858"/>
                <a:gd name="T85" fmla="*/ 2147483647 h 3066"/>
                <a:gd name="T86" fmla="*/ 768730106 w 2858"/>
                <a:gd name="T87" fmla="*/ 2147483647 h 3066"/>
                <a:gd name="T88" fmla="*/ 589143831 w 2858"/>
                <a:gd name="T89" fmla="*/ 2147483647 h 3066"/>
                <a:gd name="T90" fmla="*/ 443684320 w 2858"/>
                <a:gd name="T91" fmla="*/ 2147483647 h 3066"/>
                <a:gd name="T92" fmla="*/ 331542047 w 2858"/>
                <a:gd name="T93" fmla="*/ 2147483647 h 3066"/>
                <a:gd name="T94" fmla="*/ 249468463 w 2858"/>
                <a:gd name="T95" fmla="*/ 2147483647 h 3066"/>
                <a:gd name="T96" fmla="*/ 185272778 w 2858"/>
                <a:gd name="T97" fmla="*/ 2147483647 h 306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858"/>
                <a:gd name="T148" fmla="*/ 0 h 3066"/>
                <a:gd name="T149" fmla="*/ 2858 w 2858"/>
                <a:gd name="T150" fmla="*/ 3066 h 306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858" h="3066">
                  <a:moveTo>
                    <a:pt x="197" y="2755"/>
                  </a:moveTo>
                  <a:lnTo>
                    <a:pt x="191" y="2748"/>
                  </a:lnTo>
                  <a:lnTo>
                    <a:pt x="176" y="2728"/>
                  </a:lnTo>
                  <a:lnTo>
                    <a:pt x="164" y="2712"/>
                  </a:lnTo>
                  <a:lnTo>
                    <a:pt x="153" y="2694"/>
                  </a:lnTo>
                  <a:lnTo>
                    <a:pt x="139" y="2673"/>
                  </a:lnTo>
                  <a:lnTo>
                    <a:pt x="124" y="2649"/>
                  </a:lnTo>
                  <a:lnTo>
                    <a:pt x="110" y="2623"/>
                  </a:lnTo>
                  <a:lnTo>
                    <a:pt x="95" y="2594"/>
                  </a:lnTo>
                  <a:lnTo>
                    <a:pt x="80" y="2562"/>
                  </a:lnTo>
                  <a:lnTo>
                    <a:pt x="65" y="2529"/>
                  </a:lnTo>
                  <a:lnTo>
                    <a:pt x="51" y="2492"/>
                  </a:lnTo>
                  <a:lnTo>
                    <a:pt x="38" y="2454"/>
                  </a:lnTo>
                  <a:lnTo>
                    <a:pt x="27" y="2413"/>
                  </a:lnTo>
                  <a:lnTo>
                    <a:pt x="17" y="2370"/>
                  </a:lnTo>
                  <a:lnTo>
                    <a:pt x="9" y="2326"/>
                  </a:lnTo>
                  <a:lnTo>
                    <a:pt x="4" y="2280"/>
                  </a:lnTo>
                  <a:lnTo>
                    <a:pt x="0" y="2233"/>
                  </a:lnTo>
                  <a:lnTo>
                    <a:pt x="0" y="2183"/>
                  </a:lnTo>
                  <a:lnTo>
                    <a:pt x="2" y="2132"/>
                  </a:lnTo>
                  <a:lnTo>
                    <a:pt x="10" y="2081"/>
                  </a:lnTo>
                  <a:lnTo>
                    <a:pt x="20" y="2027"/>
                  </a:lnTo>
                  <a:lnTo>
                    <a:pt x="35" y="1973"/>
                  </a:lnTo>
                  <a:lnTo>
                    <a:pt x="54" y="1917"/>
                  </a:lnTo>
                  <a:lnTo>
                    <a:pt x="78" y="1862"/>
                  </a:lnTo>
                  <a:lnTo>
                    <a:pt x="107" y="1804"/>
                  </a:lnTo>
                  <a:lnTo>
                    <a:pt x="142" y="1746"/>
                  </a:lnTo>
                  <a:lnTo>
                    <a:pt x="183" y="1689"/>
                  </a:lnTo>
                  <a:lnTo>
                    <a:pt x="229" y="1630"/>
                  </a:lnTo>
                  <a:lnTo>
                    <a:pt x="282" y="1570"/>
                  </a:lnTo>
                  <a:lnTo>
                    <a:pt x="342" y="1511"/>
                  </a:lnTo>
                  <a:lnTo>
                    <a:pt x="376" y="1481"/>
                  </a:lnTo>
                  <a:lnTo>
                    <a:pt x="421" y="1444"/>
                  </a:lnTo>
                  <a:lnTo>
                    <a:pt x="475" y="1401"/>
                  </a:lnTo>
                  <a:lnTo>
                    <a:pt x="536" y="1351"/>
                  </a:lnTo>
                  <a:lnTo>
                    <a:pt x="569" y="1323"/>
                  </a:lnTo>
                  <a:lnTo>
                    <a:pt x="605" y="1292"/>
                  </a:lnTo>
                  <a:lnTo>
                    <a:pt x="641" y="1261"/>
                  </a:lnTo>
                  <a:lnTo>
                    <a:pt x="679" y="1226"/>
                  </a:lnTo>
                  <a:lnTo>
                    <a:pt x="718" y="1190"/>
                  </a:lnTo>
                  <a:lnTo>
                    <a:pt x="758" y="1151"/>
                  </a:lnTo>
                  <a:lnTo>
                    <a:pt x="798" y="1110"/>
                  </a:lnTo>
                  <a:lnTo>
                    <a:pt x="840" y="1066"/>
                  </a:lnTo>
                  <a:lnTo>
                    <a:pt x="882" y="1021"/>
                  </a:lnTo>
                  <a:lnTo>
                    <a:pt x="925" y="972"/>
                  </a:lnTo>
                  <a:lnTo>
                    <a:pt x="968" y="921"/>
                  </a:lnTo>
                  <a:lnTo>
                    <a:pt x="1011" y="868"/>
                  </a:lnTo>
                  <a:lnTo>
                    <a:pt x="1054" y="812"/>
                  </a:lnTo>
                  <a:lnTo>
                    <a:pt x="1097" y="753"/>
                  </a:lnTo>
                  <a:lnTo>
                    <a:pt x="1140" y="691"/>
                  </a:lnTo>
                  <a:lnTo>
                    <a:pt x="1183" y="626"/>
                  </a:lnTo>
                  <a:lnTo>
                    <a:pt x="1224" y="559"/>
                  </a:lnTo>
                  <a:lnTo>
                    <a:pt x="1266" y="489"/>
                  </a:lnTo>
                  <a:lnTo>
                    <a:pt x="1306" y="416"/>
                  </a:lnTo>
                  <a:lnTo>
                    <a:pt x="1346" y="339"/>
                  </a:lnTo>
                  <a:lnTo>
                    <a:pt x="1385" y="259"/>
                  </a:lnTo>
                  <a:lnTo>
                    <a:pt x="1423" y="176"/>
                  </a:lnTo>
                  <a:lnTo>
                    <a:pt x="1458" y="90"/>
                  </a:lnTo>
                  <a:lnTo>
                    <a:pt x="1493" y="0"/>
                  </a:lnTo>
                  <a:lnTo>
                    <a:pt x="1491" y="9"/>
                  </a:lnTo>
                  <a:lnTo>
                    <a:pt x="1486" y="32"/>
                  </a:lnTo>
                  <a:lnTo>
                    <a:pt x="1479" y="67"/>
                  </a:lnTo>
                  <a:lnTo>
                    <a:pt x="1472" y="113"/>
                  </a:lnTo>
                  <a:lnTo>
                    <a:pt x="1469" y="138"/>
                  </a:lnTo>
                  <a:lnTo>
                    <a:pt x="1466" y="164"/>
                  </a:lnTo>
                  <a:lnTo>
                    <a:pt x="1463" y="191"/>
                  </a:lnTo>
                  <a:lnTo>
                    <a:pt x="1462" y="219"/>
                  </a:lnTo>
                  <a:lnTo>
                    <a:pt x="1461" y="249"/>
                  </a:lnTo>
                  <a:lnTo>
                    <a:pt x="1461" y="277"/>
                  </a:lnTo>
                  <a:lnTo>
                    <a:pt x="1462" y="305"/>
                  </a:lnTo>
                  <a:lnTo>
                    <a:pt x="1465" y="334"/>
                  </a:lnTo>
                  <a:lnTo>
                    <a:pt x="1469" y="361"/>
                  </a:lnTo>
                  <a:lnTo>
                    <a:pt x="1474" y="386"/>
                  </a:lnTo>
                  <a:lnTo>
                    <a:pt x="1482" y="410"/>
                  </a:lnTo>
                  <a:lnTo>
                    <a:pt x="1492" y="432"/>
                  </a:lnTo>
                  <a:lnTo>
                    <a:pt x="1504" y="452"/>
                  </a:lnTo>
                  <a:lnTo>
                    <a:pt x="1517" y="470"/>
                  </a:lnTo>
                  <a:lnTo>
                    <a:pt x="1534" y="485"/>
                  </a:lnTo>
                  <a:lnTo>
                    <a:pt x="1554" y="495"/>
                  </a:lnTo>
                  <a:lnTo>
                    <a:pt x="1576" y="504"/>
                  </a:lnTo>
                  <a:lnTo>
                    <a:pt x="1601" y="507"/>
                  </a:lnTo>
                  <a:lnTo>
                    <a:pt x="1629" y="507"/>
                  </a:lnTo>
                  <a:lnTo>
                    <a:pt x="1660" y="502"/>
                  </a:lnTo>
                  <a:lnTo>
                    <a:pt x="1696" y="491"/>
                  </a:lnTo>
                  <a:lnTo>
                    <a:pt x="1735" y="476"/>
                  </a:lnTo>
                  <a:lnTo>
                    <a:pt x="1777" y="455"/>
                  </a:lnTo>
                  <a:lnTo>
                    <a:pt x="1823" y="428"/>
                  </a:lnTo>
                  <a:lnTo>
                    <a:pt x="1822" y="434"/>
                  </a:lnTo>
                  <a:lnTo>
                    <a:pt x="1820" y="451"/>
                  </a:lnTo>
                  <a:lnTo>
                    <a:pt x="1818" y="477"/>
                  </a:lnTo>
                  <a:lnTo>
                    <a:pt x="1816" y="510"/>
                  </a:lnTo>
                  <a:lnTo>
                    <a:pt x="1816" y="528"/>
                  </a:lnTo>
                  <a:lnTo>
                    <a:pt x="1818" y="548"/>
                  </a:lnTo>
                  <a:lnTo>
                    <a:pt x="1819" y="568"/>
                  </a:lnTo>
                  <a:lnTo>
                    <a:pt x="1821" y="589"/>
                  </a:lnTo>
                  <a:lnTo>
                    <a:pt x="1824" y="610"/>
                  </a:lnTo>
                  <a:lnTo>
                    <a:pt x="1829" y="631"/>
                  </a:lnTo>
                  <a:lnTo>
                    <a:pt x="1834" y="653"/>
                  </a:lnTo>
                  <a:lnTo>
                    <a:pt x="1842" y="673"/>
                  </a:lnTo>
                  <a:lnTo>
                    <a:pt x="1850" y="693"/>
                  </a:lnTo>
                  <a:lnTo>
                    <a:pt x="1861" y="712"/>
                  </a:lnTo>
                  <a:lnTo>
                    <a:pt x="1872" y="731"/>
                  </a:lnTo>
                  <a:lnTo>
                    <a:pt x="1886" y="748"/>
                  </a:lnTo>
                  <a:lnTo>
                    <a:pt x="1901" y="764"/>
                  </a:lnTo>
                  <a:lnTo>
                    <a:pt x="1920" y="777"/>
                  </a:lnTo>
                  <a:lnTo>
                    <a:pt x="1940" y="789"/>
                  </a:lnTo>
                  <a:lnTo>
                    <a:pt x="1963" y="798"/>
                  </a:lnTo>
                  <a:lnTo>
                    <a:pt x="1989" y="805"/>
                  </a:lnTo>
                  <a:lnTo>
                    <a:pt x="2016" y="809"/>
                  </a:lnTo>
                  <a:lnTo>
                    <a:pt x="2046" y="811"/>
                  </a:lnTo>
                  <a:lnTo>
                    <a:pt x="2080" y="809"/>
                  </a:lnTo>
                  <a:lnTo>
                    <a:pt x="2117" y="804"/>
                  </a:lnTo>
                  <a:lnTo>
                    <a:pt x="2157" y="794"/>
                  </a:lnTo>
                  <a:lnTo>
                    <a:pt x="2200" y="782"/>
                  </a:lnTo>
                  <a:lnTo>
                    <a:pt x="2247" y="765"/>
                  </a:lnTo>
                  <a:lnTo>
                    <a:pt x="2247" y="771"/>
                  </a:lnTo>
                  <a:lnTo>
                    <a:pt x="2248" y="789"/>
                  </a:lnTo>
                  <a:lnTo>
                    <a:pt x="2251" y="816"/>
                  </a:lnTo>
                  <a:lnTo>
                    <a:pt x="2256" y="851"/>
                  </a:lnTo>
                  <a:lnTo>
                    <a:pt x="2261" y="870"/>
                  </a:lnTo>
                  <a:lnTo>
                    <a:pt x="2266" y="890"/>
                  </a:lnTo>
                  <a:lnTo>
                    <a:pt x="2272" y="911"/>
                  </a:lnTo>
                  <a:lnTo>
                    <a:pt x="2280" y="933"/>
                  </a:lnTo>
                  <a:lnTo>
                    <a:pt x="2289" y="954"/>
                  </a:lnTo>
                  <a:lnTo>
                    <a:pt x="2299" y="976"/>
                  </a:lnTo>
                  <a:lnTo>
                    <a:pt x="2311" y="997"/>
                  </a:lnTo>
                  <a:lnTo>
                    <a:pt x="2325" y="1018"/>
                  </a:lnTo>
                  <a:lnTo>
                    <a:pt x="2340" y="1037"/>
                  </a:lnTo>
                  <a:lnTo>
                    <a:pt x="2357" y="1056"/>
                  </a:lnTo>
                  <a:lnTo>
                    <a:pt x="2377" y="1074"/>
                  </a:lnTo>
                  <a:lnTo>
                    <a:pt x="2398" y="1090"/>
                  </a:lnTo>
                  <a:lnTo>
                    <a:pt x="2422" y="1104"/>
                  </a:lnTo>
                  <a:lnTo>
                    <a:pt x="2447" y="1115"/>
                  </a:lnTo>
                  <a:lnTo>
                    <a:pt x="2476" y="1124"/>
                  </a:lnTo>
                  <a:lnTo>
                    <a:pt x="2507" y="1132"/>
                  </a:lnTo>
                  <a:lnTo>
                    <a:pt x="2540" y="1135"/>
                  </a:lnTo>
                  <a:lnTo>
                    <a:pt x="2576" y="1136"/>
                  </a:lnTo>
                  <a:lnTo>
                    <a:pt x="2615" y="1133"/>
                  </a:lnTo>
                  <a:lnTo>
                    <a:pt x="2657" y="1126"/>
                  </a:lnTo>
                  <a:lnTo>
                    <a:pt x="2702" y="1115"/>
                  </a:lnTo>
                  <a:lnTo>
                    <a:pt x="2751" y="1100"/>
                  </a:lnTo>
                  <a:lnTo>
                    <a:pt x="2803" y="1080"/>
                  </a:lnTo>
                  <a:lnTo>
                    <a:pt x="2858" y="1056"/>
                  </a:lnTo>
                  <a:lnTo>
                    <a:pt x="2849" y="1078"/>
                  </a:lnTo>
                  <a:lnTo>
                    <a:pt x="2823" y="1140"/>
                  </a:lnTo>
                  <a:lnTo>
                    <a:pt x="2782" y="1238"/>
                  </a:lnTo>
                  <a:lnTo>
                    <a:pt x="2727" y="1364"/>
                  </a:lnTo>
                  <a:lnTo>
                    <a:pt x="2693" y="1435"/>
                  </a:lnTo>
                  <a:lnTo>
                    <a:pt x="2657" y="1513"/>
                  </a:lnTo>
                  <a:lnTo>
                    <a:pt x="2617" y="1594"/>
                  </a:lnTo>
                  <a:lnTo>
                    <a:pt x="2574" y="1679"/>
                  </a:lnTo>
                  <a:lnTo>
                    <a:pt x="2529" y="1767"/>
                  </a:lnTo>
                  <a:lnTo>
                    <a:pt x="2481" y="1858"/>
                  </a:lnTo>
                  <a:lnTo>
                    <a:pt x="2431" y="1950"/>
                  </a:lnTo>
                  <a:lnTo>
                    <a:pt x="2377" y="2042"/>
                  </a:lnTo>
                  <a:lnTo>
                    <a:pt x="2321" y="2135"/>
                  </a:lnTo>
                  <a:lnTo>
                    <a:pt x="2264" y="2228"/>
                  </a:lnTo>
                  <a:lnTo>
                    <a:pt x="2203" y="2318"/>
                  </a:lnTo>
                  <a:lnTo>
                    <a:pt x="2141" y="2407"/>
                  </a:lnTo>
                  <a:lnTo>
                    <a:pt x="2077" y="2494"/>
                  </a:lnTo>
                  <a:lnTo>
                    <a:pt x="2012" y="2577"/>
                  </a:lnTo>
                  <a:lnTo>
                    <a:pt x="1945" y="2656"/>
                  </a:lnTo>
                  <a:lnTo>
                    <a:pt x="1875" y="2729"/>
                  </a:lnTo>
                  <a:lnTo>
                    <a:pt x="1805" y="2797"/>
                  </a:lnTo>
                  <a:lnTo>
                    <a:pt x="1735" y="2860"/>
                  </a:lnTo>
                  <a:lnTo>
                    <a:pt x="1662" y="2915"/>
                  </a:lnTo>
                  <a:lnTo>
                    <a:pt x="1589" y="2963"/>
                  </a:lnTo>
                  <a:lnTo>
                    <a:pt x="1514" y="3002"/>
                  </a:lnTo>
                  <a:lnTo>
                    <a:pt x="1440" y="3031"/>
                  </a:lnTo>
                  <a:lnTo>
                    <a:pt x="1364" y="3052"/>
                  </a:lnTo>
                  <a:lnTo>
                    <a:pt x="1288" y="3061"/>
                  </a:lnTo>
                  <a:lnTo>
                    <a:pt x="1214" y="3065"/>
                  </a:lnTo>
                  <a:lnTo>
                    <a:pt x="1143" y="3066"/>
                  </a:lnTo>
                  <a:lnTo>
                    <a:pt x="1074" y="3065"/>
                  </a:lnTo>
                  <a:lnTo>
                    <a:pt x="1009" y="3061"/>
                  </a:lnTo>
                  <a:lnTo>
                    <a:pt x="946" y="3056"/>
                  </a:lnTo>
                  <a:lnTo>
                    <a:pt x="887" y="3050"/>
                  </a:lnTo>
                  <a:lnTo>
                    <a:pt x="831" y="3041"/>
                  </a:lnTo>
                  <a:lnTo>
                    <a:pt x="776" y="3032"/>
                  </a:lnTo>
                  <a:lnTo>
                    <a:pt x="725" y="3022"/>
                  </a:lnTo>
                  <a:lnTo>
                    <a:pt x="676" y="3010"/>
                  </a:lnTo>
                  <a:lnTo>
                    <a:pt x="630" y="2997"/>
                  </a:lnTo>
                  <a:lnTo>
                    <a:pt x="587" y="2984"/>
                  </a:lnTo>
                  <a:lnTo>
                    <a:pt x="546" y="2970"/>
                  </a:lnTo>
                  <a:lnTo>
                    <a:pt x="508" y="2955"/>
                  </a:lnTo>
                  <a:lnTo>
                    <a:pt x="473" y="2941"/>
                  </a:lnTo>
                  <a:lnTo>
                    <a:pt x="439" y="2925"/>
                  </a:lnTo>
                  <a:lnTo>
                    <a:pt x="408" y="2909"/>
                  </a:lnTo>
                  <a:lnTo>
                    <a:pt x="379" y="2894"/>
                  </a:lnTo>
                  <a:lnTo>
                    <a:pt x="353" y="2879"/>
                  </a:lnTo>
                  <a:lnTo>
                    <a:pt x="329" y="2864"/>
                  </a:lnTo>
                  <a:lnTo>
                    <a:pt x="307" y="2850"/>
                  </a:lnTo>
                  <a:lnTo>
                    <a:pt x="287" y="2835"/>
                  </a:lnTo>
                  <a:lnTo>
                    <a:pt x="269" y="2821"/>
                  </a:lnTo>
                  <a:lnTo>
                    <a:pt x="253" y="2809"/>
                  </a:lnTo>
                  <a:lnTo>
                    <a:pt x="228" y="2787"/>
                  </a:lnTo>
                  <a:lnTo>
                    <a:pt x="210" y="2770"/>
                  </a:lnTo>
                  <a:lnTo>
                    <a:pt x="200" y="2759"/>
                  </a:lnTo>
                  <a:lnTo>
                    <a:pt x="197" y="27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3" name="Freeform 352"/>
            <p:cNvSpPr>
              <a:spLocks/>
            </p:cNvSpPr>
            <p:nvPr/>
          </p:nvSpPr>
          <p:spPr bwMode="auto">
            <a:xfrm>
              <a:off x="5992813" y="2597150"/>
              <a:ext cx="258763" cy="268288"/>
            </a:xfrm>
            <a:custGeom>
              <a:avLst/>
              <a:gdLst>
                <a:gd name="T0" fmla="*/ 123643070 w 2772"/>
                <a:gd name="T1" fmla="*/ 2076523788 h 2876"/>
                <a:gd name="T2" fmla="*/ 82155660 w 2772"/>
                <a:gd name="T3" fmla="*/ 2009961520 h 2876"/>
                <a:gd name="T4" fmla="*/ 37417950 w 2772"/>
                <a:gd name="T5" fmla="*/ 1910113641 h 2876"/>
                <a:gd name="T6" fmla="*/ 5690265 w 2772"/>
                <a:gd name="T7" fmla="*/ 1785098192 h 2876"/>
                <a:gd name="T8" fmla="*/ 3250314 w 2772"/>
                <a:gd name="T9" fmla="*/ 1637354018 h 2876"/>
                <a:gd name="T10" fmla="*/ 46367207 w 2772"/>
                <a:gd name="T11" fmla="*/ 1473371896 h 2876"/>
                <a:gd name="T12" fmla="*/ 149671799 w 2772"/>
                <a:gd name="T13" fmla="*/ 1297223533 h 2876"/>
                <a:gd name="T14" fmla="*/ 304223314 w 2772"/>
                <a:gd name="T15" fmla="*/ 1138114250 h 2876"/>
                <a:gd name="T16" fmla="*/ 457153967 w 2772"/>
                <a:gd name="T17" fmla="*/ 1015536154 h 2876"/>
                <a:gd name="T18" fmla="*/ 574287683 w 2772"/>
                <a:gd name="T19" fmla="*/ 912433745 h 2876"/>
                <a:gd name="T20" fmla="*/ 705250467 w 2772"/>
                <a:gd name="T21" fmla="*/ 781745257 h 2876"/>
                <a:gd name="T22" fmla="*/ 842722836 w 2772"/>
                <a:gd name="T23" fmla="*/ 621008709 h 2876"/>
                <a:gd name="T24" fmla="*/ 979384004 w 2772"/>
                <a:gd name="T25" fmla="*/ 426995133 h 2876"/>
                <a:gd name="T26" fmla="*/ 1107907397 w 2772"/>
                <a:gd name="T27" fmla="*/ 197259431 h 2876"/>
                <a:gd name="T28" fmla="*/ 1193322307 w 2772"/>
                <a:gd name="T29" fmla="*/ 5682463 h 2876"/>
                <a:gd name="T30" fmla="*/ 1174612964 w 2772"/>
                <a:gd name="T31" fmla="*/ 103903215 h 2876"/>
                <a:gd name="T32" fmla="*/ 1167292924 w 2772"/>
                <a:gd name="T33" fmla="*/ 189140410 h 2876"/>
                <a:gd name="T34" fmla="*/ 1172173200 w 2772"/>
                <a:gd name="T35" fmla="*/ 273568311 h 2876"/>
                <a:gd name="T36" fmla="*/ 1199012104 w 2772"/>
                <a:gd name="T37" fmla="*/ 342567372 h 2876"/>
                <a:gd name="T38" fmla="*/ 1255139384 w 2772"/>
                <a:gd name="T39" fmla="*/ 381535351 h 2876"/>
                <a:gd name="T40" fmla="*/ 1348683856 w 2772"/>
                <a:gd name="T41" fmla="*/ 370979770 h 2876"/>
                <a:gd name="T42" fmla="*/ 1448738101 w 2772"/>
                <a:gd name="T43" fmla="*/ 325519895 h 2876"/>
                <a:gd name="T44" fmla="*/ 1443858572 w 2772"/>
                <a:gd name="T45" fmla="*/ 396955469 h 2876"/>
                <a:gd name="T46" fmla="*/ 1448738101 w 2772"/>
                <a:gd name="T47" fmla="*/ 459462820 h 2876"/>
                <a:gd name="T48" fmla="*/ 1467446696 w 2772"/>
                <a:gd name="T49" fmla="*/ 522788095 h 2876"/>
                <a:gd name="T50" fmla="*/ 1508124375 w 2772"/>
                <a:gd name="T51" fmla="*/ 575549021 h 2876"/>
                <a:gd name="T52" fmla="*/ 1575640584 w 2772"/>
                <a:gd name="T53" fmla="*/ 605588685 h 2876"/>
                <a:gd name="T54" fmla="*/ 1676505096 w 2772"/>
                <a:gd name="T55" fmla="*/ 603152078 h 2876"/>
                <a:gd name="T56" fmla="*/ 1778999106 w 2772"/>
                <a:gd name="T57" fmla="*/ 577176286 h 2876"/>
                <a:gd name="T58" fmla="*/ 1788758164 w 2772"/>
                <a:gd name="T59" fmla="*/ 651857714 h 2876"/>
                <a:gd name="T60" fmla="*/ 1809096256 w 2772"/>
                <a:gd name="T61" fmla="*/ 715983749 h 2876"/>
                <a:gd name="T62" fmla="*/ 1848955453 w 2772"/>
                <a:gd name="T63" fmla="*/ 778490727 h 2876"/>
                <a:gd name="T64" fmla="*/ 1911590266 w 2772"/>
                <a:gd name="T65" fmla="*/ 828014473 h 2876"/>
                <a:gd name="T66" fmla="*/ 2005136231 w 2772"/>
                <a:gd name="T67" fmla="*/ 850744691 h 2876"/>
                <a:gd name="T68" fmla="*/ 2132029379 w 2772"/>
                <a:gd name="T69" fmla="*/ 833696654 h 2876"/>
                <a:gd name="T70" fmla="*/ 2147483647 w 2772"/>
                <a:gd name="T71" fmla="*/ 804475288 h 2876"/>
                <a:gd name="T72" fmla="*/ 2122268828 w 2772"/>
                <a:gd name="T73" fmla="*/ 1077225209 h 2876"/>
                <a:gd name="T74" fmla="*/ 1989677668 w 2772"/>
                <a:gd name="T75" fmla="*/ 1332127827 h 2876"/>
                <a:gd name="T76" fmla="*/ 1822106841 w 2772"/>
                <a:gd name="T77" fmla="*/ 1613814833 h 2876"/>
                <a:gd name="T78" fmla="*/ 1626886842 w 2772"/>
                <a:gd name="T79" fmla="*/ 1889819284 h 2876"/>
                <a:gd name="T80" fmla="*/ 1410509895 w 2772"/>
                <a:gd name="T81" fmla="*/ 2123611114 h 2876"/>
                <a:gd name="T82" fmla="*/ 1180303508 w 2772"/>
                <a:gd name="T83" fmla="*/ 2147483647 h 2876"/>
                <a:gd name="T84" fmla="*/ 943595563 w 2772"/>
                <a:gd name="T85" fmla="*/ 2147483647 h 2876"/>
                <a:gd name="T86" fmla="*/ 733727829 w 2772"/>
                <a:gd name="T87" fmla="*/ 2147483647 h 2876"/>
                <a:gd name="T88" fmla="*/ 560458617 w 2772"/>
                <a:gd name="T89" fmla="*/ 2147483647 h 2876"/>
                <a:gd name="T90" fmla="*/ 420546670 w 2772"/>
                <a:gd name="T91" fmla="*/ 2147483647 h 2876"/>
                <a:gd name="T92" fmla="*/ 312362210 w 2772"/>
                <a:gd name="T93" fmla="*/ 2147483647 h 2876"/>
                <a:gd name="T94" fmla="*/ 234267340 w 2772"/>
                <a:gd name="T95" fmla="*/ 2147483647 h 2876"/>
                <a:gd name="T96" fmla="*/ 173260577 w 2772"/>
                <a:gd name="T97" fmla="*/ 2133348585 h 287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72"/>
                <a:gd name="T148" fmla="*/ 0 h 2876"/>
                <a:gd name="T149" fmla="*/ 2772 w 2772"/>
                <a:gd name="T150" fmla="*/ 2876 h 287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72" h="2876">
                  <a:moveTo>
                    <a:pt x="183" y="2597"/>
                  </a:moveTo>
                  <a:lnTo>
                    <a:pt x="177" y="2591"/>
                  </a:lnTo>
                  <a:lnTo>
                    <a:pt x="163" y="2572"/>
                  </a:lnTo>
                  <a:lnTo>
                    <a:pt x="152" y="2558"/>
                  </a:lnTo>
                  <a:lnTo>
                    <a:pt x="141" y="2542"/>
                  </a:lnTo>
                  <a:lnTo>
                    <a:pt x="128" y="2522"/>
                  </a:lnTo>
                  <a:lnTo>
                    <a:pt x="115" y="2500"/>
                  </a:lnTo>
                  <a:lnTo>
                    <a:pt x="101" y="2476"/>
                  </a:lnTo>
                  <a:lnTo>
                    <a:pt x="87" y="2448"/>
                  </a:lnTo>
                  <a:lnTo>
                    <a:pt x="72" y="2419"/>
                  </a:lnTo>
                  <a:lnTo>
                    <a:pt x="59" y="2388"/>
                  </a:lnTo>
                  <a:lnTo>
                    <a:pt x="46" y="2353"/>
                  </a:lnTo>
                  <a:lnTo>
                    <a:pt x="35" y="2317"/>
                  </a:lnTo>
                  <a:lnTo>
                    <a:pt x="23" y="2280"/>
                  </a:lnTo>
                  <a:lnTo>
                    <a:pt x="15" y="2240"/>
                  </a:lnTo>
                  <a:lnTo>
                    <a:pt x="7" y="2199"/>
                  </a:lnTo>
                  <a:lnTo>
                    <a:pt x="3" y="2156"/>
                  </a:lnTo>
                  <a:lnTo>
                    <a:pt x="0" y="2111"/>
                  </a:lnTo>
                  <a:lnTo>
                    <a:pt x="1" y="2065"/>
                  </a:lnTo>
                  <a:lnTo>
                    <a:pt x="4" y="2017"/>
                  </a:lnTo>
                  <a:lnTo>
                    <a:pt x="11" y="1968"/>
                  </a:lnTo>
                  <a:lnTo>
                    <a:pt x="22" y="1918"/>
                  </a:lnTo>
                  <a:lnTo>
                    <a:pt x="38" y="1866"/>
                  </a:lnTo>
                  <a:lnTo>
                    <a:pt x="57" y="1815"/>
                  </a:lnTo>
                  <a:lnTo>
                    <a:pt x="81" y="1761"/>
                  </a:lnTo>
                  <a:lnTo>
                    <a:pt x="110" y="1708"/>
                  </a:lnTo>
                  <a:lnTo>
                    <a:pt x="144" y="1653"/>
                  </a:lnTo>
                  <a:lnTo>
                    <a:pt x="184" y="1598"/>
                  </a:lnTo>
                  <a:lnTo>
                    <a:pt x="230" y="1542"/>
                  </a:lnTo>
                  <a:lnTo>
                    <a:pt x="281" y="1487"/>
                  </a:lnTo>
                  <a:lnTo>
                    <a:pt x="340" y="1430"/>
                  </a:lnTo>
                  <a:lnTo>
                    <a:pt x="374" y="1402"/>
                  </a:lnTo>
                  <a:lnTo>
                    <a:pt x="417" y="1367"/>
                  </a:lnTo>
                  <a:lnTo>
                    <a:pt x="469" y="1325"/>
                  </a:lnTo>
                  <a:lnTo>
                    <a:pt x="529" y="1277"/>
                  </a:lnTo>
                  <a:lnTo>
                    <a:pt x="562" y="1251"/>
                  </a:lnTo>
                  <a:lnTo>
                    <a:pt x="596" y="1221"/>
                  </a:lnTo>
                  <a:lnTo>
                    <a:pt x="632" y="1191"/>
                  </a:lnTo>
                  <a:lnTo>
                    <a:pt x="669" y="1158"/>
                  </a:lnTo>
                  <a:lnTo>
                    <a:pt x="706" y="1124"/>
                  </a:lnTo>
                  <a:lnTo>
                    <a:pt x="745" y="1087"/>
                  </a:lnTo>
                  <a:lnTo>
                    <a:pt x="785" y="1048"/>
                  </a:lnTo>
                  <a:lnTo>
                    <a:pt x="826" y="1006"/>
                  </a:lnTo>
                  <a:lnTo>
                    <a:pt x="867" y="963"/>
                  </a:lnTo>
                  <a:lnTo>
                    <a:pt x="909" y="917"/>
                  </a:lnTo>
                  <a:lnTo>
                    <a:pt x="951" y="869"/>
                  </a:lnTo>
                  <a:lnTo>
                    <a:pt x="994" y="819"/>
                  </a:lnTo>
                  <a:lnTo>
                    <a:pt x="1036" y="765"/>
                  </a:lnTo>
                  <a:lnTo>
                    <a:pt x="1078" y="710"/>
                  </a:lnTo>
                  <a:lnTo>
                    <a:pt x="1121" y="651"/>
                  </a:lnTo>
                  <a:lnTo>
                    <a:pt x="1162" y="590"/>
                  </a:lnTo>
                  <a:lnTo>
                    <a:pt x="1204" y="526"/>
                  </a:lnTo>
                  <a:lnTo>
                    <a:pt x="1245" y="460"/>
                  </a:lnTo>
                  <a:lnTo>
                    <a:pt x="1285" y="391"/>
                  </a:lnTo>
                  <a:lnTo>
                    <a:pt x="1324" y="319"/>
                  </a:lnTo>
                  <a:lnTo>
                    <a:pt x="1362" y="243"/>
                  </a:lnTo>
                  <a:lnTo>
                    <a:pt x="1399" y="165"/>
                  </a:lnTo>
                  <a:lnTo>
                    <a:pt x="1435" y="84"/>
                  </a:lnTo>
                  <a:lnTo>
                    <a:pt x="1470" y="0"/>
                  </a:lnTo>
                  <a:lnTo>
                    <a:pt x="1467" y="7"/>
                  </a:lnTo>
                  <a:lnTo>
                    <a:pt x="1462" y="29"/>
                  </a:lnTo>
                  <a:lnTo>
                    <a:pt x="1456" y="62"/>
                  </a:lnTo>
                  <a:lnTo>
                    <a:pt x="1449" y="104"/>
                  </a:lnTo>
                  <a:lnTo>
                    <a:pt x="1444" y="128"/>
                  </a:lnTo>
                  <a:lnTo>
                    <a:pt x="1441" y="153"/>
                  </a:lnTo>
                  <a:lnTo>
                    <a:pt x="1438" y="179"/>
                  </a:lnTo>
                  <a:lnTo>
                    <a:pt x="1436" y="205"/>
                  </a:lnTo>
                  <a:lnTo>
                    <a:pt x="1435" y="233"/>
                  </a:lnTo>
                  <a:lnTo>
                    <a:pt x="1435" y="259"/>
                  </a:lnTo>
                  <a:lnTo>
                    <a:pt x="1436" y="286"/>
                  </a:lnTo>
                  <a:lnTo>
                    <a:pt x="1438" y="312"/>
                  </a:lnTo>
                  <a:lnTo>
                    <a:pt x="1441" y="337"/>
                  </a:lnTo>
                  <a:lnTo>
                    <a:pt x="1446" y="361"/>
                  </a:lnTo>
                  <a:lnTo>
                    <a:pt x="1454" y="384"/>
                  </a:lnTo>
                  <a:lnTo>
                    <a:pt x="1463" y="404"/>
                  </a:lnTo>
                  <a:lnTo>
                    <a:pt x="1474" y="422"/>
                  </a:lnTo>
                  <a:lnTo>
                    <a:pt x="1487" y="439"/>
                  </a:lnTo>
                  <a:lnTo>
                    <a:pt x="1503" y="453"/>
                  </a:lnTo>
                  <a:lnTo>
                    <a:pt x="1522" y="462"/>
                  </a:lnTo>
                  <a:lnTo>
                    <a:pt x="1543" y="470"/>
                  </a:lnTo>
                  <a:lnTo>
                    <a:pt x="1567" y="473"/>
                  </a:lnTo>
                  <a:lnTo>
                    <a:pt x="1594" y="472"/>
                  </a:lnTo>
                  <a:lnTo>
                    <a:pt x="1625" y="466"/>
                  </a:lnTo>
                  <a:lnTo>
                    <a:pt x="1658" y="457"/>
                  </a:lnTo>
                  <a:lnTo>
                    <a:pt x="1696" y="441"/>
                  </a:lnTo>
                  <a:lnTo>
                    <a:pt x="1737" y="421"/>
                  </a:lnTo>
                  <a:lnTo>
                    <a:pt x="1782" y="396"/>
                  </a:lnTo>
                  <a:lnTo>
                    <a:pt x="1781" y="401"/>
                  </a:lnTo>
                  <a:lnTo>
                    <a:pt x="1779" y="417"/>
                  </a:lnTo>
                  <a:lnTo>
                    <a:pt x="1777" y="441"/>
                  </a:lnTo>
                  <a:lnTo>
                    <a:pt x="1775" y="472"/>
                  </a:lnTo>
                  <a:lnTo>
                    <a:pt x="1775" y="489"/>
                  </a:lnTo>
                  <a:lnTo>
                    <a:pt x="1775" y="507"/>
                  </a:lnTo>
                  <a:lnTo>
                    <a:pt x="1776" y="526"/>
                  </a:lnTo>
                  <a:lnTo>
                    <a:pt x="1778" y="546"/>
                  </a:lnTo>
                  <a:lnTo>
                    <a:pt x="1781" y="566"/>
                  </a:lnTo>
                  <a:lnTo>
                    <a:pt x="1786" y="586"/>
                  </a:lnTo>
                  <a:lnTo>
                    <a:pt x="1791" y="606"/>
                  </a:lnTo>
                  <a:lnTo>
                    <a:pt x="1797" y="625"/>
                  </a:lnTo>
                  <a:lnTo>
                    <a:pt x="1804" y="644"/>
                  </a:lnTo>
                  <a:lnTo>
                    <a:pt x="1815" y="661"/>
                  </a:lnTo>
                  <a:lnTo>
                    <a:pt x="1825" y="678"/>
                  </a:lnTo>
                  <a:lnTo>
                    <a:pt x="1839" y="694"/>
                  </a:lnTo>
                  <a:lnTo>
                    <a:pt x="1854" y="709"/>
                  </a:lnTo>
                  <a:lnTo>
                    <a:pt x="1872" y="721"/>
                  </a:lnTo>
                  <a:lnTo>
                    <a:pt x="1890" y="732"/>
                  </a:lnTo>
                  <a:lnTo>
                    <a:pt x="1913" y="740"/>
                  </a:lnTo>
                  <a:lnTo>
                    <a:pt x="1937" y="746"/>
                  </a:lnTo>
                  <a:lnTo>
                    <a:pt x="1963" y="750"/>
                  </a:lnTo>
                  <a:lnTo>
                    <a:pt x="1993" y="751"/>
                  </a:lnTo>
                  <a:lnTo>
                    <a:pt x="2026" y="748"/>
                  </a:lnTo>
                  <a:lnTo>
                    <a:pt x="2061" y="743"/>
                  </a:lnTo>
                  <a:lnTo>
                    <a:pt x="2099" y="734"/>
                  </a:lnTo>
                  <a:lnTo>
                    <a:pt x="2141" y="721"/>
                  </a:lnTo>
                  <a:lnTo>
                    <a:pt x="2187" y="705"/>
                  </a:lnTo>
                  <a:lnTo>
                    <a:pt x="2187" y="711"/>
                  </a:lnTo>
                  <a:lnTo>
                    <a:pt x="2188" y="727"/>
                  </a:lnTo>
                  <a:lnTo>
                    <a:pt x="2190" y="753"/>
                  </a:lnTo>
                  <a:lnTo>
                    <a:pt x="2195" y="785"/>
                  </a:lnTo>
                  <a:lnTo>
                    <a:pt x="2199" y="803"/>
                  </a:lnTo>
                  <a:lnTo>
                    <a:pt x="2203" y="822"/>
                  </a:lnTo>
                  <a:lnTo>
                    <a:pt x="2210" y="842"/>
                  </a:lnTo>
                  <a:lnTo>
                    <a:pt x="2216" y="862"/>
                  </a:lnTo>
                  <a:lnTo>
                    <a:pt x="2224" y="882"/>
                  </a:lnTo>
                  <a:lnTo>
                    <a:pt x="2235" y="902"/>
                  </a:lnTo>
                  <a:lnTo>
                    <a:pt x="2245" y="921"/>
                  </a:lnTo>
                  <a:lnTo>
                    <a:pt x="2259" y="941"/>
                  </a:lnTo>
                  <a:lnTo>
                    <a:pt x="2273" y="959"/>
                  </a:lnTo>
                  <a:lnTo>
                    <a:pt x="2289" y="977"/>
                  </a:lnTo>
                  <a:lnTo>
                    <a:pt x="2307" y="993"/>
                  </a:lnTo>
                  <a:lnTo>
                    <a:pt x="2328" y="1007"/>
                  </a:lnTo>
                  <a:lnTo>
                    <a:pt x="2350" y="1020"/>
                  </a:lnTo>
                  <a:lnTo>
                    <a:pt x="2375" y="1031"/>
                  </a:lnTo>
                  <a:lnTo>
                    <a:pt x="2403" y="1039"/>
                  </a:lnTo>
                  <a:lnTo>
                    <a:pt x="2432" y="1045"/>
                  </a:lnTo>
                  <a:lnTo>
                    <a:pt x="2465" y="1048"/>
                  </a:lnTo>
                  <a:lnTo>
                    <a:pt x="2499" y="1048"/>
                  </a:lnTo>
                  <a:lnTo>
                    <a:pt x="2537" y="1045"/>
                  </a:lnTo>
                  <a:lnTo>
                    <a:pt x="2578" y="1038"/>
                  </a:lnTo>
                  <a:lnTo>
                    <a:pt x="2621" y="1027"/>
                  </a:lnTo>
                  <a:lnTo>
                    <a:pt x="2668" y="1013"/>
                  </a:lnTo>
                  <a:lnTo>
                    <a:pt x="2719" y="994"/>
                  </a:lnTo>
                  <a:lnTo>
                    <a:pt x="2772" y="971"/>
                  </a:lnTo>
                  <a:lnTo>
                    <a:pt x="2763" y="991"/>
                  </a:lnTo>
                  <a:lnTo>
                    <a:pt x="2738" y="1049"/>
                  </a:lnTo>
                  <a:lnTo>
                    <a:pt x="2697" y="1142"/>
                  </a:lnTo>
                  <a:lnTo>
                    <a:pt x="2641" y="1260"/>
                  </a:lnTo>
                  <a:lnTo>
                    <a:pt x="2609" y="1327"/>
                  </a:lnTo>
                  <a:lnTo>
                    <a:pt x="2572" y="1401"/>
                  </a:lnTo>
                  <a:lnTo>
                    <a:pt x="2533" y="1477"/>
                  </a:lnTo>
                  <a:lnTo>
                    <a:pt x="2491" y="1558"/>
                  </a:lnTo>
                  <a:lnTo>
                    <a:pt x="2446" y="1641"/>
                  </a:lnTo>
                  <a:lnTo>
                    <a:pt x="2398" y="1726"/>
                  </a:lnTo>
                  <a:lnTo>
                    <a:pt x="2347" y="1813"/>
                  </a:lnTo>
                  <a:lnTo>
                    <a:pt x="2295" y="1901"/>
                  </a:lnTo>
                  <a:lnTo>
                    <a:pt x="2240" y="1988"/>
                  </a:lnTo>
                  <a:lnTo>
                    <a:pt x="2182" y="2075"/>
                  </a:lnTo>
                  <a:lnTo>
                    <a:pt x="2124" y="2162"/>
                  </a:lnTo>
                  <a:lnTo>
                    <a:pt x="2063" y="2246"/>
                  </a:lnTo>
                  <a:lnTo>
                    <a:pt x="2000" y="2328"/>
                  </a:lnTo>
                  <a:lnTo>
                    <a:pt x="1936" y="2406"/>
                  </a:lnTo>
                  <a:lnTo>
                    <a:pt x="1869" y="2481"/>
                  </a:lnTo>
                  <a:lnTo>
                    <a:pt x="1802" y="2551"/>
                  </a:lnTo>
                  <a:lnTo>
                    <a:pt x="1734" y="2616"/>
                  </a:lnTo>
                  <a:lnTo>
                    <a:pt x="1664" y="2675"/>
                  </a:lnTo>
                  <a:lnTo>
                    <a:pt x="1593" y="2728"/>
                  </a:lnTo>
                  <a:lnTo>
                    <a:pt x="1522" y="2773"/>
                  </a:lnTo>
                  <a:lnTo>
                    <a:pt x="1451" y="2811"/>
                  </a:lnTo>
                  <a:lnTo>
                    <a:pt x="1378" y="2841"/>
                  </a:lnTo>
                  <a:lnTo>
                    <a:pt x="1305" y="2860"/>
                  </a:lnTo>
                  <a:lnTo>
                    <a:pt x="1232" y="2870"/>
                  </a:lnTo>
                  <a:lnTo>
                    <a:pt x="1160" y="2874"/>
                  </a:lnTo>
                  <a:lnTo>
                    <a:pt x="1092" y="2876"/>
                  </a:lnTo>
                  <a:lnTo>
                    <a:pt x="1025" y="2875"/>
                  </a:lnTo>
                  <a:lnTo>
                    <a:pt x="963" y="2873"/>
                  </a:lnTo>
                  <a:lnTo>
                    <a:pt x="902" y="2870"/>
                  </a:lnTo>
                  <a:lnTo>
                    <a:pt x="845" y="2865"/>
                  </a:lnTo>
                  <a:lnTo>
                    <a:pt x="790" y="2858"/>
                  </a:lnTo>
                  <a:lnTo>
                    <a:pt x="738" y="2850"/>
                  </a:lnTo>
                  <a:lnTo>
                    <a:pt x="689" y="2841"/>
                  </a:lnTo>
                  <a:lnTo>
                    <a:pt x="642" y="2830"/>
                  </a:lnTo>
                  <a:lnTo>
                    <a:pt x="598" y="2820"/>
                  </a:lnTo>
                  <a:lnTo>
                    <a:pt x="556" y="2807"/>
                  </a:lnTo>
                  <a:lnTo>
                    <a:pt x="517" y="2794"/>
                  </a:lnTo>
                  <a:lnTo>
                    <a:pt x="481" y="2781"/>
                  </a:lnTo>
                  <a:lnTo>
                    <a:pt x="446" y="2767"/>
                  </a:lnTo>
                  <a:lnTo>
                    <a:pt x="415" y="2754"/>
                  </a:lnTo>
                  <a:lnTo>
                    <a:pt x="384" y="2740"/>
                  </a:lnTo>
                  <a:lnTo>
                    <a:pt x="357" y="2725"/>
                  </a:lnTo>
                  <a:lnTo>
                    <a:pt x="332" y="2712"/>
                  </a:lnTo>
                  <a:lnTo>
                    <a:pt x="309" y="2698"/>
                  </a:lnTo>
                  <a:lnTo>
                    <a:pt x="288" y="2684"/>
                  </a:lnTo>
                  <a:lnTo>
                    <a:pt x="269" y="2672"/>
                  </a:lnTo>
                  <a:lnTo>
                    <a:pt x="252" y="2659"/>
                  </a:lnTo>
                  <a:lnTo>
                    <a:pt x="237" y="2648"/>
                  </a:lnTo>
                  <a:lnTo>
                    <a:pt x="213" y="2628"/>
                  </a:lnTo>
                  <a:lnTo>
                    <a:pt x="196" y="2612"/>
                  </a:lnTo>
                  <a:lnTo>
                    <a:pt x="186" y="2601"/>
                  </a:lnTo>
                  <a:lnTo>
                    <a:pt x="183" y="2597"/>
                  </a:lnTo>
                  <a:close/>
                </a:path>
              </a:pathLst>
            </a:custGeom>
            <a:solidFill>
              <a:srgbClr val="1D6D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4" name="Freeform 353"/>
            <p:cNvSpPr>
              <a:spLocks/>
            </p:cNvSpPr>
            <p:nvPr/>
          </p:nvSpPr>
          <p:spPr bwMode="auto">
            <a:xfrm>
              <a:off x="5991226" y="2774950"/>
              <a:ext cx="34925" cy="58738"/>
            </a:xfrm>
            <a:custGeom>
              <a:avLst/>
              <a:gdLst>
                <a:gd name="T0" fmla="*/ 159788854 w 370"/>
                <a:gd name="T1" fmla="*/ 400596165 h 632"/>
                <a:gd name="T2" fmla="*/ 153062019 w 370"/>
                <a:gd name="T3" fmla="*/ 393374740 h 632"/>
                <a:gd name="T4" fmla="*/ 135402623 w 370"/>
                <a:gd name="T5" fmla="*/ 370890641 h 632"/>
                <a:gd name="T6" fmla="*/ 123632807 w 370"/>
                <a:gd name="T7" fmla="*/ 354832868 h 632"/>
                <a:gd name="T8" fmla="*/ 110170074 w 370"/>
                <a:gd name="T9" fmla="*/ 336373901 h 632"/>
                <a:gd name="T10" fmla="*/ 96716190 w 370"/>
                <a:gd name="T11" fmla="*/ 313889710 h 632"/>
                <a:gd name="T12" fmla="*/ 82415917 w 370"/>
                <a:gd name="T13" fmla="*/ 289807511 h 632"/>
                <a:gd name="T14" fmla="*/ 67278106 w 370"/>
                <a:gd name="T15" fmla="*/ 261708638 h 632"/>
                <a:gd name="T16" fmla="*/ 52986800 w 370"/>
                <a:gd name="T17" fmla="*/ 230405199 h 632"/>
                <a:gd name="T18" fmla="*/ 46259858 w 370"/>
                <a:gd name="T19" fmla="*/ 214347426 h 632"/>
                <a:gd name="T20" fmla="*/ 39523961 w 370"/>
                <a:gd name="T21" fmla="*/ 197486467 h 632"/>
                <a:gd name="T22" fmla="*/ 33643536 w 370"/>
                <a:gd name="T23" fmla="*/ 180625461 h 632"/>
                <a:gd name="T24" fmla="*/ 27754145 w 370"/>
                <a:gd name="T25" fmla="*/ 162166401 h 632"/>
                <a:gd name="T26" fmla="*/ 21864748 w 370"/>
                <a:gd name="T27" fmla="*/ 143698790 h 632"/>
                <a:gd name="T28" fmla="*/ 16821768 w 370"/>
                <a:gd name="T29" fmla="*/ 124436451 h 632"/>
                <a:gd name="T30" fmla="*/ 12616328 w 370"/>
                <a:gd name="T31" fmla="*/ 105165469 h 632"/>
                <a:gd name="T32" fmla="*/ 9248423 w 370"/>
                <a:gd name="T33" fmla="*/ 85099828 h 632"/>
                <a:gd name="T34" fmla="*/ 5042981 w 370"/>
                <a:gd name="T35" fmla="*/ 65025473 h 632"/>
                <a:gd name="T36" fmla="*/ 2521491 w 370"/>
                <a:gd name="T37" fmla="*/ 43353193 h 632"/>
                <a:gd name="T38" fmla="*/ 837539 w 370"/>
                <a:gd name="T39" fmla="*/ 21672275 h 632"/>
                <a:gd name="T40" fmla="*/ 0 w 370"/>
                <a:gd name="T41" fmla="*/ 0 h 632"/>
                <a:gd name="T42" fmla="*/ 837539 w 370"/>
                <a:gd name="T43" fmla="*/ 21672275 h 632"/>
                <a:gd name="T44" fmla="*/ 2521491 w 370"/>
                <a:gd name="T45" fmla="*/ 43353193 h 632"/>
                <a:gd name="T46" fmla="*/ 4205442 w 370"/>
                <a:gd name="T47" fmla="*/ 65025473 h 632"/>
                <a:gd name="T48" fmla="*/ 8410884 w 370"/>
                <a:gd name="T49" fmla="*/ 85903107 h 632"/>
                <a:gd name="T50" fmla="*/ 11769913 w 370"/>
                <a:gd name="T51" fmla="*/ 105968748 h 632"/>
                <a:gd name="T52" fmla="*/ 15975356 w 370"/>
                <a:gd name="T53" fmla="*/ 125239730 h 632"/>
                <a:gd name="T54" fmla="*/ 20180797 w 370"/>
                <a:gd name="T55" fmla="*/ 144502069 h 632"/>
                <a:gd name="T56" fmla="*/ 26070194 w 370"/>
                <a:gd name="T57" fmla="*/ 162969773 h 632"/>
                <a:gd name="T58" fmla="*/ 31959586 w 370"/>
                <a:gd name="T59" fmla="*/ 180625461 h 632"/>
                <a:gd name="T60" fmla="*/ 37848977 w 370"/>
                <a:gd name="T61" fmla="*/ 198289839 h 632"/>
                <a:gd name="T62" fmla="*/ 44575907 w 370"/>
                <a:gd name="T63" fmla="*/ 215150798 h 632"/>
                <a:gd name="T64" fmla="*/ 51302849 w 370"/>
                <a:gd name="T65" fmla="*/ 231208386 h 632"/>
                <a:gd name="T66" fmla="*/ 65603028 w 370"/>
                <a:gd name="T67" fmla="*/ 262511824 h 632"/>
                <a:gd name="T68" fmla="*/ 80740839 w 370"/>
                <a:gd name="T69" fmla="*/ 290610697 h 632"/>
                <a:gd name="T70" fmla="*/ 95032239 w 370"/>
                <a:gd name="T71" fmla="*/ 315496268 h 632"/>
                <a:gd name="T72" fmla="*/ 108494996 w 370"/>
                <a:gd name="T73" fmla="*/ 337177273 h 632"/>
                <a:gd name="T74" fmla="*/ 121948857 w 370"/>
                <a:gd name="T75" fmla="*/ 356439612 h 632"/>
                <a:gd name="T76" fmla="*/ 133718672 w 370"/>
                <a:gd name="T77" fmla="*/ 372497199 h 632"/>
                <a:gd name="T78" fmla="*/ 151386941 w 370"/>
                <a:gd name="T79" fmla="*/ 394972933 h 632"/>
                <a:gd name="T80" fmla="*/ 158113871 w 370"/>
                <a:gd name="T81" fmla="*/ 402202537 h 632"/>
                <a:gd name="T82" fmla="*/ 159788854 w 370"/>
                <a:gd name="T83" fmla="*/ 404612653 h 632"/>
                <a:gd name="T84" fmla="*/ 167362197 w 370"/>
                <a:gd name="T85" fmla="*/ 411833707 h 632"/>
                <a:gd name="T86" fmla="*/ 177457029 w 370"/>
                <a:gd name="T87" fmla="*/ 421464876 h 632"/>
                <a:gd name="T88" fmla="*/ 193432379 w 370"/>
                <a:gd name="T89" fmla="*/ 435112906 h 632"/>
                <a:gd name="T90" fmla="*/ 214459535 w 370"/>
                <a:gd name="T91" fmla="*/ 451170307 h 632"/>
                <a:gd name="T92" fmla="*/ 241367256 w 370"/>
                <a:gd name="T93" fmla="*/ 468834824 h 632"/>
                <a:gd name="T94" fmla="*/ 256513940 w 370"/>
                <a:gd name="T95" fmla="*/ 477662622 h 632"/>
                <a:gd name="T96" fmla="*/ 273326830 w 370"/>
                <a:gd name="T97" fmla="*/ 488097163 h 632"/>
                <a:gd name="T98" fmla="*/ 291832543 w 370"/>
                <a:gd name="T99" fmla="*/ 497736883 h 632"/>
                <a:gd name="T100" fmla="*/ 311175701 w 370"/>
                <a:gd name="T101" fmla="*/ 507368053 h 632"/>
                <a:gd name="T102" fmla="*/ 303602453 w 370"/>
                <a:gd name="T103" fmla="*/ 503351565 h 632"/>
                <a:gd name="T104" fmla="*/ 296875523 w 370"/>
                <a:gd name="T105" fmla="*/ 499343627 h 632"/>
                <a:gd name="T106" fmla="*/ 290994910 w 370"/>
                <a:gd name="T107" fmla="*/ 494523767 h 632"/>
                <a:gd name="T108" fmla="*/ 284259106 w 370"/>
                <a:gd name="T109" fmla="*/ 491310279 h 632"/>
                <a:gd name="T110" fmla="*/ 253146039 w 370"/>
                <a:gd name="T111" fmla="*/ 473654684 h 632"/>
                <a:gd name="T112" fmla="*/ 227913395 w 370"/>
                <a:gd name="T113" fmla="*/ 456793539 h 632"/>
                <a:gd name="T114" fmla="*/ 206886287 w 370"/>
                <a:gd name="T115" fmla="*/ 440736138 h 632"/>
                <a:gd name="T116" fmla="*/ 189226938 w 370"/>
                <a:gd name="T117" fmla="*/ 427891480 h 632"/>
                <a:gd name="T118" fmla="*/ 167362197 w 370"/>
                <a:gd name="T119" fmla="*/ 407817219 h 632"/>
                <a:gd name="T120" fmla="*/ 159788854 w 370"/>
                <a:gd name="T121" fmla="*/ 400596165 h 6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70"/>
                <a:gd name="T184" fmla="*/ 0 h 632"/>
                <a:gd name="T185" fmla="*/ 370 w 370"/>
                <a:gd name="T186" fmla="*/ 632 h 6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70" h="632">
                  <a:moveTo>
                    <a:pt x="190" y="499"/>
                  </a:moveTo>
                  <a:lnTo>
                    <a:pt x="182" y="490"/>
                  </a:lnTo>
                  <a:lnTo>
                    <a:pt x="161" y="462"/>
                  </a:lnTo>
                  <a:lnTo>
                    <a:pt x="147" y="442"/>
                  </a:lnTo>
                  <a:lnTo>
                    <a:pt x="131" y="419"/>
                  </a:lnTo>
                  <a:lnTo>
                    <a:pt x="115" y="391"/>
                  </a:lnTo>
                  <a:lnTo>
                    <a:pt x="98" y="361"/>
                  </a:lnTo>
                  <a:lnTo>
                    <a:pt x="80" y="326"/>
                  </a:lnTo>
                  <a:lnTo>
                    <a:pt x="63" y="287"/>
                  </a:lnTo>
                  <a:lnTo>
                    <a:pt x="55" y="267"/>
                  </a:lnTo>
                  <a:lnTo>
                    <a:pt x="47" y="246"/>
                  </a:lnTo>
                  <a:lnTo>
                    <a:pt x="40" y="225"/>
                  </a:lnTo>
                  <a:lnTo>
                    <a:pt x="33" y="202"/>
                  </a:lnTo>
                  <a:lnTo>
                    <a:pt x="26" y="179"/>
                  </a:lnTo>
                  <a:lnTo>
                    <a:pt x="20" y="155"/>
                  </a:lnTo>
                  <a:lnTo>
                    <a:pt x="15" y="131"/>
                  </a:lnTo>
                  <a:lnTo>
                    <a:pt x="11" y="106"/>
                  </a:lnTo>
                  <a:lnTo>
                    <a:pt x="6" y="81"/>
                  </a:lnTo>
                  <a:lnTo>
                    <a:pt x="3" y="54"/>
                  </a:lnTo>
                  <a:lnTo>
                    <a:pt x="1" y="27"/>
                  </a:lnTo>
                  <a:lnTo>
                    <a:pt x="0" y="0"/>
                  </a:lnTo>
                  <a:lnTo>
                    <a:pt x="1" y="27"/>
                  </a:lnTo>
                  <a:lnTo>
                    <a:pt x="3" y="54"/>
                  </a:lnTo>
                  <a:lnTo>
                    <a:pt x="5" y="81"/>
                  </a:lnTo>
                  <a:lnTo>
                    <a:pt x="10" y="107"/>
                  </a:lnTo>
                  <a:lnTo>
                    <a:pt x="14" y="132"/>
                  </a:lnTo>
                  <a:lnTo>
                    <a:pt x="19" y="156"/>
                  </a:lnTo>
                  <a:lnTo>
                    <a:pt x="24" y="180"/>
                  </a:lnTo>
                  <a:lnTo>
                    <a:pt x="31" y="203"/>
                  </a:lnTo>
                  <a:lnTo>
                    <a:pt x="38" y="225"/>
                  </a:lnTo>
                  <a:lnTo>
                    <a:pt x="45" y="247"/>
                  </a:lnTo>
                  <a:lnTo>
                    <a:pt x="53" y="268"/>
                  </a:lnTo>
                  <a:lnTo>
                    <a:pt x="61" y="288"/>
                  </a:lnTo>
                  <a:lnTo>
                    <a:pt x="78" y="327"/>
                  </a:lnTo>
                  <a:lnTo>
                    <a:pt x="96" y="362"/>
                  </a:lnTo>
                  <a:lnTo>
                    <a:pt x="113" y="393"/>
                  </a:lnTo>
                  <a:lnTo>
                    <a:pt x="129" y="420"/>
                  </a:lnTo>
                  <a:lnTo>
                    <a:pt x="145" y="444"/>
                  </a:lnTo>
                  <a:lnTo>
                    <a:pt x="159" y="464"/>
                  </a:lnTo>
                  <a:lnTo>
                    <a:pt x="180" y="492"/>
                  </a:lnTo>
                  <a:lnTo>
                    <a:pt x="188" y="501"/>
                  </a:lnTo>
                  <a:lnTo>
                    <a:pt x="190" y="504"/>
                  </a:lnTo>
                  <a:lnTo>
                    <a:pt x="199" y="513"/>
                  </a:lnTo>
                  <a:lnTo>
                    <a:pt x="211" y="525"/>
                  </a:lnTo>
                  <a:lnTo>
                    <a:pt x="230" y="542"/>
                  </a:lnTo>
                  <a:lnTo>
                    <a:pt x="255" y="562"/>
                  </a:lnTo>
                  <a:lnTo>
                    <a:pt x="287" y="584"/>
                  </a:lnTo>
                  <a:lnTo>
                    <a:pt x="305" y="595"/>
                  </a:lnTo>
                  <a:lnTo>
                    <a:pt x="325" y="608"/>
                  </a:lnTo>
                  <a:lnTo>
                    <a:pt x="347" y="620"/>
                  </a:lnTo>
                  <a:lnTo>
                    <a:pt x="370" y="632"/>
                  </a:lnTo>
                  <a:lnTo>
                    <a:pt x="361" y="627"/>
                  </a:lnTo>
                  <a:lnTo>
                    <a:pt x="353" y="622"/>
                  </a:lnTo>
                  <a:lnTo>
                    <a:pt x="346" y="616"/>
                  </a:lnTo>
                  <a:lnTo>
                    <a:pt x="338" y="612"/>
                  </a:lnTo>
                  <a:lnTo>
                    <a:pt x="301" y="590"/>
                  </a:lnTo>
                  <a:lnTo>
                    <a:pt x="271" y="569"/>
                  </a:lnTo>
                  <a:lnTo>
                    <a:pt x="246" y="549"/>
                  </a:lnTo>
                  <a:lnTo>
                    <a:pt x="225" y="533"/>
                  </a:lnTo>
                  <a:lnTo>
                    <a:pt x="199" y="508"/>
                  </a:lnTo>
                  <a:lnTo>
                    <a:pt x="190" y="499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5" name="Freeform 354"/>
            <p:cNvSpPr>
              <a:spLocks/>
            </p:cNvSpPr>
            <p:nvPr/>
          </p:nvSpPr>
          <p:spPr bwMode="auto">
            <a:xfrm>
              <a:off x="6119813" y="2574925"/>
              <a:ext cx="12700" cy="28575"/>
            </a:xfrm>
            <a:custGeom>
              <a:avLst/>
              <a:gdLst>
                <a:gd name="T0" fmla="*/ 97426082 w 145"/>
                <a:gd name="T1" fmla="*/ 0 h 314"/>
                <a:gd name="T2" fmla="*/ 86003422 w 145"/>
                <a:gd name="T3" fmla="*/ 30898584 h 314"/>
                <a:gd name="T4" fmla="*/ 73905758 w 145"/>
                <a:gd name="T5" fmla="*/ 61797167 h 314"/>
                <a:gd name="T6" fmla="*/ 61815713 w 145"/>
                <a:gd name="T7" fmla="*/ 91942052 h 314"/>
                <a:gd name="T8" fmla="*/ 49717961 w 145"/>
                <a:gd name="T9" fmla="*/ 122095331 h 314"/>
                <a:gd name="T10" fmla="*/ 38295312 w 145"/>
                <a:gd name="T11" fmla="*/ 151486618 h 314"/>
                <a:gd name="T12" fmla="*/ 25530241 w 145"/>
                <a:gd name="T13" fmla="*/ 180877905 h 314"/>
                <a:gd name="T14" fmla="*/ 12765077 w 145"/>
                <a:gd name="T15" fmla="*/ 208762044 h 314"/>
                <a:gd name="T16" fmla="*/ 0 w 145"/>
                <a:gd name="T17" fmla="*/ 236646137 h 314"/>
                <a:gd name="T18" fmla="*/ 12097670 w 145"/>
                <a:gd name="T19" fmla="*/ 211022926 h 314"/>
                <a:gd name="T20" fmla="*/ 24862834 w 145"/>
                <a:gd name="T21" fmla="*/ 183892475 h 314"/>
                <a:gd name="T22" fmla="*/ 36285472 w 145"/>
                <a:gd name="T23" fmla="*/ 156761980 h 314"/>
                <a:gd name="T24" fmla="*/ 48375528 w 145"/>
                <a:gd name="T25" fmla="*/ 128877887 h 314"/>
                <a:gd name="T26" fmla="*/ 59798078 w 145"/>
                <a:gd name="T27" fmla="*/ 100985603 h 314"/>
                <a:gd name="T28" fmla="*/ 71895830 w 145"/>
                <a:gd name="T29" fmla="*/ 72347890 h 314"/>
                <a:gd name="T30" fmla="*/ 83318468 w 145"/>
                <a:gd name="T31" fmla="*/ 42956592 h 314"/>
                <a:gd name="T32" fmla="*/ 94741128 w 145"/>
                <a:gd name="T33" fmla="*/ 13565208 h 314"/>
                <a:gd name="T34" fmla="*/ 96750968 w 145"/>
                <a:gd name="T35" fmla="*/ 3014481 h 314"/>
                <a:gd name="T36" fmla="*/ 97426082 w 145"/>
                <a:gd name="T37" fmla="*/ 0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14"/>
                <a:gd name="T59" fmla="*/ 145 w 145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14">
                  <a:moveTo>
                    <a:pt x="145" y="0"/>
                  </a:moveTo>
                  <a:lnTo>
                    <a:pt x="128" y="41"/>
                  </a:lnTo>
                  <a:lnTo>
                    <a:pt x="110" y="82"/>
                  </a:lnTo>
                  <a:lnTo>
                    <a:pt x="92" y="122"/>
                  </a:lnTo>
                  <a:lnTo>
                    <a:pt x="74" y="162"/>
                  </a:lnTo>
                  <a:lnTo>
                    <a:pt x="57" y="201"/>
                  </a:lnTo>
                  <a:lnTo>
                    <a:pt x="38" y="240"/>
                  </a:lnTo>
                  <a:lnTo>
                    <a:pt x="19" y="277"/>
                  </a:lnTo>
                  <a:lnTo>
                    <a:pt x="0" y="314"/>
                  </a:lnTo>
                  <a:lnTo>
                    <a:pt x="18" y="280"/>
                  </a:lnTo>
                  <a:lnTo>
                    <a:pt x="37" y="244"/>
                  </a:lnTo>
                  <a:lnTo>
                    <a:pt x="54" y="208"/>
                  </a:lnTo>
                  <a:lnTo>
                    <a:pt x="72" y="171"/>
                  </a:lnTo>
                  <a:lnTo>
                    <a:pt x="89" y="134"/>
                  </a:lnTo>
                  <a:lnTo>
                    <a:pt x="107" y="96"/>
                  </a:lnTo>
                  <a:lnTo>
                    <a:pt x="124" y="57"/>
                  </a:lnTo>
                  <a:lnTo>
                    <a:pt x="141" y="18"/>
                  </a:lnTo>
                  <a:lnTo>
                    <a:pt x="144" y="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6" name="Freeform 355"/>
            <p:cNvSpPr>
              <a:spLocks/>
            </p:cNvSpPr>
            <p:nvPr/>
          </p:nvSpPr>
          <p:spPr bwMode="auto">
            <a:xfrm>
              <a:off x="5991226" y="2603500"/>
              <a:ext cx="128588" cy="171450"/>
            </a:xfrm>
            <a:custGeom>
              <a:avLst/>
              <a:gdLst>
                <a:gd name="T0" fmla="*/ 316005980 w 1365"/>
                <a:gd name="T1" fmla="*/ 923653606 h 1825"/>
                <a:gd name="T2" fmla="*/ 385394301 w 1365"/>
                <a:gd name="T3" fmla="*/ 869763644 h 1825"/>
                <a:gd name="T4" fmla="*/ 475681791 w 1365"/>
                <a:gd name="T5" fmla="*/ 798452489 h 1825"/>
                <a:gd name="T6" fmla="*/ 555932356 w 1365"/>
                <a:gd name="T7" fmla="*/ 732127003 h 1825"/>
                <a:gd name="T8" fmla="*/ 612781232 w 1365"/>
                <a:gd name="T9" fmla="*/ 680717570 h 1825"/>
                <a:gd name="T10" fmla="*/ 672141576 w 1365"/>
                <a:gd name="T11" fmla="*/ 624338813 h 1825"/>
                <a:gd name="T12" fmla="*/ 734004346 w 1365"/>
                <a:gd name="T13" fmla="*/ 562982464 h 1825"/>
                <a:gd name="T14" fmla="*/ 796701571 w 1365"/>
                <a:gd name="T15" fmla="*/ 494159728 h 1825"/>
                <a:gd name="T16" fmla="*/ 861075810 w 1365"/>
                <a:gd name="T17" fmla="*/ 420368043 h 1825"/>
                <a:gd name="T18" fmla="*/ 925441759 w 1365"/>
                <a:gd name="T19" fmla="*/ 338289173 h 1825"/>
                <a:gd name="T20" fmla="*/ 988147462 w 1365"/>
                <a:gd name="T21" fmla="*/ 250393874 h 1825"/>
                <a:gd name="T22" fmla="*/ 1050844876 w 1365"/>
                <a:gd name="T23" fmla="*/ 155879621 h 1825"/>
                <a:gd name="T24" fmla="*/ 1111038734 w 1365"/>
                <a:gd name="T25" fmla="*/ 53889703 h 1825"/>
                <a:gd name="T26" fmla="*/ 1111038734 w 1365"/>
                <a:gd name="T27" fmla="*/ 53060167 h 1825"/>
                <a:gd name="T28" fmla="*/ 1050844876 w 1365"/>
                <a:gd name="T29" fmla="*/ 153390731 h 1825"/>
                <a:gd name="T30" fmla="*/ 987313195 w 1365"/>
                <a:gd name="T31" fmla="*/ 246254649 h 1825"/>
                <a:gd name="T32" fmla="*/ 924607491 w 1365"/>
                <a:gd name="T33" fmla="*/ 333311393 h 1825"/>
                <a:gd name="T34" fmla="*/ 860241543 w 1365"/>
                <a:gd name="T35" fmla="*/ 412910299 h 1825"/>
                <a:gd name="T36" fmla="*/ 796701571 w 1365"/>
                <a:gd name="T37" fmla="*/ 485872636 h 1825"/>
                <a:gd name="T38" fmla="*/ 734004346 w 1365"/>
                <a:gd name="T39" fmla="*/ 553027281 h 1825"/>
                <a:gd name="T40" fmla="*/ 672141576 w 1365"/>
                <a:gd name="T41" fmla="*/ 615213354 h 1825"/>
                <a:gd name="T42" fmla="*/ 613615499 w 1365"/>
                <a:gd name="T43" fmla="*/ 670771030 h 1825"/>
                <a:gd name="T44" fmla="*/ 556775290 w 1365"/>
                <a:gd name="T45" fmla="*/ 720512749 h 1825"/>
                <a:gd name="T46" fmla="*/ 478184217 w 1365"/>
                <a:gd name="T47" fmla="*/ 786016965 h 1825"/>
                <a:gd name="T48" fmla="*/ 387896915 w 1365"/>
                <a:gd name="T49" fmla="*/ 857320042 h 1825"/>
                <a:gd name="T50" fmla="*/ 319351528 w 1365"/>
                <a:gd name="T51" fmla="*/ 911218271 h 1825"/>
                <a:gd name="T52" fmla="*/ 273373751 w 1365"/>
                <a:gd name="T53" fmla="*/ 951013449 h 1825"/>
                <a:gd name="T54" fmla="*/ 233243947 w 1365"/>
                <a:gd name="T55" fmla="*/ 990816894 h 1825"/>
                <a:gd name="T56" fmla="*/ 197294099 w 1365"/>
                <a:gd name="T57" fmla="*/ 1029782349 h 1825"/>
                <a:gd name="T58" fmla="*/ 165524020 w 1365"/>
                <a:gd name="T59" fmla="*/ 1067918831 h 1825"/>
                <a:gd name="T60" fmla="*/ 136265314 w 1365"/>
                <a:gd name="T61" fmla="*/ 1106062829 h 1825"/>
                <a:gd name="T62" fmla="*/ 109518078 w 1365"/>
                <a:gd name="T63" fmla="*/ 1144199312 h 1825"/>
                <a:gd name="T64" fmla="*/ 86941778 w 1365"/>
                <a:gd name="T65" fmla="*/ 1182344061 h 1825"/>
                <a:gd name="T66" fmla="*/ 67711143 w 1365"/>
                <a:gd name="T67" fmla="*/ 1218820344 h 1825"/>
                <a:gd name="T68" fmla="*/ 50157710 w 1365"/>
                <a:gd name="T69" fmla="*/ 1256135370 h 1825"/>
                <a:gd name="T70" fmla="*/ 35949907 w 1365"/>
                <a:gd name="T71" fmla="*/ 1291791699 h 1825"/>
                <a:gd name="T72" fmla="*/ 25078902 w 1365"/>
                <a:gd name="T73" fmla="*/ 1327438258 h 1825"/>
                <a:gd name="T74" fmla="*/ 15050826 w 1365"/>
                <a:gd name="T75" fmla="*/ 1363093836 h 1825"/>
                <a:gd name="T76" fmla="*/ 9193806 w 1365"/>
                <a:gd name="T77" fmla="*/ 1397920442 h 1825"/>
                <a:gd name="T78" fmla="*/ 3345643 w 1365"/>
                <a:gd name="T79" fmla="*/ 1431908305 h 1825"/>
                <a:gd name="T80" fmla="*/ 834174 w 1365"/>
                <a:gd name="T81" fmla="*/ 1465075463 h 1825"/>
                <a:gd name="T82" fmla="*/ 0 w 1365"/>
                <a:gd name="T83" fmla="*/ 1497412146 h 1825"/>
                <a:gd name="T84" fmla="*/ 834174 w 1365"/>
                <a:gd name="T85" fmla="*/ 1481658666 h 1825"/>
                <a:gd name="T86" fmla="*/ 4179817 w 1365"/>
                <a:gd name="T87" fmla="*/ 1432738029 h 1825"/>
                <a:gd name="T88" fmla="*/ 10027979 w 1365"/>
                <a:gd name="T89" fmla="*/ 1399579890 h 1825"/>
                <a:gd name="T90" fmla="*/ 16719266 w 1365"/>
                <a:gd name="T91" fmla="*/ 1366412732 h 1825"/>
                <a:gd name="T92" fmla="*/ 25913075 w 1365"/>
                <a:gd name="T93" fmla="*/ 1332415850 h 1825"/>
                <a:gd name="T94" fmla="*/ 37618253 w 1365"/>
                <a:gd name="T95" fmla="*/ 1297589996 h 1825"/>
                <a:gd name="T96" fmla="*/ 51835005 w 1365"/>
                <a:gd name="T97" fmla="*/ 1261942685 h 1825"/>
                <a:gd name="T98" fmla="*/ 68554171 w 1365"/>
                <a:gd name="T99" fmla="*/ 1225457383 h 1825"/>
                <a:gd name="T100" fmla="*/ 87775951 w 1365"/>
                <a:gd name="T101" fmla="*/ 1189801805 h 1825"/>
                <a:gd name="T102" fmla="*/ 110352251 w 1365"/>
                <a:gd name="T103" fmla="*/ 1152495047 h 1825"/>
                <a:gd name="T104" fmla="*/ 136265314 w 1365"/>
                <a:gd name="T105" fmla="*/ 1116009745 h 1825"/>
                <a:gd name="T106" fmla="*/ 163855673 w 1365"/>
                <a:gd name="T107" fmla="*/ 1077874014 h 1825"/>
                <a:gd name="T108" fmla="*/ 196459926 w 1365"/>
                <a:gd name="T109" fmla="*/ 1039729265 h 1825"/>
                <a:gd name="T110" fmla="*/ 231566746 w 1365"/>
                <a:gd name="T111" fmla="*/ 1002423258 h 1825"/>
                <a:gd name="T112" fmla="*/ 270862282 w 1365"/>
                <a:gd name="T113" fmla="*/ 964278508 h 18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5"/>
                <a:gd name="T172" fmla="*/ 0 h 1825"/>
                <a:gd name="T173" fmla="*/ 1365 w 1365"/>
                <a:gd name="T174" fmla="*/ 1825 h 182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5" h="1825">
                  <a:moveTo>
                    <a:pt x="349" y="1140"/>
                  </a:moveTo>
                  <a:lnTo>
                    <a:pt x="378" y="1114"/>
                  </a:lnTo>
                  <a:lnTo>
                    <a:pt x="416" y="1084"/>
                  </a:lnTo>
                  <a:lnTo>
                    <a:pt x="461" y="1049"/>
                  </a:lnTo>
                  <a:lnTo>
                    <a:pt x="512" y="1009"/>
                  </a:lnTo>
                  <a:lnTo>
                    <a:pt x="569" y="963"/>
                  </a:lnTo>
                  <a:lnTo>
                    <a:pt x="632" y="911"/>
                  </a:lnTo>
                  <a:lnTo>
                    <a:pt x="665" y="883"/>
                  </a:lnTo>
                  <a:lnTo>
                    <a:pt x="698" y="853"/>
                  </a:lnTo>
                  <a:lnTo>
                    <a:pt x="733" y="821"/>
                  </a:lnTo>
                  <a:lnTo>
                    <a:pt x="769" y="788"/>
                  </a:lnTo>
                  <a:lnTo>
                    <a:pt x="804" y="753"/>
                  </a:lnTo>
                  <a:lnTo>
                    <a:pt x="841" y="716"/>
                  </a:lnTo>
                  <a:lnTo>
                    <a:pt x="878" y="679"/>
                  </a:lnTo>
                  <a:lnTo>
                    <a:pt x="916" y="638"/>
                  </a:lnTo>
                  <a:lnTo>
                    <a:pt x="953" y="596"/>
                  </a:lnTo>
                  <a:lnTo>
                    <a:pt x="991" y="552"/>
                  </a:lnTo>
                  <a:lnTo>
                    <a:pt x="1030" y="507"/>
                  </a:lnTo>
                  <a:lnTo>
                    <a:pt x="1068" y="458"/>
                  </a:lnTo>
                  <a:lnTo>
                    <a:pt x="1107" y="408"/>
                  </a:lnTo>
                  <a:lnTo>
                    <a:pt x="1144" y="357"/>
                  </a:lnTo>
                  <a:lnTo>
                    <a:pt x="1182" y="302"/>
                  </a:lnTo>
                  <a:lnTo>
                    <a:pt x="1220" y="247"/>
                  </a:lnTo>
                  <a:lnTo>
                    <a:pt x="1257" y="188"/>
                  </a:lnTo>
                  <a:lnTo>
                    <a:pt x="1293" y="128"/>
                  </a:lnTo>
                  <a:lnTo>
                    <a:pt x="1329" y="65"/>
                  </a:lnTo>
                  <a:lnTo>
                    <a:pt x="1365" y="0"/>
                  </a:lnTo>
                  <a:lnTo>
                    <a:pt x="1329" y="64"/>
                  </a:lnTo>
                  <a:lnTo>
                    <a:pt x="1293" y="125"/>
                  </a:lnTo>
                  <a:lnTo>
                    <a:pt x="1257" y="185"/>
                  </a:lnTo>
                  <a:lnTo>
                    <a:pt x="1219" y="242"/>
                  </a:lnTo>
                  <a:lnTo>
                    <a:pt x="1181" y="297"/>
                  </a:lnTo>
                  <a:lnTo>
                    <a:pt x="1143" y="350"/>
                  </a:lnTo>
                  <a:lnTo>
                    <a:pt x="1106" y="402"/>
                  </a:lnTo>
                  <a:lnTo>
                    <a:pt x="1068" y="451"/>
                  </a:lnTo>
                  <a:lnTo>
                    <a:pt x="1029" y="498"/>
                  </a:lnTo>
                  <a:lnTo>
                    <a:pt x="991" y="543"/>
                  </a:lnTo>
                  <a:lnTo>
                    <a:pt x="953" y="586"/>
                  </a:lnTo>
                  <a:lnTo>
                    <a:pt x="916" y="628"/>
                  </a:lnTo>
                  <a:lnTo>
                    <a:pt x="878" y="667"/>
                  </a:lnTo>
                  <a:lnTo>
                    <a:pt x="841" y="705"/>
                  </a:lnTo>
                  <a:lnTo>
                    <a:pt x="804" y="742"/>
                  </a:lnTo>
                  <a:lnTo>
                    <a:pt x="769" y="776"/>
                  </a:lnTo>
                  <a:lnTo>
                    <a:pt x="734" y="809"/>
                  </a:lnTo>
                  <a:lnTo>
                    <a:pt x="699" y="840"/>
                  </a:lnTo>
                  <a:lnTo>
                    <a:pt x="666" y="869"/>
                  </a:lnTo>
                  <a:lnTo>
                    <a:pt x="634" y="897"/>
                  </a:lnTo>
                  <a:lnTo>
                    <a:pt x="572" y="948"/>
                  </a:lnTo>
                  <a:lnTo>
                    <a:pt x="516" y="994"/>
                  </a:lnTo>
                  <a:lnTo>
                    <a:pt x="464" y="1034"/>
                  </a:lnTo>
                  <a:lnTo>
                    <a:pt x="420" y="1069"/>
                  </a:lnTo>
                  <a:lnTo>
                    <a:pt x="382" y="1099"/>
                  </a:lnTo>
                  <a:lnTo>
                    <a:pt x="353" y="1124"/>
                  </a:lnTo>
                  <a:lnTo>
                    <a:pt x="327" y="1147"/>
                  </a:lnTo>
                  <a:lnTo>
                    <a:pt x="303" y="1171"/>
                  </a:lnTo>
                  <a:lnTo>
                    <a:pt x="279" y="1195"/>
                  </a:lnTo>
                  <a:lnTo>
                    <a:pt x="257" y="1219"/>
                  </a:lnTo>
                  <a:lnTo>
                    <a:pt x="236" y="1242"/>
                  </a:lnTo>
                  <a:lnTo>
                    <a:pt x="216" y="1265"/>
                  </a:lnTo>
                  <a:lnTo>
                    <a:pt x="198" y="1288"/>
                  </a:lnTo>
                  <a:lnTo>
                    <a:pt x="180" y="1311"/>
                  </a:lnTo>
                  <a:lnTo>
                    <a:pt x="163" y="1334"/>
                  </a:lnTo>
                  <a:lnTo>
                    <a:pt x="146" y="1357"/>
                  </a:lnTo>
                  <a:lnTo>
                    <a:pt x="131" y="1380"/>
                  </a:lnTo>
                  <a:lnTo>
                    <a:pt x="118" y="1403"/>
                  </a:lnTo>
                  <a:lnTo>
                    <a:pt x="104" y="1426"/>
                  </a:lnTo>
                  <a:lnTo>
                    <a:pt x="92" y="1448"/>
                  </a:lnTo>
                  <a:lnTo>
                    <a:pt x="81" y="1470"/>
                  </a:lnTo>
                  <a:lnTo>
                    <a:pt x="71" y="1493"/>
                  </a:lnTo>
                  <a:lnTo>
                    <a:pt x="60" y="1515"/>
                  </a:lnTo>
                  <a:lnTo>
                    <a:pt x="52" y="1537"/>
                  </a:lnTo>
                  <a:lnTo>
                    <a:pt x="43" y="1558"/>
                  </a:lnTo>
                  <a:lnTo>
                    <a:pt x="36" y="1580"/>
                  </a:lnTo>
                  <a:lnTo>
                    <a:pt x="30" y="1601"/>
                  </a:lnTo>
                  <a:lnTo>
                    <a:pt x="23" y="1623"/>
                  </a:lnTo>
                  <a:lnTo>
                    <a:pt x="18" y="1644"/>
                  </a:lnTo>
                  <a:lnTo>
                    <a:pt x="14" y="1665"/>
                  </a:lnTo>
                  <a:lnTo>
                    <a:pt x="11" y="1686"/>
                  </a:lnTo>
                  <a:lnTo>
                    <a:pt x="8" y="1706"/>
                  </a:lnTo>
                  <a:lnTo>
                    <a:pt x="4" y="1727"/>
                  </a:lnTo>
                  <a:lnTo>
                    <a:pt x="2" y="1747"/>
                  </a:lnTo>
                  <a:lnTo>
                    <a:pt x="1" y="1767"/>
                  </a:lnTo>
                  <a:lnTo>
                    <a:pt x="0" y="1786"/>
                  </a:lnTo>
                  <a:lnTo>
                    <a:pt x="0" y="1806"/>
                  </a:lnTo>
                  <a:lnTo>
                    <a:pt x="0" y="1825"/>
                  </a:lnTo>
                  <a:lnTo>
                    <a:pt x="1" y="1787"/>
                  </a:lnTo>
                  <a:lnTo>
                    <a:pt x="3" y="1748"/>
                  </a:lnTo>
                  <a:lnTo>
                    <a:pt x="5" y="1728"/>
                  </a:lnTo>
                  <a:lnTo>
                    <a:pt x="9" y="1708"/>
                  </a:lnTo>
                  <a:lnTo>
                    <a:pt x="12" y="1688"/>
                  </a:lnTo>
                  <a:lnTo>
                    <a:pt x="16" y="1669"/>
                  </a:lnTo>
                  <a:lnTo>
                    <a:pt x="20" y="1648"/>
                  </a:lnTo>
                  <a:lnTo>
                    <a:pt x="25" y="1628"/>
                  </a:lnTo>
                  <a:lnTo>
                    <a:pt x="31" y="1607"/>
                  </a:lnTo>
                  <a:lnTo>
                    <a:pt x="38" y="1586"/>
                  </a:lnTo>
                  <a:lnTo>
                    <a:pt x="45" y="1565"/>
                  </a:lnTo>
                  <a:lnTo>
                    <a:pt x="53" y="1543"/>
                  </a:lnTo>
                  <a:lnTo>
                    <a:pt x="62" y="1522"/>
                  </a:lnTo>
                  <a:lnTo>
                    <a:pt x="72" y="1500"/>
                  </a:lnTo>
                  <a:lnTo>
                    <a:pt x="82" y="1478"/>
                  </a:lnTo>
                  <a:lnTo>
                    <a:pt x="94" y="1457"/>
                  </a:lnTo>
                  <a:lnTo>
                    <a:pt x="105" y="1435"/>
                  </a:lnTo>
                  <a:lnTo>
                    <a:pt x="119" y="1413"/>
                  </a:lnTo>
                  <a:lnTo>
                    <a:pt x="132" y="1390"/>
                  </a:lnTo>
                  <a:lnTo>
                    <a:pt x="147" y="1368"/>
                  </a:lnTo>
                  <a:lnTo>
                    <a:pt x="163" y="1346"/>
                  </a:lnTo>
                  <a:lnTo>
                    <a:pt x="180" y="1322"/>
                  </a:lnTo>
                  <a:lnTo>
                    <a:pt x="196" y="1300"/>
                  </a:lnTo>
                  <a:lnTo>
                    <a:pt x="215" y="1277"/>
                  </a:lnTo>
                  <a:lnTo>
                    <a:pt x="235" y="1254"/>
                  </a:lnTo>
                  <a:lnTo>
                    <a:pt x="255" y="1231"/>
                  </a:lnTo>
                  <a:lnTo>
                    <a:pt x="277" y="1209"/>
                  </a:lnTo>
                  <a:lnTo>
                    <a:pt x="300" y="1186"/>
                  </a:lnTo>
                  <a:lnTo>
                    <a:pt x="324" y="1163"/>
                  </a:lnTo>
                  <a:lnTo>
                    <a:pt x="349" y="1140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7" name="Freeform 356"/>
            <p:cNvSpPr>
              <a:spLocks/>
            </p:cNvSpPr>
            <p:nvPr/>
          </p:nvSpPr>
          <p:spPr bwMode="auto">
            <a:xfrm>
              <a:off x="6130926" y="2608263"/>
              <a:ext cx="31750" cy="23813"/>
            </a:xfrm>
            <a:custGeom>
              <a:avLst/>
              <a:gdLst>
                <a:gd name="T0" fmla="*/ 261943189 w 346"/>
                <a:gd name="T1" fmla="*/ 125727365 h 252"/>
                <a:gd name="T2" fmla="*/ 261943189 w 346"/>
                <a:gd name="T3" fmla="*/ 84383826 h 252"/>
                <a:gd name="T4" fmla="*/ 265799803 w 346"/>
                <a:gd name="T5" fmla="*/ 41343622 h 252"/>
                <a:gd name="T6" fmla="*/ 251123049 w 346"/>
                <a:gd name="T7" fmla="*/ 42191913 h 252"/>
                <a:gd name="T8" fmla="*/ 220211591 w 346"/>
                <a:gd name="T9" fmla="*/ 59908036 h 252"/>
                <a:gd name="T10" fmla="*/ 192398830 w 346"/>
                <a:gd name="T11" fmla="*/ 74257728 h 252"/>
                <a:gd name="T12" fmla="*/ 166901754 w 346"/>
                <a:gd name="T13" fmla="*/ 84383826 h 252"/>
                <a:gd name="T14" fmla="*/ 142945561 w 346"/>
                <a:gd name="T15" fmla="*/ 91973840 h 252"/>
                <a:gd name="T16" fmla="*/ 121313450 w 346"/>
                <a:gd name="T17" fmla="*/ 96197528 h 252"/>
                <a:gd name="T18" fmla="*/ 101996885 w 346"/>
                <a:gd name="T19" fmla="*/ 97036841 h 252"/>
                <a:gd name="T20" fmla="*/ 84996028 w 346"/>
                <a:gd name="T21" fmla="*/ 96197528 h 252"/>
                <a:gd name="T22" fmla="*/ 68769765 w 346"/>
                <a:gd name="T23" fmla="*/ 91973840 h 252"/>
                <a:gd name="T24" fmla="*/ 54859232 w 346"/>
                <a:gd name="T25" fmla="*/ 85223139 h 252"/>
                <a:gd name="T26" fmla="*/ 42498014 w 346"/>
                <a:gd name="T27" fmla="*/ 77633125 h 252"/>
                <a:gd name="T28" fmla="*/ 32452446 w 346"/>
                <a:gd name="T29" fmla="*/ 66658737 h 252"/>
                <a:gd name="T30" fmla="*/ 22406780 w 346"/>
                <a:gd name="T31" fmla="*/ 54005627 h 252"/>
                <a:gd name="T32" fmla="*/ 14676851 w 346"/>
                <a:gd name="T33" fmla="*/ 41343622 h 252"/>
                <a:gd name="T34" fmla="*/ 5405942 w 346"/>
                <a:gd name="T35" fmla="*/ 16876804 h 252"/>
                <a:gd name="T36" fmla="*/ 0 w 346"/>
                <a:gd name="T37" fmla="*/ 27002813 h 252"/>
                <a:gd name="T38" fmla="*/ 1549327 w 346"/>
                <a:gd name="T39" fmla="*/ 67507027 h 252"/>
                <a:gd name="T40" fmla="*/ 3864966 w 346"/>
                <a:gd name="T41" fmla="*/ 93661538 h 252"/>
                <a:gd name="T42" fmla="*/ 7729932 w 346"/>
                <a:gd name="T43" fmla="*/ 118128374 h 252"/>
                <a:gd name="T44" fmla="*/ 13910538 w 346"/>
                <a:gd name="T45" fmla="*/ 140916464 h 252"/>
                <a:gd name="T46" fmla="*/ 23181535 w 346"/>
                <a:gd name="T47" fmla="*/ 161168566 h 252"/>
                <a:gd name="T48" fmla="*/ 34767993 w 346"/>
                <a:gd name="T49" fmla="*/ 178884677 h 252"/>
                <a:gd name="T50" fmla="*/ 49453292 w 346"/>
                <a:gd name="T51" fmla="*/ 193234369 h 252"/>
                <a:gd name="T52" fmla="*/ 65679463 w 346"/>
                <a:gd name="T53" fmla="*/ 204199733 h 252"/>
                <a:gd name="T54" fmla="*/ 85770691 w 346"/>
                <a:gd name="T55" fmla="*/ 210111214 h 252"/>
                <a:gd name="T56" fmla="*/ 108952151 w 346"/>
                <a:gd name="T57" fmla="*/ 212638226 h 252"/>
                <a:gd name="T58" fmla="*/ 136764958 w 346"/>
                <a:gd name="T59" fmla="*/ 209262829 h 252"/>
                <a:gd name="T60" fmla="*/ 167676417 w 346"/>
                <a:gd name="T61" fmla="*/ 199985022 h 252"/>
                <a:gd name="T62" fmla="*/ 202444444 w 346"/>
                <a:gd name="T63" fmla="*/ 184796064 h 252"/>
                <a:gd name="T64" fmla="*/ 241077390 w 346"/>
                <a:gd name="T65" fmla="*/ 162856264 h 2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6"/>
                <a:gd name="T100" fmla="*/ 0 h 252"/>
                <a:gd name="T101" fmla="*/ 346 w 346"/>
                <a:gd name="T102" fmla="*/ 252 h 25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6" h="252">
                  <a:moveTo>
                    <a:pt x="341" y="178"/>
                  </a:moveTo>
                  <a:lnTo>
                    <a:pt x="339" y="149"/>
                  </a:lnTo>
                  <a:lnTo>
                    <a:pt x="339" y="124"/>
                  </a:lnTo>
                  <a:lnTo>
                    <a:pt x="339" y="100"/>
                  </a:lnTo>
                  <a:lnTo>
                    <a:pt x="341" y="79"/>
                  </a:lnTo>
                  <a:lnTo>
                    <a:pt x="344" y="49"/>
                  </a:lnTo>
                  <a:lnTo>
                    <a:pt x="346" y="37"/>
                  </a:lnTo>
                  <a:lnTo>
                    <a:pt x="325" y="50"/>
                  </a:lnTo>
                  <a:lnTo>
                    <a:pt x="305" y="60"/>
                  </a:lnTo>
                  <a:lnTo>
                    <a:pt x="285" y="71"/>
                  </a:lnTo>
                  <a:lnTo>
                    <a:pt x="267" y="79"/>
                  </a:lnTo>
                  <a:lnTo>
                    <a:pt x="249" y="88"/>
                  </a:lnTo>
                  <a:lnTo>
                    <a:pt x="233" y="94"/>
                  </a:lnTo>
                  <a:lnTo>
                    <a:pt x="216" y="100"/>
                  </a:lnTo>
                  <a:lnTo>
                    <a:pt x="200" y="104"/>
                  </a:lnTo>
                  <a:lnTo>
                    <a:pt x="185" y="109"/>
                  </a:lnTo>
                  <a:lnTo>
                    <a:pt x="171" y="112"/>
                  </a:lnTo>
                  <a:lnTo>
                    <a:pt x="157" y="114"/>
                  </a:lnTo>
                  <a:lnTo>
                    <a:pt x="144" y="115"/>
                  </a:lnTo>
                  <a:lnTo>
                    <a:pt x="132" y="115"/>
                  </a:lnTo>
                  <a:lnTo>
                    <a:pt x="120" y="115"/>
                  </a:lnTo>
                  <a:lnTo>
                    <a:pt x="110" y="114"/>
                  </a:lnTo>
                  <a:lnTo>
                    <a:pt x="99" y="112"/>
                  </a:lnTo>
                  <a:lnTo>
                    <a:pt x="89" y="109"/>
                  </a:lnTo>
                  <a:lnTo>
                    <a:pt x="80" y="105"/>
                  </a:lnTo>
                  <a:lnTo>
                    <a:pt x="71" y="101"/>
                  </a:lnTo>
                  <a:lnTo>
                    <a:pt x="63" y="97"/>
                  </a:lnTo>
                  <a:lnTo>
                    <a:pt x="55" y="92"/>
                  </a:lnTo>
                  <a:lnTo>
                    <a:pt x="48" y="85"/>
                  </a:lnTo>
                  <a:lnTo>
                    <a:pt x="42" y="79"/>
                  </a:lnTo>
                  <a:lnTo>
                    <a:pt x="35" y="72"/>
                  </a:lnTo>
                  <a:lnTo>
                    <a:pt x="29" y="64"/>
                  </a:lnTo>
                  <a:lnTo>
                    <a:pt x="24" y="57"/>
                  </a:lnTo>
                  <a:lnTo>
                    <a:pt x="19" y="49"/>
                  </a:lnTo>
                  <a:lnTo>
                    <a:pt x="14" y="39"/>
                  </a:lnTo>
                  <a:lnTo>
                    <a:pt x="7" y="20"/>
                  </a:lnTo>
                  <a:lnTo>
                    <a:pt x="1" y="0"/>
                  </a:lnTo>
                  <a:lnTo>
                    <a:pt x="0" y="32"/>
                  </a:lnTo>
                  <a:lnTo>
                    <a:pt x="1" y="64"/>
                  </a:lnTo>
                  <a:lnTo>
                    <a:pt x="2" y="80"/>
                  </a:lnTo>
                  <a:lnTo>
                    <a:pt x="3" y="96"/>
                  </a:lnTo>
                  <a:lnTo>
                    <a:pt x="5" y="111"/>
                  </a:lnTo>
                  <a:lnTo>
                    <a:pt x="7" y="125"/>
                  </a:lnTo>
                  <a:lnTo>
                    <a:pt x="10" y="140"/>
                  </a:lnTo>
                  <a:lnTo>
                    <a:pt x="14" y="154"/>
                  </a:lnTo>
                  <a:lnTo>
                    <a:pt x="18" y="167"/>
                  </a:lnTo>
                  <a:lnTo>
                    <a:pt x="25" y="180"/>
                  </a:lnTo>
                  <a:lnTo>
                    <a:pt x="30" y="191"/>
                  </a:lnTo>
                  <a:lnTo>
                    <a:pt x="37" y="202"/>
                  </a:lnTo>
                  <a:lnTo>
                    <a:pt x="45" y="212"/>
                  </a:lnTo>
                  <a:lnTo>
                    <a:pt x="53" y="221"/>
                  </a:lnTo>
                  <a:lnTo>
                    <a:pt x="64" y="229"/>
                  </a:lnTo>
                  <a:lnTo>
                    <a:pt x="73" y="236"/>
                  </a:lnTo>
                  <a:lnTo>
                    <a:pt x="85" y="242"/>
                  </a:lnTo>
                  <a:lnTo>
                    <a:pt x="97" y="246"/>
                  </a:lnTo>
                  <a:lnTo>
                    <a:pt x="111" y="249"/>
                  </a:lnTo>
                  <a:lnTo>
                    <a:pt x="126" y="251"/>
                  </a:lnTo>
                  <a:lnTo>
                    <a:pt x="141" y="252"/>
                  </a:lnTo>
                  <a:lnTo>
                    <a:pt x="158" y="250"/>
                  </a:lnTo>
                  <a:lnTo>
                    <a:pt x="177" y="248"/>
                  </a:lnTo>
                  <a:lnTo>
                    <a:pt x="196" y="243"/>
                  </a:lnTo>
                  <a:lnTo>
                    <a:pt x="217" y="237"/>
                  </a:lnTo>
                  <a:lnTo>
                    <a:pt x="239" y="229"/>
                  </a:lnTo>
                  <a:lnTo>
                    <a:pt x="262" y="219"/>
                  </a:lnTo>
                  <a:lnTo>
                    <a:pt x="286" y="207"/>
                  </a:lnTo>
                  <a:lnTo>
                    <a:pt x="312" y="193"/>
                  </a:lnTo>
                  <a:lnTo>
                    <a:pt x="341" y="178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8" name="Freeform 357"/>
            <p:cNvSpPr>
              <a:spLocks/>
            </p:cNvSpPr>
            <p:nvPr/>
          </p:nvSpPr>
          <p:spPr bwMode="auto">
            <a:xfrm>
              <a:off x="6161088" y="2625725"/>
              <a:ext cx="96838" cy="58738"/>
            </a:xfrm>
            <a:custGeom>
              <a:avLst/>
              <a:gdLst>
                <a:gd name="T0" fmla="*/ 337555557 w 1029"/>
                <a:gd name="T1" fmla="*/ 243695702 h 633"/>
                <a:gd name="T2" fmla="*/ 340053016 w 1029"/>
                <a:gd name="T3" fmla="*/ 276450151 h 633"/>
                <a:gd name="T4" fmla="*/ 346721942 w 1029"/>
                <a:gd name="T5" fmla="*/ 315602493 h 633"/>
                <a:gd name="T6" fmla="*/ 355888327 w 1029"/>
                <a:gd name="T7" fmla="*/ 345170986 h 633"/>
                <a:gd name="T8" fmla="*/ 368393693 w 1029"/>
                <a:gd name="T9" fmla="*/ 377124817 h 633"/>
                <a:gd name="T10" fmla="*/ 385061679 w 1029"/>
                <a:gd name="T11" fmla="*/ 407485485 h 633"/>
                <a:gd name="T12" fmla="*/ 408398496 w 1029"/>
                <a:gd name="T13" fmla="*/ 437054164 h 633"/>
                <a:gd name="T14" fmla="*/ 435906498 w 1029"/>
                <a:gd name="T15" fmla="*/ 463419629 h 633"/>
                <a:gd name="T16" fmla="*/ 470907443 w 1029"/>
                <a:gd name="T17" fmla="*/ 484196727 h 633"/>
                <a:gd name="T18" fmla="*/ 514250944 w 1029"/>
                <a:gd name="T19" fmla="*/ 499377292 h 633"/>
                <a:gd name="T20" fmla="*/ 564263371 w 1029"/>
                <a:gd name="T21" fmla="*/ 505766277 h 633"/>
                <a:gd name="T22" fmla="*/ 624275046 w 1029"/>
                <a:gd name="T23" fmla="*/ 503372588 h 633"/>
                <a:gd name="T24" fmla="*/ 693452919 w 1029"/>
                <a:gd name="T25" fmla="*/ 488984475 h 633"/>
                <a:gd name="T26" fmla="*/ 771796988 w 1029"/>
                <a:gd name="T27" fmla="*/ 463419629 h 633"/>
                <a:gd name="T28" fmla="*/ 815131643 w 1029"/>
                <a:gd name="T29" fmla="*/ 447438445 h 633"/>
                <a:gd name="T30" fmla="*/ 832641150 w 1029"/>
                <a:gd name="T31" fmla="*/ 411480781 h 633"/>
                <a:gd name="T32" fmla="*/ 855145199 w 1029"/>
                <a:gd name="T33" fmla="*/ 361143633 h 633"/>
                <a:gd name="T34" fmla="*/ 812634372 w 1029"/>
                <a:gd name="T35" fmla="*/ 373129521 h 633"/>
                <a:gd name="T36" fmla="*/ 729286161 w 1029"/>
                <a:gd name="T37" fmla="*/ 400295882 h 633"/>
                <a:gd name="T38" fmla="*/ 657610642 w 1029"/>
                <a:gd name="T39" fmla="*/ 414683996 h 633"/>
                <a:gd name="T40" fmla="*/ 594269021 w 1029"/>
                <a:gd name="T41" fmla="*/ 417077684 h 633"/>
                <a:gd name="T42" fmla="*/ 541758946 w 1029"/>
                <a:gd name="T43" fmla="*/ 410688700 h 633"/>
                <a:gd name="T44" fmla="*/ 497583146 w 1029"/>
                <a:gd name="T45" fmla="*/ 394707516 h 633"/>
                <a:gd name="T46" fmla="*/ 460908571 w 1029"/>
                <a:gd name="T47" fmla="*/ 372337255 h 633"/>
                <a:gd name="T48" fmla="*/ 430902545 w 1029"/>
                <a:gd name="T49" fmla="*/ 345170986 h 633"/>
                <a:gd name="T50" fmla="*/ 406733523 w 1029"/>
                <a:gd name="T51" fmla="*/ 314801689 h 633"/>
                <a:gd name="T52" fmla="*/ 389232957 w 1029"/>
                <a:gd name="T53" fmla="*/ 282047055 h 633"/>
                <a:gd name="T54" fmla="*/ 376727592 w 1029"/>
                <a:gd name="T55" fmla="*/ 249283883 h 633"/>
                <a:gd name="T56" fmla="*/ 366728720 w 1029"/>
                <a:gd name="T57" fmla="*/ 218131042 h 633"/>
                <a:gd name="T58" fmla="*/ 360059794 w 1029"/>
                <a:gd name="T59" fmla="*/ 177377324 h 633"/>
                <a:gd name="T60" fmla="*/ 356729848 w 1029"/>
                <a:gd name="T61" fmla="*/ 143021268 h 633"/>
                <a:gd name="T62" fmla="*/ 330886631 w 1029"/>
                <a:gd name="T63" fmla="*/ 147016564 h 633"/>
                <a:gd name="T64" fmla="*/ 285045482 w 1029"/>
                <a:gd name="T65" fmla="*/ 161396141 h 633"/>
                <a:gd name="T66" fmla="*/ 242543314 w 1029"/>
                <a:gd name="T67" fmla="*/ 170988247 h 633"/>
                <a:gd name="T68" fmla="*/ 204203577 w 1029"/>
                <a:gd name="T69" fmla="*/ 174983543 h 633"/>
                <a:gd name="T70" fmla="*/ 170859089 w 1029"/>
                <a:gd name="T71" fmla="*/ 175775717 h 633"/>
                <a:gd name="T72" fmla="*/ 140853345 w 1029"/>
                <a:gd name="T73" fmla="*/ 171789051 h 633"/>
                <a:gd name="T74" fmla="*/ 115018974 w 1029"/>
                <a:gd name="T75" fmla="*/ 164590633 h 633"/>
                <a:gd name="T76" fmla="*/ 92514713 w 1029"/>
                <a:gd name="T77" fmla="*/ 155007156 h 633"/>
                <a:gd name="T78" fmla="*/ 72507936 w 1029"/>
                <a:gd name="T79" fmla="*/ 142220464 h 633"/>
                <a:gd name="T80" fmla="*/ 56672530 w 1029"/>
                <a:gd name="T81" fmla="*/ 127039991 h 633"/>
                <a:gd name="T82" fmla="*/ 42511027 w 1029"/>
                <a:gd name="T83" fmla="*/ 110258097 h 633"/>
                <a:gd name="T84" fmla="*/ 31670728 w 1029"/>
                <a:gd name="T85" fmla="*/ 91082397 h 633"/>
                <a:gd name="T86" fmla="*/ 22504337 w 1029"/>
                <a:gd name="T87" fmla="*/ 71906721 h 633"/>
                <a:gd name="T88" fmla="*/ 15835411 w 1029"/>
                <a:gd name="T89" fmla="*/ 51938871 h 633"/>
                <a:gd name="T90" fmla="*/ 9166482 w 1029"/>
                <a:gd name="T91" fmla="*/ 20777289 h 633"/>
                <a:gd name="T92" fmla="*/ 5836441 w 1029"/>
                <a:gd name="T93" fmla="*/ 5596812 h 633"/>
                <a:gd name="T94" fmla="*/ 832487 w 1029"/>
                <a:gd name="T95" fmla="*/ 38351364 h 633"/>
                <a:gd name="T96" fmla="*/ 0 w 1029"/>
                <a:gd name="T97" fmla="*/ 75902017 h 633"/>
                <a:gd name="T98" fmla="*/ 1664974 w 1029"/>
                <a:gd name="T99" fmla="*/ 104669823 h 633"/>
                <a:gd name="T100" fmla="*/ 6668929 w 1029"/>
                <a:gd name="T101" fmla="*/ 135030583 h 633"/>
                <a:gd name="T102" fmla="*/ 14170344 w 1029"/>
                <a:gd name="T103" fmla="*/ 165391437 h 633"/>
                <a:gd name="T104" fmla="*/ 26666869 w 1029"/>
                <a:gd name="T105" fmla="*/ 194159219 h 633"/>
                <a:gd name="T106" fmla="*/ 43343607 w 1029"/>
                <a:gd name="T107" fmla="*/ 221325534 h 633"/>
                <a:gd name="T108" fmla="*/ 66680342 w 1029"/>
                <a:gd name="T109" fmla="*/ 243695702 h 633"/>
                <a:gd name="T110" fmla="*/ 96686086 w 1029"/>
                <a:gd name="T111" fmla="*/ 261269771 h 633"/>
                <a:gd name="T112" fmla="*/ 134193265 w 1029"/>
                <a:gd name="T113" fmla="*/ 272454855 h 633"/>
                <a:gd name="T114" fmla="*/ 180866901 w 1029"/>
                <a:gd name="T115" fmla="*/ 274857266 h 633"/>
                <a:gd name="T116" fmla="*/ 235874388 w 1029"/>
                <a:gd name="T117" fmla="*/ 268459559 h 633"/>
                <a:gd name="T118" fmla="*/ 300048307 w 1029"/>
                <a:gd name="T119" fmla="*/ 251686294 h 63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9"/>
                <a:gd name="T181" fmla="*/ 0 h 633"/>
                <a:gd name="T182" fmla="*/ 1029 w 1029"/>
                <a:gd name="T183" fmla="*/ 633 h 63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9" h="633">
                  <a:moveTo>
                    <a:pt x="405" y="300"/>
                  </a:moveTo>
                  <a:lnTo>
                    <a:pt x="405" y="305"/>
                  </a:lnTo>
                  <a:lnTo>
                    <a:pt x="406" y="322"/>
                  </a:lnTo>
                  <a:lnTo>
                    <a:pt x="408" y="346"/>
                  </a:lnTo>
                  <a:lnTo>
                    <a:pt x="413" y="377"/>
                  </a:lnTo>
                  <a:lnTo>
                    <a:pt x="416" y="395"/>
                  </a:lnTo>
                  <a:lnTo>
                    <a:pt x="421" y="413"/>
                  </a:lnTo>
                  <a:lnTo>
                    <a:pt x="427" y="432"/>
                  </a:lnTo>
                  <a:lnTo>
                    <a:pt x="434" y="452"/>
                  </a:lnTo>
                  <a:lnTo>
                    <a:pt x="442" y="472"/>
                  </a:lnTo>
                  <a:lnTo>
                    <a:pt x="452" y="491"/>
                  </a:lnTo>
                  <a:lnTo>
                    <a:pt x="462" y="510"/>
                  </a:lnTo>
                  <a:lnTo>
                    <a:pt x="475" y="528"/>
                  </a:lnTo>
                  <a:lnTo>
                    <a:pt x="490" y="547"/>
                  </a:lnTo>
                  <a:lnTo>
                    <a:pt x="505" y="564"/>
                  </a:lnTo>
                  <a:lnTo>
                    <a:pt x="523" y="580"/>
                  </a:lnTo>
                  <a:lnTo>
                    <a:pt x="543" y="593"/>
                  </a:lnTo>
                  <a:lnTo>
                    <a:pt x="565" y="606"/>
                  </a:lnTo>
                  <a:lnTo>
                    <a:pt x="590" y="616"/>
                  </a:lnTo>
                  <a:lnTo>
                    <a:pt x="617" y="625"/>
                  </a:lnTo>
                  <a:lnTo>
                    <a:pt x="646" y="630"/>
                  </a:lnTo>
                  <a:lnTo>
                    <a:pt x="677" y="633"/>
                  </a:lnTo>
                  <a:lnTo>
                    <a:pt x="712" y="633"/>
                  </a:lnTo>
                  <a:lnTo>
                    <a:pt x="749" y="630"/>
                  </a:lnTo>
                  <a:lnTo>
                    <a:pt x="789" y="623"/>
                  </a:lnTo>
                  <a:lnTo>
                    <a:pt x="832" y="612"/>
                  </a:lnTo>
                  <a:lnTo>
                    <a:pt x="878" y="599"/>
                  </a:lnTo>
                  <a:lnTo>
                    <a:pt x="926" y="580"/>
                  </a:lnTo>
                  <a:lnTo>
                    <a:pt x="979" y="557"/>
                  </a:lnTo>
                  <a:lnTo>
                    <a:pt x="978" y="560"/>
                  </a:lnTo>
                  <a:lnTo>
                    <a:pt x="975" y="567"/>
                  </a:lnTo>
                  <a:lnTo>
                    <a:pt x="999" y="515"/>
                  </a:lnTo>
                  <a:lnTo>
                    <a:pt x="1015" y="476"/>
                  </a:lnTo>
                  <a:lnTo>
                    <a:pt x="1026" y="452"/>
                  </a:lnTo>
                  <a:lnTo>
                    <a:pt x="1029" y="443"/>
                  </a:lnTo>
                  <a:lnTo>
                    <a:pt x="975" y="467"/>
                  </a:lnTo>
                  <a:lnTo>
                    <a:pt x="923" y="486"/>
                  </a:lnTo>
                  <a:lnTo>
                    <a:pt x="875" y="501"/>
                  </a:lnTo>
                  <a:lnTo>
                    <a:pt x="830" y="513"/>
                  </a:lnTo>
                  <a:lnTo>
                    <a:pt x="789" y="519"/>
                  </a:lnTo>
                  <a:lnTo>
                    <a:pt x="750" y="522"/>
                  </a:lnTo>
                  <a:lnTo>
                    <a:pt x="713" y="522"/>
                  </a:lnTo>
                  <a:lnTo>
                    <a:pt x="681" y="519"/>
                  </a:lnTo>
                  <a:lnTo>
                    <a:pt x="650" y="514"/>
                  </a:lnTo>
                  <a:lnTo>
                    <a:pt x="622" y="505"/>
                  </a:lnTo>
                  <a:lnTo>
                    <a:pt x="597" y="494"/>
                  </a:lnTo>
                  <a:lnTo>
                    <a:pt x="574" y="481"/>
                  </a:lnTo>
                  <a:lnTo>
                    <a:pt x="553" y="466"/>
                  </a:lnTo>
                  <a:lnTo>
                    <a:pt x="534" y="450"/>
                  </a:lnTo>
                  <a:lnTo>
                    <a:pt x="517" y="432"/>
                  </a:lnTo>
                  <a:lnTo>
                    <a:pt x="502" y="413"/>
                  </a:lnTo>
                  <a:lnTo>
                    <a:pt x="488" y="394"/>
                  </a:lnTo>
                  <a:lnTo>
                    <a:pt x="477" y="374"/>
                  </a:lnTo>
                  <a:lnTo>
                    <a:pt x="467" y="353"/>
                  </a:lnTo>
                  <a:lnTo>
                    <a:pt x="459" y="332"/>
                  </a:lnTo>
                  <a:lnTo>
                    <a:pt x="452" y="312"/>
                  </a:lnTo>
                  <a:lnTo>
                    <a:pt x="445" y="292"/>
                  </a:lnTo>
                  <a:lnTo>
                    <a:pt x="440" y="273"/>
                  </a:lnTo>
                  <a:lnTo>
                    <a:pt x="437" y="255"/>
                  </a:lnTo>
                  <a:lnTo>
                    <a:pt x="432" y="222"/>
                  </a:lnTo>
                  <a:lnTo>
                    <a:pt x="429" y="197"/>
                  </a:lnTo>
                  <a:lnTo>
                    <a:pt x="428" y="179"/>
                  </a:lnTo>
                  <a:lnTo>
                    <a:pt x="428" y="174"/>
                  </a:lnTo>
                  <a:lnTo>
                    <a:pt x="397" y="184"/>
                  </a:lnTo>
                  <a:lnTo>
                    <a:pt x="369" y="195"/>
                  </a:lnTo>
                  <a:lnTo>
                    <a:pt x="342" y="202"/>
                  </a:lnTo>
                  <a:lnTo>
                    <a:pt x="315" y="208"/>
                  </a:lnTo>
                  <a:lnTo>
                    <a:pt x="291" y="214"/>
                  </a:lnTo>
                  <a:lnTo>
                    <a:pt x="267" y="217"/>
                  </a:lnTo>
                  <a:lnTo>
                    <a:pt x="245" y="219"/>
                  </a:lnTo>
                  <a:lnTo>
                    <a:pt x="225" y="220"/>
                  </a:lnTo>
                  <a:lnTo>
                    <a:pt x="205" y="220"/>
                  </a:lnTo>
                  <a:lnTo>
                    <a:pt x="186" y="218"/>
                  </a:lnTo>
                  <a:lnTo>
                    <a:pt x="169" y="215"/>
                  </a:lnTo>
                  <a:lnTo>
                    <a:pt x="153" y="212"/>
                  </a:lnTo>
                  <a:lnTo>
                    <a:pt x="138" y="206"/>
                  </a:lnTo>
                  <a:lnTo>
                    <a:pt x="124" y="200"/>
                  </a:lnTo>
                  <a:lnTo>
                    <a:pt x="111" y="194"/>
                  </a:lnTo>
                  <a:lnTo>
                    <a:pt x="99" y="186"/>
                  </a:lnTo>
                  <a:lnTo>
                    <a:pt x="87" y="178"/>
                  </a:lnTo>
                  <a:lnTo>
                    <a:pt x="77" y="169"/>
                  </a:lnTo>
                  <a:lnTo>
                    <a:pt x="68" y="159"/>
                  </a:lnTo>
                  <a:lnTo>
                    <a:pt x="59" y="149"/>
                  </a:lnTo>
                  <a:lnTo>
                    <a:pt x="51" y="138"/>
                  </a:lnTo>
                  <a:lnTo>
                    <a:pt x="44" y="127"/>
                  </a:lnTo>
                  <a:lnTo>
                    <a:pt x="38" y="114"/>
                  </a:lnTo>
                  <a:lnTo>
                    <a:pt x="32" y="102"/>
                  </a:lnTo>
                  <a:lnTo>
                    <a:pt x="27" y="90"/>
                  </a:lnTo>
                  <a:lnTo>
                    <a:pt x="22" y="77"/>
                  </a:lnTo>
                  <a:lnTo>
                    <a:pt x="19" y="65"/>
                  </a:lnTo>
                  <a:lnTo>
                    <a:pt x="16" y="51"/>
                  </a:lnTo>
                  <a:lnTo>
                    <a:pt x="11" y="26"/>
                  </a:lnTo>
                  <a:lnTo>
                    <a:pt x="8" y="0"/>
                  </a:lnTo>
                  <a:lnTo>
                    <a:pt x="7" y="7"/>
                  </a:lnTo>
                  <a:lnTo>
                    <a:pt x="5" y="24"/>
                  </a:lnTo>
                  <a:lnTo>
                    <a:pt x="1" y="48"/>
                  </a:lnTo>
                  <a:lnTo>
                    <a:pt x="0" y="78"/>
                  </a:lnTo>
                  <a:lnTo>
                    <a:pt x="0" y="95"/>
                  </a:lnTo>
                  <a:lnTo>
                    <a:pt x="1" y="113"/>
                  </a:lnTo>
                  <a:lnTo>
                    <a:pt x="2" y="131"/>
                  </a:lnTo>
                  <a:lnTo>
                    <a:pt x="5" y="150"/>
                  </a:lnTo>
                  <a:lnTo>
                    <a:pt x="8" y="169"/>
                  </a:lnTo>
                  <a:lnTo>
                    <a:pt x="12" y="188"/>
                  </a:lnTo>
                  <a:lnTo>
                    <a:pt x="17" y="207"/>
                  </a:lnTo>
                  <a:lnTo>
                    <a:pt x="23" y="225"/>
                  </a:lnTo>
                  <a:lnTo>
                    <a:pt x="32" y="243"/>
                  </a:lnTo>
                  <a:lnTo>
                    <a:pt x="41" y="260"/>
                  </a:lnTo>
                  <a:lnTo>
                    <a:pt x="52" y="277"/>
                  </a:lnTo>
                  <a:lnTo>
                    <a:pt x="65" y="291"/>
                  </a:lnTo>
                  <a:lnTo>
                    <a:pt x="80" y="305"/>
                  </a:lnTo>
                  <a:lnTo>
                    <a:pt x="97" y="316"/>
                  </a:lnTo>
                  <a:lnTo>
                    <a:pt x="116" y="327"/>
                  </a:lnTo>
                  <a:lnTo>
                    <a:pt x="138" y="334"/>
                  </a:lnTo>
                  <a:lnTo>
                    <a:pt x="161" y="341"/>
                  </a:lnTo>
                  <a:lnTo>
                    <a:pt x="187" y="344"/>
                  </a:lnTo>
                  <a:lnTo>
                    <a:pt x="217" y="344"/>
                  </a:lnTo>
                  <a:lnTo>
                    <a:pt x="248" y="342"/>
                  </a:lnTo>
                  <a:lnTo>
                    <a:pt x="283" y="336"/>
                  </a:lnTo>
                  <a:lnTo>
                    <a:pt x="319" y="327"/>
                  </a:lnTo>
                  <a:lnTo>
                    <a:pt x="360" y="315"/>
                  </a:lnTo>
                  <a:lnTo>
                    <a:pt x="405" y="300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9" name="Freeform 358"/>
            <p:cNvSpPr>
              <a:spLocks/>
            </p:cNvSpPr>
            <p:nvPr/>
          </p:nvSpPr>
          <p:spPr bwMode="auto">
            <a:xfrm>
              <a:off x="6162676" y="2625725"/>
              <a:ext cx="1588" cy="1588"/>
            </a:xfrm>
            <a:custGeom>
              <a:avLst/>
              <a:gdLst>
                <a:gd name="T0" fmla="*/ 0 w 1588"/>
                <a:gd name="T1" fmla="*/ 0 h 1"/>
                <a:gd name="T2" fmla="*/ 0 w 1588"/>
                <a:gd name="T3" fmla="*/ 2147483647 h 1"/>
                <a:gd name="T4" fmla="*/ 0 w 1588"/>
                <a:gd name="T5" fmla="*/ 2147483647 h 1"/>
                <a:gd name="T6" fmla="*/ 0 w 1588"/>
                <a:gd name="T7" fmla="*/ 2147483647 h 1"/>
                <a:gd name="T8" fmla="*/ 0 w 1588"/>
                <a:gd name="T9" fmla="*/ 2147483647 h 1"/>
                <a:gd name="T10" fmla="*/ 0 w 1588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8"/>
                <a:gd name="T19" fmla="*/ 0 h 1"/>
                <a:gd name="T20" fmla="*/ 1588 w 1588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8"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0" name="Freeform 359"/>
            <p:cNvSpPr>
              <a:spLocks/>
            </p:cNvSpPr>
            <p:nvPr/>
          </p:nvSpPr>
          <p:spPr bwMode="auto">
            <a:xfrm>
              <a:off x="5991226" y="2571750"/>
              <a:ext cx="142875" cy="260350"/>
            </a:xfrm>
            <a:custGeom>
              <a:avLst/>
              <a:gdLst>
                <a:gd name="T0" fmla="*/ 1241799490 w 1527"/>
                <a:gd name="T1" fmla="*/ 20446638 h 2784"/>
                <a:gd name="T2" fmla="*/ 1219685029 w 1527"/>
                <a:gd name="T3" fmla="*/ 73600774 h 2784"/>
                <a:gd name="T4" fmla="*/ 1177085650 w 1527"/>
                <a:gd name="T5" fmla="*/ 166834868 h 2784"/>
                <a:gd name="T6" fmla="*/ 1132857478 w 1527"/>
                <a:gd name="T7" fmla="*/ 255984839 h 2784"/>
                <a:gd name="T8" fmla="*/ 1059135124 w 1527"/>
                <a:gd name="T9" fmla="*/ 388467968 h 2784"/>
                <a:gd name="T10" fmla="*/ 968210139 w 1527"/>
                <a:gd name="T11" fmla="*/ 530772104 h 2784"/>
                <a:gd name="T12" fmla="*/ 874825497 w 1527"/>
                <a:gd name="T13" fmla="*/ 658357774 h 2784"/>
                <a:gd name="T14" fmla="*/ 780626646 w 1527"/>
                <a:gd name="T15" fmla="*/ 771216467 h 2784"/>
                <a:gd name="T16" fmla="*/ 688887639 w 1527"/>
                <a:gd name="T17" fmla="*/ 869356600 h 2784"/>
                <a:gd name="T18" fmla="*/ 600422686 w 1527"/>
                <a:gd name="T19" fmla="*/ 955227182 h 2784"/>
                <a:gd name="T20" fmla="*/ 517692193 w 1527"/>
                <a:gd name="T21" fmla="*/ 1028836629 h 2784"/>
                <a:gd name="T22" fmla="*/ 377619253 w 1527"/>
                <a:gd name="T23" fmla="*/ 1141694574 h 2784"/>
                <a:gd name="T24" fmla="*/ 285871451 w 1527"/>
                <a:gd name="T25" fmla="*/ 1216117990 h 2784"/>
                <a:gd name="T26" fmla="*/ 226900679 w 1527"/>
                <a:gd name="T27" fmla="*/ 1272551825 h 2784"/>
                <a:gd name="T28" fmla="*/ 176115556 w 1527"/>
                <a:gd name="T29" fmla="*/ 1328163463 h 2784"/>
                <a:gd name="T30" fmla="*/ 133515803 w 1527"/>
                <a:gd name="T31" fmla="*/ 1384588321 h 2784"/>
                <a:gd name="T32" fmla="*/ 97473303 w 1527"/>
                <a:gd name="T33" fmla="*/ 1439385991 h 2784"/>
                <a:gd name="T34" fmla="*/ 67165006 w 1527"/>
                <a:gd name="T35" fmla="*/ 1492548994 h 2784"/>
                <a:gd name="T36" fmla="*/ 43413881 w 1527"/>
                <a:gd name="T37" fmla="*/ 1545703019 h 2784"/>
                <a:gd name="T38" fmla="*/ 25396947 w 1527"/>
                <a:gd name="T39" fmla="*/ 1598044946 h 2784"/>
                <a:gd name="T40" fmla="*/ 13105578 w 1527"/>
                <a:gd name="T41" fmla="*/ 1648750336 h 2784"/>
                <a:gd name="T42" fmla="*/ 4097154 w 1527"/>
                <a:gd name="T43" fmla="*/ 1697006341 h 2784"/>
                <a:gd name="T44" fmla="*/ 0 w 1527"/>
                <a:gd name="T45" fmla="*/ 1776335257 h 2784"/>
                <a:gd name="T46" fmla="*/ 4911270 w 1527"/>
                <a:gd name="T47" fmla="*/ 1842580843 h 2784"/>
                <a:gd name="T48" fmla="*/ 16379819 w 1527"/>
                <a:gd name="T49" fmla="*/ 1903098730 h 2784"/>
                <a:gd name="T50" fmla="*/ 32768340 w 1527"/>
                <a:gd name="T51" fmla="*/ 1960345785 h 2784"/>
                <a:gd name="T52" fmla="*/ 51608104 w 1527"/>
                <a:gd name="T53" fmla="*/ 2011051174 h 2784"/>
                <a:gd name="T54" fmla="*/ 94199062 w 1527"/>
                <a:gd name="T55" fmla="*/ 2096107788 h 2784"/>
                <a:gd name="T56" fmla="*/ 131878682 w 1527"/>
                <a:gd name="T57" fmla="*/ 2147483647 h 2784"/>
                <a:gd name="T58" fmla="*/ 163009984 w 1527"/>
                <a:gd name="T59" fmla="*/ 2147483647 h 2784"/>
                <a:gd name="T60" fmla="*/ 221980615 w 1527"/>
                <a:gd name="T61" fmla="*/ 2147483647 h 2784"/>
                <a:gd name="T62" fmla="*/ 260483123 w 1527"/>
                <a:gd name="T63" fmla="*/ 2147483647 h 2784"/>
                <a:gd name="T64" fmla="*/ 225263652 w 1527"/>
                <a:gd name="T65" fmla="*/ 2147483647 h 2784"/>
                <a:gd name="T66" fmla="*/ 204777984 w 1527"/>
                <a:gd name="T67" fmla="*/ 2147483647 h 2784"/>
                <a:gd name="T68" fmla="*/ 175292552 w 1527"/>
                <a:gd name="T69" fmla="*/ 2147483647 h 2784"/>
                <a:gd name="T70" fmla="*/ 143347228 w 1527"/>
                <a:gd name="T71" fmla="*/ 2121460483 h 2784"/>
                <a:gd name="T72" fmla="*/ 110578899 w 1527"/>
                <a:gd name="T73" fmla="*/ 2051944065 h 2784"/>
                <a:gd name="T74" fmla="*/ 81093490 w 1527"/>
                <a:gd name="T75" fmla="*/ 1966887450 h 2784"/>
                <a:gd name="T76" fmla="*/ 64713676 w 1527"/>
                <a:gd name="T77" fmla="*/ 1867933537 h 2784"/>
                <a:gd name="T78" fmla="*/ 66350797 w 1527"/>
                <a:gd name="T79" fmla="*/ 1758345677 h 2784"/>
                <a:gd name="T80" fmla="*/ 92561941 w 1527"/>
                <a:gd name="T81" fmla="*/ 1638937837 h 2784"/>
                <a:gd name="T82" fmla="*/ 150718527 w 1527"/>
                <a:gd name="T83" fmla="*/ 1512996187 h 2784"/>
                <a:gd name="T84" fmla="*/ 246554733 w 1527"/>
                <a:gd name="T85" fmla="*/ 1381317488 h 2784"/>
                <a:gd name="T86" fmla="*/ 361239439 w 1527"/>
                <a:gd name="T87" fmla="*/ 1270094211 h 2784"/>
                <a:gd name="T88" fmla="*/ 479189498 w 1527"/>
                <a:gd name="T89" fmla="*/ 1176860515 h 2784"/>
                <a:gd name="T90" fmla="*/ 614342655 w 1527"/>
                <a:gd name="T91" fmla="*/ 1062365658 h 2784"/>
                <a:gd name="T92" fmla="*/ 705267265 w 1527"/>
                <a:gd name="T93" fmla="*/ 976495824 h 2784"/>
                <a:gd name="T94" fmla="*/ 801103144 w 1527"/>
                <a:gd name="T95" fmla="*/ 875898265 h 2784"/>
                <a:gd name="T96" fmla="*/ 898585219 w 1527"/>
                <a:gd name="T97" fmla="*/ 758133136 h 2784"/>
                <a:gd name="T98" fmla="*/ 996059060 w 1527"/>
                <a:gd name="T99" fmla="*/ 624006175 h 2784"/>
                <a:gd name="T100" fmla="*/ 1090258098 w 1527"/>
                <a:gd name="T101" fmla="*/ 473525050 h 2784"/>
                <a:gd name="T102" fmla="*/ 1178722677 w 1527"/>
                <a:gd name="T103" fmla="*/ 302597573 h 2784"/>
                <a:gd name="T104" fmla="*/ 1209853885 w 1527"/>
                <a:gd name="T105" fmla="*/ 284608180 h 2784"/>
                <a:gd name="T106" fmla="*/ 1218039769 w 1527"/>
                <a:gd name="T107" fmla="*/ 309139051 h 2784"/>
                <a:gd name="T108" fmla="*/ 1221322805 w 1527"/>
                <a:gd name="T109" fmla="*/ 209363503 h 2784"/>
                <a:gd name="T110" fmla="*/ 1223773480 w 1527"/>
                <a:gd name="T111" fmla="*/ 163564129 h 2784"/>
                <a:gd name="T112" fmla="*/ 1236065030 w 1527"/>
                <a:gd name="T113" fmla="*/ 77693617 h 2784"/>
                <a:gd name="T114" fmla="*/ 1249170977 w 1527"/>
                <a:gd name="T115" fmla="*/ 5728167 h 27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27"/>
                <a:gd name="T175" fmla="*/ 0 h 2784"/>
                <a:gd name="T176" fmla="*/ 1527 w 1527"/>
                <a:gd name="T177" fmla="*/ 2784 h 27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27" h="2784">
                  <a:moveTo>
                    <a:pt x="1527" y="0"/>
                  </a:moveTo>
                  <a:lnTo>
                    <a:pt x="1521" y="13"/>
                  </a:lnTo>
                  <a:lnTo>
                    <a:pt x="1516" y="25"/>
                  </a:lnTo>
                  <a:lnTo>
                    <a:pt x="1511" y="38"/>
                  </a:lnTo>
                  <a:lnTo>
                    <a:pt x="1506" y="51"/>
                  </a:lnTo>
                  <a:lnTo>
                    <a:pt x="1489" y="90"/>
                  </a:lnTo>
                  <a:lnTo>
                    <a:pt x="1472" y="129"/>
                  </a:lnTo>
                  <a:lnTo>
                    <a:pt x="1454" y="167"/>
                  </a:lnTo>
                  <a:lnTo>
                    <a:pt x="1437" y="204"/>
                  </a:lnTo>
                  <a:lnTo>
                    <a:pt x="1419" y="241"/>
                  </a:lnTo>
                  <a:lnTo>
                    <a:pt x="1402" y="277"/>
                  </a:lnTo>
                  <a:lnTo>
                    <a:pt x="1383" y="313"/>
                  </a:lnTo>
                  <a:lnTo>
                    <a:pt x="1365" y="347"/>
                  </a:lnTo>
                  <a:lnTo>
                    <a:pt x="1329" y="412"/>
                  </a:lnTo>
                  <a:lnTo>
                    <a:pt x="1293" y="475"/>
                  </a:lnTo>
                  <a:lnTo>
                    <a:pt x="1257" y="535"/>
                  </a:lnTo>
                  <a:lnTo>
                    <a:pt x="1220" y="594"/>
                  </a:lnTo>
                  <a:lnTo>
                    <a:pt x="1182" y="649"/>
                  </a:lnTo>
                  <a:lnTo>
                    <a:pt x="1144" y="704"/>
                  </a:lnTo>
                  <a:lnTo>
                    <a:pt x="1107" y="755"/>
                  </a:lnTo>
                  <a:lnTo>
                    <a:pt x="1068" y="805"/>
                  </a:lnTo>
                  <a:lnTo>
                    <a:pt x="1030" y="854"/>
                  </a:lnTo>
                  <a:lnTo>
                    <a:pt x="991" y="899"/>
                  </a:lnTo>
                  <a:lnTo>
                    <a:pt x="953" y="943"/>
                  </a:lnTo>
                  <a:lnTo>
                    <a:pt x="916" y="985"/>
                  </a:lnTo>
                  <a:lnTo>
                    <a:pt x="878" y="1026"/>
                  </a:lnTo>
                  <a:lnTo>
                    <a:pt x="841" y="1063"/>
                  </a:lnTo>
                  <a:lnTo>
                    <a:pt x="804" y="1100"/>
                  </a:lnTo>
                  <a:lnTo>
                    <a:pt x="769" y="1135"/>
                  </a:lnTo>
                  <a:lnTo>
                    <a:pt x="733" y="1168"/>
                  </a:lnTo>
                  <a:lnTo>
                    <a:pt x="698" y="1200"/>
                  </a:lnTo>
                  <a:lnTo>
                    <a:pt x="665" y="1230"/>
                  </a:lnTo>
                  <a:lnTo>
                    <a:pt x="632" y="1258"/>
                  </a:lnTo>
                  <a:lnTo>
                    <a:pt x="569" y="1310"/>
                  </a:lnTo>
                  <a:lnTo>
                    <a:pt x="512" y="1356"/>
                  </a:lnTo>
                  <a:lnTo>
                    <a:pt x="461" y="1396"/>
                  </a:lnTo>
                  <a:lnTo>
                    <a:pt x="416" y="1431"/>
                  </a:lnTo>
                  <a:lnTo>
                    <a:pt x="378" y="1461"/>
                  </a:lnTo>
                  <a:lnTo>
                    <a:pt x="349" y="1487"/>
                  </a:lnTo>
                  <a:lnTo>
                    <a:pt x="324" y="1510"/>
                  </a:lnTo>
                  <a:lnTo>
                    <a:pt x="300" y="1533"/>
                  </a:lnTo>
                  <a:lnTo>
                    <a:pt x="277" y="1556"/>
                  </a:lnTo>
                  <a:lnTo>
                    <a:pt x="255" y="1578"/>
                  </a:lnTo>
                  <a:lnTo>
                    <a:pt x="235" y="1601"/>
                  </a:lnTo>
                  <a:lnTo>
                    <a:pt x="215" y="1624"/>
                  </a:lnTo>
                  <a:lnTo>
                    <a:pt x="196" y="1647"/>
                  </a:lnTo>
                  <a:lnTo>
                    <a:pt x="180" y="1669"/>
                  </a:lnTo>
                  <a:lnTo>
                    <a:pt x="163" y="1693"/>
                  </a:lnTo>
                  <a:lnTo>
                    <a:pt x="147" y="1715"/>
                  </a:lnTo>
                  <a:lnTo>
                    <a:pt x="132" y="1737"/>
                  </a:lnTo>
                  <a:lnTo>
                    <a:pt x="119" y="1760"/>
                  </a:lnTo>
                  <a:lnTo>
                    <a:pt x="105" y="1782"/>
                  </a:lnTo>
                  <a:lnTo>
                    <a:pt x="94" y="1804"/>
                  </a:lnTo>
                  <a:lnTo>
                    <a:pt x="82" y="1825"/>
                  </a:lnTo>
                  <a:lnTo>
                    <a:pt x="72" y="1847"/>
                  </a:lnTo>
                  <a:lnTo>
                    <a:pt x="62" y="1869"/>
                  </a:lnTo>
                  <a:lnTo>
                    <a:pt x="53" y="1890"/>
                  </a:lnTo>
                  <a:lnTo>
                    <a:pt x="45" y="1912"/>
                  </a:lnTo>
                  <a:lnTo>
                    <a:pt x="38" y="1933"/>
                  </a:lnTo>
                  <a:lnTo>
                    <a:pt x="31" y="1954"/>
                  </a:lnTo>
                  <a:lnTo>
                    <a:pt x="25" y="1975"/>
                  </a:lnTo>
                  <a:lnTo>
                    <a:pt x="20" y="1995"/>
                  </a:lnTo>
                  <a:lnTo>
                    <a:pt x="16" y="2016"/>
                  </a:lnTo>
                  <a:lnTo>
                    <a:pt x="12" y="2035"/>
                  </a:lnTo>
                  <a:lnTo>
                    <a:pt x="9" y="2055"/>
                  </a:lnTo>
                  <a:lnTo>
                    <a:pt x="5" y="2075"/>
                  </a:lnTo>
                  <a:lnTo>
                    <a:pt x="3" y="2095"/>
                  </a:lnTo>
                  <a:lnTo>
                    <a:pt x="1" y="2134"/>
                  </a:lnTo>
                  <a:lnTo>
                    <a:pt x="0" y="2172"/>
                  </a:lnTo>
                  <a:lnTo>
                    <a:pt x="1" y="2199"/>
                  </a:lnTo>
                  <a:lnTo>
                    <a:pt x="3" y="2226"/>
                  </a:lnTo>
                  <a:lnTo>
                    <a:pt x="6" y="2253"/>
                  </a:lnTo>
                  <a:lnTo>
                    <a:pt x="11" y="2278"/>
                  </a:lnTo>
                  <a:lnTo>
                    <a:pt x="15" y="2303"/>
                  </a:lnTo>
                  <a:lnTo>
                    <a:pt x="20" y="2327"/>
                  </a:lnTo>
                  <a:lnTo>
                    <a:pt x="26" y="2351"/>
                  </a:lnTo>
                  <a:lnTo>
                    <a:pt x="33" y="2374"/>
                  </a:lnTo>
                  <a:lnTo>
                    <a:pt x="40" y="2397"/>
                  </a:lnTo>
                  <a:lnTo>
                    <a:pt x="47" y="2418"/>
                  </a:lnTo>
                  <a:lnTo>
                    <a:pt x="55" y="2439"/>
                  </a:lnTo>
                  <a:lnTo>
                    <a:pt x="63" y="2459"/>
                  </a:lnTo>
                  <a:lnTo>
                    <a:pt x="80" y="2498"/>
                  </a:lnTo>
                  <a:lnTo>
                    <a:pt x="98" y="2533"/>
                  </a:lnTo>
                  <a:lnTo>
                    <a:pt x="115" y="2563"/>
                  </a:lnTo>
                  <a:lnTo>
                    <a:pt x="131" y="2591"/>
                  </a:lnTo>
                  <a:lnTo>
                    <a:pt x="147" y="2614"/>
                  </a:lnTo>
                  <a:lnTo>
                    <a:pt x="161" y="2634"/>
                  </a:lnTo>
                  <a:lnTo>
                    <a:pt x="182" y="2662"/>
                  </a:lnTo>
                  <a:lnTo>
                    <a:pt x="190" y="2671"/>
                  </a:lnTo>
                  <a:lnTo>
                    <a:pt x="199" y="2680"/>
                  </a:lnTo>
                  <a:lnTo>
                    <a:pt x="225" y="2705"/>
                  </a:lnTo>
                  <a:lnTo>
                    <a:pt x="246" y="2721"/>
                  </a:lnTo>
                  <a:lnTo>
                    <a:pt x="271" y="2741"/>
                  </a:lnTo>
                  <a:lnTo>
                    <a:pt x="301" y="2762"/>
                  </a:lnTo>
                  <a:lnTo>
                    <a:pt x="338" y="2784"/>
                  </a:lnTo>
                  <a:lnTo>
                    <a:pt x="318" y="2770"/>
                  </a:lnTo>
                  <a:lnTo>
                    <a:pt x="300" y="2756"/>
                  </a:lnTo>
                  <a:lnTo>
                    <a:pt x="287" y="2744"/>
                  </a:lnTo>
                  <a:lnTo>
                    <a:pt x="275" y="2734"/>
                  </a:lnTo>
                  <a:lnTo>
                    <a:pt x="261" y="2719"/>
                  </a:lnTo>
                  <a:lnTo>
                    <a:pt x="256" y="2714"/>
                  </a:lnTo>
                  <a:lnTo>
                    <a:pt x="250" y="2708"/>
                  </a:lnTo>
                  <a:lnTo>
                    <a:pt x="236" y="2689"/>
                  </a:lnTo>
                  <a:lnTo>
                    <a:pt x="226" y="2675"/>
                  </a:lnTo>
                  <a:lnTo>
                    <a:pt x="214" y="2659"/>
                  </a:lnTo>
                  <a:lnTo>
                    <a:pt x="202" y="2641"/>
                  </a:lnTo>
                  <a:lnTo>
                    <a:pt x="189" y="2619"/>
                  </a:lnTo>
                  <a:lnTo>
                    <a:pt x="175" y="2594"/>
                  </a:lnTo>
                  <a:lnTo>
                    <a:pt x="161" y="2568"/>
                  </a:lnTo>
                  <a:lnTo>
                    <a:pt x="147" y="2540"/>
                  </a:lnTo>
                  <a:lnTo>
                    <a:pt x="135" y="2509"/>
                  </a:lnTo>
                  <a:lnTo>
                    <a:pt x="121" y="2476"/>
                  </a:lnTo>
                  <a:lnTo>
                    <a:pt x="109" y="2441"/>
                  </a:lnTo>
                  <a:lnTo>
                    <a:pt x="99" y="2405"/>
                  </a:lnTo>
                  <a:lnTo>
                    <a:pt x="90" y="2366"/>
                  </a:lnTo>
                  <a:lnTo>
                    <a:pt x="83" y="2326"/>
                  </a:lnTo>
                  <a:lnTo>
                    <a:pt x="79" y="2284"/>
                  </a:lnTo>
                  <a:lnTo>
                    <a:pt x="77" y="2241"/>
                  </a:lnTo>
                  <a:lnTo>
                    <a:pt x="77" y="2196"/>
                  </a:lnTo>
                  <a:lnTo>
                    <a:pt x="81" y="2150"/>
                  </a:lnTo>
                  <a:lnTo>
                    <a:pt x="87" y="2103"/>
                  </a:lnTo>
                  <a:lnTo>
                    <a:pt x="98" y="2053"/>
                  </a:lnTo>
                  <a:lnTo>
                    <a:pt x="113" y="2004"/>
                  </a:lnTo>
                  <a:lnTo>
                    <a:pt x="131" y="1954"/>
                  </a:lnTo>
                  <a:lnTo>
                    <a:pt x="156" y="1902"/>
                  </a:lnTo>
                  <a:lnTo>
                    <a:pt x="184" y="1850"/>
                  </a:lnTo>
                  <a:lnTo>
                    <a:pt x="217" y="1796"/>
                  </a:lnTo>
                  <a:lnTo>
                    <a:pt x="256" y="1743"/>
                  </a:lnTo>
                  <a:lnTo>
                    <a:pt x="301" y="1689"/>
                  </a:lnTo>
                  <a:lnTo>
                    <a:pt x="352" y="1635"/>
                  </a:lnTo>
                  <a:lnTo>
                    <a:pt x="410" y="1579"/>
                  </a:lnTo>
                  <a:lnTo>
                    <a:pt x="441" y="1553"/>
                  </a:lnTo>
                  <a:lnTo>
                    <a:pt x="481" y="1521"/>
                  </a:lnTo>
                  <a:lnTo>
                    <a:pt x="529" y="1483"/>
                  </a:lnTo>
                  <a:lnTo>
                    <a:pt x="585" y="1439"/>
                  </a:lnTo>
                  <a:lnTo>
                    <a:pt x="647" y="1388"/>
                  </a:lnTo>
                  <a:lnTo>
                    <a:pt x="714" y="1331"/>
                  </a:lnTo>
                  <a:lnTo>
                    <a:pt x="750" y="1299"/>
                  </a:lnTo>
                  <a:lnTo>
                    <a:pt x="785" y="1267"/>
                  </a:lnTo>
                  <a:lnTo>
                    <a:pt x="823" y="1231"/>
                  </a:lnTo>
                  <a:lnTo>
                    <a:pt x="861" y="1194"/>
                  </a:lnTo>
                  <a:lnTo>
                    <a:pt x="899" y="1155"/>
                  </a:lnTo>
                  <a:lnTo>
                    <a:pt x="939" y="1114"/>
                  </a:lnTo>
                  <a:lnTo>
                    <a:pt x="978" y="1071"/>
                  </a:lnTo>
                  <a:lnTo>
                    <a:pt x="1017" y="1025"/>
                  </a:lnTo>
                  <a:lnTo>
                    <a:pt x="1057" y="977"/>
                  </a:lnTo>
                  <a:lnTo>
                    <a:pt x="1097" y="927"/>
                  </a:lnTo>
                  <a:lnTo>
                    <a:pt x="1137" y="876"/>
                  </a:lnTo>
                  <a:lnTo>
                    <a:pt x="1177" y="821"/>
                  </a:lnTo>
                  <a:lnTo>
                    <a:pt x="1216" y="763"/>
                  </a:lnTo>
                  <a:lnTo>
                    <a:pt x="1255" y="705"/>
                  </a:lnTo>
                  <a:lnTo>
                    <a:pt x="1293" y="643"/>
                  </a:lnTo>
                  <a:lnTo>
                    <a:pt x="1331" y="579"/>
                  </a:lnTo>
                  <a:lnTo>
                    <a:pt x="1368" y="512"/>
                  </a:lnTo>
                  <a:lnTo>
                    <a:pt x="1405" y="443"/>
                  </a:lnTo>
                  <a:lnTo>
                    <a:pt x="1439" y="370"/>
                  </a:lnTo>
                  <a:lnTo>
                    <a:pt x="1474" y="295"/>
                  </a:lnTo>
                  <a:lnTo>
                    <a:pt x="1475" y="322"/>
                  </a:lnTo>
                  <a:lnTo>
                    <a:pt x="1477" y="348"/>
                  </a:lnTo>
                  <a:lnTo>
                    <a:pt x="1480" y="373"/>
                  </a:lnTo>
                  <a:lnTo>
                    <a:pt x="1486" y="398"/>
                  </a:lnTo>
                  <a:lnTo>
                    <a:pt x="1487" y="378"/>
                  </a:lnTo>
                  <a:lnTo>
                    <a:pt x="1489" y="350"/>
                  </a:lnTo>
                  <a:lnTo>
                    <a:pt x="1490" y="313"/>
                  </a:lnTo>
                  <a:lnTo>
                    <a:pt x="1491" y="256"/>
                  </a:lnTo>
                  <a:lnTo>
                    <a:pt x="1491" y="239"/>
                  </a:lnTo>
                  <a:lnTo>
                    <a:pt x="1492" y="220"/>
                  </a:lnTo>
                  <a:lnTo>
                    <a:pt x="1494" y="200"/>
                  </a:lnTo>
                  <a:lnTo>
                    <a:pt x="1496" y="179"/>
                  </a:lnTo>
                  <a:lnTo>
                    <a:pt x="1502" y="137"/>
                  </a:lnTo>
                  <a:lnTo>
                    <a:pt x="1509" y="95"/>
                  </a:lnTo>
                  <a:lnTo>
                    <a:pt x="1515" y="59"/>
                  </a:lnTo>
                  <a:lnTo>
                    <a:pt x="1521" y="28"/>
                  </a:lnTo>
                  <a:lnTo>
                    <a:pt x="1525" y="7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1" name="Freeform 360"/>
            <p:cNvSpPr>
              <a:spLocks/>
            </p:cNvSpPr>
            <p:nvPr/>
          </p:nvSpPr>
          <p:spPr bwMode="auto">
            <a:xfrm>
              <a:off x="5999163" y="2741613"/>
              <a:ext cx="182563" cy="119063"/>
            </a:xfrm>
            <a:custGeom>
              <a:avLst/>
              <a:gdLst>
                <a:gd name="T0" fmla="*/ 858851448 w 1949"/>
                <a:gd name="T1" fmla="*/ 277816256 h 1281"/>
                <a:gd name="T2" fmla="*/ 793923106 w 1949"/>
                <a:gd name="T3" fmla="*/ 194313391 h 1281"/>
                <a:gd name="T4" fmla="*/ 722423060 w 1949"/>
                <a:gd name="T5" fmla="*/ 126861299 h 1281"/>
                <a:gd name="T6" fmla="*/ 645992035 w 1949"/>
                <a:gd name="T7" fmla="*/ 74674152 h 1281"/>
                <a:gd name="T8" fmla="*/ 568735964 w 1949"/>
                <a:gd name="T9" fmla="*/ 37734417 h 1281"/>
                <a:gd name="T10" fmla="*/ 489014872 w 1949"/>
                <a:gd name="T11" fmla="*/ 12845978 h 1281"/>
                <a:gd name="T12" fmla="*/ 412574854 w 1949"/>
                <a:gd name="T13" fmla="*/ 803420 h 1281"/>
                <a:gd name="T14" fmla="*/ 338609506 w 1949"/>
                <a:gd name="T15" fmla="*/ 803420 h 1281"/>
                <a:gd name="T16" fmla="*/ 268750185 w 1949"/>
                <a:gd name="T17" fmla="*/ 12845978 h 1281"/>
                <a:gd name="T18" fmla="*/ 207112286 w 1949"/>
                <a:gd name="T19" fmla="*/ 33726057 h 1281"/>
                <a:gd name="T20" fmla="*/ 153686956 w 1949"/>
                <a:gd name="T21" fmla="*/ 64238437 h 1281"/>
                <a:gd name="T22" fmla="*/ 75615089 w 1949"/>
                <a:gd name="T23" fmla="*/ 179057160 h 1281"/>
                <a:gd name="T24" fmla="*/ 28761498 w 1949"/>
                <a:gd name="T25" fmla="*/ 289055576 h 1281"/>
                <a:gd name="T26" fmla="*/ 4106310 w 1949"/>
                <a:gd name="T27" fmla="*/ 392635049 h 1281"/>
                <a:gd name="T28" fmla="*/ 824765 w 1949"/>
                <a:gd name="T29" fmla="*/ 488189158 h 1281"/>
                <a:gd name="T30" fmla="*/ 12327548 w 1949"/>
                <a:gd name="T31" fmla="*/ 575709445 h 1281"/>
                <a:gd name="T32" fmla="*/ 33692478 w 1949"/>
                <a:gd name="T33" fmla="*/ 651990412 h 1281"/>
                <a:gd name="T34" fmla="*/ 61637923 w 1949"/>
                <a:gd name="T35" fmla="*/ 716220090 h 1281"/>
                <a:gd name="T36" fmla="*/ 88758685 w 1949"/>
                <a:gd name="T37" fmla="*/ 767612531 h 1281"/>
                <a:gd name="T38" fmla="*/ 129856449 w 1949"/>
                <a:gd name="T39" fmla="*/ 824620171 h 1281"/>
                <a:gd name="T40" fmla="*/ 142184085 w 1949"/>
                <a:gd name="T41" fmla="*/ 839072797 h 1281"/>
                <a:gd name="T42" fmla="*/ 184922644 w 1949"/>
                <a:gd name="T43" fmla="*/ 874397223 h 1281"/>
                <a:gd name="T44" fmla="*/ 226836391 w 1949"/>
                <a:gd name="T45" fmla="*/ 903311397 h 1281"/>
                <a:gd name="T46" fmla="*/ 283543311 w 1949"/>
                <a:gd name="T47" fmla="*/ 933020439 h 1281"/>
                <a:gd name="T48" fmla="*/ 357508940 w 1949"/>
                <a:gd name="T49" fmla="*/ 963523606 h 1281"/>
                <a:gd name="T50" fmla="*/ 446276219 w 1949"/>
                <a:gd name="T51" fmla="*/ 991634732 h 1281"/>
                <a:gd name="T52" fmla="*/ 552293496 w 1949"/>
                <a:gd name="T53" fmla="*/ 1012505789 h 1281"/>
                <a:gd name="T54" fmla="*/ 676394340 w 1949"/>
                <a:gd name="T55" fmla="*/ 1026155367 h 1281"/>
                <a:gd name="T56" fmla="*/ 820227908 w 1949"/>
                <a:gd name="T57" fmla="*/ 1027762206 h 1281"/>
                <a:gd name="T58" fmla="*/ 950083842 w 1949"/>
                <a:gd name="T59" fmla="*/ 1018933144 h 1281"/>
                <a:gd name="T60" fmla="*/ 1016653283 w 1949"/>
                <a:gd name="T61" fmla="*/ 1004480519 h 1281"/>
                <a:gd name="T62" fmla="*/ 1081581624 w 1949"/>
                <a:gd name="T63" fmla="*/ 979583814 h 1281"/>
                <a:gd name="T64" fmla="*/ 1148150315 w 1949"/>
                <a:gd name="T65" fmla="*/ 945866226 h 1281"/>
                <a:gd name="T66" fmla="*/ 1213903703 w 1949"/>
                <a:gd name="T67" fmla="*/ 903311397 h 1281"/>
                <a:gd name="T68" fmla="*/ 1278831295 w 1949"/>
                <a:gd name="T69" fmla="*/ 853525422 h 1281"/>
                <a:gd name="T70" fmla="*/ 1341294240 w 1949"/>
                <a:gd name="T71" fmla="*/ 795714177 h 1281"/>
                <a:gd name="T72" fmla="*/ 1404573239 w 1949"/>
                <a:gd name="T73" fmla="*/ 733886393 h 1281"/>
                <a:gd name="T74" fmla="*/ 1485944049 w 1949"/>
                <a:gd name="T75" fmla="*/ 641545961 h 1281"/>
                <a:gd name="T76" fmla="*/ 1601823285 w 1949"/>
                <a:gd name="T77" fmla="*/ 493001123 h 1281"/>
                <a:gd name="T78" fmla="*/ 1482653607 w 1949"/>
                <a:gd name="T79" fmla="*/ 595777455 h 1281"/>
                <a:gd name="T80" fmla="*/ 1378277429 w 1949"/>
                <a:gd name="T81" fmla="*/ 661622522 h 1281"/>
                <a:gd name="T82" fmla="*/ 1287868583 w 1949"/>
                <a:gd name="T83" fmla="*/ 695348661 h 1281"/>
                <a:gd name="T84" fmla="*/ 1211438307 w 1949"/>
                <a:gd name="T85" fmla="*/ 700160254 h 1281"/>
                <a:gd name="T86" fmla="*/ 1145684919 w 1949"/>
                <a:gd name="T87" fmla="*/ 681699083 h 1281"/>
                <a:gd name="T88" fmla="*/ 1088977812 w 1949"/>
                <a:gd name="T89" fmla="*/ 643956219 h 1281"/>
                <a:gd name="T90" fmla="*/ 1039667642 w 1949"/>
                <a:gd name="T91" fmla="*/ 591768909 h 1281"/>
                <a:gd name="T92" fmla="*/ 996928615 w 1949"/>
                <a:gd name="T93" fmla="*/ 528333728 h 1281"/>
                <a:gd name="T94" fmla="*/ 957480779 w 1949"/>
                <a:gd name="T95" fmla="*/ 459283535 h 1281"/>
                <a:gd name="T96" fmla="*/ 897483230 w 1949"/>
                <a:gd name="T97" fmla="*/ 342858090 h 12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49"/>
                <a:gd name="T148" fmla="*/ 0 h 1281"/>
                <a:gd name="T149" fmla="*/ 1949 w 1949"/>
                <a:gd name="T150" fmla="*/ 1281 h 12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49" h="1281">
                  <a:moveTo>
                    <a:pt x="1092" y="427"/>
                  </a:moveTo>
                  <a:lnTo>
                    <a:pt x="1069" y="385"/>
                  </a:lnTo>
                  <a:lnTo>
                    <a:pt x="1045" y="346"/>
                  </a:lnTo>
                  <a:lnTo>
                    <a:pt x="1019" y="309"/>
                  </a:lnTo>
                  <a:lnTo>
                    <a:pt x="993" y="274"/>
                  </a:lnTo>
                  <a:lnTo>
                    <a:pt x="966" y="242"/>
                  </a:lnTo>
                  <a:lnTo>
                    <a:pt x="937" y="212"/>
                  </a:lnTo>
                  <a:lnTo>
                    <a:pt x="908" y="184"/>
                  </a:lnTo>
                  <a:lnTo>
                    <a:pt x="879" y="158"/>
                  </a:lnTo>
                  <a:lnTo>
                    <a:pt x="848" y="135"/>
                  </a:lnTo>
                  <a:lnTo>
                    <a:pt x="818" y="113"/>
                  </a:lnTo>
                  <a:lnTo>
                    <a:pt x="786" y="93"/>
                  </a:lnTo>
                  <a:lnTo>
                    <a:pt x="755" y="76"/>
                  </a:lnTo>
                  <a:lnTo>
                    <a:pt x="723" y="60"/>
                  </a:lnTo>
                  <a:lnTo>
                    <a:pt x="692" y="47"/>
                  </a:lnTo>
                  <a:lnTo>
                    <a:pt x="659" y="34"/>
                  </a:lnTo>
                  <a:lnTo>
                    <a:pt x="628" y="25"/>
                  </a:lnTo>
                  <a:lnTo>
                    <a:pt x="595" y="16"/>
                  </a:lnTo>
                  <a:lnTo>
                    <a:pt x="564" y="10"/>
                  </a:lnTo>
                  <a:lnTo>
                    <a:pt x="532" y="5"/>
                  </a:lnTo>
                  <a:lnTo>
                    <a:pt x="502" y="1"/>
                  </a:lnTo>
                  <a:lnTo>
                    <a:pt x="470" y="0"/>
                  </a:lnTo>
                  <a:lnTo>
                    <a:pt x="441" y="0"/>
                  </a:lnTo>
                  <a:lnTo>
                    <a:pt x="412" y="1"/>
                  </a:lnTo>
                  <a:lnTo>
                    <a:pt x="382" y="5"/>
                  </a:lnTo>
                  <a:lnTo>
                    <a:pt x="354" y="10"/>
                  </a:lnTo>
                  <a:lnTo>
                    <a:pt x="327" y="16"/>
                  </a:lnTo>
                  <a:lnTo>
                    <a:pt x="300" y="23"/>
                  </a:lnTo>
                  <a:lnTo>
                    <a:pt x="276" y="32"/>
                  </a:lnTo>
                  <a:lnTo>
                    <a:pt x="252" y="42"/>
                  </a:lnTo>
                  <a:lnTo>
                    <a:pt x="229" y="54"/>
                  </a:lnTo>
                  <a:lnTo>
                    <a:pt x="207" y="66"/>
                  </a:lnTo>
                  <a:lnTo>
                    <a:pt x="187" y="80"/>
                  </a:lnTo>
                  <a:lnTo>
                    <a:pt x="151" y="128"/>
                  </a:lnTo>
                  <a:lnTo>
                    <a:pt x="120" y="177"/>
                  </a:lnTo>
                  <a:lnTo>
                    <a:pt x="92" y="223"/>
                  </a:lnTo>
                  <a:lnTo>
                    <a:pt x="69" y="269"/>
                  </a:lnTo>
                  <a:lnTo>
                    <a:pt x="50" y="315"/>
                  </a:lnTo>
                  <a:lnTo>
                    <a:pt x="35" y="360"/>
                  </a:lnTo>
                  <a:lnTo>
                    <a:pt x="22" y="403"/>
                  </a:lnTo>
                  <a:lnTo>
                    <a:pt x="13" y="446"/>
                  </a:lnTo>
                  <a:lnTo>
                    <a:pt x="5" y="489"/>
                  </a:lnTo>
                  <a:lnTo>
                    <a:pt x="2" y="530"/>
                  </a:lnTo>
                  <a:lnTo>
                    <a:pt x="0" y="570"/>
                  </a:lnTo>
                  <a:lnTo>
                    <a:pt x="1" y="608"/>
                  </a:lnTo>
                  <a:lnTo>
                    <a:pt x="4" y="645"/>
                  </a:lnTo>
                  <a:lnTo>
                    <a:pt x="8" y="682"/>
                  </a:lnTo>
                  <a:lnTo>
                    <a:pt x="15" y="717"/>
                  </a:lnTo>
                  <a:lnTo>
                    <a:pt x="22" y="749"/>
                  </a:lnTo>
                  <a:lnTo>
                    <a:pt x="32" y="782"/>
                  </a:lnTo>
                  <a:lnTo>
                    <a:pt x="41" y="812"/>
                  </a:lnTo>
                  <a:lnTo>
                    <a:pt x="52" y="840"/>
                  </a:lnTo>
                  <a:lnTo>
                    <a:pt x="63" y="867"/>
                  </a:lnTo>
                  <a:lnTo>
                    <a:pt x="75" y="892"/>
                  </a:lnTo>
                  <a:lnTo>
                    <a:pt x="86" y="916"/>
                  </a:lnTo>
                  <a:lnTo>
                    <a:pt x="98" y="937"/>
                  </a:lnTo>
                  <a:lnTo>
                    <a:pt x="108" y="956"/>
                  </a:lnTo>
                  <a:lnTo>
                    <a:pt x="129" y="988"/>
                  </a:lnTo>
                  <a:lnTo>
                    <a:pt x="146" y="1012"/>
                  </a:lnTo>
                  <a:lnTo>
                    <a:pt x="158" y="1027"/>
                  </a:lnTo>
                  <a:lnTo>
                    <a:pt x="162" y="1032"/>
                  </a:lnTo>
                  <a:lnTo>
                    <a:pt x="165" y="1035"/>
                  </a:lnTo>
                  <a:lnTo>
                    <a:pt x="173" y="1045"/>
                  </a:lnTo>
                  <a:lnTo>
                    <a:pt x="189" y="1060"/>
                  </a:lnTo>
                  <a:lnTo>
                    <a:pt x="211" y="1078"/>
                  </a:lnTo>
                  <a:lnTo>
                    <a:pt x="225" y="1089"/>
                  </a:lnTo>
                  <a:lnTo>
                    <a:pt x="239" y="1100"/>
                  </a:lnTo>
                  <a:lnTo>
                    <a:pt x="257" y="1112"/>
                  </a:lnTo>
                  <a:lnTo>
                    <a:pt x="276" y="1125"/>
                  </a:lnTo>
                  <a:lnTo>
                    <a:pt x="297" y="1137"/>
                  </a:lnTo>
                  <a:lnTo>
                    <a:pt x="320" y="1150"/>
                  </a:lnTo>
                  <a:lnTo>
                    <a:pt x="345" y="1162"/>
                  </a:lnTo>
                  <a:lnTo>
                    <a:pt x="374" y="1176"/>
                  </a:lnTo>
                  <a:lnTo>
                    <a:pt x="403" y="1189"/>
                  </a:lnTo>
                  <a:lnTo>
                    <a:pt x="435" y="1200"/>
                  </a:lnTo>
                  <a:lnTo>
                    <a:pt x="468" y="1213"/>
                  </a:lnTo>
                  <a:lnTo>
                    <a:pt x="504" y="1223"/>
                  </a:lnTo>
                  <a:lnTo>
                    <a:pt x="543" y="1235"/>
                  </a:lnTo>
                  <a:lnTo>
                    <a:pt x="583" y="1244"/>
                  </a:lnTo>
                  <a:lnTo>
                    <a:pt x="626" y="1253"/>
                  </a:lnTo>
                  <a:lnTo>
                    <a:pt x="672" y="1261"/>
                  </a:lnTo>
                  <a:lnTo>
                    <a:pt x="719" y="1267"/>
                  </a:lnTo>
                  <a:lnTo>
                    <a:pt x="771" y="1273"/>
                  </a:lnTo>
                  <a:lnTo>
                    <a:pt x="823" y="1278"/>
                  </a:lnTo>
                  <a:lnTo>
                    <a:pt x="879" y="1280"/>
                  </a:lnTo>
                  <a:lnTo>
                    <a:pt x="937" y="1281"/>
                  </a:lnTo>
                  <a:lnTo>
                    <a:pt x="998" y="1280"/>
                  </a:lnTo>
                  <a:lnTo>
                    <a:pt x="1061" y="1277"/>
                  </a:lnTo>
                  <a:lnTo>
                    <a:pt x="1129" y="1272"/>
                  </a:lnTo>
                  <a:lnTo>
                    <a:pt x="1156" y="1269"/>
                  </a:lnTo>
                  <a:lnTo>
                    <a:pt x="1182" y="1265"/>
                  </a:lnTo>
                  <a:lnTo>
                    <a:pt x="1209" y="1259"/>
                  </a:lnTo>
                  <a:lnTo>
                    <a:pt x="1237" y="1251"/>
                  </a:lnTo>
                  <a:lnTo>
                    <a:pt x="1263" y="1242"/>
                  </a:lnTo>
                  <a:lnTo>
                    <a:pt x="1290" y="1232"/>
                  </a:lnTo>
                  <a:lnTo>
                    <a:pt x="1316" y="1220"/>
                  </a:lnTo>
                  <a:lnTo>
                    <a:pt x="1344" y="1207"/>
                  </a:lnTo>
                  <a:lnTo>
                    <a:pt x="1371" y="1193"/>
                  </a:lnTo>
                  <a:lnTo>
                    <a:pt x="1397" y="1178"/>
                  </a:lnTo>
                  <a:lnTo>
                    <a:pt x="1424" y="1161"/>
                  </a:lnTo>
                  <a:lnTo>
                    <a:pt x="1451" y="1143"/>
                  </a:lnTo>
                  <a:lnTo>
                    <a:pt x="1477" y="1125"/>
                  </a:lnTo>
                  <a:lnTo>
                    <a:pt x="1503" y="1105"/>
                  </a:lnTo>
                  <a:lnTo>
                    <a:pt x="1530" y="1084"/>
                  </a:lnTo>
                  <a:lnTo>
                    <a:pt x="1556" y="1063"/>
                  </a:lnTo>
                  <a:lnTo>
                    <a:pt x="1581" y="1040"/>
                  </a:lnTo>
                  <a:lnTo>
                    <a:pt x="1607" y="1016"/>
                  </a:lnTo>
                  <a:lnTo>
                    <a:pt x="1632" y="991"/>
                  </a:lnTo>
                  <a:lnTo>
                    <a:pt x="1659" y="966"/>
                  </a:lnTo>
                  <a:lnTo>
                    <a:pt x="1684" y="940"/>
                  </a:lnTo>
                  <a:lnTo>
                    <a:pt x="1709" y="914"/>
                  </a:lnTo>
                  <a:lnTo>
                    <a:pt x="1733" y="885"/>
                  </a:lnTo>
                  <a:lnTo>
                    <a:pt x="1758" y="858"/>
                  </a:lnTo>
                  <a:lnTo>
                    <a:pt x="1808" y="799"/>
                  </a:lnTo>
                  <a:lnTo>
                    <a:pt x="1856" y="740"/>
                  </a:lnTo>
                  <a:lnTo>
                    <a:pt x="1903" y="678"/>
                  </a:lnTo>
                  <a:lnTo>
                    <a:pt x="1949" y="614"/>
                  </a:lnTo>
                  <a:lnTo>
                    <a:pt x="1898" y="662"/>
                  </a:lnTo>
                  <a:lnTo>
                    <a:pt x="1850" y="705"/>
                  </a:lnTo>
                  <a:lnTo>
                    <a:pt x="1804" y="742"/>
                  </a:lnTo>
                  <a:lnTo>
                    <a:pt x="1759" y="774"/>
                  </a:lnTo>
                  <a:lnTo>
                    <a:pt x="1717" y="802"/>
                  </a:lnTo>
                  <a:lnTo>
                    <a:pt x="1677" y="824"/>
                  </a:lnTo>
                  <a:lnTo>
                    <a:pt x="1639" y="841"/>
                  </a:lnTo>
                  <a:lnTo>
                    <a:pt x="1602" y="856"/>
                  </a:lnTo>
                  <a:lnTo>
                    <a:pt x="1567" y="866"/>
                  </a:lnTo>
                  <a:lnTo>
                    <a:pt x="1535" y="871"/>
                  </a:lnTo>
                  <a:lnTo>
                    <a:pt x="1503" y="873"/>
                  </a:lnTo>
                  <a:lnTo>
                    <a:pt x="1474" y="872"/>
                  </a:lnTo>
                  <a:lnTo>
                    <a:pt x="1446" y="868"/>
                  </a:lnTo>
                  <a:lnTo>
                    <a:pt x="1419" y="859"/>
                  </a:lnTo>
                  <a:lnTo>
                    <a:pt x="1394" y="849"/>
                  </a:lnTo>
                  <a:lnTo>
                    <a:pt x="1370" y="835"/>
                  </a:lnTo>
                  <a:lnTo>
                    <a:pt x="1347" y="820"/>
                  </a:lnTo>
                  <a:lnTo>
                    <a:pt x="1325" y="802"/>
                  </a:lnTo>
                  <a:lnTo>
                    <a:pt x="1304" y="782"/>
                  </a:lnTo>
                  <a:lnTo>
                    <a:pt x="1284" y="760"/>
                  </a:lnTo>
                  <a:lnTo>
                    <a:pt x="1265" y="737"/>
                  </a:lnTo>
                  <a:lnTo>
                    <a:pt x="1247" y="711"/>
                  </a:lnTo>
                  <a:lnTo>
                    <a:pt x="1229" y="685"/>
                  </a:lnTo>
                  <a:lnTo>
                    <a:pt x="1213" y="658"/>
                  </a:lnTo>
                  <a:lnTo>
                    <a:pt x="1196" y="630"/>
                  </a:lnTo>
                  <a:lnTo>
                    <a:pt x="1180" y="601"/>
                  </a:lnTo>
                  <a:lnTo>
                    <a:pt x="1165" y="572"/>
                  </a:lnTo>
                  <a:lnTo>
                    <a:pt x="1150" y="543"/>
                  </a:lnTo>
                  <a:lnTo>
                    <a:pt x="1120" y="484"/>
                  </a:lnTo>
                  <a:lnTo>
                    <a:pt x="1092" y="427"/>
                  </a:lnTo>
                  <a:close/>
                </a:path>
              </a:pathLst>
            </a:custGeom>
            <a:solidFill>
              <a:srgbClr val="174B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2" name="Freeform 361"/>
            <p:cNvSpPr>
              <a:spLocks/>
            </p:cNvSpPr>
            <p:nvPr/>
          </p:nvSpPr>
          <p:spPr bwMode="auto">
            <a:xfrm>
              <a:off x="6154738" y="2762250"/>
              <a:ext cx="338138" cy="214313"/>
            </a:xfrm>
            <a:custGeom>
              <a:avLst/>
              <a:gdLst>
                <a:gd name="T0" fmla="*/ 105949022 w 3620"/>
                <a:gd name="T1" fmla="*/ 1472625366 h 2302"/>
                <a:gd name="T2" fmla="*/ 63571165 w 3620"/>
                <a:gd name="T3" fmla="*/ 1379027043 h 2302"/>
                <a:gd name="T4" fmla="*/ 22004751 w 3620"/>
                <a:gd name="T5" fmla="*/ 1249917945 h 2302"/>
                <a:gd name="T6" fmla="*/ 0 w 3620"/>
                <a:gd name="T7" fmla="*/ 1102252441 h 2302"/>
                <a:gd name="T8" fmla="*/ 17118658 w 3620"/>
                <a:gd name="T9" fmla="*/ 948129620 h 2302"/>
                <a:gd name="T10" fmla="*/ 91282127 w 3620"/>
                <a:gd name="T11" fmla="*/ 802076582 h 2302"/>
                <a:gd name="T12" fmla="*/ 242051912 w 3620"/>
                <a:gd name="T13" fmla="*/ 678618754 h 2302"/>
                <a:gd name="T14" fmla="*/ 484112418 w 3620"/>
                <a:gd name="T15" fmla="*/ 593080533 h 2302"/>
                <a:gd name="T16" fmla="*/ 736756733 w 3620"/>
                <a:gd name="T17" fmla="*/ 546285467 h 2302"/>
                <a:gd name="T18" fmla="*/ 1022006324 w 3620"/>
                <a:gd name="T19" fmla="*/ 518844850 h 2302"/>
                <a:gd name="T20" fmla="*/ 1276282295 w 3620"/>
                <a:gd name="T21" fmla="*/ 495451413 h 2302"/>
                <a:gd name="T22" fmla="*/ 1463732500 w 3620"/>
                <a:gd name="T23" fmla="*/ 457523428 h 2302"/>
                <a:gd name="T24" fmla="*/ 1638147023 w 3620"/>
                <a:gd name="T25" fmla="*/ 382481419 h 2302"/>
                <a:gd name="T26" fmla="*/ 1803593231 w 3620"/>
                <a:gd name="T27" fmla="*/ 256596883 h 2302"/>
                <a:gd name="T28" fmla="*/ 1963331821 w 3620"/>
                <a:gd name="T29" fmla="*/ 62136244 h 2302"/>
                <a:gd name="T30" fmla="*/ 1982884786 w 3620"/>
                <a:gd name="T31" fmla="*/ 48415830 h 2302"/>
                <a:gd name="T32" fmla="*/ 1953551602 w 3620"/>
                <a:gd name="T33" fmla="*/ 138790278 h 2302"/>
                <a:gd name="T34" fmla="*/ 1937252234 w 3620"/>
                <a:gd name="T35" fmla="*/ 223513562 h 2302"/>
                <a:gd name="T36" fmla="*/ 1938875296 w 3620"/>
                <a:gd name="T37" fmla="*/ 303400514 h 2302"/>
                <a:gd name="T38" fmla="*/ 1970661007 w 3620"/>
                <a:gd name="T39" fmla="*/ 363109841 h 2302"/>
                <a:gd name="T40" fmla="*/ 2043201116 w 3620"/>
                <a:gd name="T41" fmla="*/ 389744597 h 2302"/>
                <a:gd name="T42" fmla="*/ 2147483647 w 3620"/>
                <a:gd name="T43" fmla="*/ 365536734 h 2302"/>
                <a:gd name="T44" fmla="*/ 2147483647 w 3620"/>
                <a:gd name="T45" fmla="*/ 386511656 h 2302"/>
                <a:gd name="T46" fmla="*/ 2147483647 w 3620"/>
                <a:gd name="T47" fmla="*/ 454298866 h 2302"/>
                <a:gd name="T48" fmla="*/ 2147483647 w 3620"/>
                <a:gd name="T49" fmla="*/ 518038616 h 2302"/>
                <a:gd name="T50" fmla="*/ 2147483647 w 3620"/>
                <a:gd name="T51" fmla="*/ 580174836 h 2302"/>
                <a:gd name="T52" fmla="*/ 2147483647 w 3620"/>
                <a:gd name="T53" fmla="*/ 630203029 h 2302"/>
                <a:gd name="T54" fmla="*/ 2147483647 w 3620"/>
                <a:gd name="T55" fmla="*/ 656828848 h 2302"/>
                <a:gd name="T56" fmla="*/ 2147483647 w 3620"/>
                <a:gd name="T57" fmla="*/ 650371903 h 2302"/>
                <a:gd name="T58" fmla="*/ 2147483647 w 3620"/>
                <a:gd name="T59" fmla="*/ 681036710 h 2302"/>
                <a:gd name="T60" fmla="*/ 2147483647 w 3620"/>
                <a:gd name="T61" fmla="*/ 753660671 h 2302"/>
                <a:gd name="T62" fmla="*/ 2147483647 w 3620"/>
                <a:gd name="T63" fmla="*/ 821438851 h 2302"/>
                <a:gd name="T64" fmla="*/ 2147483647 w 3620"/>
                <a:gd name="T65" fmla="*/ 885187538 h 2302"/>
                <a:gd name="T66" fmla="*/ 2147483647 w 3620"/>
                <a:gd name="T67" fmla="*/ 932797402 h 2302"/>
                <a:gd name="T68" fmla="*/ 2147483647 w 3620"/>
                <a:gd name="T69" fmla="*/ 952159671 h 2302"/>
                <a:gd name="T70" fmla="*/ 2147483647 w 3620"/>
                <a:gd name="T71" fmla="*/ 932797402 h 2302"/>
                <a:gd name="T72" fmla="*/ 2147483647 w 3620"/>
                <a:gd name="T73" fmla="*/ 1011071701 h 2302"/>
                <a:gd name="T74" fmla="*/ 2147483647 w 3620"/>
                <a:gd name="T75" fmla="*/ 1186975864 h 2302"/>
                <a:gd name="T76" fmla="*/ 2147483647 w 3620"/>
                <a:gd name="T77" fmla="*/ 1361267560 h 2302"/>
                <a:gd name="T78" fmla="*/ 1960069257 w 3620"/>
                <a:gd name="T79" fmla="*/ 1538792382 h 2302"/>
                <a:gd name="T80" fmla="*/ 1630810364 w 3620"/>
                <a:gd name="T81" fmla="*/ 1696139021 h 2302"/>
                <a:gd name="T82" fmla="*/ 1310519785 w 3620"/>
                <a:gd name="T83" fmla="*/ 1810721762 h 2302"/>
                <a:gd name="T84" fmla="*/ 1026081166 w 3620"/>
                <a:gd name="T85" fmla="*/ 1857525765 h 2302"/>
                <a:gd name="T86" fmla="*/ 791358159 w 3620"/>
                <a:gd name="T87" fmla="*/ 1836542092 h 2302"/>
                <a:gd name="T88" fmla="*/ 599842639 w 3620"/>
                <a:gd name="T89" fmla="*/ 1796202854 h 2302"/>
                <a:gd name="T90" fmla="*/ 445800458 w 3620"/>
                <a:gd name="T91" fmla="*/ 1743748885 h 2302"/>
                <a:gd name="T92" fmla="*/ 327627891 w 3620"/>
                <a:gd name="T93" fmla="*/ 1684845047 h 2302"/>
                <a:gd name="T94" fmla="*/ 240420257 w 3620"/>
                <a:gd name="T95" fmla="*/ 1627554421 h 2302"/>
                <a:gd name="T96" fmla="*/ 181744035 w 3620"/>
                <a:gd name="T97" fmla="*/ 1576721112 h 2302"/>
                <a:gd name="T98" fmla="*/ 135291546 w 3620"/>
                <a:gd name="T99" fmla="*/ 1523459420 h 23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20"/>
                <a:gd name="T151" fmla="*/ 0 h 2302"/>
                <a:gd name="T152" fmla="*/ 3620 w 3620"/>
                <a:gd name="T153" fmla="*/ 2302 h 23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20" h="2302">
                  <a:moveTo>
                    <a:pt x="163" y="1884"/>
                  </a:moveTo>
                  <a:lnTo>
                    <a:pt x="157" y="1873"/>
                  </a:lnTo>
                  <a:lnTo>
                    <a:pt x="142" y="1845"/>
                  </a:lnTo>
                  <a:lnTo>
                    <a:pt x="130" y="1825"/>
                  </a:lnTo>
                  <a:lnTo>
                    <a:pt x="119" y="1801"/>
                  </a:lnTo>
                  <a:lnTo>
                    <a:pt x="106" y="1774"/>
                  </a:lnTo>
                  <a:lnTo>
                    <a:pt x="93" y="1742"/>
                  </a:lnTo>
                  <a:lnTo>
                    <a:pt x="78" y="1709"/>
                  </a:lnTo>
                  <a:lnTo>
                    <a:pt x="64" y="1672"/>
                  </a:lnTo>
                  <a:lnTo>
                    <a:pt x="51" y="1633"/>
                  </a:lnTo>
                  <a:lnTo>
                    <a:pt x="39" y="1592"/>
                  </a:lnTo>
                  <a:lnTo>
                    <a:pt x="27" y="1549"/>
                  </a:lnTo>
                  <a:lnTo>
                    <a:pt x="17" y="1505"/>
                  </a:lnTo>
                  <a:lnTo>
                    <a:pt x="10" y="1459"/>
                  </a:lnTo>
                  <a:lnTo>
                    <a:pt x="3" y="1413"/>
                  </a:lnTo>
                  <a:lnTo>
                    <a:pt x="0" y="1366"/>
                  </a:lnTo>
                  <a:lnTo>
                    <a:pt x="0" y="1318"/>
                  </a:lnTo>
                  <a:lnTo>
                    <a:pt x="3" y="1269"/>
                  </a:lnTo>
                  <a:lnTo>
                    <a:pt x="10" y="1222"/>
                  </a:lnTo>
                  <a:lnTo>
                    <a:pt x="21" y="1175"/>
                  </a:lnTo>
                  <a:lnTo>
                    <a:pt x="36" y="1128"/>
                  </a:lnTo>
                  <a:lnTo>
                    <a:pt x="56" y="1082"/>
                  </a:lnTo>
                  <a:lnTo>
                    <a:pt x="82" y="1037"/>
                  </a:lnTo>
                  <a:lnTo>
                    <a:pt x="112" y="994"/>
                  </a:lnTo>
                  <a:lnTo>
                    <a:pt x="149" y="953"/>
                  </a:lnTo>
                  <a:lnTo>
                    <a:pt x="191" y="913"/>
                  </a:lnTo>
                  <a:lnTo>
                    <a:pt x="241" y="876"/>
                  </a:lnTo>
                  <a:lnTo>
                    <a:pt x="297" y="841"/>
                  </a:lnTo>
                  <a:lnTo>
                    <a:pt x="361" y="810"/>
                  </a:lnTo>
                  <a:lnTo>
                    <a:pt x="433" y="782"/>
                  </a:lnTo>
                  <a:lnTo>
                    <a:pt x="511" y="757"/>
                  </a:lnTo>
                  <a:lnTo>
                    <a:pt x="594" y="735"/>
                  </a:lnTo>
                  <a:lnTo>
                    <a:pt x="674" y="717"/>
                  </a:lnTo>
                  <a:lnTo>
                    <a:pt x="753" y="701"/>
                  </a:lnTo>
                  <a:lnTo>
                    <a:pt x="829" y="687"/>
                  </a:lnTo>
                  <a:lnTo>
                    <a:pt x="904" y="677"/>
                  </a:lnTo>
                  <a:lnTo>
                    <a:pt x="977" y="667"/>
                  </a:lnTo>
                  <a:lnTo>
                    <a:pt x="1049" y="660"/>
                  </a:lnTo>
                  <a:lnTo>
                    <a:pt x="1119" y="654"/>
                  </a:lnTo>
                  <a:lnTo>
                    <a:pt x="1254" y="643"/>
                  </a:lnTo>
                  <a:lnTo>
                    <a:pt x="1383" y="633"/>
                  </a:lnTo>
                  <a:lnTo>
                    <a:pt x="1446" y="628"/>
                  </a:lnTo>
                  <a:lnTo>
                    <a:pt x="1507" y="621"/>
                  </a:lnTo>
                  <a:lnTo>
                    <a:pt x="1566" y="614"/>
                  </a:lnTo>
                  <a:lnTo>
                    <a:pt x="1625" y="604"/>
                  </a:lnTo>
                  <a:lnTo>
                    <a:pt x="1683" y="594"/>
                  </a:lnTo>
                  <a:lnTo>
                    <a:pt x="1740" y="581"/>
                  </a:lnTo>
                  <a:lnTo>
                    <a:pt x="1796" y="567"/>
                  </a:lnTo>
                  <a:lnTo>
                    <a:pt x="1851" y="548"/>
                  </a:lnTo>
                  <a:lnTo>
                    <a:pt x="1904" y="527"/>
                  </a:lnTo>
                  <a:lnTo>
                    <a:pt x="1958" y="503"/>
                  </a:lnTo>
                  <a:lnTo>
                    <a:pt x="2010" y="474"/>
                  </a:lnTo>
                  <a:lnTo>
                    <a:pt x="2062" y="443"/>
                  </a:lnTo>
                  <a:lnTo>
                    <a:pt x="2113" y="406"/>
                  </a:lnTo>
                  <a:lnTo>
                    <a:pt x="2164" y="365"/>
                  </a:lnTo>
                  <a:lnTo>
                    <a:pt x="2213" y="318"/>
                  </a:lnTo>
                  <a:lnTo>
                    <a:pt x="2263" y="267"/>
                  </a:lnTo>
                  <a:lnTo>
                    <a:pt x="2312" y="209"/>
                  </a:lnTo>
                  <a:lnTo>
                    <a:pt x="2361" y="146"/>
                  </a:lnTo>
                  <a:lnTo>
                    <a:pt x="2409" y="77"/>
                  </a:lnTo>
                  <a:lnTo>
                    <a:pt x="2458" y="0"/>
                  </a:lnTo>
                  <a:lnTo>
                    <a:pt x="2454" y="8"/>
                  </a:lnTo>
                  <a:lnTo>
                    <a:pt x="2446" y="28"/>
                  </a:lnTo>
                  <a:lnTo>
                    <a:pt x="2433" y="60"/>
                  </a:lnTo>
                  <a:lnTo>
                    <a:pt x="2419" y="100"/>
                  </a:lnTo>
                  <a:lnTo>
                    <a:pt x="2411" y="123"/>
                  </a:lnTo>
                  <a:lnTo>
                    <a:pt x="2404" y="147"/>
                  </a:lnTo>
                  <a:lnTo>
                    <a:pt x="2397" y="172"/>
                  </a:lnTo>
                  <a:lnTo>
                    <a:pt x="2390" y="198"/>
                  </a:lnTo>
                  <a:lnTo>
                    <a:pt x="2384" y="225"/>
                  </a:lnTo>
                  <a:lnTo>
                    <a:pt x="2380" y="251"/>
                  </a:lnTo>
                  <a:lnTo>
                    <a:pt x="2377" y="277"/>
                  </a:lnTo>
                  <a:lnTo>
                    <a:pt x="2375" y="303"/>
                  </a:lnTo>
                  <a:lnTo>
                    <a:pt x="2374" y="329"/>
                  </a:lnTo>
                  <a:lnTo>
                    <a:pt x="2376" y="353"/>
                  </a:lnTo>
                  <a:lnTo>
                    <a:pt x="2379" y="376"/>
                  </a:lnTo>
                  <a:lnTo>
                    <a:pt x="2385" y="398"/>
                  </a:lnTo>
                  <a:lnTo>
                    <a:pt x="2393" y="418"/>
                  </a:lnTo>
                  <a:lnTo>
                    <a:pt x="2404" y="436"/>
                  </a:lnTo>
                  <a:lnTo>
                    <a:pt x="2418" y="450"/>
                  </a:lnTo>
                  <a:lnTo>
                    <a:pt x="2434" y="464"/>
                  </a:lnTo>
                  <a:lnTo>
                    <a:pt x="2455" y="473"/>
                  </a:lnTo>
                  <a:lnTo>
                    <a:pt x="2480" y="480"/>
                  </a:lnTo>
                  <a:lnTo>
                    <a:pt x="2507" y="483"/>
                  </a:lnTo>
                  <a:lnTo>
                    <a:pt x="2538" y="482"/>
                  </a:lnTo>
                  <a:lnTo>
                    <a:pt x="2574" y="477"/>
                  </a:lnTo>
                  <a:lnTo>
                    <a:pt x="2615" y="468"/>
                  </a:lnTo>
                  <a:lnTo>
                    <a:pt x="2660" y="453"/>
                  </a:lnTo>
                  <a:lnTo>
                    <a:pt x="2710" y="435"/>
                  </a:lnTo>
                  <a:lnTo>
                    <a:pt x="2707" y="440"/>
                  </a:lnTo>
                  <a:lnTo>
                    <a:pt x="2703" y="456"/>
                  </a:lnTo>
                  <a:lnTo>
                    <a:pt x="2697" y="479"/>
                  </a:lnTo>
                  <a:lnTo>
                    <a:pt x="2691" y="509"/>
                  </a:lnTo>
                  <a:lnTo>
                    <a:pt x="2687" y="526"/>
                  </a:lnTo>
                  <a:lnTo>
                    <a:pt x="2684" y="544"/>
                  </a:lnTo>
                  <a:lnTo>
                    <a:pt x="2682" y="563"/>
                  </a:lnTo>
                  <a:lnTo>
                    <a:pt x="2681" y="582"/>
                  </a:lnTo>
                  <a:lnTo>
                    <a:pt x="2681" y="602"/>
                  </a:lnTo>
                  <a:lnTo>
                    <a:pt x="2682" y="622"/>
                  </a:lnTo>
                  <a:lnTo>
                    <a:pt x="2684" y="642"/>
                  </a:lnTo>
                  <a:lnTo>
                    <a:pt x="2687" y="662"/>
                  </a:lnTo>
                  <a:lnTo>
                    <a:pt x="2693" y="682"/>
                  </a:lnTo>
                  <a:lnTo>
                    <a:pt x="2699" y="701"/>
                  </a:lnTo>
                  <a:lnTo>
                    <a:pt x="2707" y="719"/>
                  </a:lnTo>
                  <a:lnTo>
                    <a:pt x="2719" y="737"/>
                  </a:lnTo>
                  <a:lnTo>
                    <a:pt x="2732" y="752"/>
                  </a:lnTo>
                  <a:lnTo>
                    <a:pt x="2747" y="767"/>
                  </a:lnTo>
                  <a:lnTo>
                    <a:pt x="2765" y="781"/>
                  </a:lnTo>
                  <a:lnTo>
                    <a:pt x="2785" y="792"/>
                  </a:lnTo>
                  <a:lnTo>
                    <a:pt x="2809" y="802"/>
                  </a:lnTo>
                  <a:lnTo>
                    <a:pt x="2835" y="809"/>
                  </a:lnTo>
                  <a:lnTo>
                    <a:pt x="2866" y="814"/>
                  </a:lnTo>
                  <a:lnTo>
                    <a:pt x="2898" y="816"/>
                  </a:lnTo>
                  <a:lnTo>
                    <a:pt x="2935" y="816"/>
                  </a:lnTo>
                  <a:lnTo>
                    <a:pt x="2976" y="812"/>
                  </a:lnTo>
                  <a:lnTo>
                    <a:pt x="3020" y="806"/>
                  </a:lnTo>
                  <a:lnTo>
                    <a:pt x="3069" y="796"/>
                  </a:lnTo>
                  <a:lnTo>
                    <a:pt x="3067" y="802"/>
                  </a:lnTo>
                  <a:lnTo>
                    <a:pt x="3066" y="818"/>
                  </a:lnTo>
                  <a:lnTo>
                    <a:pt x="3064" y="844"/>
                  </a:lnTo>
                  <a:lnTo>
                    <a:pt x="3064" y="876"/>
                  </a:lnTo>
                  <a:lnTo>
                    <a:pt x="3065" y="895"/>
                  </a:lnTo>
                  <a:lnTo>
                    <a:pt x="3067" y="914"/>
                  </a:lnTo>
                  <a:lnTo>
                    <a:pt x="3070" y="934"/>
                  </a:lnTo>
                  <a:lnTo>
                    <a:pt x="3074" y="955"/>
                  </a:lnTo>
                  <a:lnTo>
                    <a:pt x="3079" y="976"/>
                  </a:lnTo>
                  <a:lnTo>
                    <a:pt x="3085" y="997"/>
                  </a:lnTo>
                  <a:lnTo>
                    <a:pt x="3094" y="1018"/>
                  </a:lnTo>
                  <a:lnTo>
                    <a:pt x="3104" y="1039"/>
                  </a:lnTo>
                  <a:lnTo>
                    <a:pt x="3116" y="1060"/>
                  </a:lnTo>
                  <a:lnTo>
                    <a:pt x="3129" y="1078"/>
                  </a:lnTo>
                  <a:lnTo>
                    <a:pt x="3145" y="1097"/>
                  </a:lnTo>
                  <a:lnTo>
                    <a:pt x="3163" y="1114"/>
                  </a:lnTo>
                  <a:lnTo>
                    <a:pt x="3184" y="1130"/>
                  </a:lnTo>
                  <a:lnTo>
                    <a:pt x="3208" y="1143"/>
                  </a:lnTo>
                  <a:lnTo>
                    <a:pt x="3233" y="1156"/>
                  </a:lnTo>
                  <a:lnTo>
                    <a:pt x="3263" y="1166"/>
                  </a:lnTo>
                  <a:lnTo>
                    <a:pt x="3295" y="1174"/>
                  </a:lnTo>
                  <a:lnTo>
                    <a:pt x="3331" y="1178"/>
                  </a:lnTo>
                  <a:lnTo>
                    <a:pt x="3369" y="1180"/>
                  </a:lnTo>
                  <a:lnTo>
                    <a:pt x="3412" y="1179"/>
                  </a:lnTo>
                  <a:lnTo>
                    <a:pt x="3458" y="1175"/>
                  </a:lnTo>
                  <a:lnTo>
                    <a:pt x="3507" y="1168"/>
                  </a:lnTo>
                  <a:lnTo>
                    <a:pt x="3561" y="1156"/>
                  </a:lnTo>
                  <a:lnTo>
                    <a:pt x="3620" y="1140"/>
                  </a:lnTo>
                  <a:lnTo>
                    <a:pt x="3601" y="1154"/>
                  </a:lnTo>
                  <a:lnTo>
                    <a:pt x="3547" y="1193"/>
                  </a:lnTo>
                  <a:lnTo>
                    <a:pt x="3463" y="1253"/>
                  </a:lnTo>
                  <a:lnTo>
                    <a:pt x="3351" y="1330"/>
                  </a:lnTo>
                  <a:lnTo>
                    <a:pt x="3286" y="1374"/>
                  </a:lnTo>
                  <a:lnTo>
                    <a:pt x="3216" y="1421"/>
                  </a:lnTo>
                  <a:lnTo>
                    <a:pt x="3139" y="1471"/>
                  </a:lnTo>
                  <a:lnTo>
                    <a:pt x="3059" y="1523"/>
                  </a:lnTo>
                  <a:lnTo>
                    <a:pt x="2974" y="1577"/>
                  </a:lnTo>
                  <a:lnTo>
                    <a:pt x="2886" y="1631"/>
                  </a:lnTo>
                  <a:lnTo>
                    <a:pt x="2795" y="1687"/>
                  </a:lnTo>
                  <a:lnTo>
                    <a:pt x="2701" y="1742"/>
                  </a:lnTo>
                  <a:lnTo>
                    <a:pt x="2604" y="1798"/>
                  </a:lnTo>
                  <a:lnTo>
                    <a:pt x="2506" y="1852"/>
                  </a:lnTo>
                  <a:lnTo>
                    <a:pt x="2405" y="1907"/>
                  </a:lnTo>
                  <a:lnTo>
                    <a:pt x="2304" y="1959"/>
                  </a:lnTo>
                  <a:lnTo>
                    <a:pt x="2204" y="2010"/>
                  </a:lnTo>
                  <a:lnTo>
                    <a:pt x="2102" y="2057"/>
                  </a:lnTo>
                  <a:lnTo>
                    <a:pt x="2001" y="2102"/>
                  </a:lnTo>
                  <a:lnTo>
                    <a:pt x="1900" y="2144"/>
                  </a:lnTo>
                  <a:lnTo>
                    <a:pt x="1801" y="2182"/>
                  </a:lnTo>
                  <a:lnTo>
                    <a:pt x="1704" y="2215"/>
                  </a:lnTo>
                  <a:lnTo>
                    <a:pt x="1608" y="2244"/>
                  </a:lnTo>
                  <a:lnTo>
                    <a:pt x="1516" y="2268"/>
                  </a:lnTo>
                  <a:lnTo>
                    <a:pt x="1427" y="2285"/>
                  </a:lnTo>
                  <a:lnTo>
                    <a:pt x="1341" y="2297"/>
                  </a:lnTo>
                  <a:lnTo>
                    <a:pt x="1259" y="2302"/>
                  </a:lnTo>
                  <a:lnTo>
                    <a:pt x="1181" y="2300"/>
                  </a:lnTo>
                  <a:lnTo>
                    <a:pt x="1108" y="2294"/>
                  </a:lnTo>
                  <a:lnTo>
                    <a:pt x="1038" y="2285"/>
                  </a:lnTo>
                  <a:lnTo>
                    <a:pt x="971" y="2276"/>
                  </a:lnTo>
                  <a:lnTo>
                    <a:pt x="908" y="2266"/>
                  </a:lnTo>
                  <a:lnTo>
                    <a:pt x="847" y="2253"/>
                  </a:lnTo>
                  <a:lnTo>
                    <a:pt x="791" y="2240"/>
                  </a:lnTo>
                  <a:lnTo>
                    <a:pt x="736" y="2226"/>
                  </a:lnTo>
                  <a:lnTo>
                    <a:pt x="685" y="2210"/>
                  </a:lnTo>
                  <a:lnTo>
                    <a:pt x="636" y="2194"/>
                  </a:lnTo>
                  <a:lnTo>
                    <a:pt x="590" y="2177"/>
                  </a:lnTo>
                  <a:lnTo>
                    <a:pt x="547" y="2161"/>
                  </a:lnTo>
                  <a:lnTo>
                    <a:pt x="507" y="2143"/>
                  </a:lnTo>
                  <a:lnTo>
                    <a:pt x="469" y="2125"/>
                  </a:lnTo>
                  <a:lnTo>
                    <a:pt x="435" y="2106"/>
                  </a:lnTo>
                  <a:lnTo>
                    <a:pt x="402" y="2088"/>
                  </a:lnTo>
                  <a:lnTo>
                    <a:pt x="372" y="2069"/>
                  </a:lnTo>
                  <a:lnTo>
                    <a:pt x="344" y="2052"/>
                  </a:lnTo>
                  <a:lnTo>
                    <a:pt x="318" y="2034"/>
                  </a:lnTo>
                  <a:lnTo>
                    <a:pt x="295" y="2017"/>
                  </a:lnTo>
                  <a:lnTo>
                    <a:pt x="274" y="2000"/>
                  </a:lnTo>
                  <a:lnTo>
                    <a:pt x="255" y="1983"/>
                  </a:lnTo>
                  <a:lnTo>
                    <a:pt x="237" y="1969"/>
                  </a:lnTo>
                  <a:lnTo>
                    <a:pt x="223" y="1954"/>
                  </a:lnTo>
                  <a:lnTo>
                    <a:pt x="209" y="1940"/>
                  </a:lnTo>
                  <a:lnTo>
                    <a:pt x="188" y="1917"/>
                  </a:lnTo>
                  <a:lnTo>
                    <a:pt x="173" y="1900"/>
                  </a:lnTo>
                  <a:lnTo>
                    <a:pt x="166" y="1888"/>
                  </a:lnTo>
                  <a:lnTo>
                    <a:pt x="163" y="18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3" name="Freeform 362"/>
            <p:cNvSpPr>
              <a:spLocks/>
            </p:cNvSpPr>
            <p:nvPr/>
          </p:nvSpPr>
          <p:spPr bwMode="auto">
            <a:xfrm>
              <a:off x="6172201" y="2773363"/>
              <a:ext cx="307975" cy="201613"/>
            </a:xfrm>
            <a:custGeom>
              <a:avLst/>
              <a:gdLst>
                <a:gd name="T0" fmla="*/ 99710164 w 3303"/>
                <a:gd name="T1" fmla="*/ 1384059552 h 2160"/>
                <a:gd name="T2" fmla="*/ 59987811 w 3303"/>
                <a:gd name="T3" fmla="*/ 1294602411 h 2160"/>
                <a:gd name="T4" fmla="*/ 21073956 w 3303"/>
                <a:gd name="T5" fmla="*/ 1172622867 h 2160"/>
                <a:gd name="T6" fmla="*/ 808493 w 3303"/>
                <a:gd name="T7" fmla="*/ 1031127194 h 2160"/>
                <a:gd name="T8" fmla="*/ 13779808 w 3303"/>
                <a:gd name="T9" fmla="*/ 885572381 h 2160"/>
                <a:gd name="T10" fmla="*/ 80253268 w 3303"/>
                <a:gd name="T11" fmla="*/ 747326596 h 2160"/>
                <a:gd name="T12" fmla="*/ 216434192 w 3303"/>
                <a:gd name="T13" fmla="*/ 631854670 h 2160"/>
                <a:gd name="T14" fmla="*/ 436119884 w 3303"/>
                <a:gd name="T15" fmla="*/ 552154847 h 2160"/>
                <a:gd name="T16" fmla="*/ 664716894 w 3303"/>
                <a:gd name="T17" fmla="*/ 509055607 h 2160"/>
                <a:gd name="T18" fmla="*/ 924116057 w 3303"/>
                <a:gd name="T19" fmla="*/ 485480338 h 2160"/>
                <a:gd name="T20" fmla="*/ 1155138824 w 3303"/>
                <a:gd name="T21" fmla="*/ 465145809 h 2160"/>
                <a:gd name="T22" fmla="*/ 1324565118 w 3303"/>
                <a:gd name="T23" fmla="*/ 430183890 h 2160"/>
                <a:gd name="T24" fmla="*/ 1482636900 w 3303"/>
                <a:gd name="T25" fmla="*/ 361871183 h 2160"/>
                <a:gd name="T26" fmla="*/ 1631789251 w 3303"/>
                <a:gd name="T27" fmla="*/ 243140968 h 2160"/>
                <a:gd name="T28" fmla="*/ 1775272924 w 3303"/>
                <a:gd name="T29" fmla="*/ 58546172 h 2160"/>
                <a:gd name="T30" fmla="*/ 1793103580 w 3303"/>
                <a:gd name="T31" fmla="*/ 46349046 h 2160"/>
                <a:gd name="T32" fmla="*/ 1767161706 w 3303"/>
                <a:gd name="T33" fmla="*/ 131737655 h 2160"/>
                <a:gd name="T34" fmla="*/ 1752572851 w 3303"/>
                <a:gd name="T35" fmla="*/ 212247336 h 2160"/>
                <a:gd name="T36" fmla="*/ 1755007560 w 3303"/>
                <a:gd name="T37" fmla="*/ 287869538 h 2160"/>
                <a:gd name="T38" fmla="*/ 1784183777 w 3303"/>
                <a:gd name="T39" fmla="*/ 345605502 h 2160"/>
                <a:gd name="T40" fmla="*/ 1850657872 w 3303"/>
                <a:gd name="T41" fmla="*/ 369999730 h 2160"/>
                <a:gd name="T42" fmla="*/ 1963339205 w 3303"/>
                <a:gd name="T43" fmla="*/ 348863790 h 2160"/>
                <a:gd name="T44" fmla="*/ 1990898251 w 3303"/>
                <a:gd name="T45" fmla="*/ 368379173 h 2160"/>
                <a:gd name="T46" fmla="*/ 1980361276 w 3303"/>
                <a:gd name="T47" fmla="*/ 432623407 h 2160"/>
                <a:gd name="T48" fmla="*/ 1981978447 w 3303"/>
                <a:gd name="T49" fmla="*/ 493608698 h 2160"/>
                <a:gd name="T50" fmla="*/ 2000626640 w 3303"/>
                <a:gd name="T51" fmla="*/ 552973992 h 2160"/>
                <a:gd name="T52" fmla="*/ 2043592077 w 3303"/>
                <a:gd name="T53" fmla="*/ 600133492 h 2160"/>
                <a:gd name="T54" fmla="*/ 2117350902 w 3303"/>
                <a:gd name="T55" fmla="*/ 626156865 h 2160"/>
                <a:gd name="T56" fmla="*/ 2147483647 w 3303"/>
                <a:gd name="T57" fmla="*/ 621277832 h 2160"/>
                <a:gd name="T58" fmla="*/ 2147483647 w 3303"/>
                <a:gd name="T59" fmla="*/ 650550907 h 2160"/>
                <a:gd name="T60" fmla="*/ 2147483647 w 3303"/>
                <a:gd name="T61" fmla="*/ 719673893 h 2160"/>
                <a:gd name="T62" fmla="*/ 2147483647 w 3303"/>
                <a:gd name="T63" fmla="*/ 783917659 h 2160"/>
                <a:gd name="T64" fmla="*/ 2147483647 w 3303"/>
                <a:gd name="T65" fmla="*/ 844912285 h 2160"/>
                <a:gd name="T66" fmla="*/ 2147483647 w 3303"/>
                <a:gd name="T67" fmla="*/ 890450667 h 2160"/>
                <a:gd name="T68" fmla="*/ 2147483647 w 3303"/>
                <a:gd name="T69" fmla="*/ 909966050 h 2160"/>
                <a:gd name="T70" fmla="*/ 2147483647 w 3303"/>
                <a:gd name="T71" fmla="*/ 892071037 h 2160"/>
                <a:gd name="T72" fmla="*/ 2147483647 w 3303"/>
                <a:gd name="T73" fmla="*/ 965262497 h 2160"/>
                <a:gd name="T74" fmla="*/ 2147483647 w 3303"/>
                <a:gd name="T75" fmla="*/ 1131962771 h 2160"/>
                <a:gd name="T76" fmla="*/ 2071151123 w 3303"/>
                <a:gd name="T77" fmla="*/ 1294602411 h 2160"/>
                <a:gd name="T78" fmla="*/ 1784183777 w 3303"/>
                <a:gd name="T79" fmla="*/ 1461310898 h 2160"/>
                <a:gd name="T80" fmla="*/ 1485062657 w 3303"/>
                <a:gd name="T81" fmla="*/ 1608495415 h 2160"/>
                <a:gd name="T82" fmla="*/ 1196487090 w 3303"/>
                <a:gd name="T83" fmla="*/ 1714209277 h 2160"/>
                <a:gd name="T84" fmla="*/ 937086994 w 3303"/>
                <a:gd name="T85" fmla="*/ 1756498705 h 2160"/>
                <a:gd name="T86" fmla="*/ 724695824 w 3303"/>
                <a:gd name="T87" fmla="*/ 1735354738 h 2160"/>
                <a:gd name="T88" fmla="*/ 550418389 w 3303"/>
                <a:gd name="T89" fmla="*/ 1695513040 h 2160"/>
                <a:gd name="T90" fmla="*/ 410985849 w 3303"/>
                <a:gd name="T91" fmla="*/ 1644276480 h 2160"/>
                <a:gd name="T92" fmla="*/ 301556108 w 3303"/>
                <a:gd name="T93" fmla="*/ 1588169847 h 2160"/>
                <a:gd name="T94" fmla="*/ 222919848 w 3303"/>
                <a:gd name="T95" fmla="*/ 1532873027 h 2160"/>
                <a:gd name="T96" fmla="*/ 167800684 w 3303"/>
                <a:gd name="T97" fmla="*/ 1484075982 h 2160"/>
                <a:gd name="T98" fmla="*/ 125644019 w 3303"/>
                <a:gd name="T99" fmla="*/ 1432848382 h 216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03"/>
                <a:gd name="T151" fmla="*/ 0 h 2160"/>
                <a:gd name="T152" fmla="*/ 3303 w 3303"/>
                <a:gd name="T153" fmla="*/ 2160 h 216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03" h="2160">
                  <a:moveTo>
                    <a:pt x="153" y="1758"/>
                  </a:moveTo>
                  <a:lnTo>
                    <a:pt x="148" y="1748"/>
                  </a:lnTo>
                  <a:lnTo>
                    <a:pt x="133" y="1722"/>
                  </a:lnTo>
                  <a:lnTo>
                    <a:pt x="123" y="1702"/>
                  </a:lnTo>
                  <a:lnTo>
                    <a:pt x="112" y="1679"/>
                  </a:lnTo>
                  <a:lnTo>
                    <a:pt x="99" y="1653"/>
                  </a:lnTo>
                  <a:lnTo>
                    <a:pt x="87" y="1625"/>
                  </a:lnTo>
                  <a:lnTo>
                    <a:pt x="74" y="1592"/>
                  </a:lnTo>
                  <a:lnTo>
                    <a:pt x="62" y="1558"/>
                  </a:lnTo>
                  <a:lnTo>
                    <a:pt x="49" y="1521"/>
                  </a:lnTo>
                  <a:lnTo>
                    <a:pt x="37" y="1482"/>
                  </a:lnTo>
                  <a:lnTo>
                    <a:pt x="26" y="1442"/>
                  </a:lnTo>
                  <a:lnTo>
                    <a:pt x="16" y="1400"/>
                  </a:lnTo>
                  <a:lnTo>
                    <a:pt x="9" y="1357"/>
                  </a:lnTo>
                  <a:lnTo>
                    <a:pt x="4" y="1313"/>
                  </a:lnTo>
                  <a:lnTo>
                    <a:pt x="1" y="1268"/>
                  </a:lnTo>
                  <a:lnTo>
                    <a:pt x="0" y="1223"/>
                  </a:lnTo>
                  <a:lnTo>
                    <a:pt x="3" y="1178"/>
                  </a:lnTo>
                  <a:lnTo>
                    <a:pt x="8" y="1133"/>
                  </a:lnTo>
                  <a:lnTo>
                    <a:pt x="17" y="1089"/>
                  </a:lnTo>
                  <a:lnTo>
                    <a:pt x="31" y="1045"/>
                  </a:lnTo>
                  <a:lnTo>
                    <a:pt x="49" y="1002"/>
                  </a:lnTo>
                  <a:lnTo>
                    <a:pt x="72" y="960"/>
                  </a:lnTo>
                  <a:lnTo>
                    <a:pt x="99" y="919"/>
                  </a:lnTo>
                  <a:lnTo>
                    <a:pt x="133" y="880"/>
                  </a:lnTo>
                  <a:lnTo>
                    <a:pt x="172" y="843"/>
                  </a:lnTo>
                  <a:lnTo>
                    <a:pt x="217" y="809"/>
                  </a:lnTo>
                  <a:lnTo>
                    <a:pt x="267" y="777"/>
                  </a:lnTo>
                  <a:lnTo>
                    <a:pt x="325" y="748"/>
                  </a:lnTo>
                  <a:lnTo>
                    <a:pt x="390" y="722"/>
                  </a:lnTo>
                  <a:lnTo>
                    <a:pt x="463" y="699"/>
                  </a:lnTo>
                  <a:lnTo>
                    <a:pt x="538" y="679"/>
                  </a:lnTo>
                  <a:lnTo>
                    <a:pt x="611" y="662"/>
                  </a:lnTo>
                  <a:lnTo>
                    <a:pt x="683" y="648"/>
                  </a:lnTo>
                  <a:lnTo>
                    <a:pt x="752" y="636"/>
                  </a:lnTo>
                  <a:lnTo>
                    <a:pt x="820" y="626"/>
                  </a:lnTo>
                  <a:lnTo>
                    <a:pt x="888" y="618"/>
                  </a:lnTo>
                  <a:lnTo>
                    <a:pt x="953" y="612"/>
                  </a:lnTo>
                  <a:lnTo>
                    <a:pt x="1017" y="606"/>
                  </a:lnTo>
                  <a:lnTo>
                    <a:pt x="1140" y="597"/>
                  </a:lnTo>
                  <a:lnTo>
                    <a:pt x="1257" y="589"/>
                  </a:lnTo>
                  <a:lnTo>
                    <a:pt x="1315" y="584"/>
                  </a:lnTo>
                  <a:lnTo>
                    <a:pt x="1371" y="578"/>
                  </a:lnTo>
                  <a:lnTo>
                    <a:pt x="1425" y="572"/>
                  </a:lnTo>
                  <a:lnTo>
                    <a:pt x="1479" y="563"/>
                  </a:lnTo>
                  <a:lnTo>
                    <a:pt x="1531" y="554"/>
                  </a:lnTo>
                  <a:lnTo>
                    <a:pt x="1584" y="542"/>
                  </a:lnTo>
                  <a:lnTo>
                    <a:pt x="1634" y="529"/>
                  </a:lnTo>
                  <a:lnTo>
                    <a:pt x="1684" y="512"/>
                  </a:lnTo>
                  <a:lnTo>
                    <a:pt x="1733" y="493"/>
                  </a:lnTo>
                  <a:lnTo>
                    <a:pt x="1781" y="470"/>
                  </a:lnTo>
                  <a:lnTo>
                    <a:pt x="1829" y="445"/>
                  </a:lnTo>
                  <a:lnTo>
                    <a:pt x="1877" y="414"/>
                  </a:lnTo>
                  <a:lnTo>
                    <a:pt x="1923" y="381"/>
                  </a:lnTo>
                  <a:lnTo>
                    <a:pt x="1968" y="342"/>
                  </a:lnTo>
                  <a:lnTo>
                    <a:pt x="2013" y="299"/>
                  </a:lnTo>
                  <a:lnTo>
                    <a:pt x="2058" y="250"/>
                  </a:lnTo>
                  <a:lnTo>
                    <a:pt x="2102" y="196"/>
                  </a:lnTo>
                  <a:lnTo>
                    <a:pt x="2146" y="138"/>
                  </a:lnTo>
                  <a:lnTo>
                    <a:pt x="2190" y="72"/>
                  </a:lnTo>
                  <a:lnTo>
                    <a:pt x="2234" y="0"/>
                  </a:lnTo>
                  <a:lnTo>
                    <a:pt x="2231" y="8"/>
                  </a:lnTo>
                  <a:lnTo>
                    <a:pt x="2223" y="26"/>
                  </a:lnTo>
                  <a:lnTo>
                    <a:pt x="2212" y="57"/>
                  </a:lnTo>
                  <a:lnTo>
                    <a:pt x="2199" y="95"/>
                  </a:lnTo>
                  <a:lnTo>
                    <a:pt x="2193" y="116"/>
                  </a:lnTo>
                  <a:lnTo>
                    <a:pt x="2186" y="139"/>
                  </a:lnTo>
                  <a:lnTo>
                    <a:pt x="2180" y="162"/>
                  </a:lnTo>
                  <a:lnTo>
                    <a:pt x="2174" y="186"/>
                  </a:lnTo>
                  <a:lnTo>
                    <a:pt x="2169" y="211"/>
                  </a:lnTo>
                  <a:lnTo>
                    <a:pt x="2165" y="236"/>
                  </a:lnTo>
                  <a:lnTo>
                    <a:pt x="2162" y="261"/>
                  </a:lnTo>
                  <a:lnTo>
                    <a:pt x="2160" y="285"/>
                  </a:lnTo>
                  <a:lnTo>
                    <a:pt x="2160" y="310"/>
                  </a:lnTo>
                  <a:lnTo>
                    <a:pt x="2162" y="333"/>
                  </a:lnTo>
                  <a:lnTo>
                    <a:pt x="2165" y="354"/>
                  </a:lnTo>
                  <a:lnTo>
                    <a:pt x="2170" y="375"/>
                  </a:lnTo>
                  <a:lnTo>
                    <a:pt x="2178" y="393"/>
                  </a:lnTo>
                  <a:lnTo>
                    <a:pt x="2188" y="410"/>
                  </a:lnTo>
                  <a:lnTo>
                    <a:pt x="2201" y="425"/>
                  </a:lnTo>
                  <a:lnTo>
                    <a:pt x="2217" y="436"/>
                  </a:lnTo>
                  <a:lnTo>
                    <a:pt x="2236" y="446"/>
                  </a:lnTo>
                  <a:lnTo>
                    <a:pt x="2258" y="452"/>
                  </a:lnTo>
                  <a:lnTo>
                    <a:pt x="2283" y="455"/>
                  </a:lnTo>
                  <a:lnTo>
                    <a:pt x="2312" y="455"/>
                  </a:lnTo>
                  <a:lnTo>
                    <a:pt x="2345" y="450"/>
                  </a:lnTo>
                  <a:lnTo>
                    <a:pt x="2381" y="442"/>
                  </a:lnTo>
                  <a:lnTo>
                    <a:pt x="2422" y="429"/>
                  </a:lnTo>
                  <a:lnTo>
                    <a:pt x="2468" y="411"/>
                  </a:lnTo>
                  <a:lnTo>
                    <a:pt x="2465" y="417"/>
                  </a:lnTo>
                  <a:lnTo>
                    <a:pt x="2461" y="431"/>
                  </a:lnTo>
                  <a:lnTo>
                    <a:pt x="2456" y="453"/>
                  </a:lnTo>
                  <a:lnTo>
                    <a:pt x="2451" y="482"/>
                  </a:lnTo>
                  <a:lnTo>
                    <a:pt x="2448" y="497"/>
                  </a:lnTo>
                  <a:lnTo>
                    <a:pt x="2445" y="514"/>
                  </a:lnTo>
                  <a:lnTo>
                    <a:pt x="2443" y="532"/>
                  </a:lnTo>
                  <a:lnTo>
                    <a:pt x="2442" y="550"/>
                  </a:lnTo>
                  <a:lnTo>
                    <a:pt x="2442" y="569"/>
                  </a:lnTo>
                  <a:lnTo>
                    <a:pt x="2443" y="587"/>
                  </a:lnTo>
                  <a:lnTo>
                    <a:pt x="2445" y="607"/>
                  </a:lnTo>
                  <a:lnTo>
                    <a:pt x="2449" y="625"/>
                  </a:lnTo>
                  <a:lnTo>
                    <a:pt x="2454" y="644"/>
                  </a:lnTo>
                  <a:lnTo>
                    <a:pt x="2460" y="662"/>
                  </a:lnTo>
                  <a:lnTo>
                    <a:pt x="2468" y="680"/>
                  </a:lnTo>
                  <a:lnTo>
                    <a:pt x="2478" y="697"/>
                  </a:lnTo>
                  <a:lnTo>
                    <a:pt x="2490" y="711"/>
                  </a:lnTo>
                  <a:lnTo>
                    <a:pt x="2504" y="726"/>
                  </a:lnTo>
                  <a:lnTo>
                    <a:pt x="2521" y="738"/>
                  </a:lnTo>
                  <a:lnTo>
                    <a:pt x="2540" y="749"/>
                  </a:lnTo>
                  <a:lnTo>
                    <a:pt x="2561" y="758"/>
                  </a:lnTo>
                  <a:lnTo>
                    <a:pt x="2585" y="766"/>
                  </a:lnTo>
                  <a:lnTo>
                    <a:pt x="2612" y="770"/>
                  </a:lnTo>
                  <a:lnTo>
                    <a:pt x="2643" y="773"/>
                  </a:lnTo>
                  <a:lnTo>
                    <a:pt x="2676" y="773"/>
                  </a:lnTo>
                  <a:lnTo>
                    <a:pt x="2714" y="770"/>
                  </a:lnTo>
                  <a:lnTo>
                    <a:pt x="2754" y="764"/>
                  </a:lnTo>
                  <a:lnTo>
                    <a:pt x="2798" y="755"/>
                  </a:lnTo>
                  <a:lnTo>
                    <a:pt x="2797" y="761"/>
                  </a:lnTo>
                  <a:lnTo>
                    <a:pt x="2796" y="776"/>
                  </a:lnTo>
                  <a:lnTo>
                    <a:pt x="2795" y="800"/>
                  </a:lnTo>
                  <a:lnTo>
                    <a:pt x="2795" y="831"/>
                  </a:lnTo>
                  <a:lnTo>
                    <a:pt x="2796" y="848"/>
                  </a:lnTo>
                  <a:lnTo>
                    <a:pt x="2798" y="866"/>
                  </a:lnTo>
                  <a:lnTo>
                    <a:pt x="2800" y="885"/>
                  </a:lnTo>
                  <a:lnTo>
                    <a:pt x="2805" y="904"/>
                  </a:lnTo>
                  <a:lnTo>
                    <a:pt x="2809" y="924"/>
                  </a:lnTo>
                  <a:lnTo>
                    <a:pt x="2815" y="944"/>
                  </a:lnTo>
                  <a:lnTo>
                    <a:pt x="2822" y="964"/>
                  </a:lnTo>
                  <a:lnTo>
                    <a:pt x="2832" y="984"/>
                  </a:lnTo>
                  <a:lnTo>
                    <a:pt x="2843" y="1003"/>
                  </a:lnTo>
                  <a:lnTo>
                    <a:pt x="2856" y="1022"/>
                  </a:lnTo>
                  <a:lnTo>
                    <a:pt x="2871" y="1039"/>
                  </a:lnTo>
                  <a:lnTo>
                    <a:pt x="2887" y="1055"/>
                  </a:lnTo>
                  <a:lnTo>
                    <a:pt x="2906" y="1071"/>
                  </a:lnTo>
                  <a:lnTo>
                    <a:pt x="2927" y="1084"/>
                  </a:lnTo>
                  <a:lnTo>
                    <a:pt x="2951" y="1095"/>
                  </a:lnTo>
                  <a:lnTo>
                    <a:pt x="2979" y="1104"/>
                  </a:lnTo>
                  <a:lnTo>
                    <a:pt x="3008" y="1113"/>
                  </a:lnTo>
                  <a:lnTo>
                    <a:pt x="3040" y="1117"/>
                  </a:lnTo>
                  <a:lnTo>
                    <a:pt x="3075" y="1119"/>
                  </a:lnTo>
                  <a:lnTo>
                    <a:pt x="3114" y="1119"/>
                  </a:lnTo>
                  <a:lnTo>
                    <a:pt x="3156" y="1115"/>
                  </a:lnTo>
                  <a:lnTo>
                    <a:pt x="3201" y="1109"/>
                  </a:lnTo>
                  <a:lnTo>
                    <a:pt x="3251" y="1097"/>
                  </a:lnTo>
                  <a:lnTo>
                    <a:pt x="3303" y="1084"/>
                  </a:lnTo>
                  <a:lnTo>
                    <a:pt x="3286" y="1096"/>
                  </a:lnTo>
                  <a:lnTo>
                    <a:pt x="3238" y="1132"/>
                  </a:lnTo>
                  <a:lnTo>
                    <a:pt x="3161" y="1187"/>
                  </a:lnTo>
                  <a:lnTo>
                    <a:pt x="3060" y="1260"/>
                  </a:lnTo>
                  <a:lnTo>
                    <a:pt x="3001" y="1301"/>
                  </a:lnTo>
                  <a:lnTo>
                    <a:pt x="2937" y="1345"/>
                  </a:lnTo>
                  <a:lnTo>
                    <a:pt x="2867" y="1392"/>
                  </a:lnTo>
                  <a:lnTo>
                    <a:pt x="2795" y="1440"/>
                  </a:lnTo>
                  <a:lnTo>
                    <a:pt x="2718" y="1489"/>
                  </a:lnTo>
                  <a:lnTo>
                    <a:pt x="2638" y="1541"/>
                  </a:lnTo>
                  <a:lnTo>
                    <a:pt x="2555" y="1592"/>
                  </a:lnTo>
                  <a:lnTo>
                    <a:pt x="2470" y="1643"/>
                  </a:lnTo>
                  <a:lnTo>
                    <a:pt x="2381" y="1695"/>
                  </a:lnTo>
                  <a:lnTo>
                    <a:pt x="2292" y="1746"/>
                  </a:lnTo>
                  <a:lnTo>
                    <a:pt x="2201" y="1797"/>
                  </a:lnTo>
                  <a:lnTo>
                    <a:pt x="2110" y="1845"/>
                  </a:lnTo>
                  <a:lnTo>
                    <a:pt x="2017" y="1892"/>
                  </a:lnTo>
                  <a:lnTo>
                    <a:pt x="1925" y="1936"/>
                  </a:lnTo>
                  <a:lnTo>
                    <a:pt x="1832" y="1978"/>
                  </a:lnTo>
                  <a:lnTo>
                    <a:pt x="1741" y="2016"/>
                  </a:lnTo>
                  <a:lnTo>
                    <a:pt x="1651" y="2050"/>
                  </a:lnTo>
                  <a:lnTo>
                    <a:pt x="1563" y="2082"/>
                  </a:lnTo>
                  <a:lnTo>
                    <a:pt x="1476" y="2108"/>
                  </a:lnTo>
                  <a:lnTo>
                    <a:pt x="1392" y="2129"/>
                  </a:lnTo>
                  <a:lnTo>
                    <a:pt x="1310" y="2146"/>
                  </a:lnTo>
                  <a:lnTo>
                    <a:pt x="1232" y="2156"/>
                  </a:lnTo>
                  <a:lnTo>
                    <a:pt x="1156" y="2160"/>
                  </a:lnTo>
                  <a:lnTo>
                    <a:pt x="1086" y="2158"/>
                  </a:lnTo>
                  <a:lnTo>
                    <a:pt x="1019" y="2151"/>
                  </a:lnTo>
                  <a:lnTo>
                    <a:pt x="955" y="2144"/>
                  </a:lnTo>
                  <a:lnTo>
                    <a:pt x="894" y="2134"/>
                  </a:lnTo>
                  <a:lnTo>
                    <a:pt x="836" y="2123"/>
                  </a:lnTo>
                  <a:lnTo>
                    <a:pt x="781" y="2111"/>
                  </a:lnTo>
                  <a:lnTo>
                    <a:pt x="728" y="2099"/>
                  </a:lnTo>
                  <a:lnTo>
                    <a:pt x="679" y="2085"/>
                  </a:lnTo>
                  <a:lnTo>
                    <a:pt x="632" y="2069"/>
                  </a:lnTo>
                  <a:lnTo>
                    <a:pt x="587" y="2055"/>
                  </a:lnTo>
                  <a:lnTo>
                    <a:pt x="545" y="2038"/>
                  </a:lnTo>
                  <a:lnTo>
                    <a:pt x="507" y="2022"/>
                  </a:lnTo>
                  <a:lnTo>
                    <a:pt x="469" y="2004"/>
                  </a:lnTo>
                  <a:lnTo>
                    <a:pt x="435" y="1987"/>
                  </a:lnTo>
                  <a:lnTo>
                    <a:pt x="403" y="1970"/>
                  </a:lnTo>
                  <a:lnTo>
                    <a:pt x="372" y="1953"/>
                  </a:lnTo>
                  <a:lnTo>
                    <a:pt x="345" y="1935"/>
                  </a:lnTo>
                  <a:lnTo>
                    <a:pt x="320" y="1918"/>
                  </a:lnTo>
                  <a:lnTo>
                    <a:pt x="296" y="1900"/>
                  </a:lnTo>
                  <a:lnTo>
                    <a:pt x="275" y="1885"/>
                  </a:lnTo>
                  <a:lnTo>
                    <a:pt x="255" y="1868"/>
                  </a:lnTo>
                  <a:lnTo>
                    <a:pt x="238" y="1853"/>
                  </a:lnTo>
                  <a:lnTo>
                    <a:pt x="222" y="1839"/>
                  </a:lnTo>
                  <a:lnTo>
                    <a:pt x="207" y="1825"/>
                  </a:lnTo>
                  <a:lnTo>
                    <a:pt x="196" y="1812"/>
                  </a:lnTo>
                  <a:lnTo>
                    <a:pt x="176" y="1789"/>
                  </a:lnTo>
                  <a:lnTo>
                    <a:pt x="163" y="1772"/>
                  </a:lnTo>
                  <a:lnTo>
                    <a:pt x="155" y="1762"/>
                  </a:lnTo>
                  <a:lnTo>
                    <a:pt x="153" y="1758"/>
                  </a:lnTo>
                  <a:close/>
                </a:path>
              </a:pathLst>
            </a:custGeom>
            <a:solidFill>
              <a:srgbClr val="1D6D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4" name="Freeform 363"/>
            <p:cNvSpPr>
              <a:spLocks/>
            </p:cNvSpPr>
            <p:nvPr/>
          </p:nvSpPr>
          <p:spPr bwMode="auto">
            <a:xfrm>
              <a:off x="6159501" y="2846388"/>
              <a:ext cx="280988" cy="123825"/>
            </a:xfrm>
            <a:custGeom>
              <a:avLst/>
              <a:gdLst>
                <a:gd name="T0" fmla="*/ 851815219 w 3008"/>
                <a:gd name="T1" fmla="*/ 572158619 h 1330"/>
                <a:gd name="T2" fmla="*/ 803725185 w 3008"/>
                <a:gd name="T3" fmla="*/ 442235518 h 1330"/>
                <a:gd name="T4" fmla="*/ 766229553 w 3008"/>
                <a:gd name="T5" fmla="*/ 357498378 h 1330"/>
                <a:gd name="T6" fmla="*/ 733620009 w 3008"/>
                <a:gd name="T7" fmla="*/ 296164433 h 1330"/>
                <a:gd name="T8" fmla="*/ 698567141 w 3008"/>
                <a:gd name="T9" fmla="*/ 239675675 h 1330"/>
                <a:gd name="T10" fmla="*/ 658627998 w 3008"/>
                <a:gd name="T11" fmla="*/ 188032523 h 1330"/>
                <a:gd name="T12" fmla="*/ 613793239 w 3008"/>
                <a:gd name="T13" fmla="*/ 142032018 h 1330"/>
                <a:gd name="T14" fmla="*/ 564071830 w 3008"/>
                <a:gd name="T15" fmla="*/ 103295289 h 1330"/>
                <a:gd name="T16" fmla="*/ 509455553 w 3008"/>
                <a:gd name="T17" fmla="*/ 72628293 h 1330"/>
                <a:gd name="T18" fmla="*/ 458922568 w 3008"/>
                <a:gd name="T19" fmla="*/ 50031077 h 1330"/>
                <a:gd name="T20" fmla="*/ 374960149 w 3008"/>
                <a:gd name="T21" fmla="*/ 11294235 h 1330"/>
                <a:gd name="T22" fmla="*/ 291817994 w 3008"/>
                <a:gd name="T23" fmla="*/ 17751849 h 1330"/>
                <a:gd name="T24" fmla="*/ 156502465 w 3008"/>
                <a:gd name="T25" fmla="*/ 83931184 h 1330"/>
                <a:gd name="T26" fmla="*/ 67653374 w 3008"/>
                <a:gd name="T27" fmla="*/ 164629234 h 1330"/>
                <a:gd name="T28" fmla="*/ 17932135 w 3008"/>
                <a:gd name="T29" fmla="*/ 254203228 h 1330"/>
                <a:gd name="T30" fmla="*/ 811484 w 3008"/>
                <a:gd name="T31" fmla="*/ 349428529 h 1330"/>
                <a:gd name="T32" fmla="*/ 7338664 w 3008"/>
                <a:gd name="T33" fmla="*/ 445460181 h 1330"/>
                <a:gd name="T34" fmla="*/ 30977621 w 3008"/>
                <a:gd name="T35" fmla="*/ 536654932 h 1330"/>
                <a:gd name="T36" fmla="*/ 63578302 w 3008"/>
                <a:gd name="T37" fmla="*/ 618158938 h 1330"/>
                <a:gd name="T38" fmla="*/ 98631100 w 3008"/>
                <a:gd name="T39" fmla="*/ 685135763 h 1330"/>
                <a:gd name="T40" fmla="*/ 127976868 w 3008"/>
                <a:gd name="T41" fmla="*/ 732748599 h 1330"/>
                <a:gd name="T42" fmla="*/ 147540838 w 3008"/>
                <a:gd name="T43" fmla="*/ 760997075 h 1330"/>
                <a:gd name="T44" fmla="*/ 179329930 w 3008"/>
                <a:gd name="T45" fmla="*/ 800539689 h 1330"/>
                <a:gd name="T46" fmla="*/ 212750911 w 3008"/>
                <a:gd name="T47" fmla="*/ 832819086 h 1330"/>
                <a:gd name="T48" fmla="*/ 258397060 w 3008"/>
                <a:gd name="T49" fmla="*/ 869935290 h 1330"/>
                <a:gd name="T50" fmla="*/ 319532108 w 3008"/>
                <a:gd name="T51" fmla="*/ 911098802 h 1330"/>
                <a:gd name="T52" fmla="*/ 395344196 w 3008"/>
                <a:gd name="T53" fmla="*/ 951448234 h 1330"/>
                <a:gd name="T54" fmla="*/ 489079819 w 3008"/>
                <a:gd name="T55" fmla="*/ 990184404 h 1330"/>
                <a:gd name="T56" fmla="*/ 599936275 w 3008"/>
                <a:gd name="T57" fmla="*/ 1024076318 h 1330"/>
                <a:gd name="T58" fmla="*/ 731176685 w 3008"/>
                <a:gd name="T59" fmla="*/ 1052315856 h 1330"/>
                <a:gd name="T60" fmla="*/ 882792641 w 3008"/>
                <a:gd name="T61" fmla="*/ 1070882523 h 1330"/>
                <a:gd name="T62" fmla="*/ 1013212880 w 3008"/>
                <a:gd name="T63" fmla="*/ 1068455926 h 1330"/>
                <a:gd name="T64" fmla="*/ 1159942375 w 3008"/>
                <a:gd name="T65" fmla="*/ 1040215644 h 1330"/>
                <a:gd name="T66" fmla="*/ 1315623875 w 3008"/>
                <a:gd name="T67" fmla="*/ 991796921 h 1330"/>
                <a:gd name="T68" fmla="*/ 1478653658 w 3008"/>
                <a:gd name="T69" fmla="*/ 926432241 h 1330"/>
                <a:gd name="T70" fmla="*/ 1644126765 w 3008"/>
                <a:gd name="T71" fmla="*/ 848959157 h 1330"/>
                <a:gd name="T72" fmla="*/ 1807968124 w 3008"/>
                <a:gd name="T73" fmla="*/ 763415478 h 1330"/>
                <a:gd name="T74" fmla="*/ 1968554208 w 3008"/>
                <a:gd name="T75" fmla="*/ 672229292 h 1330"/>
                <a:gd name="T76" fmla="*/ 2119349060 w 3008"/>
                <a:gd name="T77" fmla="*/ 581034541 h 1330"/>
                <a:gd name="T78" fmla="*/ 2147483647 w 3008"/>
                <a:gd name="T79" fmla="*/ 409956494 h 1330"/>
                <a:gd name="T80" fmla="*/ 2147483647 w 3008"/>
                <a:gd name="T81" fmla="*/ 408335411 h 1330"/>
                <a:gd name="T82" fmla="*/ 2147483647 w 3008"/>
                <a:gd name="T83" fmla="*/ 481778319 h 1330"/>
                <a:gd name="T84" fmla="*/ 2054959485 w 3008"/>
                <a:gd name="T85" fmla="*/ 555212662 h 1330"/>
                <a:gd name="T86" fmla="*/ 1871555090 w 3008"/>
                <a:gd name="T87" fmla="*/ 624616828 h 1330"/>
                <a:gd name="T88" fmla="*/ 1681622210 w 3008"/>
                <a:gd name="T89" fmla="*/ 685942022 h 1330"/>
                <a:gd name="T90" fmla="*/ 1493330792 w 3008"/>
                <a:gd name="T91" fmla="*/ 734360744 h 1330"/>
                <a:gd name="T92" fmla="*/ 1316444420 w 3008"/>
                <a:gd name="T93" fmla="*/ 767454593 h 1330"/>
                <a:gd name="T94" fmla="*/ 1158310254 w 3008"/>
                <a:gd name="T95" fmla="*/ 780361063 h 1330"/>
                <a:gd name="T96" fmla="*/ 1027069470 w 3008"/>
                <a:gd name="T97" fmla="*/ 769067110 h 1330"/>
                <a:gd name="T98" fmla="*/ 930881928 w 3008"/>
                <a:gd name="T99" fmla="*/ 729523937 h 1330"/>
                <a:gd name="T100" fmla="*/ 878717569 w 3008"/>
                <a:gd name="T101" fmla="*/ 658507998 h 13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08"/>
                <a:gd name="T154" fmla="*/ 0 h 1330"/>
                <a:gd name="T155" fmla="*/ 3008 w 3008"/>
                <a:gd name="T156" fmla="*/ 1330 h 13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08" h="1330">
                  <a:moveTo>
                    <a:pt x="1078" y="816"/>
                  </a:moveTo>
                  <a:lnTo>
                    <a:pt x="1063" y="763"/>
                  </a:lnTo>
                  <a:lnTo>
                    <a:pt x="1045" y="709"/>
                  </a:lnTo>
                  <a:lnTo>
                    <a:pt x="1027" y="656"/>
                  </a:lnTo>
                  <a:lnTo>
                    <a:pt x="1007" y="601"/>
                  </a:lnTo>
                  <a:lnTo>
                    <a:pt x="986" y="548"/>
                  </a:lnTo>
                  <a:lnTo>
                    <a:pt x="964" y="494"/>
                  </a:lnTo>
                  <a:lnTo>
                    <a:pt x="952" y="469"/>
                  </a:lnTo>
                  <a:lnTo>
                    <a:pt x="940" y="443"/>
                  </a:lnTo>
                  <a:lnTo>
                    <a:pt x="927" y="418"/>
                  </a:lnTo>
                  <a:lnTo>
                    <a:pt x="915" y="392"/>
                  </a:lnTo>
                  <a:lnTo>
                    <a:pt x="900" y="367"/>
                  </a:lnTo>
                  <a:lnTo>
                    <a:pt x="886" y="343"/>
                  </a:lnTo>
                  <a:lnTo>
                    <a:pt x="872" y="320"/>
                  </a:lnTo>
                  <a:lnTo>
                    <a:pt x="857" y="297"/>
                  </a:lnTo>
                  <a:lnTo>
                    <a:pt x="840" y="275"/>
                  </a:lnTo>
                  <a:lnTo>
                    <a:pt x="824" y="254"/>
                  </a:lnTo>
                  <a:lnTo>
                    <a:pt x="808" y="233"/>
                  </a:lnTo>
                  <a:lnTo>
                    <a:pt x="790" y="213"/>
                  </a:lnTo>
                  <a:lnTo>
                    <a:pt x="772" y="194"/>
                  </a:lnTo>
                  <a:lnTo>
                    <a:pt x="753" y="176"/>
                  </a:lnTo>
                  <a:lnTo>
                    <a:pt x="733" y="160"/>
                  </a:lnTo>
                  <a:lnTo>
                    <a:pt x="713" y="143"/>
                  </a:lnTo>
                  <a:lnTo>
                    <a:pt x="692" y="128"/>
                  </a:lnTo>
                  <a:lnTo>
                    <a:pt x="670" y="115"/>
                  </a:lnTo>
                  <a:lnTo>
                    <a:pt x="648" y="102"/>
                  </a:lnTo>
                  <a:lnTo>
                    <a:pt x="625" y="90"/>
                  </a:lnTo>
                  <a:lnTo>
                    <a:pt x="616" y="87"/>
                  </a:lnTo>
                  <a:lnTo>
                    <a:pt x="593" y="77"/>
                  </a:lnTo>
                  <a:lnTo>
                    <a:pt x="563" y="62"/>
                  </a:lnTo>
                  <a:lnTo>
                    <a:pt x="527" y="45"/>
                  </a:lnTo>
                  <a:lnTo>
                    <a:pt x="492" y="29"/>
                  </a:lnTo>
                  <a:lnTo>
                    <a:pt x="460" y="14"/>
                  </a:lnTo>
                  <a:lnTo>
                    <a:pt x="438" y="4"/>
                  </a:lnTo>
                  <a:lnTo>
                    <a:pt x="429" y="0"/>
                  </a:lnTo>
                  <a:lnTo>
                    <a:pt x="358" y="22"/>
                  </a:lnTo>
                  <a:lnTo>
                    <a:pt x="296" y="47"/>
                  </a:lnTo>
                  <a:lnTo>
                    <a:pt x="241" y="74"/>
                  </a:lnTo>
                  <a:lnTo>
                    <a:pt x="192" y="104"/>
                  </a:lnTo>
                  <a:lnTo>
                    <a:pt x="150" y="135"/>
                  </a:lnTo>
                  <a:lnTo>
                    <a:pt x="114" y="168"/>
                  </a:lnTo>
                  <a:lnTo>
                    <a:pt x="83" y="204"/>
                  </a:lnTo>
                  <a:lnTo>
                    <a:pt x="58" y="239"/>
                  </a:lnTo>
                  <a:lnTo>
                    <a:pt x="38" y="277"/>
                  </a:lnTo>
                  <a:lnTo>
                    <a:pt x="22" y="315"/>
                  </a:lnTo>
                  <a:lnTo>
                    <a:pt x="12" y="355"/>
                  </a:lnTo>
                  <a:lnTo>
                    <a:pt x="4" y="393"/>
                  </a:lnTo>
                  <a:lnTo>
                    <a:pt x="1" y="433"/>
                  </a:lnTo>
                  <a:lnTo>
                    <a:pt x="0" y="473"/>
                  </a:lnTo>
                  <a:lnTo>
                    <a:pt x="3" y="513"/>
                  </a:lnTo>
                  <a:lnTo>
                    <a:pt x="9" y="552"/>
                  </a:lnTo>
                  <a:lnTo>
                    <a:pt x="17" y="591"/>
                  </a:lnTo>
                  <a:lnTo>
                    <a:pt x="27" y="628"/>
                  </a:lnTo>
                  <a:lnTo>
                    <a:pt x="38" y="665"/>
                  </a:lnTo>
                  <a:lnTo>
                    <a:pt x="51" y="701"/>
                  </a:lnTo>
                  <a:lnTo>
                    <a:pt x="64" y="734"/>
                  </a:lnTo>
                  <a:lnTo>
                    <a:pt x="78" y="766"/>
                  </a:lnTo>
                  <a:lnTo>
                    <a:pt x="93" y="796"/>
                  </a:lnTo>
                  <a:lnTo>
                    <a:pt x="107" y="823"/>
                  </a:lnTo>
                  <a:lnTo>
                    <a:pt x="121" y="849"/>
                  </a:lnTo>
                  <a:lnTo>
                    <a:pt x="135" y="872"/>
                  </a:lnTo>
                  <a:lnTo>
                    <a:pt x="146" y="892"/>
                  </a:lnTo>
                  <a:lnTo>
                    <a:pt x="157" y="908"/>
                  </a:lnTo>
                  <a:lnTo>
                    <a:pt x="172" y="931"/>
                  </a:lnTo>
                  <a:lnTo>
                    <a:pt x="179" y="940"/>
                  </a:lnTo>
                  <a:lnTo>
                    <a:pt x="181" y="943"/>
                  </a:lnTo>
                  <a:lnTo>
                    <a:pt x="188" y="953"/>
                  </a:lnTo>
                  <a:lnTo>
                    <a:pt x="201" y="970"/>
                  </a:lnTo>
                  <a:lnTo>
                    <a:pt x="220" y="992"/>
                  </a:lnTo>
                  <a:lnTo>
                    <a:pt x="232" y="1004"/>
                  </a:lnTo>
                  <a:lnTo>
                    <a:pt x="246" y="1017"/>
                  </a:lnTo>
                  <a:lnTo>
                    <a:pt x="261" y="1032"/>
                  </a:lnTo>
                  <a:lnTo>
                    <a:pt x="277" y="1047"/>
                  </a:lnTo>
                  <a:lnTo>
                    <a:pt x="296" y="1063"/>
                  </a:lnTo>
                  <a:lnTo>
                    <a:pt x="317" y="1078"/>
                  </a:lnTo>
                  <a:lnTo>
                    <a:pt x="340" y="1095"/>
                  </a:lnTo>
                  <a:lnTo>
                    <a:pt x="365" y="1111"/>
                  </a:lnTo>
                  <a:lnTo>
                    <a:pt x="392" y="1129"/>
                  </a:lnTo>
                  <a:lnTo>
                    <a:pt x="420" y="1145"/>
                  </a:lnTo>
                  <a:lnTo>
                    <a:pt x="452" y="1162"/>
                  </a:lnTo>
                  <a:lnTo>
                    <a:pt x="485" y="1179"/>
                  </a:lnTo>
                  <a:lnTo>
                    <a:pt x="521" y="1195"/>
                  </a:lnTo>
                  <a:lnTo>
                    <a:pt x="559" y="1211"/>
                  </a:lnTo>
                  <a:lnTo>
                    <a:pt x="600" y="1227"/>
                  </a:lnTo>
                  <a:lnTo>
                    <a:pt x="643" y="1242"/>
                  </a:lnTo>
                  <a:lnTo>
                    <a:pt x="688" y="1255"/>
                  </a:lnTo>
                  <a:lnTo>
                    <a:pt x="736" y="1269"/>
                  </a:lnTo>
                  <a:lnTo>
                    <a:pt x="787" y="1282"/>
                  </a:lnTo>
                  <a:lnTo>
                    <a:pt x="840" y="1293"/>
                  </a:lnTo>
                  <a:lnTo>
                    <a:pt x="897" y="1304"/>
                  </a:lnTo>
                  <a:lnTo>
                    <a:pt x="956" y="1313"/>
                  </a:lnTo>
                  <a:lnTo>
                    <a:pt x="1017" y="1320"/>
                  </a:lnTo>
                  <a:lnTo>
                    <a:pt x="1083" y="1327"/>
                  </a:lnTo>
                  <a:lnTo>
                    <a:pt x="1134" y="1330"/>
                  </a:lnTo>
                  <a:lnTo>
                    <a:pt x="1188" y="1328"/>
                  </a:lnTo>
                  <a:lnTo>
                    <a:pt x="1243" y="1324"/>
                  </a:lnTo>
                  <a:lnTo>
                    <a:pt x="1302" y="1315"/>
                  </a:lnTo>
                  <a:lnTo>
                    <a:pt x="1361" y="1304"/>
                  </a:lnTo>
                  <a:lnTo>
                    <a:pt x="1423" y="1289"/>
                  </a:lnTo>
                  <a:lnTo>
                    <a:pt x="1485" y="1271"/>
                  </a:lnTo>
                  <a:lnTo>
                    <a:pt x="1549" y="1251"/>
                  </a:lnTo>
                  <a:lnTo>
                    <a:pt x="1614" y="1229"/>
                  </a:lnTo>
                  <a:lnTo>
                    <a:pt x="1680" y="1204"/>
                  </a:lnTo>
                  <a:lnTo>
                    <a:pt x="1747" y="1178"/>
                  </a:lnTo>
                  <a:lnTo>
                    <a:pt x="1814" y="1148"/>
                  </a:lnTo>
                  <a:lnTo>
                    <a:pt x="1881" y="1118"/>
                  </a:lnTo>
                  <a:lnTo>
                    <a:pt x="1949" y="1086"/>
                  </a:lnTo>
                  <a:lnTo>
                    <a:pt x="2017" y="1052"/>
                  </a:lnTo>
                  <a:lnTo>
                    <a:pt x="2085" y="1017"/>
                  </a:lnTo>
                  <a:lnTo>
                    <a:pt x="2152" y="982"/>
                  </a:lnTo>
                  <a:lnTo>
                    <a:pt x="2218" y="946"/>
                  </a:lnTo>
                  <a:lnTo>
                    <a:pt x="2286" y="908"/>
                  </a:lnTo>
                  <a:lnTo>
                    <a:pt x="2351" y="871"/>
                  </a:lnTo>
                  <a:lnTo>
                    <a:pt x="2415" y="833"/>
                  </a:lnTo>
                  <a:lnTo>
                    <a:pt x="2478" y="795"/>
                  </a:lnTo>
                  <a:lnTo>
                    <a:pt x="2540" y="757"/>
                  </a:lnTo>
                  <a:lnTo>
                    <a:pt x="2600" y="720"/>
                  </a:lnTo>
                  <a:lnTo>
                    <a:pt x="2716" y="645"/>
                  </a:lnTo>
                  <a:lnTo>
                    <a:pt x="2823" y="574"/>
                  </a:lnTo>
                  <a:lnTo>
                    <a:pt x="2921" y="508"/>
                  </a:lnTo>
                  <a:lnTo>
                    <a:pt x="3008" y="447"/>
                  </a:lnTo>
                  <a:lnTo>
                    <a:pt x="2961" y="476"/>
                  </a:lnTo>
                  <a:lnTo>
                    <a:pt x="2908" y="506"/>
                  </a:lnTo>
                  <a:lnTo>
                    <a:pt x="2852" y="536"/>
                  </a:lnTo>
                  <a:lnTo>
                    <a:pt x="2793" y="566"/>
                  </a:lnTo>
                  <a:lnTo>
                    <a:pt x="2729" y="597"/>
                  </a:lnTo>
                  <a:lnTo>
                    <a:pt x="2662" y="627"/>
                  </a:lnTo>
                  <a:lnTo>
                    <a:pt x="2593" y="658"/>
                  </a:lnTo>
                  <a:lnTo>
                    <a:pt x="2521" y="688"/>
                  </a:lnTo>
                  <a:lnTo>
                    <a:pt x="2447" y="717"/>
                  </a:lnTo>
                  <a:lnTo>
                    <a:pt x="2373" y="746"/>
                  </a:lnTo>
                  <a:lnTo>
                    <a:pt x="2296" y="774"/>
                  </a:lnTo>
                  <a:lnTo>
                    <a:pt x="2218" y="800"/>
                  </a:lnTo>
                  <a:lnTo>
                    <a:pt x="2141" y="826"/>
                  </a:lnTo>
                  <a:lnTo>
                    <a:pt x="2063" y="850"/>
                  </a:lnTo>
                  <a:lnTo>
                    <a:pt x="1985" y="872"/>
                  </a:lnTo>
                  <a:lnTo>
                    <a:pt x="1909" y="893"/>
                  </a:lnTo>
                  <a:lnTo>
                    <a:pt x="1832" y="910"/>
                  </a:lnTo>
                  <a:lnTo>
                    <a:pt x="1759" y="926"/>
                  </a:lnTo>
                  <a:lnTo>
                    <a:pt x="1685" y="941"/>
                  </a:lnTo>
                  <a:lnTo>
                    <a:pt x="1615" y="951"/>
                  </a:lnTo>
                  <a:lnTo>
                    <a:pt x="1548" y="960"/>
                  </a:lnTo>
                  <a:lnTo>
                    <a:pt x="1483" y="965"/>
                  </a:lnTo>
                  <a:lnTo>
                    <a:pt x="1421" y="967"/>
                  </a:lnTo>
                  <a:lnTo>
                    <a:pt x="1363" y="966"/>
                  </a:lnTo>
                  <a:lnTo>
                    <a:pt x="1309" y="962"/>
                  </a:lnTo>
                  <a:lnTo>
                    <a:pt x="1260" y="953"/>
                  </a:lnTo>
                  <a:lnTo>
                    <a:pt x="1215" y="941"/>
                  </a:lnTo>
                  <a:lnTo>
                    <a:pt x="1176" y="925"/>
                  </a:lnTo>
                  <a:lnTo>
                    <a:pt x="1142" y="904"/>
                  </a:lnTo>
                  <a:lnTo>
                    <a:pt x="1114" y="879"/>
                  </a:lnTo>
                  <a:lnTo>
                    <a:pt x="1093" y="850"/>
                  </a:lnTo>
                  <a:lnTo>
                    <a:pt x="1078" y="816"/>
                  </a:lnTo>
                  <a:close/>
                </a:path>
              </a:pathLst>
            </a:custGeom>
            <a:solidFill>
              <a:srgbClr val="174B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5" name="Freeform 364"/>
            <p:cNvSpPr>
              <a:spLocks/>
            </p:cNvSpPr>
            <p:nvPr/>
          </p:nvSpPr>
          <p:spPr bwMode="auto">
            <a:xfrm>
              <a:off x="6151563" y="2752725"/>
              <a:ext cx="233363" cy="223838"/>
            </a:xfrm>
            <a:custGeom>
              <a:avLst/>
              <a:gdLst>
                <a:gd name="T0" fmla="*/ 185583788 w 2503"/>
                <a:gd name="T1" fmla="*/ 1579755597 h 2404"/>
                <a:gd name="T2" fmla="*/ 157220358 w 2503"/>
                <a:gd name="T3" fmla="*/ 1520819187 h 2404"/>
                <a:gd name="T4" fmla="*/ 123997797 w 2503"/>
                <a:gd name="T5" fmla="*/ 1438484080 h 2404"/>
                <a:gd name="T6" fmla="*/ 93200489 w 2503"/>
                <a:gd name="T7" fmla="*/ 1338384959 h 2404"/>
                <a:gd name="T8" fmla="*/ 73746805 w 2503"/>
                <a:gd name="T9" fmla="*/ 1226989659 h 2404"/>
                <a:gd name="T10" fmla="*/ 72938379 w 2503"/>
                <a:gd name="T11" fmla="*/ 1111554103 h 2404"/>
                <a:gd name="T12" fmla="*/ 98059551 w 2503"/>
                <a:gd name="T13" fmla="*/ 996126740 h 2404"/>
                <a:gd name="T14" fmla="*/ 157220358 w 2503"/>
                <a:gd name="T15" fmla="*/ 887956792 h 2404"/>
                <a:gd name="T16" fmla="*/ 258522190 w 2503"/>
                <a:gd name="T17" fmla="*/ 792703892 h 2404"/>
                <a:gd name="T18" fmla="*/ 408458186 w 2503"/>
                <a:gd name="T19" fmla="*/ 717625268 h 2404"/>
                <a:gd name="T20" fmla="*/ 598092820 w 2503"/>
                <a:gd name="T21" fmla="*/ 666769369 h 2404"/>
                <a:gd name="T22" fmla="*/ 776392151 w 2503"/>
                <a:gd name="T23" fmla="*/ 636096499 h 2404"/>
                <a:gd name="T24" fmla="*/ 943339212 w 2503"/>
                <a:gd name="T25" fmla="*/ 618341051 h 2404"/>
                <a:gd name="T26" fmla="*/ 1198619401 w 2503"/>
                <a:gd name="T27" fmla="*/ 599771070 h 2404"/>
                <a:gd name="T28" fmla="*/ 1338819884 w 2503"/>
                <a:gd name="T29" fmla="*/ 582821960 h 2404"/>
                <a:gd name="T30" fmla="*/ 1471736237 w 2503"/>
                <a:gd name="T31" fmla="*/ 555373696 h 2404"/>
                <a:gd name="T32" fmla="*/ 1598159450 w 2503"/>
                <a:gd name="T33" fmla="*/ 507751716 h 2404"/>
                <a:gd name="T34" fmla="*/ 1718105189 w 2503"/>
                <a:gd name="T35" fmla="*/ 435100858 h 2404"/>
                <a:gd name="T36" fmla="*/ 1834801933 w 2503"/>
                <a:gd name="T37" fmla="*/ 329349084 h 2404"/>
                <a:gd name="T38" fmla="*/ 1947456083 w 2503"/>
                <a:gd name="T39" fmla="*/ 184046764 h 2404"/>
                <a:gd name="T40" fmla="*/ 1999323623 w 2503"/>
                <a:gd name="T41" fmla="*/ 76691230 h 2404"/>
                <a:gd name="T42" fmla="*/ 2020394345 w 2503"/>
                <a:gd name="T43" fmla="*/ 20989093 h 2404"/>
                <a:gd name="T44" fmla="*/ 2028495945 w 2503"/>
                <a:gd name="T45" fmla="*/ 0 h 2404"/>
                <a:gd name="T46" fmla="*/ 1909366184 w 2503"/>
                <a:gd name="T47" fmla="*/ 177587867 h 2404"/>
                <a:gd name="T48" fmla="*/ 1786984447 w 2503"/>
                <a:gd name="T49" fmla="*/ 309166242 h 2404"/>
                <a:gd name="T50" fmla="*/ 1661370125 w 2503"/>
                <a:gd name="T51" fmla="*/ 402000035 h 2404"/>
                <a:gd name="T52" fmla="*/ 1529270869 w 2503"/>
                <a:gd name="T53" fmla="*/ 462539810 h 2404"/>
                <a:gd name="T54" fmla="*/ 1390687424 w 2503"/>
                <a:gd name="T55" fmla="*/ 501292819 h 2404"/>
                <a:gd name="T56" fmla="*/ 1244002380 w 2503"/>
                <a:gd name="T57" fmla="*/ 523088151 h 2404"/>
                <a:gd name="T58" fmla="*/ 1034914435 w 2503"/>
                <a:gd name="T59" fmla="*/ 540037261 h 2404"/>
                <a:gd name="T60" fmla="*/ 806372060 w 2503"/>
                <a:gd name="T61" fmla="*/ 559413952 h 2404"/>
                <a:gd name="T62" fmla="*/ 619971688 w 2503"/>
                <a:gd name="T63" fmla="*/ 585240601 h 2404"/>
                <a:gd name="T64" fmla="*/ 419801693 w 2503"/>
                <a:gd name="T65" fmla="*/ 631258844 h 2404"/>
                <a:gd name="T66" fmla="*/ 243127883 w 2503"/>
                <a:gd name="T67" fmla="*/ 702288833 h 2404"/>
                <a:gd name="T68" fmla="*/ 120755516 w 2503"/>
                <a:gd name="T69" fmla="*/ 796735209 h 2404"/>
                <a:gd name="T70" fmla="*/ 44574845 w 2503"/>
                <a:gd name="T71" fmla="*/ 905711868 h 2404"/>
                <a:gd name="T72" fmla="*/ 7292990 w 2503"/>
                <a:gd name="T73" fmla="*/ 1025187679 h 2404"/>
                <a:gd name="T74" fmla="*/ 808426 w 2503"/>
                <a:gd name="T75" fmla="*/ 1147073194 h 2404"/>
                <a:gd name="T76" fmla="*/ 15394313 w 2503"/>
                <a:gd name="T77" fmla="*/ 1266549006 h 2404"/>
                <a:gd name="T78" fmla="*/ 44574845 w 2503"/>
                <a:gd name="T79" fmla="*/ 1375525665 h 2404"/>
                <a:gd name="T80" fmla="*/ 79422940 w 2503"/>
                <a:gd name="T81" fmla="*/ 1468350985 h 2404"/>
                <a:gd name="T82" fmla="*/ 111837100 w 2503"/>
                <a:gd name="T83" fmla="*/ 1539389912 h 2404"/>
                <a:gd name="T84" fmla="*/ 139392103 w 2503"/>
                <a:gd name="T85" fmla="*/ 1589439100 h 2404"/>
                <a:gd name="T86" fmla="*/ 158028784 w 2503"/>
                <a:gd name="T87" fmla="*/ 1616071714 h 2404"/>
                <a:gd name="T88" fmla="*/ 195310630 w 2503"/>
                <a:gd name="T89" fmla="*/ 1656437026 h 2404"/>
                <a:gd name="T90" fmla="*/ 237451655 w 2503"/>
                <a:gd name="T91" fmla="*/ 1694375504 h 2404"/>
                <a:gd name="T92" fmla="*/ 294995610 w 2503"/>
                <a:gd name="T93" fmla="*/ 1737160202 h 2404"/>
                <a:gd name="T94" fmla="*/ 367125540 w 2503"/>
                <a:gd name="T95" fmla="*/ 1781556831 h 2404"/>
                <a:gd name="T96" fmla="*/ 455458203 w 2503"/>
                <a:gd name="T97" fmla="*/ 1826760915 h 2404"/>
                <a:gd name="T98" fmla="*/ 562436310 w 2503"/>
                <a:gd name="T99" fmla="*/ 1867932193 h 2404"/>
                <a:gd name="T100" fmla="*/ 688859151 w 2503"/>
                <a:gd name="T101" fmla="*/ 1904257249 h 2404"/>
                <a:gd name="T102" fmla="*/ 834735862 w 2503"/>
                <a:gd name="T103" fmla="*/ 1933318188 h 2404"/>
                <a:gd name="T104" fmla="*/ 792595164 w 2503"/>
                <a:gd name="T105" fmla="*/ 1924440650 h 2404"/>
                <a:gd name="T106" fmla="*/ 665363617 w 2503"/>
                <a:gd name="T107" fmla="*/ 1894573746 h 2404"/>
                <a:gd name="T108" fmla="*/ 555951749 w 2503"/>
                <a:gd name="T109" fmla="*/ 1857442724 h 2404"/>
                <a:gd name="T110" fmla="*/ 464376526 w 2503"/>
                <a:gd name="T111" fmla="*/ 1816269957 h 2404"/>
                <a:gd name="T112" fmla="*/ 388196076 w 2503"/>
                <a:gd name="T113" fmla="*/ 1775098679 h 2404"/>
                <a:gd name="T114" fmla="*/ 327409839 w 2503"/>
                <a:gd name="T115" fmla="*/ 1733128885 h 2404"/>
                <a:gd name="T116" fmla="*/ 279592539 w 2503"/>
                <a:gd name="T117" fmla="*/ 1695181469 h 2404"/>
                <a:gd name="T118" fmla="*/ 243936216 w 2503"/>
                <a:gd name="T119" fmla="*/ 1661283248 h 2404"/>
                <a:gd name="T120" fmla="*/ 210713654 w 2503"/>
                <a:gd name="T121" fmla="*/ 1621725391 h 24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03"/>
                <a:gd name="T184" fmla="*/ 0 h 2404"/>
                <a:gd name="T185" fmla="*/ 2503 w 2503"/>
                <a:gd name="T186" fmla="*/ 2404 h 24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03" h="2404">
                  <a:moveTo>
                    <a:pt x="250" y="1995"/>
                  </a:moveTo>
                  <a:lnTo>
                    <a:pt x="244" y="1985"/>
                  </a:lnTo>
                  <a:lnTo>
                    <a:pt x="229" y="1957"/>
                  </a:lnTo>
                  <a:lnTo>
                    <a:pt x="219" y="1936"/>
                  </a:lnTo>
                  <a:lnTo>
                    <a:pt x="206" y="1912"/>
                  </a:lnTo>
                  <a:lnTo>
                    <a:pt x="194" y="1884"/>
                  </a:lnTo>
                  <a:lnTo>
                    <a:pt x="180" y="1853"/>
                  </a:lnTo>
                  <a:lnTo>
                    <a:pt x="166" y="1818"/>
                  </a:lnTo>
                  <a:lnTo>
                    <a:pt x="153" y="1782"/>
                  </a:lnTo>
                  <a:lnTo>
                    <a:pt x="139" y="1743"/>
                  </a:lnTo>
                  <a:lnTo>
                    <a:pt x="127" y="1702"/>
                  </a:lnTo>
                  <a:lnTo>
                    <a:pt x="115" y="1658"/>
                  </a:lnTo>
                  <a:lnTo>
                    <a:pt x="106" y="1614"/>
                  </a:lnTo>
                  <a:lnTo>
                    <a:pt x="97" y="1568"/>
                  </a:lnTo>
                  <a:lnTo>
                    <a:pt x="91" y="1520"/>
                  </a:lnTo>
                  <a:lnTo>
                    <a:pt x="88" y="1473"/>
                  </a:lnTo>
                  <a:lnTo>
                    <a:pt x="88" y="1425"/>
                  </a:lnTo>
                  <a:lnTo>
                    <a:pt x="90" y="1377"/>
                  </a:lnTo>
                  <a:lnTo>
                    <a:pt x="96" y="1328"/>
                  </a:lnTo>
                  <a:lnTo>
                    <a:pt x="107" y="1281"/>
                  </a:lnTo>
                  <a:lnTo>
                    <a:pt x="121" y="1234"/>
                  </a:lnTo>
                  <a:lnTo>
                    <a:pt x="140" y="1188"/>
                  </a:lnTo>
                  <a:lnTo>
                    <a:pt x="164" y="1143"/>
                  </a:lnTo>
                  <a:lnTo>
                    <a:pt x="194" y="1100"/>
                  </a:lnTo>
                  <a:lnTo>
                    <a:pt x="229" y="1059"/>
                  </a:lnTo>
                  <a:lnTo>
                    <a:pt x="270" y="1019"/>
                  </a:lnTo>
                  <a:lnTo>
                    <a:pt x="319" y="982"/>
                  </a:lnTo>
                  <a:lnTo>
                    <a:pt x="373" y="949"/>
                  </a:lnTo>
                  <a:lnTo>
                    <a:pt x="435" y="917"/>
                  </a:lnTo>
                  <a:lnTo>
                    <a:pt x="504" y="889"/>
                  </a:lnTo>
                  <a:lnTo>
                    <a:pt x="581" y="865"/>
                  </a:lnTo>
                  <a:lnTo>
                    <a:pt x="660" y="844"/>
                  </a:lnTo>
                  <a:lnTo>
                    <a:pt x="738" y="826"/>
                  </a:lnTo>
                  <a:lnTo>
                    <a:pt x="812" y="811"/>
                  </a:lnTo>
                  <a:lnTo>
                    <a:pt x="887" y="799"/>
                  </a:lnTo>
                  <a:lnTo>
                    <a:pt x="958" y="788"/>
                  </a:lnTo>
                  <a:lnTo>
                    <a:pt x="1028" y="780"/>
                  </a:lnTo>
                  <a:lnTo>
                    <a:pt x="1097" y="773"/>
                  </a:lnTo>
                  <a:lnTo>
                    <a:pt x="1164" y="766"/>
                  </a:lnTo>
                  <a:lnTo>
                    <a:pt x="1294" y="757"/>
                  </a:lnTo>
                  <a:lnTo>
                    <a:pt x="1418" y="748"/>
                  </a:lnTo>
                  <a:lnTo>
                    <a:pt x="1479" y="743"/>
                  </a:lnTo>
                  <a:lnTo>
                    <a:pt x="1537" y="737"/>
                  </a:lnTo>
                  <a:lnTo>
                    <a:pt x="1595" y="731"/>
                  </a:lnTo>
                  <a:lnTo>
                    <a:pt x="1652" y="722"/>
                  </a:lnTo>
                  <a:lnTo>
                    <a:pt x="1707" y="713"/>
                  </a:lnTo>
                  <a:lnTo>
                    <a:pt x="1762" y="701"/>
                  </a:lnTo>
                  <a:lnTo>
                    <a:pt x="1816" y="688"/>
                  </a:lnTo>
                  <a:lnTo>
                    <a:pt x="1869" y="671"/>
                  </a:lnTo>
                  <a:lnTo>
                    <a:pt x="1921" y="652"/>
                  </a:lnTo>
                  <a:lnTo>
                    <a:pt x="1972" y="629"/>
                  </a:lnTo>
                  <a:lnTo>
                    <a:pt x="2021" y="603"/>
                  </a:lnTo>
                  <a:lnTo>
                    <a:pt x="2072" y="572"/>
                  </a:lnTo>
                  <a:lnTo>
                    <a:pt x="2120" y="539"/>
                  </a:lnTo>
                  <a:lnTo>
                    <a:pt x="2168" y="500"/>
                  </a:lnTo>
                  <a:lnTo>
                    <a:pt x="2217" y="456"/>
                  </a:lnTo>
                  <a:lnTo>
                    <a:pt x="2264" y="408"/>
                  </a:lnTo>
                  <a:lnTo>
                    <a:pt x="2311" y="354"/>
                  </a:lnTo>
                  <a:lnTo>
                    <a:pt x="2357" y="294"/>
                  </a:lnTo>
                  <a:lnTo>
                    <a:pt x="2403" y="228"/>
                  </a:lnTo>
                  <a:lnTo>
                    <a:pt x="2450" y="156"/>
                  </a:lnTo>
                  <a:lnTo>
                    <a:pt x="2459" y="125"/>
                  </a:lnTo>
                  <a:lnTo>
                    <a:pt x="2467" y="95"/>
                  </a:lnTo>
                  <a:lnTo>
                    <a:pt x="2477" y="68"/>
                  </a:lnTo>
                  <a:lnTo>
                    <a:pt x="2485" y="45"/>
                  </a:lnTo>
                  <a:lnTo>
                    <a:pt x="2493" y="26"/>
                  </a:lnTo>
                  <a:lnTo>
                    <a:pt x="2499" y="12"/>
                  </a:lnTo>
                  <a:lnTo>
                    <a:pt x="2502" y="3"/>
                  </a:lnTo>
                  <a:lnTo>
                    <a:pt x="2503" y="0"/>
                  </a:lnTo>
                  <a:lnTo>
                    <a:pt x="2455" y="81"/>
                  </a:lnTo>
                  <a:lnTo>
                    <a:pt x="2406" y="154"/>
                  </a:lnTo>
                  <a:lnTo>
                    <a:pt x="2356" y="220"/>
                  </a:lnTo>
                  <a:lnTo>
                    <a:pt x="2307" y="280"/>
                  </a:lnTo>
                  <a:lnTo>
                    <a:pt x="2256" y="334"/>
                  </a:lnTo>
                  <a:lnTo>
                    <a:pt x="2205" y="383"/>
                  </a:lnTo>
                  <a:lnTo>
                    <a:pt x="2155" y="426"/>
                  </a:lnTo>
                  <a:lnTo>
                    <a:pt x="2102" y="464"/>
                  </a:lnTo>
                  <a:lnTo>
                    <a:pt x="2050" y="498"/>
                  </a:lnTo>
                  <a:lnTo>
                    <a:pt x="1996" y="527"/>
                  </a:lnTo>
                  <a:lnTo>
                    <a:pt x="1942" y="552"/>
                  </a:lnTo>
                  <a:lnTo>
                    <a:pt x="1887" y="573"/>
                  </a:lnTo>
                  <a:lnTo>
                    <a:pt x="1831" y="592"/>
                  </a:lnTo>
                  <a:lnTo>
                    <a:pt x="1775" y="608"/>
                  </a:lnTo>
                  <a:lnTo>
                    <a:pt x="1716" y="621"/>
                  </a:lnTo>
                  <a:lnTo>
                    <a:pt x="1657" y="631"/>
                  </a:lnTo>
                  <a:lnTo>
                    <a:pt x="1597" y="641"/>
                  </a:lnTo>
                  <a:lnTo>
                    <a:pt x="1535" y="648"/>
                  </a:lnTo>
                  <a:lnTo>
                    <a:pt x="1473" y="654"/>
                  </a:lnTo>
                  <a:lnTo>
                    <a:pt x="1409" y="659"/>
                  </a:lnTo>
                  <a:lnTo>
                    <a:pt x="1277" y="669"/>
                  </a:lnTo>
                  <a:lnTo>
                    <a:pt x="1140" y="678"/>
                  </a:lnTo>
                  <a:lnTo>
                    <a:pt x="1068" y="685"/>
                  </a:lnTo>
                  <a:lnTo>
                    <a:pt x="995" y="693"/>
                  </a:lnTo>
                  <a:lnTo>
                    <a:pt x="920" y="701"/>
                  </a:lnTo>
                  <a:lnTo>
                    <a:pt x="844" y="713"/>
                  </a:lnTo>
                  <a:lnTo>
                    <a:pt x="765" y="725"/>
                  </a:lnTo>
                  <a:lnTo>
                    <a:pt x="685" y="741"/>
                  </a:lnTo>
                  <a:lnTo>
                    <a:pt x="603" y="760"/>
                  </a:lnTo>
                  <a:lnTo>
                    <a:pt x="518" y="782"/>
                  </a:lnTo>
                  <a:lnTo>
                    <a:pt x="437" y="808"/>
                  </a:lnTo>
                  <a:lnTo>
                    <a:pt x="365" y="838"/>
                  </a:lnTo>
                  <a:lnTo>
                    <a:pt x="300" y="870"/>
                  </a:lnTo>
                  <a:lnTo>
                    <a:pt x="243" y="906"/>
                  </a:lnTo>
                  <a:lnTo>
                    <a:pt x="193" y="945"/>
                  </a:lnTo>
                  <a:lnTo>
                    <a:pt x="149" y="987"/>
                  </a:lnTo>
                  <a:lnTo>
                    <a:pt x="112" y="1030"/>
                  </a:lnTo>
                  <a:lnTo>
                    <a:pt x="80" y="1075"/>
                  </a:lnTo>
                  <a:lnTo>
                    <a:pt x="55" y="1122"/>
                  </a:lnTo>
                  <a:lnTo>
                    <a:pt x="35" y="1170"/>
                  </a:lnTo>
                  <a:lnTo>
                    <a:pt x="19" y="1219"/>
                  </a:lnTo>
                  <a:lnTo>
                    <a:pt x="9" y="1270"/>
                  </a:lnTo>
                  <a:lnTo>
                    <a:pt x="3" y="1320"/>
                  </a:lnTo>
                  <a:lnTo>
                    <a:pt x="0" y="1370"/>
                  </a:lnTo>
                  <a:lnTo>
                    <a:pt x="1" y="1421"/>
                  </a:lnTo>
                  <a:lnTo>
                    <a:pt x="4" y="1471"/>
                  </a:lnTo>
                  <a:lnTo>
                    <a:pt x="10" y="1520"/>
                  </a:lnTo>
                  <a:lnTo>
                    <a:pt x="19" y="1569"/>
                  </a:lnTo>
                  <a:lnTo>
                    <a:pt x="30" y="1616"/>
                  </a:lnTo>
                  <a:lnTo>
                    <a:pt x="42" y="1661"/>
                  </a:lnTo>
                  <a:lnTo>
                    <a:pt x="55" y="1704"/>
                  </a:lnTo>
                  <a:lnTo>
                    <a:pt x="69" y="1745"/>
                  </a:lnTo>
                  <a:lnTo>
                    <a:pt x="84" y="1784"/>
                  </a:lnTo>
                  <a:lnTo>
                    <a:pt x="98" y="1819"/>
                  </a:lnTo>
                  <a:lnTo>
                    <a:pt x="112" y="1853"/>
                  </a:lnTo>
                  <a:lnTo>
                    <a:pt x="126" y="1882"/>
                  </a:lnTo>
                  <a:lnTo>
                    <a:pt x="138" y="1907"/>
                  </a:lnTo>
                  <a:lnTo>
                    <a:pt x="149" y="1929"/>
                  </a:lnTo>
                  <a:lnTo>
                    <a:pt x="165" y="1959"/>
                  </a:lnTo>
                  <a:lnTo>
                    <a:pt x="172" y="1969"/>
                  </a:lnTo>
                  <a:lnTo>
                    <a:pt x="174" y="1973"/>
                  </a:lnTo>
                  <a:lnTo>
                    <a:pt x="181" y="1984"/>
                  </a:lnTo>
                  <a:lnTo>
                    <a:pt x="195" y="2002"/>
                  </a:lnTo>
                  <a:lnTo>
                    <a:pt x="215" y="2025"/>
                  </a:lnTo>
                  <a:lnTo>
                    <a:pt x="226" y="2037"/>
                  </a:lnTo>
                  <a:lnTo>
                    <a:pt x="241" y="2052"/>
                  </a:lnTo>
                  <a:lnTo>
                    <a:pt x="257" y="2067"/>
                  </a:lnTo>
                  <a:lnTo>
                    <a:pt x="274" y="2082"/>
                  </a:lnTo>
                  <a:lnTo>
                    <a:pt x="293" y="2099"/>
                  </a:lnTo>
                  <a:lnTo>
                    <a:pt x="314" y="2116"/>
                  </a:lnTo>
                  <a:lnTo>
                    <a:pt x="338" y="2134"/>
                  </a:lnTo>
                  <a:lnTo>
                    <a:pt x="364" y="2152"/>
                  </a:lnTo>
                  <a:lnTo>
                    <a:pt x="391" y="2171"/>
                  </a:lnTo>
                  <a:lnTo>
                    <a:pt x="420" y="2189"/>
                  </a:lnTo>
                  <a:lnTo>
                    <a:pt x="453" y="2207"/>
                  </a:lnTo>
                  <a:lnTo>
                    <a:pt x="487" y="2226"/>
                  </a:lnTo>
                  <a:lnTo>
                    <a:pt x="523" y="2244"/>
                  </a:lnTo>
                  <a:lnTo>
                    <a:pt x="562" y="2263"/>
                  </a:lnTo>
                  <a:lnTo>
                    <a:pt x="603" y="2281"/>
                  </a:lnTo>
                  <a:lnTo>
                    <a:pt x="647" y="2297"/>
                  </a:lnTo>
                  <a:lnTo>
                    <a:pt x="694" y="2314"/>
                  </a:lnTo>
                  <a:lnTo>
                    <a:pt x="743" y="2330"/>
                  </a:lnTo>
                  <a:lnTo>
                    <a:pt x="795" y="2345"/>
                  </a:lnTo>
                  <a:lnTo>
                    <a:pt x="850" y="2359"/>
                  </a:lnTo>
                  <a:lnTo>
                    <a:pt x="907" y="2373"/>
                  </a:lnTo>
                  <a:lnTo>
                    <a:pt x="967" y="2384"/>
                  </a:lnTo>
                  <a:lnTo>
                    <a:pt x="1030" y="2395"/>
                  </a:lnTo>
                  <a:lnTo>
                    <a:pt x="1097" y="2404"/>
                  </a:lnTo>
                  <a:lnTo>
                    <a:pt x="1036" y="2395"/>
                  </a:lnTo>
                  <a:lnTo>
                    <a:pt x="978" y="2384"/>
                  </a:lnTo>
                  <a:lnTo>
                    <a:pt x="923" y="2373"/>
                  </a:lnTo>
                  <a:lnTo>
                    <a:pt x="871" y="2360"/>
                  </a:lnTo>
                  <a:lnTo>
                    <a:pt x="821" y="2347"/>
                  </a:lnTo>
                  <a:lnTo>
                    <a:pt x="774" y="2332"/>
                  </a:lnTo>
                  <a:lnTo>
                    <a:pt x="729" y="2316"/>
                  </a:lnTo>
                  <a:lnTo>
                    <a:pt x="686" y="2301"/>
                  </a:lnTo>
                  <a:lnTo>
                    <a:pt x="646" y="2285"/>
                  </a:lnTo>
                  <a:lnTo>
                    <a:pt x="608" y="2268"/>
                  </a:lnTo>
                  <a:lnTo>
                    <a:pt x="573" y="2250"/>
                  </a:lnTo>
                  <a:lnTo>
                    <a:pt x="539" y="2233"/>
                  </a:lnTo>
                  <a:lnTo>
                    <a:pt x="508" y="2216"/>
                  </a:lnTo>
                  <a:lnTo>
                    <a:pt x="479" y="2199"/>
                  </a:lnTo>
                  <a:lnTo>
                    <a:pt x="452" y="2181"/>
                  </a:lnTo>
                  <a:lnTo>
                    <a:pt x="427" y="2164"/>
                  </a:lnTo>
                  <a:lnTo>
                    <a:pt x="404" y="2147"/>
                  </a:lnTo>
                  <a:lnTo>
                    <a:pt x="382" y="2131"/>
                  </a:lnTo>
                  <a:lnTo>
                    <a:pt x="363" y="2115"/>
                  </a:lnTo>
                  <a:lnTo>
                    <a:pt x="345" y="2100"/>
                  </a:lnTo>
                  <a:lnTo>
                    <a:pt x="328" y="2086"/>
                  </a:lnTo>
                  <a:lnTo>
                    <a:pt x="314" y="2071"/>
                  </a:lnTo>
                  <a:lnTo>
                    <a:pt x="301" y="2058"/>
                  </a:lnTo>
                  <a:lnTo>
                    <a:pt x="290" y="2046"/>
                  </a:lnTo>
                  <a:lnTo>
                    <a:pt x="272" y="2025"/>
                  </a:lnTo>
                  <a:lnTo>
                    <a:pt x="260" y="2009"/>
                  </a:lnTo>
                  <a:lnTo>
                    <a:pt x="253" y="1999"/>
                  </a:lnTo>
                  <a:lnTo>
                    <a:pt x="250" y="1995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6" name="Freeform 365"/>
            <p:cNvSpPr>
              <a:spLocks/>
            </p:cNvSpPr>
            <p:nvPr/>
          </p:nvSpPr>
          <p:spPr bwMode="auto">
            <a:xfrm>
              <a:off x="6257926" y="2978150"/>
              <a:ext cx="1588" cy="1588"/>
            </a:xfrm>
            <a:custGeom>
              <a:avLst/>
              <a:gdLst>
                <a:gd name="T0" fmla="*/ 40045226 w 10"/>
                <a:gd name="T1" fmla="*/ 2147483647 h 1"/>
                <a:gd name="T2" fmla="*/ 20022613 w 10"/>
                <a:gd name="T3" fmla="*/ 2147483647 h 1"/>
                <a:gd name="T4" fmla="*/ 0 w 10"/>
                <a:gd name="T5" fmla="*/ 0 h 1"/>
                <a:gd name="T6" fmla="*/ 20022613 w 10"/>
                <a:gd name="T7" fmla="*/ 2147483647 h 1"/>
                <a:gd name="T8" fmla="*/ 40045226 w 10"/>
                <a:gd name="T9" fmla="*/ 214748364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1"/>
                <a:gd name="T17" fmla="*/ 10 w 10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1">
                  <a:moveTo>
                    <a:pt x="10" y="1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7" name="Freeform 366"/>
            <p:cNvSpPr>
              <a:spLocks/>
            </p:cNvSpPr>
            <p:nvPr/>
          </p:nvSpPr>
          <p:spPr bwMode="auto">
            <a:xfrm>
              <a:off x="6375401" y="2773363"/>
              <a:ext cx="122238" cy="101600"/>
            </a:xfrm>
            <a:custGeom>
              <a:avLst/>
              <a:gdLst>
                <a:gd name="T0" fmla="*/ 971703652 w 1310"/>
                <a:gd name="T1" fmla="*/ 819255556 h 1093"/>
                <a:gd name="T2" fmla="*/ 857154558 w 1310"/>
                <a:gd name="T3" fmla="*/ 829702226 h 1093"/>
                <a:gd name="T4" fmla="*/ 768595120 w 1310"/>
                <a:gd name="T5" fmla="*/ 816844672 h 1093"/>
                <a:gd name="T6" fmla="*/ 702778846 w 1310"/>
                <a:gd name="T7" fmla="*/ 785522512 h 1093"/>
                <a:gd name="T8" fmla="*/ 656474735 w 1310"/>
                <a:gd name="T9" fmla="*/ 742155041 h 1093"/>
                <a:gd name="T10" fmla="*/ 626409424 w 1310"/>
                <a:gd name="T11" fmla="*/ 689939543 h 1093"/>
                <a:gd name="T12" fmla="*/ 609352470 w 1310"/>
                <a:gd name="T13" fmla="*/ 636125217 h 1093"/>
                <a:gd name="T14" fmla="*/ 602038348 w 1310"/>
                <a:gd name="T15" fmla="*/ 585525651 h 1093"/>
                <a:gd name="T16" fmla="*/ 602038348 w 1310"/>
                <a:gd name="T17" fmla="*/ 520470075 h 1093"/>
                <a:gd name="T18" fmla="*/ 564659288 w 1310"/>
                <a:gd name="T19" fmla="*/ 510032330 h 1093"/>
                <a:gd name="T20" fmla="*/ 463109221 w 1310"/>
                <a:gd name="T21" fmla="*/ 518059191 h 1093"/>
                <a:gd name="T22" fmla="*/ 389169162 w 1310"/>
                <a:gd name="T23" fmla="*/ 504407057 h 1093"/>
                <a:gd name="T24" fmla="*/ 337170816 w 1310"/>
                <a:gd name="T25" fmla="*/ 475486858 h 1093"/>
                <a:gd name="T26" fmla="*/ 303857707 w 1310"/>
                <a:gd name="T27" fmla="*/ 433726581 h 1093"/>
                <a:gd name="T28" fmla="*/ 286800754 w 1310"/>
                <a:gd name="T29" fmla="*/ 385528882 h 1093"/>
                <a:gd name="T30" fmla="*/ 280296575 w 1310"/>
                <a:gd name="T31" fmla="*/ 334125626 h 1093"/>
                <a:gd name="T32" fmla="*/ 282734429 w 1310"/>
                <a:gd name="T33" fmla="*/ 285133255 h 1093"/>
                <a:gd name="T34" fmla="*/ 292486405 w 1310"/>
                <a:gd name="T35" fmla="*/ 229711920 h 1093"/>
                <a:gd name="T36" fmla="*/ 303857707 w 1310"/>
                <a:gd name="T37" fmla="*/ 192764534 h 1093"/>
                <a:gd name="T38" fmla="*/ 229926326 w 1310"/>
                <a:gd name="T39" fmla="*/ 218470485 h 1093"/>
                <a:gd name="T40" fmla="*/ 170614185 w 1310"/>
                <a:gd name="T41" fmla="*/ 230515610 h 1093"/>
                <a:gd name="T42" fmla="*/ 122681977 w 1310"/>
                <a:gd name="T43" fmla="*/ 230515610 h 1093"/>
                <a:gd name="T44" fmla="*/ 86121234 w 1310"/>
                <a:gd name="T45" fmla="*/ 221684687 h 1093"/>
                <a:gd name="T46" fmla="*/ 58493777 w 1310"/>
                <a:gd name="T47" fmla="*/ 202407467 h 1093"/>
                <a:gd name="T48" fmla="*/ 39808528 w 1310"/>
                <a:gd name="T49" fmla="*/ 175897919 h 1093"/>
                <a:gd name="T50" fmla="*/ 29246889 w 1310"/>
                <a:gd name="T51" fmla="*/ 143771976 h 1093"/>
                <a:gd name="T52" fmla="*/ 23561232 w 1310"/>
                <a:gd name="T53" fmla="*/ 107628048 h 1093"/>
                <a:gd name="T54" fmla="*/ 23561232 w 1310"/>
                <a:gd name="T55" fmla="*/ 68269894 h 1093"/>
                <a:gd name="T56" fmla="*/ 34122877 w 1310"/>
                <a:gd name="T57" fmla="*/ 0 h 1093"/>
                <a:gd name="T58" fmla="*/ 10561642 w 1310"/>
                <a:gd name="T59" fmla="*/ 89154309 h 1093"/>
                <a:gd name="T60" fmla="*/ 809757 w 1310"/>
                <a:gd name="T61" fmla="*/ 153406311 h 1093"/>
                <a:gd name="T62" fmla="*/ 1628192 w 1310"/>
                <a:gd name="T63" fmla="*/ 199193078 h 1093"/>
                <a:gd name="T64" fmla="*/ 8933451 w 1310"/>
                <a:gd name="T65" fmla="*/ 240158589 h 1093"/>
                <a:gd name="T66" fmla="*/ 27627376 w 1310"/>
                <a:gd name="T67" fmla="*/ 273891633 h 1093"/>
                <a:gd name="T68" fmla="*/ 56874264 w 1310"/>
                <a:gd name="T69" fmla="*/ 297178194 h 1093"/>
                <a:gd name="T70" fmla="*/ 101558792 w 1310"/>
                <a:gd name="T71" fmla="*/ 308428367 h 1093"/>
                <a:gd name="T72" fmla="*/ 160052546 w 1310"/>
                <a:gd name="T73" fmla="*/ 304410475 h 1093"/>
                <a:gd name="T74" fmla="*/ 237240262 w 1310"/>
                <a:gd name="T75" fmla="*/ 282722370 h 1093"/>
                <a:gd name="T76" fmla="*/ 261611337 w 1310"/>
                <a:gd name="T77" fmla="*/ 288347457 h 1093"/>
                <a:gd name="T78" fmla="*/ 249430092 w 1310"/>
                <a:gd name="T79" fmla="*/ 344572295 h 1093"/>
                <a:gd name="T80" fmla="*/ 245363954 w 1310"/>
                <a:gd name="T81" fmla="*/ 390350372 h 1093"/>
                <a:gd name="T82" fmla="*/ 247801994 w 1310"/>
                <a:gd name="T83" fmla="*/ 438547978 h 1093"/>
                <a:gd name="T84" fmla="*/ 259991824 w 1310"/>
                <a:gd name="T85" fmla="*/ 485933527 h 1093"/>
                <a:gd name="T86" fmla="*/ 286800754 w 1310"/>
                <a:gd name="T87" fmla="*/ 528497308 h 1093"/>
                <a:gd name="T88" fmla="*/ 329047124 w 1310"/>
                <a:gd name="T89" fmla="*/ 559828392 h 1093"/>
                <a:gd name="T90" fmla="*/ 393235394 w 1310"/>
                <a:gd name="T91" fmla="*/ 579105798 h 1093"/>
                <a:gd name="T92" fmla="*/ 480166175 w 1310"/>
                <a:gd name="T93" fmla="*/ 577498418 h 1093"/>
                <a:gd name="T94" fmla="*/ 552478043 w 1310"/>
                <a:gd name="T95" fmla="*/ 570266137 h 1093"/>
                <a:gd name="T96" fmla="*/ 550849945 w 1310"/>
                <a:gd name="T97" fmla="*/ 629705364 h 1093"/>
                <a:gd name="T98" fmla="*/ 554916084 w 1310"/>
                <a:gd name="T99" fmla="*/ 677090914 h 1093"/>
                <a:gd name="T100" fmla="*/ 567915483 w 1310"/>
                <a:gd name="T101" fmla="*/ 727690480 h 1093"/>
                <a:gd name="T102" fmla="*/ 591476989 w 1310"/>
                <a:gd name="T103" fmla="*/ 778298598 h 1093"/>
                <a:gd name="T104" fmla="*/ 630475562 w 1310"/>
                <a:gd name="T105" fmla="*/ 823273449 h 1093"/>
                <a:gd name="T106" fmla="*/ 686531462 w 1310"/>
                <a:gd name="T107" fmla="*/ 857810369 h 1093"/>
                <a:gd name="T108" fmla="*/ 762900884 w 1310"/>
                <a:gd name="T109" fmla="*/ 876283899 h 1093"/>
                <a:gd name="T110" fmla="*/ 863649779 w 1310"/>
                <a:gd name="T111" fmla="*/ 874676891 h 1093"/>
                <a:gd name="T112" fmla="*/ 992017174 w 1310"/>
                <a:gd name="T113" fmla="*/ 846568748 h 10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10"/>
                <a:gd name="T172" fmla="*/ 0 h 1093"/>
                <a:gd name="T173" fmla="*/ 1310 w 1310"/>
                <a:gd name="T174" fmla="*/ 1093 h 10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10" h="1093">
                  <a:moveTo>
                    <a:pt x="1310" y="993"/>
                  </a:moveTo>
                  <a:lnTo>
                    <a:pt x="1251" y="1009"/>
                  </a:lnTo>
                  <a:lnTo>
                    <a:pt x="1196" y="1020"/>
                  </a:lnTo>
                  <a:lnTo>
                    <a:pt x="1145" y="1029"/>
                  </a:lnTo>
                  <a:lnTo>
                    <a:pt x="1098" y="1033"/>
                  </a:lnTo>
                  <a:lnTo>
                    <a:pt x="1055" y="1033"/>
                  </a:lnTo>
                  <a:lnTo>
                    <a:pt x="1015" y="1031"/>
                  </a:lnTo>
                  <a:lnTo>
                    <a:pt x="978" y="1026"/>
                  </a:lnTo>
                  <a:lnTo>
                    <a:pt x="946" y="1017"/>
                  </a:lnTo>
                  <a:lnTo>
                    <a:pt x="915" y="1006"/>
                  </a:lnTo>
                  <a:lnTo>
                    <a:pt x="889" y="993"/>
                  </a:lnTo>
                  <a:lnTo>
                    <a:pt x="865" y="978"/>
                  </a:lnTo>
                  <a:lnTo>
                    <a:pt x="843" y="962"/>
                  </a:lnTo>
                  <a:lnTo>
                    <a:pt x="824" y="943"/>
                  </a:lnTo>
                  <a:lnTo>
                    <a:pt x="808" y="924"/>
                  </a:lnTo>
                  <a:lnTo>
                    <a:pt x="794" y="903"/>
                  </a:lnTo>
                  <a:lnTo>
                    <a:pt x="782" y="881"/>
                  </a:lnTo>
                  <a:lnTo>
                    <a:pt x="771" y="859"/>
                  </a:lnTo>
                  <a:lnTo>
                    <a:pt x="763" y="837"/>
                  </a:lnTo>
                  <a:lnTo>
                    <a:pt x="756" y="815"/>
                  </a:lnTo>
                  <a:lnTo>
                    <a:pt x="750" y="792"/>
                  </a:lnTo>
                  <a:lnTo>
                    <a:pt x="746" y="771"/>
                  </a:lnTo>
                  <a:lnTo>
                    <a:pt x="743" y="749"/>
                  </a:lnTo>
                  <a:lnTo>
                    <a:pt x="741" y="729"/>
                  </a:lnTo>
                  <a:lnTo>
                    <a:pt x="740" y="709"/>
                  </a:lnTo>
                  <a:lnTo>
                    <a:pt x="740" y="675"/>
                  </a:lnTo>
                  <a:lnTo>
                    <a:pt x="741" y="648"/>
                  </a:lnTo>
                  <a:lnTo>
                    <a:pt x="743" y="631"/>
                  </a:lnTo>
                  <a:lnTo>
                    <a:pt x="744" y="625"/>
                  </a:lnTo>
                  <a:lnTo>
                    <a:pt x="695" y="635"/>
                  </a:lnTo>
                  <a:lnTo>
                    <a:pt x="649" y="641"/>
                  </a:lnTo>
                  <a:lnTo>
                    <a:pt x="608" y="645"/>
                  </a:lnTo>
                  <a:lnTo>
                    <a:pt x="570" y="645"/>
                  </a:lnTo>
                  <a:lnTo>
                    <a:pt x="536" y="642"/>
                  </a:lnTo>
                  <a:lnTo>
                    <a:pt x="506" y="637"/>
                  </a:lnTo>
                  <a:lnTo>
                    <a:pt x="479" y="628"/>
                  </a:lnTo>
                  <a:lnTo>
                    <a:pt x="454" y="618"/>
                  </a:lnTo>
                  <a:lnTo>
                    <a:pt x="432" y="606"/>
                  </a:lnTo>
                  <a:lnTo>
                    <a:pt x="415" y="592"/>
                  </a:lnTo>
                  <a:lnTo>
                    <a:pt x="399" y="576"/>
                  </a:lnTo>
                  <a:lnTo>
                    <a:pt x="385" y="559"/>
                  </a:lnTo>
                  <a:lnTo>
                    <a:pt x="374" y="540"/>
                  </a:lnTo>
                  <a:lnTo>
                    <a:pt x="365" y="521"/>
                  </a:lnTo>
                  <a:lnTo>
                    <a:pt x="358" y="500"/>
                  </a:lnTo>
                  <a:lnTo>
                    <a:pt x="353" y="480"/>
                  </a:lnTo>
                  <a:lnTo>
                    <a:pt x="348" y="458"/>
                  </a:lnTo>
                  <a:lnTo>
                    <a:pt x="346" y="437"/>
                  </a:lnTo>
                  <a:lnTo>
                    <a:pt x="345" y="416"/>
                  </a:lnTo>
                  <a:lnTo>
                    <a:pt x="345" y="395"/>
                  </a:lnTo>
                  <a:lnTo>
                    <a:pt x="346" y="374"/>
                  </a:lnTo>
                  <a:lnTo>
                    <a:pt x="348" y="355"/>
                  </a:lnTo>
                  <a:lnTo>
                    <a:pt x="351" y="336"/>
                  </a:lnTo>
                  <a:lnTo>
                    <a:pt x="354" y="318"/>
                  </a:lnTo>
                  <a:lnTo>
                    <a:pt x="360" y="286"/>
                  </a:lnTo>
                  <a:lnTo>
                    <a:pt x="366" y="262"/>
                  </a:lnTo>
                  <a:lnTo>
                    <a:pt x="372" y="245"/>
                  </a:lnTo>
                  <a:lnTo>
                    <a:pt x="374" y="240"/>
                  </a:lnTo>
                  <a:lnTo>
                    <a:pt x="341" y="253"/>
                  </a:lnTo>
                  <a:lnTo>
                    <a:pt x="312" y="263"/>
                  </a:lnTo>
                  <a:lnTo>
                    <a:pt x="283" y="272"/>
                  </a:lnTo>
                  <a:lnTo>
                    <a:pt x="257" y="279"/>
                  </a:lnTo>
                  <a:lnTo>
                    <a:pt x="233" y="284"/>
                  </a:lnTo>
                  <a:lnTo>
                    <a:pt x="210" y="287"/>
                  </a:lnTo>
                  <a:lnTo>
                    <a:pt x="189" y="288"/>
                  </a:lnTo>
                  <a:lnTo>
                    <a:pt x="170" y="290"/>
                  </a:lnTo>
                  <a:lnTo>
                    <a:pt x="151" y="287"/>
                  </a:lnTo>
                  <a:lnTo>
                    <a:pt x="135" y="285"/>
                  </a:lnTo>
                  <a:lnTo>
                    <a:pt x="120" y="281"/>
                  </a:lnTo>
                  <a:lnTo>
                    <a:pt x="106" y="276"/>
                  </a:lnTo>
                  <a:lnTo>
                    <a:pt x="93" y="269"/>
                  </a:lnTo>
                  <a:lnTo>
                    <a:pt x="82" y="261"/>
                  </a:lnTo>
                  <a:lnTo>
                    <a:pt x="72" y="252"/>
                  </a:lnTo>
                  <a:lnTo>
                    <a:pt x="63" y="242"/>
                  </a:lnTo>
                  <a:lnTo>
                    <a:pt x="56" y="231"/>
                  </a:lnTo>
                  <a:lnTo>
                    <a:pt x="49" y="219"/>
                  </a:lnTo>
                  <a:lnTo>
                    <a:pt x="43" y="207"/>
                  </a:lnTo>
                  <a:lnTo>
                    <a:pt x="39" y="193"/>
                  </a:lnTo>
                  <a:lnTo>
                    <a:pt x="36" y="179"/>
                  </a:lnTo>
                  <a:lnTo>
                    <a:pt x="32" y="165"/>
                  </a:lnTo>
                  <a:lnTo>
                    <a:pt x="30" y="150"/>
                  </a:lnTo>
                  <a:lnTo>
                    <a:pt x="29" y="134"/>
                  </a:lnTo>
                  <a:lnTo>
                    <a:pt x="28" y="118"/>
                  </a:lnTo>
                  <a:lnTo>
                    <a:pt x="29" y="102"/>
                  </a:lnTo>
                  <a:lnTo>
                    <a:pt x="29" y="85"/>
                  </a:lnTo>
                  <a:lnTo>
                    <a:pt x="31" y="68"/>
                  </a:lnTo>
                  <a:lnTo>
                    <a:pt x="36" y="34"/>
                  </a:lnTo>
                  <a:lnTo>
                    <a:pt x="42" y="0"/>
                  </a:lnTo>
                  <a:lnTo>
                    <a:pt x="31" y="35"/>
                  </a:lnTo>
                  <a:lnTo>
                    <a:pt x="21" y="72"/>
                  </a:lnTo>
                  <a:lnTo>
                    <a:pt x="13" y="111"/>
                  </a:lnTo>
                  <a:lnTo>
                    <a:pt x="5" y="151"/>
                  </a:lnTo>
                  <a:lnTo>
                    <a:pt x="3" y="171"/>
                  </a:lnTo>
                  <a:lnTo>
                    <a:pt x="1" y="191"/>
                  </a:lnTo>
                  <a:lnTo>
                    <a:pt x="0" y="210"/>
                  </a:lnTo>
                  <a:lnTo>
                    <a:pt x="1" y="229"/>
                  </a:lnTo>
                  <a:lnTo>
                    <a:pt x="2" y="248"/>
                  </a:lnTo>
                  <a:lnTo>
                    <a:pt x="4" y="265"/>
                  </a:lnTo>
                  <a:lnTo>
                    <a:pt x="7" y="282"/>
                  </a:lnTo>
                  <a:lnTo>
                    <a:pt x="11" y="299"/>
                  </a:lnTo>
                  <a:lnTo>
                    <a:pt x="18" y="314"/>
                  </a:lnTo>
                  <a:lnTo>
                    <a:pt x="25" y="327"/>
                  </a:lnTo>
                  <a:lnTo>
                    <a:pt x="34" y="341"/>
                  </a:lnTo>
                  <a:lnTo>
                    <a:pt x="44" y="351"/>
                  </a:lnTo>
                  <a:lnTo>
                    <a:pt x="57" y="362"/>
                  </a:lnTo>
                  <a:lnTo>
                    <a:pt x="70" y="370"/>
                  </a:lnTo>
                  <a:lnTo>
                    <a:pt x="87" y="377"/>
                  </a:lnTo>
                  <a:lnTo>
                    <a:pt x="105" y="381"/>
                  </a:lnTo>
                  <a:lnTo>
                    <a:pt x="125" y="384"/>
                  </a:lnTo>
                  <a:lnTo>
                    <a:pt x="147" y="385"/>
                  </a:lnTo>
                  <a:lnTo>
                    <a:pt x="171" y="383"/>
                  </a:lnTo>
                  <a:lnTo>
                    <a:pt x="197" y="379"/>
                  </a:lnTo>
                  <a:lnTo>
                    <a:pt x="227" y="372"/>
                  </a:lnTo>
                  <a:lnTo>
                    <a:pt x="258" y="364"/>
                  </a:lnTo>
                  <a:lnTo>
                    <a:pt x="292" y="352"/>
                  </a:lnTo>
                  <a:lnTo>
                    <a:pt x="328" y="338"/>
                  </a:lnTo>
                  <a:lnTo>
                    <a:pt x="326" y="343"/>
                  </a:lnTo>
                  <a:lnTo>
                    <a:pt x="322" y="359"/>
                  </a:lnTo>
                  <a:lnTo>
                    <a:pt x="316" y="382"/>
                  </a:lnTo>
                  <a:lnTo>
                    <a:pt x="311" y="412"/>
                  </a:lnTo>
                  <a:lnTo>
                    <a:pt x="307" y="429"/>
                  </a:lnTo>
                  <a:lnTo>
                    <a:pt x="305" y="447"/>
                  </a:lnTo>
                  <a:lnTo>
                    <a:pt x="303" y="466"/>
                  </a:lnTo>
                  <a:lnTo>
                    <a:pt x="302" y="486"/>
                  </a:lnTo>
                  <a:lnTo>
                    <a:pt x="302" y="506"/>
                  </a:lnTo>
                  <a:lnTo>
                    <a:pt x="303" y="525"/>
                  </a:lnTo>
                  <a:lnTo>
                    <a:pt x="305" y="546"/>
                  </a:lnTo>
                  <a:lnTo>
                    <a:pt x="309" y="566"/>
                  </a:lnTo>
                  <a:lnTo>
                    <a:pt x="314" y="586"/>
                  </a:lnTo>
                  <a:lnTo>
                    <a:pt x="320" y="605"/>
                  </a:lnTo>
                  <a:lnTo>
                    <a:pt x="330" y="624"/>
                  </a:lnTo>
                  <a:lnTo>
                    <a:pt x="340" y="641"/>
                  </a:lnTo>
                  <a:lnTo>
                    <a:pt x="353" y="658"/>
                  </a:lnTo>
                  <a:lnTo>
                    <a:pt x="367" y="672"/>
                  </a:lnTo>
                  <a:lnTo>
                    <a:pt x="385" y="686"/>
                  </a:lnTo>
                  <a:lnTo>
                    <a:pt x="405" y="697"/>
                  </a:lnTo>
                  <a:lnTo>
                    <a:pt x="428" y="708"/>
                  </a:lnTo>
                  <a:lnTo>
                    <a:pt x="454" y="715"/>
                  </a:lnTo>
                  <a:lnTo>
                    <a:pt x="484" y="721"/>
                  </a:lnTo>
                  <a:lnTo>
                    <a:pt x="516" y="723"/>
                  </a:lnTo>
                  <a:lnTo>
                    <a:pt x="552" y="723"/>
                  </a:lnTo>
                  <a:lnTo>
                    <a:pt x="591" y="719"/>
                  </a:lnTo>
                  <a:lnTo>
                    <a:pt x="634" y="714"/>
                  </a:lnTo>
                  <a:lnTo>
                    <a:pt x="681" y="704"/>
                  </a:lnTo>
                  <a:lnTo>
                    <a:pt x="680" y="710"/>
                  </a:lnTo>
                  <a:lnTo>
                    <a:pt x="679" y="727"/>
                  </a:lnTo>
                  <a:lnTo>
                    <a:pt x="678" y="752"/>
                  </a:lnTo>
                  <a:lnTo>
                    <a:pt x="678" y="784"/>
                  </a:lnTo>
                  <a:lnTo>
                    <a:pt x="679" y="803"/>
                  </a:lnTo>
                  <a:lnTo>
                    <a:pt x="681" y="822"/>
                  </a:lnTo>
                  <a:lnTo>
                    <a:pt x="683" y="843"/>
                  </a:lnTo>
                  <a:lnTo>
                    <a:pt x="687" y="863"/>
                  </a:lnTo>
                  <a:lnTo>
                    <a:pt x="693" y="885"/>
                  </a:lnTo>
                  <a:lnTo>
                    <a:pt x="699" y="906"/>
                  </a:lnTo>
                  <a:lnTo>
                    <a:pt x="707" y="927"/>
                  </a:lnTo>
                  <a:lnTo>
                    <a:pt x="717" y="948"/>
                  </a:lnTo>
                  <a:lnTo>
                    <a:pt x="728" y="969"/>
                  </a:lnTo>
                  <a:lnTo>
                    <a:pt x="742" y="989"/>
                  </a:lnTo>
                  <a:lnTo>
                    <a:pt x="758" y="1007"/>
                  </a:lnTo>
                  <a:lnTo>
                    <a:pt x="776" y="1025"/>
                  </a:lnTo>
                  <a:lnTo>
                    <a:pt x="797" y="1040"/>
                  </a:lnTo>
                  <a:lnTo>
                    <a:pt x="820" y="1055"/>
                  </a:lnTo>
                  <a:lnTo>
                    <a:pt x="845" y="1068"/>
                  </a:lnTo>
                  <a:lnTo>
                    <a:pt x="873" y="1077"/>
                  </a:lnTo>
                  <a:lnTo>
                    <a:pt x="905" y="1085"/>
                  </a:lnTo>
                  <a:lnTo>
                    <a:pt x="939" y="1091"/>
                  </a:lnTo>
                  <a:lnTo>
                    <a:pt x="977" y="1093"/>
                  </a:lnTo>
                  <a:lnTo>
                    <a:pt x="1018" y="1093"/>
                  </a:lnTo>
                  <a:lnTo>
                    <a:pt x="1063" y="1089"/>
                  </a:lnTo>
                  <a:lnTo>
                    <a:pt x="1112" y="1081"/>
                  </a:lnTo>
                  <a:lnTo>
                    <a:pt x="1164" y="1070"/>
                  </a:lnTo>
                  <a:lnTo>
                    <a:pt x="1221" y="1054"/>
                  </a:lnTo>
                  <a:lnTo>
                    <a:pt x="1310" y="993"/>
                  </a:lnTo>
                  <a:close/>
                </a:path>
              </a:pathLst>
            </a:custGeom>
            <a:solidFill>
              <a:srgbClr val="1D41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8" name="Freeform 367"/>
            <p:cNvSpPr>
              <a:spLocks/>
            </p:cNvSpPr>
            <p:nvPr/>
          </p:nvSpPr>
          <p:spPr bwMode="auto">
            <a:xfrm>
              <a:off x="6378576" y="2763838"/>
              <a:ext cx="4763" cy="9525"/>
            </a:xfrm>
            <a:custGeom>
              <a:avLst/>
              <a:gdLst>
                <a:gd name="T0" fmla="*/ 74829739 w 38"/>
                <a:gd name="T1" fmla="*/ 0 h 102"/>
                <a:gd name="T2" fmla="*/ 61051498 w 38"/>
                <a:gd name="T3" fmla="*/ 8144716 h 102"/>
                <a:gd name="T4" fmla="*/ 51200992 w 38"/>
                <a:gd name="T5" fmla="*/ 15469722 h 102"/>
                <a:gd name="T6" fmla="*/ 41350360 w 38"/>
                <a:gd name="T7" fmla="*/ 22803503 h 102"/>
                <a:gd name="T8" fmla="*/ 31499845 w 38"/>
                <a:gd name="T9" fmla="*/ 30128511 h 102"/>
                <a:gd name="T10" fmla="*/ 21665006 w 38"/>
                <a:gd name="T11" fmla="*/ 43156560 h 102"/>
                <a:gd name="T12" fmla="*/ 13778229 w 38"/>
                <a:gd name="T13" fmla="*/ 56184713 h 102"/>
                <a:gd name="T14" fmla="*/ 5907248 w 38"/>
                <a:gd name="T15" fmla="*/ 69221446 h 102"/>
                <a:gd name="T16" fmla="*/ 0 w 38"/>
                <a:gd name="T17" fmla="*/ 83060520 h 102"/>
                <a:gd name="T18" fmla="*/ 27572126 w 38"/>
                <a:gd name="T19" fmla="*/ 49670642 h 102"/>
                <a:gd name="T20" fmla="*/ 51200992 w 38"/>
                <a:gd name="T21" fmla="*/ 23614435 h 102"/>
                <a:gd name="T22" fmla="*/ 68922619 w 38"/>
                <a:gd name="T23" fmla="*/ 7325006 h 102"/>
                <a:gd name="T24" fmla="*/ 74829739 w 38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"/>
                <a:gd name="T40" fmla="*/ 0 h 102"/>
                <a:gd name="T41" fmla="*/ 38 w 38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" h="102">
                  <a:moveTo>
                    <a:pt x="38" y="0"/>
                  </a:moveTo>
                  <a:lnTo>
                    <a:pt x="31" y="10"/>
                  </a:lnTo>
                  <a:lnTo>
                    <a:pt x="26" y="19"/>
                  </a:lnTo>
                  <a:lnTo>
                    <a:pt x="21" y="28"/>
                  </a:lnTo>
                  <a:lnTo>
                    <a:pt x="16" y="37"/>
                  </a:lnTo>
                  <a:lnTo>
                    <a:pt x="11" y="53"/>
                  </a:lnTo>
                  <a:lnTo>
                    <a:pt x="7" y="69"/>
                  </a:lnTo>
                  <a:lnTo>
                    <a:pt x="3" y="85"/>
                  </a:lnTo>
                  <a:lnTo>
                    <a:pt x="0" y="102"/>
                  </a:lnTo>
                  <a:lnTo>
                    <a:pt x="14" y="61"/>
                  </a:lnTo>
                  <a:lnTo>
                    <a:pt x="26" y="29"/>
                  </a:lnTo>
                  <a:lnTo>
                    <a:pt x="35" y="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D6D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9" name="Freeform 368"/>
            <p:cNvSpPr>
              <a:spLocks/>
            </p:cNvSpPr>
            <p:nvPr/>
          </p:nvSpPr>
          <p:spPr bwMode="auto">
            <a:xfrm>
              <a:off x="6254751" y="2976563"/>
              <a:ext cx="3175" cy="1588"/>
            </a:xfrm>
            <a:custGeom>
              <a:avLst/>
              <a:gdLst>
                <a:gd name="T0" fmla="*/ 20003767 w 40"/>
                <a:gd name="T1" fmla="*/ 111237016 h 6"/>
                <a:gd name="T2" fmla="*/ 15001239 w 40"/>
                <a:gd name="T3" fmla="*/ 92674096 h 6"/>
                <a:gd name="T4" fmla="*/ 9500948 w 40"/>
                <a:gd name="T5" fmla="*/ 74181312 h 6"/>
                <a:gd name="T6" fmla="*/ 5002529 w 40"/>
                <a:gd name="T7" fmla="*/ 55618376 h 6"/>
                <a:gd name="T8" fmla="*/ 0 w 40"/>
                <a:gd name="T9" fmla="*/ 0 h 6"/>
                <a:gd name="T10" fmla="*/ 4498498 w 40"/>
                <a:gd name="T11" fmla="*/ 55618376 h 6"/>
                <a:gd name="T12" fmla="*/ 9500948 w 40"/>
                <a:gd name="T13" fmla="*/ 74181312 h 6"/>
                <a:gd name="T14" fmla="*/ 15001239 w 40"/>
                <a:gd name="T15" fmla="*/ 92674096 h 6"/>
                <a:gd name="T16" fmla="*/ 20003767 w 40"/>
                <a:gd name="T17" fmla="*/ 111237016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6"/>
                <a:gd name="T29" fmla="*/ 40 w 40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6">
                  <a:moveTo>
                    <a:pt x="40" y="6"/>
                  </a:moveTo>
                  <a:lnTo>
                    <a:pt x="30" y="5"/>
                  </a:lnTo>
                  <a:lnTo>
                    <a:pt x="19" y="4"/>
                  </a:lnTo>
                  <a:lnTo>
                    <a:pt x="10" y="3"/>
                  </a:lnTo>
                  <a:lnTo>
                    <a:pt x="0" y="0"/>
                  </a:lnTo>
                  <a:lnTo>
                    <a:pt x="9" y="3"/>
                  </a:lnTo>
                  <a:lnTo>
                    <a:pt x="19" y="4"/>
                  </a:lnTo>
                  <a:lnTo>
                    <a:pt x="30" y="5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D6D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0" name="Freeform 369"/>
            <p:cNvSpPr>
              <a:spLocks/>
            </p:cNvSpPr>
            <p:nvPr/>
          </p:nvSpPr>
          <p:spPr bwMode="auto">
            <a:xfrm>
              <a:off x="5457826" y="3233738"/>
              <a:ext cx="287338" cy="263525"/>
            </a:xfrm>
            <a:custGeom>
              <a:avLst/>
              <a:gdLst>
                <a:gd name="T0" fmla="*/ 2147483647 w 3077"/>
                <a:gd name="T1" fmla="*/ 43830687 h 2825"/>
                <a:gd name="T2" fmla="*/ 2147483647 w 3077"/>
                <a:gd name="T3" fmla="*/ 4873020 h 2825"/>
                <a:gd name="T4" fmla="*/ 2032551980 w 3077"/>
                <a:gd name="T5" fmla="*/ 2436463 h 2825"/>
                <a:gd name="T6" fmla="*/ 1862358291 w 3077"/>
                <a:gd name="T7" fmla="*/ 32466280 h 2825"/>
                <a:gd name="T8" fmla="*/ 1681577269 w 3077"/>
                <a:gd name="T9" fmla="*/ 90915930 h 2825"/>
                <a:gd name="T10" fmla="*/ 1491021342 w 3077"/>
                <a:gd name="T11" fmla="*/ 173713055 h 2825"/>
                <a:gd name="T12" fmla="*/ 1293960391 w 3077"/>
                <a:gd name="T13" fmla="*/ 278421202 h 2825"/>
                <a:gd name="T14" fmla="*/ 1093637777 w 3077"/>
                <a:gd name="T15" fmla="*/ 399367009 h 2825"/>
                <a:gd name="T16" fmla="*/ 847708650 w 3077"/>
                <a:gd name="T17" fmla="*/ 567397580 h 2825"/>
                <a:gd name="T18" fmla="*/ 613184700 w 3077"/>
                <a:gd name="T19" fmla="*/ 758148570 h 2825"/>
                <a:gd name="T20" fmla="*/ 409600796 w 3077"/>
                <a:gd name="T21" fmla="*/ 959463876 h 2825"/>
                <a:gd name="T22" fmla="*/ 241857370 w 3077"/>
                <a:gd name="T23" fmla="*/ 1164824873 h 2825"/>
                <a:gd name="T24" fmla="*/ 114820163 w 3077"/>
                <a:gd name="T25" fmla="*/ 1369385874 h 2825"/>
                <a:gd name="T26" fmla="*/ 32570329 w 3077"/>
                <a:gd name="T27" fmla="*/ 1570692039 h 2825"/>
                <a:gd name="T28" fmla="*/ 0 w 3077"/>
                <a:gd name="T29" fmla="*/ 1762261308 h 2825"/>
                <a:gd name="T30" fmla="*/ 20361870 w 3077"/>
                <a:gd name="T31" fmla="*/ 1940838100 h 2825"/>
                <a:gd name="T32" fmla="*/ 88763905 w 3077"/>
                <a:gd name="T33" fmla="*/ 2085329973 h 2825"/>
                <a:gd name="T34" fmla="*/ 185663759 w 3077"/>
                <a:gd name="T35" fmla="*/ 2147483647 h 2825"/>
                <a:gd name="T36" fmla="*/ 302925593 w 3077"/>
                <a:gd name="T37" fmla="*/ 2147483647 h 2825"/>
                <a:gd name="T38" fmla="*/ 431593492 w 3077"/>
                <a:gd name="T39" fmla="*/ 2147483647 h 2825"/>
                <a:gd name="T40" fmla="*/ 562694284 w 3077"/>
                <a:gd name="T41" fmla="*/ 2147483647 h 2825"/>
                <a:gd name="T42" fmla="*/ 685659221 w 3077"/>
                <a:gd name="T43" fmla="*/ 2147483647 h 2825"/>
                <a:gd name="T44" fmla="*/ 792334330 w 3077"/>
                <a:gd name="T45" fmla="*/ 2147483647 h 2825"/>
                <a:gd name="T46" fmla="*/ 874584130 w 3077"/>
                <a:gd name="T47" fmla="*/ 2122670100 h 2825"/>
                <a:gd name="T48" fmla="*/ 883539884 w 3077"/>
                <a:gd name="T49" fmla="*/ 2079647910 h 2825"/>
                <a:gd name="T50" fmla="*/ 908785278 w 3077"/>
                <a:gd name="T51" fmla="*/ 2116988037 h 2825"/>
                <a:gd name="T52" fmla="*/ 934030673 w 3077"/>
                <a:gd name="T53" fmla="*/ 2145389399 h 2825"/>
                <a:gd name="T54" fmla="*/ 962528019 w 3077"/>
                <a:gd name="T55" fmla="*/ 2147483647 h 2825"/>
                <a:gd name="T56" fmla="*/ 991035078 w 3077"/>
                <a:gd name="T57" fmla="*/ 2147483647 h 2825"/>
                <a:gd name="T58" fmla="*/ 1032561148 w 3077"/>
                <a:gd name="T59" fmla="*/ 2147483647 h 2825"/>
                <a:gd name="T60" fmla="*/ 1086303890 w 3077"/>
                <a:gd name="T61" fmla="*/ 2147483647 h 2825"/>
                <a:gd name="T62" fmla="*/ 1119693731 w 3077"/>
                <a:gd name="T63" fmla="*/ 2133216320 h 2825"/>
                <a:gd name="T64" fmla="*/ 1144939873 w 3077"/>
                <a:gd name="T65" fmla="*/ 2096686638 h 2825"/>
                <a:gd name="T66" fmla="*/ 1164481466 w 3077"/>
                <a:gd name="T67" fmla="*/ 2052046544 h 2825"/>
                <a:gd name="T68" fmla="*/ 1205196976 w 3077"/>
                <a:gd name="T69" fmla="*/ 1897006958 h 2825"/>
                <a:gd name="T70" fmla="*/ 1227180708 w 3077"/>
                <a:gd name="T71" fmla="*/ 1822329689 h 2825"/>
                <a:gd name="T72" fmla="*/ 1267084912 w 3077"/>
                <a:gd name="T73" fmla="*/ 1744404674 h 2825"/>
                <a:gd name="T74" fmla="*/ 1405519591 w 3077"/>
                <a:gd name="T75" fmla="*/ 1508996427 h 2825"/>
                <a:gd name="T76" fmla="*/ 1509753122 w 3077"/>
                <a:gd name="T77" fmla="*/ 1351521031 h 2825"/>
                <a:gd name="T78" fmla="*/ 1635970757 w 3077"/>
                <a:gd name="T79" fmla="*/ 1184308366 h 2825"/>
                <a:gd name="T80" fmla="*/ 1781738576 w 3077"/>
                <a:gd name="T81" fmla="*/ 1014659145 h 2825"/>
                <a:gd name="T82" fmla="*/ 1944599125 w 3077"/>
                <a:gd name="T83" fmla="*/ 856374051 h 2825"/>
                <a:gd name="T84" fmla="*/ 2124568840 w 3077"/>
                <a:gd name="T85" fmla="*/ 718381588 h 2825"/>
                <a:gd name="T86" fmla="*/ 2147483647 w 3077"/>
                <a:gd name="T87" fmla="*/ 618538017 h 2825"/>
                <a:gd name="T88" fmla="*/ 2147483647 w 3077"/>
                <a:gd name="T89" fmla="*/ 523566811 h 2825"/>
                <a:gd name="T90" fmla="*/ 2147483647 w 3077"/>
                <a:gd name="T91" fmla="*/ 433460136 h 2825"/>
                <a:gd name="T92" fmla="*/ 2147483647 w 3077"/>
                <a:gd name="T93" fmla="*/ 349044572 h 2825"/>
                <a:gd name="T94" fmla="*/ 2147483647 w 3077"/>
                <a:gd name="T95" fmla="*/ 273548277 h 2825"/>
                <a:gd name="T96" fmla="*/ 2147483647 w 3077"/>
                <a:gd name="T97" fmla="*/ 205370045 h 2825"/>
                <a:gd name="T98" fmla="*/ 2147483647 w 3077"/>
                <a:gd name="T99" fmla="*/ 146111129 h 2825"/>
                <a:gd name="T100" fmla="*/ 2147483647 w 3077"/>
                <a:gd name="T101" fmla="*/ 99034666 h 28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77"/>
                <a:gd name="T154" fmla="*/ 0 h 2825"/>
                <a:gd name="T155" fmla="*/ 3077 w 3077"/>
                <a:gd name="T156" fmla="*/ 2825 h 28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77" h="2825">
                  <a:moveTo>
                    <a:pt x="2978" y="122"/>
                  </a:moveTo>
                  <a:lnTo>
                    <a:pt x="2941" y="96"/>
                  </a:lnTo>
                  <a:lnTo>
                    <a:pt x="2903" y="74"/>
                  </a:lnTo>
                  <a:lnTo>
                    <a:pt x="2863" y="54"/>
                  </a:lnTo>
                  <a:lnTo>
                    <a:pt x="2822" y="38"/>
                  </a:lnTo>
                  <a:lnTo>
                    <a:pt x="2779" y="24"/>
                  </a:lnTo>
                  <a:lnTo>
                    <a:pt x="2735" y="14"/>
                  </a:lnTo>
                  <a:lnTo>
                    <a:pt x="2689" y="6"/>
                  </a:lnTo>
                  <a:lnTo>
                    <a:pt x="2643" y="2"/>
                  </a:lnTo>
                  <a:lnTo>
                    <a:pt x="2595" y="0"/>
                  </a:lnTo>
                  <a:lnTo>
                    <a:pt x="2547" y="0"/>
                  </a:lnTo>
                  <a:lnTo>
                    <a:pt x="2496" y="3"/>
                  </a:lnTo>
                  <a:lnTo>
                    <a:pt x="2446" y="10"/>
                  </a:lnTo>
                  <a:lnTo>
                    <a:pt x="2393" y="17"/>
                  </a:lnTo>
                  <a:lnTo>
                    <a:pt x="2341" y="27"/>
                  </a:lnTo>
                  <a:lnTo>
                    <a:pt x="2287" y="40"/>
                  </a:lnTo>
                  <a:lnTo>
                    <a:pt x="2233" y="55"/>
                  </a:lnTo>
                  <a:lnTo>
                    <a:pt x="2177" y="72"/>
                  </a:lnTo>
                  <a:lnTo>
                    <a:pt x="2122" y="91"/>
                  </a:lnTo>
                  <a:lnTo>
                    <a:pt x="2065" y="112"/>
                  </a:lnTo>
                  <a:lnTo>
                    <a:pt x="2007" y="135"/>
                  </a:lnTo>
                  <a:lnTo>
                    <a:pt x="1949" y="159"/>
                  </a:lnTo>
                  <a:lnTo>
                    <a:pt x="1891" y="186"/>
                  </a:lnTo>
                  <a:lnTo>
                    <a:pt x="1831" y="214"/>
                  </a:lnTo>
                  <a:lnTo>
                    <a:pt x="1771" y="244"/>
                  </a:lnTo>
                  <a:lnTo>
                    <a:pt x="1711" y="276"/>
                  </a:lnTo>
                  <a:lnTo>
                    <a:pt x="1650" y="308"/>
                  </a:lnTo>
                  <a:lnTo>
                    <a:pt x="1589" y="343"/>
                  </a:lnTo>
                  <a:lnTo>
                    <a:pt x="1528" y="378"/>
                  </a:lnTo>
                  <a:lnTo>
                    <a:pt x="1467" y="415"/>
                  </a:lnTo>
                  <a:lnTo>
                    <a:pt x="1405" y="453"/>
                  </a:lnTo>
                  <a:lnTo>
                    <a:pt x="1343" y="492"/>
                  </a:lnTo>
                  <a:lnTo>
                    <a:pt x="1280" y="532"/>
                  </a:lnTo>
                  <a:lnTo>
                    <a:pt x="1199" y="586"/>
                  </a:lnTo>
                  <a:lnTo>
                    <a:pt x="1119" y="642"/>
                  </a:lnTo>
                  <a:lnTo>
                    <a:pt x="1041" y="699"/>
                  </a:lnTo>
                  <a:lnTo>
                    <a:pt x="966" y="756"/>
                  </a:lnTo>
                  <a:lnTo>
                    <a:pt x="892" y="815"/>
                  </a:lnTo>
                  <a:lnTo>
                    <a:pt x="822" y="875"/>
                  </a:lnTo>
                  <a:lnTo>
                    <a:pt x="753" y="934"/>
                  </a:lnTo>
                  <a:lnTo>
                    <a:pt x="687" y="996"/>
                  </a:lnTo>
                  <a:lnTo>
                    <a:pt x="623" y="1057"/>
                  </a:lnTo>
                  <a:lnTo>
                    <a:pt x="562" y="1120"/>
                  </a:lnTo>
                  <a:lnTo>
                    <a:pt x="503" y="1182"/>
                  </a:lnTo>
                  <a:lnTo>
                    <a:pt x="447" y="1245"/>
                  </a:lnTo>
                  <a:lnTo>
                    <a:pt x="395" y="1308"/>
                  </a:lnTo>
                  <a:lnTo>
                    <a:pt x="344" y="1372"/>
                  </a:lnTo>
                  <a:lnTo>
                    <a:pt x="297" y="1435"/>
                  </a:lnTo>
                  <a:lnTo>
                    <a:pt x="253" y="1499"/>
                  </a:lnTo>
                  <a:lnTo>
                    <a:pt x="213" y="1562"/>
                  </a:lnTo>
                  <a:lnTo>
                    <a:pt x="175" y="1624"/>
                  </a:lnTo>
                  <a:lnTo>
                    <a:pt x="141" y="1687"/>
                  </a:lnTo>
                  <a:lnTo>
                    <a:pt x="110" y="1750"/>
                  </a:lnTo>
                  <a:lnTo>
                    <a:pt x="83" y="1812"/>
                  </a:lnTo>
                  <a:lnTo>
                    <a:pt x="60" y="1874"/>
                  </a:lnTo>
                  <a:lnTo>
                    <a:pt x="40" y="1935"/>
                  </a:lnTo>
                  <a:lnTo>
                    <a:pt x="24" y="1995"/>
                  </a:lnTo>
                  <a:lnTo>
                    <a:pt x="12" y="2054"/>
                  </a:lnTo>
                  <a:lnTo>
                    <a:pt x="4" y="2113"/>
                  </a:lnTo>
                  <a:lnTo>
                    <a:pt x="0" y="2171"/>
                  </a:lnTo>
                  <a:lnTo>
                    <a:pt x="0" y="2227"/>
                  </a:lnTo>
                  <a:lnTo>
                    <a:pt x="4" y="2283"/>
                  </a:lnTo>
                  <a:lnTo>
                    <a:pt x="13" y="2338"/>
                  </a:lnTo>
                  <a:lnTo>
                    <a:pt x="25" y="2391"/>
                  </a:lnTo>
                  <a:lnTo>
                    <a:pt x="43" y="2442"/>
                  </a:lnTo>
                  <a:lnTo>
                    <a:pt x="62" y="2488"/>
                  </a:lnTo>
                  <a:lnTo>
                    <a:pt x="84" y="2531"/>
                  </a:lnTo>
                  <a:lnTo>
                    <a:pt x="109" y="2569"/>
                  </a:lnTo>
                  <a:lnTo>
                    <a:pt x="135" y="2606"/>
                  </a:lnTo>
                  <a:lnTo>
                    <a:pt x="165" y="2639"/>
                  </a:lnTo>
                  <a:lnTo>
                    <a:pt x="195" y="2670"/>
                  </a:lnTo>
                  <a:lnTo>
                    <a:pt x="228" y="2697"/>
                  </a:lnTo>
                  <a:lnTo>
                    <a:pt x="262" y="2721"/>
                  </a:lnTo>
                  <a:lnTo>
                    <a:pt x="297" y="2743"/>
                  </a:lnTo>
                  <a:lnTo>
                    <a:pt x="334" y="2763"/>
                  </a:lnTo>
                  <a:lnTo>
                    <a:pt x="372" y="2780"/>
                  </a:lnTo>
                  <a:lnTo>
                    <a:pt x="410" y="2794"/>
                  </a:lnTo>
                  <a:lnTo>
                    <a:pt x="450" y="2805"/>
                  </a:lnTo>
                  <a:lnTo>
                    <a:pt x="490" y="2814"/>
                  </a:lnTo>
                  <a:lnTo>
                    <a:pt x="530" y="2820"/>
                  </a:lnTo>
                  <a:lnTo>
                    <a:pt x="570" y="2824"/>
                  </a:lnTo>
                  <a:lnTo>
                    <a:pt x="611" y="2825"/>
                  </a:lnTo>
                  <a:lnTo>
                    <a:pt x="651" y="2824"/>
                  </a:lnTo>
                  <a:lnTo>
                    <a:pt x="691" y="2821"/>
                  </a:lnTo>
                  <a:lnTo>
                    <a:pt x="730" y="2816"/>
                  </a:lnTo>
                  <a:lnTo>
                    <a:pt x="768" y="2807"/>
                  </a:lnTo>
                  <a:lnTo>
                    <a:pt x="805" y="2798"/>
                  </a:lnTo>
                  <a:lnTo>
                    <a:pt x="842" y="2785"/>
                  </a:lnTo>
                  <a:lnTo>
                    <a:pt x="878" y="2771"/>
                  </a:lnTo>
                  <a:lnTo>
                    <a:pt x="911" y="2755"/>
                  </a:lnTo>
                  <a:lnTo>
                    <a:pt x="944" y="2736"/>
                  </a:lnTo>
                  <a:lnTo>
                    <a:pt x="973" y="2716"/>
                  </a:lnTo>
                  <a:lnTo>
                    <a:pt x="1001" y="2694"/>
                  </a:lnTo>
                  <a:lnTo>
                    <a:pt x="1028" y="2670"/>
                  </a:lnTo>
                  <a:lnTo>
                    <a:pt x="1052" y="2644"/>
                  </a:lnTo>
                  <a:lnTo>
                    <a:pt x="1074" y="2615"/>
                  </a:lnTo>
                  <a:lnTo>
                    <a:pt x="1093" y="2586"/>
                  </a:lnTo>
                  <a:lnTo>
                    <a:pt x="1072" y="2533"/>
                  </a:lnTo>
                  <a:lnTo>
                    <a:pt x="1079" y="2547"/>
                  </a:lnTo>
                  <a:lnTo>
                    <a:pt x="1085" y="2562"/>
                  </a:lnTo>
                  <a:lnTo>
                    <a:pt x="1093" y="2575"/>
                  </a:lnTo>
                  <a:lnTo>
                    <a:pt x="1100" y="2587"/>
                  </a:lnTo>
                  <a:lnTo>
                    <a:pt x="1107" y="2598"/>
                  </a:lnTo>
                  <a:lnTo>
                    <a:pt x="1116" y="2608"/>
                  </a:lnTo>
                  <a:lnTo>
                    <a:pt x="1123" y="2618"/>
                  </a:lnTo>
                  <a:lnTo>
                    <a:pt x="1132" y="2627"/>
                  </a:lnTo>
                  <a:lnTo>
                    <a:pt x="1140" y="2635"/>
                  </a:lnTo>
                  <a:lnTo>
                    <a:pt x="1147" y="2643"/>
                  </a:lnTo>
                  <a:lnTo>
                    <a:pt x="1156" y="2649"/>
                  </a:lnTo>
                  <a:lnTo>
                    <a:pt x="1164" y="2655"/>
                  </a:lnTo>
                  <a:lnTo>
                    <a:pt x="1173" y="2661"/>
                  </a:lnTo>
                  <a:lnTo>
                    <a:pt x="1182" y="2665"/>
                  </a:lnTo>
                  <a:lnTo>
                    <a:pt x="1190" y="2669"/>
                  </a:lnTo>
                  <a:lnTo>
                    <a:pt x="1199" y="2672"/>
                  </a:lnTo>
                  <a:lnTo>
                    <a:pt x="1207" y="2675"/>
                  </a:lnTo>
                  <a:lnTo>
                    <a:pt x="1217" y="2677"/>
                  </a:lnTo>
                  <a:lnTo>
                    <a:pt x="1225" y="2678"/>
                  </a:lnTo>
                  <a:lnTo>
                    <a:pt x="1233" y="2679"/>
                  </a:lnTo>
                  <a:lnTo>
                    <a:pt x="1251" y="2681"/>
                  </a:lnTo>
                  <a:lnTo>
                    <a:pt x="1268" y="2679"/>
                  </a:lnTo>
                  <a:lnTo>
                    <a:pt x="1285" y="2676"/>
                  </a:lnTo>
                  <a:lnTo>
                    <a:pt x="1302" y="2672"/>
                  </a:lnTo>
                  <a:lnTo>
                    <a:pt x="1318" y="2666"/>
                  </a:lnTo>
                  <a:lnTo>
                    <a:pt x="1334" y="2658"/>
                  </a:lnTo>
                  <a:lnTo>
                    <a:pt x="1346" y="2652"/>
                  </a:lnTo>
                  <a:lnTo>
                    <a:pt x="1356" y="2645"/>
                  </a:lnTo>
                  <a:lnTo>
                    <a:pt x="1366" y="2636"/>
                  </a:lnTo>
                  <a:lnTo>
                    <a:pt x="1375" y="2628"/>
                  </a:lnTo>
                  <a:lnTo>
                    <a:pt x="1384" y="2618"/>
                  </a:lnTo>
                  <a:lnTo>
                    <a:pt x="1392" y="2607"/>
                  </a:lnTo>
                  <a:lnTo>
                    <a:pt x="1399" y="2596"/>
                  </a:lnTo>
                  <a:lnTo>
                    <a:pt x="1406" y="2583"/>
                  </a:lnTo>
                  <a:lnTo>
                    <a:pt x="1413" y="2570"/>
                  </a:lnTo>
                  <a:lnTo>
                    <a:pt x="1418" y="2557"/>
                  </a:lnTo>
                  <a:lnTo>
                    <a:pt x="1425" y="2543"/>
                  </a:lnTo>
                  <a:lnTo>
                    <a:pt x="1430" y="2528"/>
                  </a:lnTo>
                  <a:lnTo>
                    <a:pt x="1439" y="2498"/>
                  </a:lnTo>
                  <a:lnTo>
                    <a:pt x="1449" y="2467"/>
                  </a:lnTo>
                  <a:lnTo>
                    <a:pt x="1464" y="2402"/>
                  </a:lnTo>
                  <a:lnTo>
                    <a:pt x="1480" y="2337"/>
                  </a:lnTo>
                  <a:lnTo>
                    <a:pt x="1489" y="2305"/>
                  </a:lnTo>
                  <a:lnTo>
                    <a:pt x="1498" y="2275"/>
                  </a:lnTo>
                  <a:lnTo>
                    <a:pt x="1502" y="2260"/>
                  </a:lnTo>
                  <a:lnTo>
                    <a:pt x="1507" y="2245"/>
                  </a:lnTo>
                  <a:lnTo>
                    <a:pt x="1514" y="2232"/>
                  </a:lnTo>
                  <a:lnTo>
                    <a:pt x="1520" y="2219"/>
                  </a:lnTo>
                  <a:lnTo>
                    <a:pt x="1534" y="2192"/>
                  </a:lnTo>
                  <a:lnTo>
                    <a:pt x="1556" y="2149"/>
                  </a:lnTo>
                  <a:lnTo>
                    <a:pt x="1586" y="2092"/>
                  </a:lnTo>
                  <a:lnTo>
                    <a:pt x="1625" y="2024"/>
                  </a:lnTo>
                  <a:lnTo>
                    <a:pt x="1671" y="1946"/>
                  </a:lnTo>
                  <a:lnTo>
                    <a:pt x="1726" y="1859"/>
                  </a:lnTo>
                  <a:lnTo>
                    <a:pt x="1755" y="1813"/>
                  </a:lnTo>
                  <a:lnTo>
                    <a:pt x="1787" y="1765"/>
                  </a:lnTo>
                  <a:lnTo>
                    <a:pt x="1819" y="1716"/>
                  </a:lnTo>
                  <a:lnTo>
                    <a:pt x="1854" y="1665"/>
                  </a:lnTo>
                  <a:lnTo>
                    <a:pt x="1891" y="1615"/>
                  </a:lnTo>
                  <a:lnTo>
                    <a:pt x="1928" y="1564"/>
                  </a:lnTo>
                  <a:lnTo>
                    <a:pt x="1968" y="1511"/>
                  </a:lnTo>
                  <a:lnTo>
                    <a:pt x="2009" y="1459"/>
                  </a:lnTo>
                  <a:lnTo>
                    <a:pt x="2051" y="1406"/>
                  </a:lnTo>
                  <a:lnTo>
                    <a:pt x="2095" y="1354"/>
                  </a:lnTo>
                  <a:lnTo>
                    <a:pt x="2141" y="1302"/>
                  </a:lnTo>
                  <a:lnTo>
                    <a:pt x="2188" y="1250"/>
                  </a:lnTo>
                  <a:lnTo>
                    <a:pt x="2236" y="1200"/>
                  </a:lnTo>
                  <a:lnTo>
                    <a:pt x="2285" y="1150"/>
                  </a:lnTo>
                  <a:lnTo>
                    <a:pt x="2337" y="1102"/>
                  </a:lnTo>
                  <a:lnTo>
                    <a:pt x="2388" y="1055"/>
                  </a:lnTo>
                  <a:lnTo>
                    <a:pt x="2442" y="1010"/>
                  </a:lnTo>
                  <a:lnTo>
                    <a:pt x="2496" y="966"/>
                  </a:lnTo>
                  <a:lnTo>
                    <a:pt x="2552" y="925"/>
                  </a:lnTo>
                  <a:lnTo>
                    <a:pt x="2609" y="885"/>
                  </a:lnTo>
                  <a:lnTo>
                    <a:pt x="2654" y="854"/>
                  </a:lnTo>
                  <a:lnTo>
                    <a:pt x="2698" y="823"/>
                  </a:lnTo>
                  <a:lnTo>
                    <a:pt x="2738" y="793"/>
                  </a:lnTo>
                  <a:lnTo>
                    <a:pt x="2777" y="762"/>
                  </a:lnTo>
                  <a:lnTo>
                    <a:pt x="2811" y="732"/>
                  </a:lnTo>
                  <a:lnTo>
                    <a:pt x="2845" y="703"/>
                  </a:lnTo>
                  <a:lnTo>
                    <a:pt x="2875" y="673"/>
                  </a:lnTo>
                  <a:lnTo>
                    <a:pt x="2905" y="645"/>
                  </a:lnTo>
                  <a:lnTo>
                    <a:pt x="2930" y="617"/>
                  </a:lnTo>
                  <a:lnTo>
                    <a:pt x="2954" y="588"/>
                  </a:lnTo>
                  <a:lnTo>
                    <a:pt x="2976" y="561"/>
                  </a:lnTo>
                  <a:lnTo>
                    <a:pt x="2995" y="534"/>
                  </a:lnTo>
                  <a:lnTo>
                    <a:pt x="3013" y="508"/>
                  </a:lnTo>
                  <a:lnTo>
                    <a:pt x="3027" y="481"/>
                  </a:lnTo>
                  <a:lnTo>
                    <a:pt x="3040" y="455"/>
                  </a:lnTo>
                  <a:lnTo>
                    <a:pt x="3052" y="430"/>
                  </a:lnTo>
                  <a:lnTo>
                    <a:pt x="3060" y="406"/>
                  </a:lnTo>
                  <a:lnTo>
                    <a:pt x="3067" y="382"/>
                  </a:lnTo>
                  <a:lnTo>
                    <a:pt x="3073" y="359"/>
                  </a:lnTo>
                  <a:lnTo>
                    <a:pt x="3076" y="337"/>
                  </a:lnTo>
                  <a:lnTo>
                    <a:pt x="3077" y="315"/>
                  </a:lnTo>
                  <a:lnTo>
                    <a:pt x="3076" y="294"/>
                  </a:lnTo>
                  <a:lnTo>
                    <a:pt x="3074" y="273"/>
                  </a:lnTo>
                  <a:lnTo>
                    <a:pt x="3069" y="253"/>
                  </a:lnTo>
                  <a:lnTo>
                    <a:pt x="3064" y="234"/>
                  </a:lnTo>
                  <a:lnTo>
                    <a:pt x="3057" y="215"/>
                  </a:lnTo>
                  <a:lnTo>
                    <a:pt x="3047" y="197"/>
                  </a:lnTo>
                  <a:lnTo>
                    <a:pt x="3037" y="180"/>
                  </a:lnTo>
                  <a:lnTo>
                    <a:pt x="3024" y="165"/>
                  </a:lnTo>
                  <a:lnTo>
                    <a:pt x="3011" y="149"/>
                  </a:lnTo>
                  <a:lnTo>
                    <a:pt x="2995" y="135"/>
                  </a:lnTo>
                  <a:lnTo>
                    <a:pt x="2978" y="122"/>
                  </a:lnTo>
                  <a:close/>
                </a:path>
              </a:pathLst>
            </a:custGeom>
            <a:solidFill>
              <a:srgbClr val="EFD9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1" name="Freeform 370"/>
            <p:cNvSpPr>
              <a:spLocks/>
            </p:cNvSpPr>
            <p:nvPr/>
          </p:nvSpPr>
          <p:spPr bwMode="auto">
            <a:xfrm>
              <a:off x="5559426" y="3251200"/>
              <a:ext cx="180975" cy="228600"/>
            </a:xfrm>
            <a:custGeom>
              <a:avLst/>
              <a:gdLst>
                <a:gd name="T0" fmla="*/ 1046221842 w 1928"/>
                <a:gd name="T1" fmla="*/ 612103194 h 2444"/>
                <a:gd name="T2" fmla="*/ 881642017 w 1928"/>
                <a:gd name="T3" fmla="*/ 763492828 h 2444"/>
                <a:gd name="T4" fmla="*/ 735248110 w 1928"/>
                <a:gd name="T5" fmla="*/ 925520964 h 2444"/>
                <a:gd name="T6" fmla="*/ 607057393 w 1928"/>
                <a:gd name="T7" fmla="*/ 1090007391 h 2444"/>
                <a:gd name="T8" fmla="*/ 499537244 w 1928"/>
                <a:gd name="T9" fmla="*/ 1247127737 h 2444"/>
                <a:gd name="T10" fmla="*/ 364729582 w 1928"/>
                <a:gd name="T11" fmla="*/ 1468070484 h 2444"/>
                <a:gd name="T12" fmla="*/ 301872325 w 1928"/>
                <a:gd name="T13" fmla="*/ 1589180920 h 2444"/>
                <a:gd name="T14" fmla="*/ 267139401 w 1928"/>
                <a:gd name="T15" fmla="*/ 1712749085 h 2444"/>
                <a:gd name="T16" fmla="*/ 234882493 w 1928"/>
                <a:gd name="T17" fmla="*/ 1824042446 h 2444"/>
                <a:gd name="T18" fmla="*/ 215031380 w 1928"/>
                <a:gd name="T19" fmla="*/ 1864961455 h 2444"/>
                <a:gd name="T20" fmla="*/ 189391557 w 1928"/>
                <a:gd name="T21" fmla="*/ 1897691275 h 2444"/>
                <a:gd name="T22" fmla="*/ 154658821 w 1928"/>
                <a:gd name="T23" fmla="*/ 1919789516 h 2444"/>
                <a:gd name="T24" fmla="*/ 113308954 w 1928"/>
                <a:gd name="T25" fmla="*/ 1930428578 h 2444"/>
                <a:gd name="T26" fmla="*/ 71950240 w 1928"/>
                <a:gd name="T27" fmla="*/ 1929606965 h 2444"/>
                <a:gd name="T28" fmla="*/ 29772269 w 1928"/>
                <a:gd name="T29" fmla="*/ 1911601823 h 2444"/>
                <a:gd name="T30" fmla="*/ 4960574 w 1928"/>
                <a:gd name="T31" fmla="*/ 1896877145 h 2444"/>
                <a:gd name="T32" fmla="*/ 28943989 w 1928"/>
                <a:gd name="T33" fmla="*/ 1936149936 h 2444"/>
                <a:gd name="T34" fmla="*/ 53755686 w 1928"/>
                <a:gd name="T35" fmla="*/ 1964794141 h 2444"/>
                <a:gd name="T36" fmla="*/ 80223743 w 1928"/>
                <a:gd name="T37" fmla="*/ 1984435026 h 2444"/>
                <a:gd name="T38" fmla="*/ 106691916 w 1928"/>
                <a:gd name="T39" fmla="*/ 1995886721 h 2444"/>
                <a:gd name="T40" fmla="*/ 141424652 w 1928"/>
                <a:gd name="T41" fmla="*/ 1999981316 h 2444"/>
                <a:gd name="T42" fmla="*/ 194360953 w 1928"/>
                <a:gd name="T43" fmla="*/ 1988529620 h 2444"/>
                <a:gd name="T44" fmla="*/ 232406666 w 1928"/>
                <a:gd name="T45" fmla="*/ 1965615753 h 2444"/>
                <a:gd name="T46" fmla="*/ 258865992 w 1928"/>
                <a:gd name="T47" fmla="*/ 1932878451 h 2444"/>
                <a:gd name="T48" fmla="*/ 278716917 w 1928"/>
                <a:gd name="T49" fmla="*/ 1891959441 h 2444"/>
                <a:gd name="T50" fmla="*/ 310974013 w 1928"/>
                <a:gd name="T51" fmla="*/ 1780675060 h 2444"/>
                <a:gd name="T52" fmla="*/ 345706749 w 1928"/>
                <a:gd name="T53" fmla="*/ 1657106895 h 2444"/>
                <a:gd name="T54" fmla="*/ 407736009 w 1928"/>
                <a:gd name="T55" fmla="*/ 1535996459 h 2444"/>
                <a:gd name="T56" fmla="*/ 542552212 w 1928"/>
                <a:gd name="T57" fmla="*/ 1315045481 h 2444"/>
                <a:gd name="T58" fmla="*/ 650063725 w 1928"/>
                <a:gd name="T59" fmla="*/ 1157925134 h 2444"/>
                <a:gd name="T60" fmla="*/ 779082347 w 1928"/>
                <a:gd name="T61" fmla="*/ 993446939 h 2444"/>
                <a:gd name="T62" fmla="*/ 925476254 w 1928"/>
                <a:gd name="T63" fmla="*/ 831418616 h 2444"/>
                <a:gd name="T64" fmla="*/ 1089227799 w 1928"/>
                <a:gd name="T65" fmla="*/ 680842550 h 2444"/>
                <a:gd name="T66" fmla="*/ 1256301474 w 1928"/>
                <a:gd name="T67" fmla="*/ 558918733 h 2444"/>
                <a:gd name="T68" fmla="*/ 1376218782 w 1928"/>
                <a:gd name="T69" fmla="*/ 468902000 h 2444"/>
                <a:gd name="T70" fmla="*/ 1468019642 w 1928"/>
                <a:gd name="T71" fmla="*/ 382157595 h 2444"/>
                <a:gd name="T72" fmla="*/ 1533362114 w 1928"/>
                <a:gd name="T73" fmla="*/ 300321072 h 2444"/>
                <a:gd name="T74" fmla="*/ 1574711511 w 1928"/>
                <a:gd name="T75" fmla="*/ 223401319 h 2444"/>
                <a:gd name="T76" fmla="*/ 1593735283 w 1928"/>
                <a:gd name="T77" fmla="*/ 153025798 h 2444"/>
                <a:gd name="T78" fmla="*/ 1591258705 w 1928"/>
                <a:gd name="T79" fmla="*/ 90830325 h 2444"/>
                <a:gd name="T80" fmla="*/ 1568923317 w 1928"/>
                <a:gd name="T81" fmla="*/ 36010203 h 2444"/>
                <a:gd name="T82" fmla="*/ 1544110975 w 1928"/>
                <a:gd name="T83" fmla="*/ 11452260 h 2444"/>
                <a:gd name="T84" fmla="*/ 1551556479 w 1928"/>
                <a:gd name="T85" fmla="*/ 62195474 h 2444"/>
                <a:gd name="T86" fmla="*/ 1543283446 w 1928"/>
                <a:gd name="T87" fmla="*/ 117837968 h 2444"/>
                <a:gd name="T88" fmla="*/ 1520955943 w 1928"/>
                <a:gd name="T89" fmla="*/ 178397395 h 2444"/>
                <a:gd name="T90" fmla="*/ 1482910652 w 1928"/>
                <a:gd name="T91" fmla="*/ 243042391 h 2444"/>
                <a:gd name="T92" fmla="*/ 1427498524 w 1928"/>
                <a:gd name="T93" fmla="*/ 310959573 h 2444"/>
                <a:gd name="T94" fmla="*/ 1353892030 w 1928"/>
                <a:gd name="T95" fmla="*/ 382971163 h 2444"/>
                <a:gd name="T96" fmla="*/ 1261262140 w 1928"/>
                <a:gd name="T97" fmla="*/ 457441325 h 24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28"/>
                <a:gd name="T148" fmla="*/ 0 h 2444"/>
                <a:gd name="T149" fmla="*/ 1928 w 1928"/>
                <a:gd name="T150" fmla="*/ 2444 h 24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28" h="2444">
                  <a:moveTo>
                    <a:pt x="1426" y="629"/>
                  </a:moveTo>
                  <a:lnTo>
                    <a:pt x="1371" y="667"/>
                  </a:lnTo>
                  <a:lnTo>
                    <a:pt x="1317" y="706"/>
                  </a:lnTo>
                  <a:lnTo>
                    <a:pt x="1265" y="748"/>
                  </a:lnTo>
                  <a:lnTo>
                    <a:pt x="1213" y="792"/>
                  </a:lnTo>
                  <a:lnTo>
                    <a:pt x="1163" y="838"/>
                  </a:lnTo>
                  <a:lnTo>
                    <a:pt x="1115" y="885"/>
                  </a:lnTo>
                  <a:lnTo>
                    <a:pt x="1066" y="933"/>
                  </a:lnTo>
                  <a:lnTo>
                    <a:pt x="1020" y="981"/>
                  </a:lnTo>
                  <a:lnTo>
                    <a:pt x="975" y="1030"/>
                  </a:lnTo>
                  <a:lnTo>
                    <a:pt x="931" y="1081"/>
                  </a:lnTo>
                  <a:lnTo>
                    <a:pt x="889" y="1131"/>
                  </a:lnTo>
                  <a:lnTo>
                    <a:pt x="848" y="1183"/>
                  </a:lnTo>
                  <a:lnTo>
                    <a:pt x="808" y="1233"/>
                  </a:lnTo>
                  <a:lnTo>
                    <a:pt x="770" y="1283"/>
                  </a:lnTo>
                  <a:lnTo>
                    <a:pt x="734" y="1332"/>
                  </a:lnTo>
                  <a:lnTo>
                    <a:pt x="699" y="1382"/>
                  </a:lnTo>
                  <a:lnTo>
                    <a:pt x="665" y="1430"/>
                  </a:lnTo>
                  <a:lnTo>
                    <a:pt x="634" y="1478"/>
                  </a:lnTo>
                  <a:lnTo>
                    <a:pt x="604" y="1524"/>
                  </a:lnTo>
                  <a:lnTo>
                    <a:pt x="575" y="1568"/>
                  </a:lnTo>
                  <a:lnTo>
                    <a:pt x="523" y="1652"/>
                  </a:lnTo>
                  <a:lnTo>
                    <a:pt x="479" y="1728"/>
                  </a:lnTo>
                  <a:lnTo>
                    <a:pt x="441" y="1794"/>
                  </a:lnTo>
                  <a:lnTo>
                    <a:pt x="411" y="1848"/>
                  </a:lnTo>
                  <a:lnTo>
                    <a:pt x="390" y="1889"/>
                  </a:lnTo>
                  <a:lnTo>
                    <a:pt x="377" y="1917"/>
                  </a:lnTo>
                  <a:lnTo>
                    <a:pt x="365" y="1942"/>
                  </a:lnTo>
                  <a:lnTo>
                    <a:pt x="356" y="1970"/>
                  </a:lnTo>
                  <a:lnTo>
                    <a:pt x="346" y="1999"/>
                  </a:lnTo>
                  <a:lnTo>
                    <a:pt x="338" y="2030"/>
                  </a:lnTo>
                  <a:lnTo>
                    <a:pt x="323" y="2093"/>
                  </a:lnTo>
                  <a:lnTo>
                    <a:pt x="308" y="2156"/>
                  </a:lnTo>
                  <a:lnTo>
                    <a:pt x="299" y="2186"/>
                  </a:lnTo>
                  <a:lnTo>
                    <a:pt x="290" y="2214"/>
                  </a:lnTo>
                  <a:lnTo>
                    <a:pt x="284" y="2229"/>
                  </a:lnTo>
                  <a:lnTo>
                    <a:pt x="279" y="2243"/>
                  </a:lnTo>
                  <a:lnTo>
                    <a:pt x="274" y="2255"/>
                  </a:lnTo>
                  <a:lnTo>
                    <a:pt x="268" y="2268"/>
                  </a:lnTo>
                  <a:lnTo>
                    <a:pt x="260" y="2279"/>
                  </a:lnTo>
                  <a:lnTo>
                    <a:pt x="253" y="2291"/>
                  </a:lnTo>
                  <a:lnTo>
                    <a:pt x="246" y="2301"/>
                  </a:lnTo>
                  <a:lnTo>
                    <a:pt x="237" y="2311"/>
                  </a:lnTo>
                  <a:lnTo>
                    <a:pt x="229" y="2319"/>
                  </a:lnTo>
                  <a:lnTo>
                    <a:pt x="219" y="2328"/>
                  </a:lnTo>
                  <a:lnTo>
                    <a:pt x="209" y="2334"/>
                  </a:lnTo>
                  <a:lnTo>
                    <a:pt x="198" y="2340"/>
                  </a:lnTo>
                  <a:lnTo>
                    <a:pt x="187" y="2346"/>
                  </a:lnTo>
                  <a:lnTo>
                    <a:pt x="175" y="2351"/>
                  </a:lnTo>
                  <a:lnTo>
                    <a:pt x="163" y="2355"/>
                  </a:lnTo>
                  <a:lnTo>
                    <a:pt x="150" y="2357"/>
                  </a:lnTo>
                  <a:lnTo>
                    <a:pt x="137" y="2359"/>
                  </a:lnTo>
                  <a:lnTo>
                    <a:pt x="125" y="2361"/>
                  </a:lnTo>
                  <a:lnTo>
                    <a:pt x="112" y="2361"/>
                  </a:lnTo>
                  <a:lnTo>
                    <a:pt x="100" y="2360"/>
                  </a:lnTo>
                  <a:lnTo>
                    <a:pt x="87" y="2358"/>
                  </a:lnTo>
                  <a:lnTo>
                    <a:pt x="74" y="2354"/>
                  </a:lnTo>
                  <a:lnTo>
                    <a:pt x="61" y="2350"/>
                  </a:lnTo>
                  <a:lnTo>
                    <a:pt x="48" y="2343"/>
                  </a:lnTo>
                  <a:lnTo>
                    <a:pt x="36" y="2336"/>
                  </a:lnTo>
                  <a:lnTo>
                    <a:pt x="24" y="2328"/>
                  </a:lnTo>
                  <a:lnTo>
                    <a:pt x="11" y="2317"/>
                  </a:lnTo>
                  <a:lnTo>
                    <a:pt x="0" y="2305"/>
                  </a:lnTo>
                  <a:lnTo>
                    <a:pt x="6" y="2318"/>
                  </a:lnTo>
                  <a:lnTo>
                    <a:pt x="13" y="2332"/>
                  </a:lnTo>
                  <a:lnTo>
                    <a:pt x="20" y="2344"/>
                  </a:lnTo>
                  <a:lnTo>
                    <a:pt x="27" y="2355"/>
                  </a:lnTo>
                  <a:lnTo>
                    <a:pt x="35" y="2366"/>
                  </a:lnTo>
                  <a:lnTo>
                    <a:pt x="42" y="2376"/>
                  </a:lnTo>
                  <a:lnTo>
                    <a:pt x="49" y="2385"/>
                  </a:lnTo>
                  <a:lnTo>
                    <a:pt x="57" y="2394"/>
                  </a:lnTo>
                  <a:lnTo>
                    <a:pt x="65" y="2401"/>
                  </a:lnTo>
                  <a:lnTo>
                    <a:pt x="72" y="2408"/>
                  </a:lnTo>
                  <a:lnTo>
                    <a:pt x="81" y="2415"/>
                  </a:lnTo>
                  <a:lnTo>
                    <a:pt x="88" y="2420"/>
                  </a:lnTo>
                  <a:lnTo>
                    <a:pt x="97" y="2425"/>
                  </a:lnTo>
                  <a:lnTo>
                    <a:pt x="105" y="2429"/>
                  </a:lnTo>
                  <a:lnTo>
                    <a:pt x="113" y="2434"/>
                  </a:lnTo>
                  <a:lnTo>
                    <a:pt x="122" y="2437"/>
                  </a:lnTo>
                  <a:lnTo>
                    <a:pt x="129" y="2439"/>
                  </a:lnTo>
                  <a:lnTo>
                    <a:pt x="137" y="2441"/>
                  </a:lnTo>
                  <a:lnTo>
                    <a:pt x="146" y="2442"/>
                  </a:lnTo>
                  <a:lnTo>
                    <a:pt x="154" y="2443"/>
                  </a:lnTo>
                  <a:lnTo>
                    <a:pt x="171" y="2444"/>
                  </a:lnTo>
                  <a:lnTo>
                    <a:pt x="188" y="2443"/>
                  </a:lnTo>
                  <a:lnTo>
                    <a:pt x="204" y="2440"/>
                  </a:lnTo>
                  <a:lnTo>
                    <a:pt x="220" y="2436"/>
                  </a:lnTo>
                  <a:lnTo>
                    <a:pt x="235" y="2430"/>
                  </a:lnTo>
                  <a:lnTo>
                    <a:pt x="251" y="2423"/>
                  </a:lnTo>
                  <a:lnTo>
                    <a:pt x="261" y="2417"/>
                  </a:lnTo>
                  <a:lnTo>
                    <a:pt x="272" y="2411"/>
                  </a:lnTo>
                  <a:lnTo>
                    <a:pt x="281" y="2402"/>
                  </a:lnTo>
                  <a:lnTo>
                    <a:pt x="290" y="2394"/>
                  </a:lnTo>
                  <a:lnTo>
                    <a:pt x="298" y="2384"/>
                  </a:lnTo>
                  <a:lnTo>
                    <a:pt x="305" y="2374"/>
                  </a:lnTo>
                  <a:lnTo>
                    <a:pt x="313" y="2362"/>
                  </a:lnTo>
                  <a:lnTo>
                    <a:pt x="320" y="2351"/>
                  </a:lnTo>
                  <a:lnTo>
                    <a:pt x="326" y="2338"/>
                  </a:lnTo>
                  <a:lnTo>
                    <a:pt x="332" y="2326"/>
                  </a:lnTo>
                  <a:lnTo>
                    <a:pt x="337" y="2312"/>
                  </a:lnTo>
                  <a:lnTo>
                    <a:pt x="342" y="2297"/>
                  </a:lnTo>
                  <a:lnTo>
                    <a:pt x="352" y="2269"/>
                  </a:lnTo>
                  <a:lnTo>
                    <a:pt x="360" y="2239"/>
                  </a:lnTo>
                  <a:lnTo>
                    <a:pt x="376" y="2176"/>
                  </a:lnTo>
                  <a:lnTo>
                    <a:pt x="390" y="2113"/>
                  </a:lnTo>
                  <a:lnTo>
                    <a:pt x="399" y="2082"/>
                  </a:lnTo>
                  <a:lnTo>
                    <a:pt x="408" y="2053"/>
                  </a:lnTo>
                  <a:lnTo>
                    <a:pt x="418" y="2025"/>
                  </a:lnTo>
                  <a:lnTo>
                    <a:pt x="429" y="1999"/>
                  </a:lnTo>
                  <a:lnTo>
                    <a:pt x="443" y="1972"/>
                  </a:lnTo>
                  <a:lnTo>
                    <a:pt x="464" y="1931"/>
                  </a:lnTo>
                  <a:lnTo>
                    <a:pt x="493" y="1877"/>
                  </a:lnTo>
                  <a:lnTo>
                    <a:pt x="531" y="1811"/>
                  </a:lnTo>
                  <a:lnTo>
                    <a:pt x="575" y="1735"/>
                  </a:lnTo>
                  <a:lnTo>
                    <a:pt x="628" y="1651"/>
                  </a:lnTo>
                  <a:lnTo>
                    <a:pt x="656" y="1607"/>
                  </a:lnTo>
                  <a:lnTo>
                    <a:pt x="686" y="1561"/>
                  </a:lnTo>
                  <a:lnTo>
                    <a:pt x="718" y="1514"/>
                  </a:lnTo>
                  <a:lnTo>
                    <a:pt x="752" y="1465"/>
                  </a:lnTo>
                  <a:lnTo>
                    <a:pt x="786" y="1415"/>
                  </a:lnTo>
                  <a:lnTo>
                    <a:pt x="823" y="1366"/>
                  </a:lnTo>
                  <a:lnTo>
                    <a:pt x="861" y="1316"/>
                  </a:lnTo>
                  <a:lnTo>
                    <a:pt x="901" y="1265"/>
                  </a:lnTo>
                  <a:lnTo>
                    <a:pt x="942" y="1214"/>
                  </a:lnTo>
                  <a:lnTo>
                    <a:pt x="984" y="1164"/>
                  </a:lnTo>
                  <a:lnTo>
                    <a:pt x="1028" y="1114"/>
                  </a:lnTo>
                  <a:lnTo>
                    <a:pt x="1073" y="1064"/>
                  </a:lnTo>
                  <a:lnTo>
                    <a:pt x="1119" y="1016"/>
                  </a:lnTo>
                  <a:lnTo>
                    <a:pt x="1167" y="968"/>
                  </a:lnTo>
                  <a:lnTo>
                    <a:pt x="1216" y="921"/>
                  </a:lnTo>
                  <a:lnTo>
                    <a:pt x="1266" y="875"/>
                  </a:lnTo>
                  <a:lnTo>
                    <a:pt x="1317" y="832"/>
                  </a:lnTo>
                  <a:lnTo>
                    <a:pt x="1370" y="789"/>
                  </a:lnTo>
                  <a:lnTo>
                    <a:pt x="1423" y="749"/>
                  </a:lnTo>
                  <a:lnTo>
                    <a:pt x="1478" y="712"/>
                  </a:lnTo>
                  <a:lnTo>
                    <a:pt x="1519" y="683"/>
                  </a:lnTo>
                  <a:lnTo>
                    <a:pt x="1559" y="655"/>
                  </a:lnTo>
                  <a:lnTo>
                    <a:pt x="1596" y="628"/>
                  </a:lnTo>
                  <a:lnTo>
                    <a:pt x="1631" y="601"/>
                  </a:lnTo>
                  <a:lnTo>
                    <a:pt x="1664" y="573"/>
                  </a:lnTo>
                  <a:lnTo>
                    <a:pt x="1694" y="546"/>
                  </a:lnTo>
                  <a:lnTo>
                    <a:pt x="1724" y="519"/>
                  </a:lnTo>
                  <a:lnTo>
                    <a:pt x="1750" y="492"/>
                  </a:lnTo>
                  <a:lnTo>
                    <a:pt x="1775" y="467"/>
                  </a:lnTo>
                  <a:lnTo>
                    <a:pt x="1797" y="441"/>
                  </a:lnTo>
                  <a:lnTo>
                    <a:pt x="1818" y="416"/>
                  </a:lnTo>
                  <a:lnTo>
                    <a:pt x="1837" y="391"/>
                  </a:lnTo>
                  <a:lnTo>
                    <a:pt x="1854" y="367"/>
                  </a:lnTo>
                  <a:lnTo>
                    <a:pt x="1870" y="343"/>
                  </a:lnTo>
                  <a:lnTo>
                    <a:pt x="1883" y="319"/>
                  </a:lnTo>
                  <a:lnTo>
                    <a:pt x="1895" y="295"/>
                  </a:lnTo>
                  <a:lnTo>
                    <a:pt x="1904" y="273"/>
                  </a:lnTo>
                  <a:lnTo>
                    <a:pt x="1913" y="251"/>
                  </a:lnTo>
                  <a:lnTo>
                    <a:pt x="1919" y="229"/>
                  </a:lnTo>
                  <a:lnTo>
                    <a:pt x="1924" y="208"/>
                  </a:lnTo>
                  <a:lnTo>
                    <a:pt x="1927" y="187"/>
                  </a:lnTo>
                  <a:lnTo>
                    <a:pt x="1928" y="167"/>
                  </a:lnTo>
                  <a:lnTo>
                    <a:pt x="1928" y="147"/>
                  </a:lnTo>
                  <a:lnTo>
                    <a:pt x="1927" y="129"/>
                  </a:lnTo>
                  <a:lnTo>
                    <a:pt x="1924" y="111"/>
                  </a:lnTo>
                  <a:lnTo>
                    <a:pt x="1919" y="93"/>
                  </a:lnTo>
                  <a:lnTo>
                    <a:pt x="1914" y="75"/>
                  </a:lnTo>
                  <a:lnTo>
                    <a:pt x="1906" y="59"/>
                  </a:lnTo>
                  <a:lnTo>
                    <a:pt x="1897" y="44"/>
                  </a:lnTo>
                  <a:lnTo>
                    <a:pt x="1887" y="28"/>
                  </a:lnTo>
                  <a:lnTo>
                    <a:pt x="1876" y="13"/>
                  </a:lnTo>
                  <a:lnTo>
                    <a:pt x="1863" y="0"/>
                  </a:lnTo>
                  <a:lnTo>
                    <a:pt x="1867" y="14"/>
                  </a:lnTo>
                  <a:lnTo>
                    <a:pt x="1872" y="29"/>
                  </a:lnTo>
                  <a:lnTo>
                    <a:pt x="1874" y="45"/>
                  </a:lnTo>
                  <a:lnTo>
                    <a:pt x="1875" y="60"/>
                  </a:lnTo>
                  <a:lnTo>
                    <a:pt x="1876" y="76"/>
                  </a:lnTo>
                  <a:lnTo>
                    <a:pt x="1875" y="93"/>
                  </a:lnTo>
                  <a:lnTo>
                    <a:pt x="1874" y="110"/>
                  </a:lnTo>
                  <a:lnTo>
                    <a:pt x="1871" y="127"/>
                  </a:lnTo>
                  <a:lnTo>
                    <a:pt x="1866" y="144"/>
                  </a:lnTo>
                  <a:lnTo>
                    <a:pt x="1861" y="162"/>
                  </a:lnTo>
                  <a:lnTo>
                    <a:pt x="1855" y="181"/>
                  </a:lnTo>
                  <a:lnTo>
                    <a:pt x="1848" y="199"/>
                  </a:lnTo>
                  <a:lnTo>
                    <a:pt x="1839" y="218"/>
                  </a:lnTo>
                  <a:lnTo>
                    <a:pt x="1830" y="238"/>
                  </a:lnTo>
                  <a:lnTo>
                    <a:pt x="1818" y="257"/>
                  </a:lnTo>
                  <a:lnTo>
                    <a:pt x="1807" y="276"/>
                  </a:lnTo>
                  <a:lnTo>
                    <a:pt x="1793" y="297"/>
                  </a:lnTo>
                  <a:lnTo>
                    <a:pt x="1778" y="317"/>
                  </a:lnTo>
                  <a:lnTo>
                    <a:pt x="1761" y="338"/>
                  </a:lnTo>
                  <a:lnTo>
                    <a:pt x="1745" y="359"/>
                  </a:lnTo>
                  <a:lnTo>
                    <a:pt x="1726" y="380"/>
                  </a:lnTo>
                  <a:lnTo>
                    <a:pt x="1706" y="402"/>
                  </a:lnTo>
                  <a:lnTo>
                    <a:pt x="1684" y="424"/>
                  </a:lnTo>
                  <a:lnTo>
                    <a:pt x="1661" y="445"/>
                  </a:lnTo>
                  <a:lnTo>
                    <a:pt x="1637" y="468"/>
                  </a:lnTo>
                  <a:lnTo>
                    <a:pt x="1611" y="490"/>
                  </a:lnTo>
                  <a:lnTo>
                    <a:pt x="1584" y="513"/>
                  </a:lnTo>
                  <a:lnTo>
                    <a:pt x="1555" y="535"/>
                  </a:lnTo>
                  <a:lnTo>
                    <a:pt x="1525" y="559"/>
                  </a:lnTo>
                  <a:lnTo>
                    <a:pt x="1494" y="582"/>
                  </a:lnTo>
                  <a:lnTo>
                    <a:pt x="1460" y="606"/>
                  </a:lnTo>
                  <a:lnTo>
                    <a:pt x="1426" y="629"/>
                  </a:lnTo>
                  <a:close/>
                </a:path>
              </a:pathLst>
            </a:custGeom>
            <a:solidFill>
              <a:srgbClr val="EDCC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2" name="Freeform 371"/>
            <p:cNvSpPr>
              <a:spLocks/>
            </p:cNvSpPr>
            <p:nvPr/>
          </p:nvSpPr>
          <p:spPr bwMode="auto">
            <a:xfrm>
              <a:off x="5459413" y="3236913"/>
              <a:ext cx="282575" cy="257175"/>
            </a:xfrm>
            <a:custGeom>
              <a:avLst/>
              <a:gdLst>
                <a:gd name="T0" fmla="*/ 1184993640 w 3021"/>
                <a:gd name="T1" fmla="*/ 330706310 h 2756"/>
                <a:gd name="T2" fmla="*/ 1381403874 w 3021"/>
                <a:gd name="T3" fmla="*/ 219388207 h 2756"/>
                <a:gd name="T4" fmla="*/ 1572081793 w 3021"/>
                <a:gd name="T5" fmla="*/ 127566547 h 2756"/>
                <a:gd name="T6" fmla="*/ 1755403598 w 3021"/>
                <a:gd name="T7" fmla="*/ 57687920 h 2756"/>
                <a:gd name="T8" fmla="*/ 1928898792 w 3021"/>
                <a:gd name="T9" fmla="*/ 13000496 h 2756"/>
                <a:gd name="T10" fmla="*/ 2089297327 w 3021"/>
                <a:gd name="T11" fmla="*/ 0 h 2756"/>
                <a:gd name="T12" fmla="*/ 2147483647 w 3021"/>
                <a:gd name="T13" fmla="*/ 18686525 h 2756"/>
                <a:gd name="T14" fmla="*/ 2147483647 w 3021"/>
                <a:gd name="T15" fmla="*/ 74754872 h 2756"/>
                <a:gd name="T16" fmla="*/ 2147483647 w 3021"/>
                <a:gd name="T17" fmla="*/ 125946886 h 2756"/>
                <a:gd name="T18" fmla="*/ 2147483647 w 3021"/>
                <a:gd name="T19" fmla="*/ 132442792 h 2756"/>
                <a:gd name="T20" fmla="*/ 2147483647 w 3021"/>
                <a:gd name="T21" fmla="*/ 149509744 h 2756"/>
                <a:gd name="T22" fmla="*/ 2147483647 w 3021"/>
                <a:gd name="T23" fmla="*/ 186882782 h 2756"/>
                <a:gd name="T24" fmla="*/ 2147483647 w 3021"/>
                <a:gd name="T25" fmla="*/ 208825933 h 2756"/>
                <a:gd name="T26" fmla="*/ 2147483647 w 3021"/>
                <a:gd name="T27" fmla="*/ 232388791 h 2756"/>
                <a:gd name="T28" fmla="*/ 2147483647 w 3021"/>
                <a:gd name="T29" fmla="*/ 262456046 h 2756"/>
                <a:gd name="T30" fmla="*/ 2147483647 w 3021"/>
                <a:gd name="T31" fmla="*/ 310391545 h 2756"/>
                <a:gd name="T32" fmla="*/ 2147483647 w 3021"/>
                <a:gd name="T33" fmla="*/ 385146207 h 2756"/>
                <a:gd name="T34" fmla="*/ 2147483647 w 3021"/>
                <a:gd name="T35" fmla="*/ 375393717 h 2756"/>
                <a:gd name="T36" fmla="*/ 2082743760 w 3021"/>
                <a:gd name="T37" fmla="*/ 388394300 h 2756"/>
                <a:gd name="T38" fmla="*/ 1952627227 w 3021"/>
                <a:gd name="T39" fmla="*/ 420899585 h 2756"/>
                <a:gd name="T40" fmla="*/ 1814319858 w 3021"/>
                <a:gd name="T41" fmla="*/ 471273394 h 2756"/>
                <a:gd name="T42" fmla="*/ 1630194384 w 3021"/>
                <a:gd name="T43" fmla="*/ 553342424 h 2756"/>
                <a:gd name="T44" fmla="*/ 1301209096 w 3021"/>
                <a:gd name="T45" fmla="*/ 720728950 h 2756"/>
                <a:gd name="T46" fmla="*/ 1155535510 w 3021"/>
                <a:gd name="T47" fmla="*/ 797921921 h 2756"/>
                <a:gd name="T48" fmla="*/ 980403794 w 3021"/>
                <a:gd name="T49" fmla="*/ 917363802 h 2756"/>
                <a:gd name="T50" fmla="*/ 770082944 w 3021"/>
                <a:gd name="T51" fmla="*/ 1083940731 h 2756"/>
                <a:gd name="T52" fmla="*/ 648146025 w 3021"/>
                <a:gd name="T53" fmla="*/ 1193630122 h 2756"/>
                <a:gd name="T54" fmla="*/ 532761925 w 3021"/>
                <a:gd name="T55" fmla="*/ 1308196505 h 2756"/>
                <a:gd name="T56" fmla="*/ 431280773 w 3021"/>
                <a:gd name="T57" fmla="*/ 1426829163 h 2756"/>
                <a:gd name="T58" fmla="*/ 354349403 w 3021"/>
                <a:gd name="T59" fmla="*/ 1547899197 h 2756"/>
                <a:gd name="T60" fmla="*/ 310157531 w 3021"/>
                <a:gd name="T61" fmla="*/ 1677094689 h 2756"/>
                <a:gd name="T62" fmla="*/ 290524327 w 3021"/>
                <a:gd name="T63" fmla="*/ 1803040969 h 2756"/>
                <a:gd name="T64" fmla="*/ 291338098 w 3021"/>
                <a:gd name="T65" fmla="*/ 1876986407 h 2756"/>
                <a:gd name="T66" fmla="*/ 300340836 w 3021"/>
                <a:gd name="T67" fmla="*/ 1933863493 h 2756"/>
                <a:gd name="T68" fmla="*/ 315074578 w 3021"/>
                <a:gd name="T69" fmla="*/ 1989113174 h 2756"/>
                <a:gd name="T70" fmla="*/ 348627378 w 3021"/>
                <a:gd name="T71" fmla="*/ 2064678553 h 2756"/>
                <a:gd name="T72" fmla="*/ 396905222 w 3021"/>
                <a:gd name="T73" fmla="*/ 2132118847 h 2756"/>
                <a:gd name="T74" fmla="*/ 455830836 w 3021"/>
                <a:gd name="T75" fmla="*/ 2147483647 h 2756"/>
                <a:gd name="T76" fmla="*/ 522123040 w 3021"/>
                <a:gd name="T77" fmla="*/ 2147483647 h 2756"/>
                <a:gd name="T78" fmla="*/ 483653193 w 3021"/>
                <a:gd name="T79" fmla="*/ 2147483647 h 2756"/>
                <a:gd name="T80" fmla="*/ 410002630 w 3021"/>
                <a:gd name="T81" fmla="*/ 2147483647 h 2756"/>
                <a:gd name="T82" fmla="*/ 337166117 w 3021"/>
                <a:gd name="T83" fmla="*/ 2147483647 h 2756"/>
                <a:gd name="T84" fmla="*/ 267610224 w 3021"/>
                <a:gd name="T85" fmla="*/ 2147483647 h 2756"/>
                <a:gd name="T86" fmla="*/ 201318020 w 3021"/>
                <a:gd name="T87" fmla="*/ 2147483647 h 2756"/>
                <a:gd name="T88" fmla="*/ 142392452 w 3021"/>
                <a:gd name="T89" fmla="*/ 2097183371 h 2756"/>
                <a:gd name="T90" fmla="*/ 91656155 w 3021"/>
                <a:gd name="T91" fmla="*/ 2034619322 h 2756"/>
                <a:gd name="T92" fmla="*/ 49922713 w 3021"/>
                <a:gd name="T93" fmla="*/ 1959046478 h 2756"/>
                <a:gd name="T94" fmla="*/ 29458423 w 3021"/>
                <a:gd name="T95" fmla="*/ 1901358675 h 2756"/>
                <a:gd name="T96" fmla="*/ 18005761 w 3021"/>
                <a:gd name="T97" fmla="*/ 1869672039 h 2756"/>
                <a:gd name="T98" fmla="*/ 3272202 w 3021"/>
                <a:gd name="T99" fmla="*/ 1794106660 h 2756"/>
                <a:gd name="T100" fmla="*/ 822377 w 3021"/>
                <a:gd name="T101" fmla="*/ 1714475753 h 2756"/>
                <a:gd name="T102" fmla="*/ 13911185 w 3021"/>
                <a:gd name="T103" fmla="*/ 1629968600 h 2756"/>
                <a:gd name="T104" fmla="*/ 43369508 w 3021"/>
                <a:gd name="T105" fmla="*/ 1529213145 h 2756"/>
                <a:gd name="T106" fmla="*/ 99845333 w 3021"/>
                <a:gd name="T107" fmla="*/ 1385389290 h 2756"/>
                <a:gd name="T108" fmla="*/ 180862487 w 3021"/>
                <a:gd name="T109" fmla="*/ 1238318089 h 2756"/>
                <a:gd name="T110" fmla="*/ 284793697 w 3021"/>
                <a:gd name="T111" fmla="*/ 1090436171 h 2756"/>
                <a:gd name="T112" fmla="*/ 410002630 w 3021"/>
                <a:gd name="T113" fmla="*/ 941745029 h 2756"/>
                <a:gd name="T114" fmla="*/ 554031089 w 3021"/>
                <a:gd name="T115" fmla="*/ 797111950 h 2756"/>
                <a:gd name="T116" fmla="*/ 716074376 w 3021"/>
                <a:gd name="T117" fmla="*/ 655726405 h 2756"/>
                <a:gd name="T118" fmla="*/ 893655449 w 3021"/>
                <a:gd name="T119" fmla="*/ 520027262 h 2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021"/>
                <a:gd name="T181" fmla="*/ 0 h 2756"/>
                <a:gd name="T182" fmla="*/ 3021 w 3021"/>
                <a:gd name="T183" fmla="*/ 2756 h 2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021" h="2756">
                  <a:moveTo>
                    <a:pt x="1266" y="521"/>
                  </a:moveTo>
                  <a:lnTo>
                    <a:pt x="1327" y="482"/>
                  </a:lnTo>
                  <a:lnTo>
                    <a:pt x="1388" y="443"/>
                  </a:lnTo>
                  <a:lnTo>
                    <a:pt x="1448" y="407"/>
                  </a:lnTo>
                  <a:lnTo>
                    <a:pt x="1509" y="371"/>
                  </a:lnTo>
                  <a:lnTo>
                    <a:pt x="1569" y="335"/>
                  </a:lnTo>
                  <a:lnTo>
                    <a:pt x="1629" y="302"/>
                  </a:lnTo>
                  <a:lnTo>
                    <a:pt x="1688" y="270"/>
                  </a:lnTo>
                  <a:lnTo>
                    <a:pt x="1747" y="240"/>
                  </a:lnTo>
                  <a:lnTo>
                    <a:pt x="1806" y="210"/>
                  </a:lnTo>
                  <a:lnTo>
                    <a:pt x="1864" y="182"/>
                  </a:lnTo>
                  <a:lnTo>
                    <a:pt x="1921" y="157"/>
                  </a:lnTo>
                  <a:lnTo>
                    <a:pt x="1978" y="133"/>
                  </a:lnTo>
                  <a:lnTo>
                    <a:pt x="2035" y="110"/>
                  </a:lnTo>
                  <a:lnTo>
                    <a:pt x="2090" y="90"/>
                  </a:lnTo>
                  <a:lnTo>
                    <a:pt x="2145" y="71"/>
                  </a:lnTo>
                  <a:lnTo>
                    <a:pt x="2200" y="54"/>
                  </a:lnTo>
                  <a:lnTo>
                    <a:pt x="2253" y="40"/>
                  </a:lnTo>
                  <a:lnTo>
                    <a:pt x="2306" y="27"/>
                  </a:lnTo>
                  <a:lnTo>
                    <a:pt x="2357" y="16"/>
                  </a:lnTo>
                  <a:lnTo>
                    <a:pt x="2407" y="9"/>
                  </a:lnTo>
                  <a:lnTo>
                    <a:pt x="2458" y="3"/>
                  </a:lnTo>
                  <a:lnTo>
                    <a:pt x="2506" y="0"/>
                  </a:lnTo>
                  <a:lnTo>
                    <a:pt x="2553" y="0"/>
                  </a:lnTo>
                  <a:lnTo>
                    <a:pt x="2601" y="1"/>
                  </a:lnTo>
                  <a:lnTo>
                    <a:pt x="2646" y="6"/>
                  </a:lnTo>
                  <a:lnTo>
                    <a:pt x="2690" y="13"/>
                  </a:lnTo>
                  <a:lnTo>
                    <a:pt x="2733" y="23"/>
                  </a:lnTo>
                  <a:lnTo>
                    <a:pt x="2775" y="35"/>
                  </a:lnTo>
                  <a:lnTo>
                    <a:pt x="2816" y="51"/>
                  </a:lnTo>
                  <a:lnTo>
                    <a:pt x="2855" y="70"/>
                  </a:lnTo>
                  <a:lnTo>
                    <a:pt x="2892" y="92"/>
                  </a:lnTo>
                  <a:lnTo>
                    <a:pt x="2928" y="116"/>
                  </a:lnTo>
                  <a:lnTo>
                    <a:pt x="2943" y="129"/>
                  </a:lnTo>
                  <a:lnTo>
                    <a:pt x="2956" y="141"/>
                  </a:lnTo>
                  <a:lnTo>
                    <a:pt x="2969" y="155"/>
                  </a:lnTo>
                  <a:lnTo>
                    <a:pt x="2981" y="168"/>
                  </a:lnTo>
                  <a:lnTo>
                    <a:pt x="2961" y="166"/>
                  </a:lnTo>
                  <a:lnTo>
                    <a:pt x="2941" y="164"/>
                  </a:lnTo>
                  <a:lnTo>
                    <a:pt x="2921" y="163"/>
                  </a:lnTo>
                  <a:lnTo>
                    <a:pt x="2901" y="162"/>
                  </a:lnTo>
                  <a:lnTo>
                    <a:pt x="2907" y="165"/>
                  </a:lnTo>
                  <a:lnTo>
                    <a:pt x="2913" y="168"/>
                  </a:lnTo>
                  <a:lnTo>
                    <a:pt x="2935" y="184"/>
                  </a:lnTo>
                  <a:lnTo>
                    <a:pt x="2956" y="198"/>
                  </a:lnTo>
                  <a:lnTo>
                    <a:pt x="2974" y="210"/>
                  </a:lnTo>
                  <a:lnTo>
                    <a:pt x="2990" y="223"/>
                  </a:lnTo>
                  <a:lnTo>
                    <a:pt x="2996" y="230"/>
                  </a:lnTo>
                  <a:lnTo>
                    <a:pt x="3003" y="237"/>
                  </a:lnTo>
                  <a:lnTo>
                    <a:pt x="3008" y="243"/>
                  </a:lnTo>
                  <a:lnTo>
                    <a:pt x="3012" y="249"/>
                  </a:lnTo>
                  <a:lnTo>
                    <a:pt x="3015" y="257"/>
                  </a:lnTo>
                  <a:lnTo>
                    <a:pt x="3018" y="263"/>
                  </a:lnTo>
                  <a:lnTo>
                    <a:pt x="3019" y="270"/>
                  </a:lnTo>
                  <a:lnTo>
                    <a:pt x="3021" y="278"/>
                  </a:lnTo>
                  <a:lnTo>
                    <a:pt x="3021" y="286"/>
                  </a:lnTo>
                  <a:lnTo>
                    <a:pt x="3018" y="294"/>
                  </a:lnTo>
                  <a:lnTo>
                    <a:pt x="3016" y="304"/>
                  </a:lnTo>
                  <a:lnTo>
                    <a:pt x="3012" y="312"/>
                  </a:lnTo>
                  <a:lnTo>
                    <a:pt x="3008" y="323"/>
                  </a:lnTo>
                  <a:lnTo>
                    <a:pt x="3002" y="333"/>
                  </a:lnTo>
                  <a:lnTo>
                    <a:pt x="2994" y="345"/>
                  </a:lnTo>
                  <a:lnTo>
                    <a:pt x="2987" y="356"/>
                  </a:lnTo>
                  <a:lnTo>
                    <a:pt x="2966" y="382"/>
                  </a:lnTo>
                  <a:lnTo>
                    <a:pt x="2940" y="412"/>
                  </a:lnTo>
                  <a:lnTo>
                    <a:pt x="2908" y="444"/>
                  </a:lnTo>
                  <a:lnTo>
                    <a:pt x="2870" y="481"/>
                  </a:lnTo>
                  <a:lnTo>
                    <a:pt x="2836" y="474"/>
                  </a:lnTo>
                  <a:lnTo>
                    <a:pt x="2801" y="468"/>
                  </a:lnTo>
                  <a:lnTo>
                    <a:pt x="2766" y="464"/>
                  </a:lnTo>
                  <a:lnTo>
                    <a:pt x="2731" y="462"/>
                  </a:lnTo>
                  <a:lnTo>
                    <a:pt x="2695" y="462"/>
                  </a:lnTo>
                  <a:lnTo>
                    <a:pt x="2658" y="463"/>
                  </a:lnTo>
                  <a:lnTo>
                    <a:pt x="2621" y="466"/>
                  </a:lnTo>
                  <a:lnTo>
                    <a:pt x="2584" y="472"/>
                  </a:lnTo>
                  <a:lnTo>
                    <a:pt x="2545" y="478"/>
                  </a:lnTo>
                  <a:lnTo>
                    <a:pt x="2506" y="486"/>
                  </a:lnTo>
                  <a:lnTo>
                    <a:pt x="2467" y="496"/>
                  </a:lnTo>
                  <a:lnTo>
                    <a:pt x="2427" y="506"/>
                  </a:lnTo>
                  <a:lnTo>
                    <a:pt x="2386" y="518"/>
                  </a:lnTo>
                  <a:lnTo>
                    <a:pt x="2346" y="531"/>
                  </a:lnTo>
                  <a:lnTo>
                    <a:pt x="2304" y="547"/>
                  </a:lnTo>
                  <a:lnTo>
                    <a:pt x="2262" y="563"/>
                  </a:lnTo>
                  <a:lnTo>
                    <a:pt x="2217" y="580"/>
                  </a:lnTo>
                  <a:lnTo>
                    <a:pt x="2174" y="598"/>
                  </a:lnTo>
                  <a:lnTo>
                    <a:pt x="2129" y="617"/>
                  </a:lnTo>
                  <a:lnTo>
                    <a:pt x="2084" y="638"/>
                  </a:lnTo>
                  <a:lnTo>
                    <a:pt x="1992" y="681"/>
                  </a:lnTo>
                  <a:lnTo>
                    <a:pt x="1896" y="728"/>
                  </a:lnTo>
                  <a:lnTo>
                    <a:pt x="1797" y="779"/>
                  </a:lnTo>
                  <a:lnTo>
                    <a:pt x="1695" y="831"/>
                  </a:lnTo>
                  <a:lnTo>
                    <a:pt x="1590" y="887"/>
                  </a:lnTo>
                  <a:lnTo>
                    <a:pt x="1481" y="943"/>
                  </a:lnTo>
                  <a:lnTo>
                    <a:pt x="1460" y="955"/>
                  </a:lnTo>
                  <a:lnTo>
                    <a:pt x="1438" y="968"/>
                  </a:lnTo>
                  <a:lnTo>
                    <a:pt x="1412" y="982"/>
                  </a:lnTo>
                  <a:lnTo>
                    <a:pt x="1386" y="999"/>
                  </a:lnTo>
                  <a:lnTo>
                    <a:pt x="1329" y="1037"/>
                  </a:lnTo>
                  <a:lnTo>
                    <a:pt x="1266" y="1080"/>
                  </a:lnTo>
                  <a:lnTo>
                    <a:pt x="1198" y="1129"/>
                  </a:lnTo>
                  <a:lnTo>
                    <a:pt x="1128" y="1183"/>
                  </a:lnTo>
                  <a:lnTo>
                    <a:pt x="1054" y="1240"/>
                  </a:lnTo>
                  <a:lnTo>
                    <a:pt x="979" y="1302"/>
                  </a:lnTo>
                  <a:lnTo>
                    <a:pt x="941" y="1334"/>
                  </a:lnTo>
                  <a:lnTo>
                    <a:pt x="903" y="1366"/>
                  </a:lnTo>
                  <a:lnTo>
                    <a:pt x="866" y="1400"/>
                  </a:lnTo>
                  <a:lnTo>
                    <a:pt x="829" y="1434"/>
                  </a:lnTo>
                  <a:lnTo>
                    <a:pt x="792" y="1469"/>
                  </a:lnTo>
                  <a:lnTo>
                    <a:pt x="756" y="1503"/>
                  </a:lnTo>
                  <a:lnTo>
                    <a:pt x="721" y="1539"/>
                  </a:lnTo>
                  <a:lnTo>
                    <a:pt x="686" y="1575"/>
                  </a:lnTo>
                  <a:lnTo>
                    <a:pt x="651" y="1610"/>
                  </a:lnTo>
                  <a:lnTo>
                    <a:pt x="619" y="1647"/>
                  </a:lnTo>
                  <a:lnTo>
                    <a:pt x="587" y="1683"/>
                  </a:lnTo>
                  <a:lnTo>
                    <a:pt x="557" y="1719"/>
                  </a:lnTo>
                  <a:lnTo>
                    <a:pt x="527" y="1756"/>
                  </a:lnTo>
                  <a:lnTo>
                    <a:pt x="500" y="1793"/>
                  </a:lnTo>
                  <a:lnTo>
                    <a:pt x="475" y="1829"/>
                  </a:lnTo>
                  <a:lnTo>
                    <a:pt x="451" y="1864"/>
                  </a:lnTo>
                  <a:lnTo>
                    <a:pt x="433" y="1905"/>
                  </a:lnTo>
                  <a:lnTo>
                    <a:pt x="417" y="1946"/>
                  </a:lnTo>
                  <a:lnTo>
                    <a:pt x="402" y="1986"/>
                  </a:lnTo>
                  <a:lnTo>
                    <a:pt x="390" y="2026"/>
                  </a:lnTo>
                  <a:lnTo>
                    <a:pt x="379" y="2064"/>
                  </a:lnTo>
                  <a:lnTo>
                    <a:pt x="370" y="2104"/>
                  </a:lnTo>
                  <a:lnTo>
                    <a:pt x="364" y="2142"/>
                  </a:lnTo>
                  <a:lnTo>
                    <a:pt x="358" y="2181"/>
                  </a:lnTo>
                  <a:lnTo>
                    <a:pt x="355" y="2219"/>
                  </a:lnTo>
                  <a:lnTo>
                    <a:pt x="354" y="2255"/>
                  </a:lnTo>
                  <a:lnTo>
                    <a:pt x="354" y="2273"/>
                  </a:lnTo>
                  <a:lnTo>
                    <a:pt x="355" y="2292"/>
                  </a:lnTo>
                  <a:lnTo>
                    <a:pt x="356" y="2310"/>
                  </a:lnTo>
                  <a:lnTo>
                    <a:pt x="358" y="2328"/>
                  </a:lnTo>
                  <a:lnTo>
                    <a:pt x="360" y="2346"/>
                  </a:lnTo>
                  <a:lnTo>
                    <a:pt x="363" y="2363"/>
                  </a:lnTo>
                  <a:lnTo>
                    <a:pt x="367" y="2380"/>
                  </a:lnTo>
                  <a:lnTo>
                    <a:pt x="370" y="2398"/>
                  </a:lnTo>
                  <a:lnTo>
                    <a:pt x="374" y="2415"/>
                  </a:lnTo>
                  <a:lnTo>
                    <a:pt x="379" y="2432"/>
                  </a:lnTo>
                  <a:lnTo>
                    <a:pt x="385" y="2448"/>
                  </a:lnTo>
                  <a:lnTo>
                    <a:pt x="391" y="2465"/>
                  </a:lnTo>
                  <a:lnTo>
                    <a:pt x="401" y="2491"/>
                  </a:lnTo>
                  <a:lnTo>
                    <a:pt x="413" y="2516"/>
                  </a:lnTo>
                  <a:lnTo>
                    <a:pt x="426" y="2541"/>
                  </a:lnTo>
                  <a:lnTo>
                    <a:pt x="439" y="2563"/>
                  </a:lnTo>
                  <a:lnTo>
                    <a:pt x="454" y="2585"/>
                  </a:lnTo>
                  <a:lnTo>
                    <a:pt x="469" y="2605"/>
                  </a:lnTo>
                  <a:lnTo>
                    <a:pt x="485" y="2624"/>
                  </a:lnTo>
                  <a:lnTo>
                    <a:pt x="502" y="2643"/>
                  </a:lnTo>
                  <a:lnTo>
                    <a:pt x="519" y="2660"/>
                  </a:lnTo>
                  <a:lnTo>
                    <a:pt x="538" y="2677"/>
                  </a:lnTo>
                  <a:lnTo>
                    <a:pt x="557" y="2693"/>
                  </a:lnTo>
                  <a:lnTo>
                    <a:pt x="576" y="2706"/>
                  </a:lnTo>
                  <a:lnTo>
                    <a:pt x="596" y="2720"/>
                  </a:lnTo>
                  <a:lnTo>
                    <a:pt x="617" y="2733"/>
                  </a:lnTo>
                  <a:lnTo>
                    <a:pt x="638" y="2744"/>
                  </a:lnTo>
                  <a:lnTo>
                    <a:pt x="660" y="2753"/>
                  </a:lnTo>
                  <a:lnTo>
                    <a:pt x="637" y="2756"/>
                  </a:lnTo>
                  <a:lnTo>
                    <a:pt x="615" y="2756"/>
                  </a:lnTo>
                  <a:lnTo>
                    <a:pt x="591" y="2756"/>
                  </a:lnTo>
                  <a:lnTo>
                    <a:pt x="569" y="2756"/>
                  </a:lnTo>
                  <a:lnTo>
                    <a:pt x="546" y="2753"/>
                  </a:lnTo>
                  <a:lnTo>
                    <a:pt x="524" y="2751"/>
                  </a:lnTo>
                  <a:lnTo>
                    <a:pt x="501" y="2748"/>
                  </a:lnTo>
                  <a:lnTo>
                    <a:pt x="479" y="2744"/>
                  </a:lnTo>
                  <a:lnTo>
                    <a:pt x="456" y="2739"/>
                  </a:lnTo>
                  <a:lnTo>
                    <a:pt x="434" y="2734"/>
                  </a:lnTo>
                  <a:lnTo>
                    <a:pt x="412" y="2727"/>
                  </a:lnTo>
                  <a:lnTo>
                    <a:pt x="390" y="2720"/>
                  </a:lnTo>
                  <a:lnTo>
                    <a:pt x="369" y="2712"/>
                  </a:lnTo>
                  <a:lnTo>
                    <a:pt x="348" y="2702"/>
                  </a:lnTo>
                  <a:lnTo>
                    <a:pt x="327" y="2693"/>
                  </a:lnTo>
                  <a:lnTo>
                    <a:pt x="306" y="2682"/>
                  </a:lnTo>
                  <a:lnTo>
                    <a:pt x="286" y="2671"/>
                  </a:lnTo>
                  <a:lnTo>
                    <a:pt x="266" y="2658"/>
                  </a:lnTo>
                  <a:lnTo>
                    <a:pt x="246" y="2644"/>
                  </a:lnTo>
                  <a:lnTo>
                    <a:pt x="227" y="2630"/>
                  </a:lnTo>
                  <a:lnTo>
                    <a:pt x="209" y="2615"/>
                  </a:lnTo>
                  <a:lnTo>
                    <a:pt x="191" y="2599"/>
                  </a:lnTo>
                  <a:lnTo>
                    <a:pt x="174" y="2581"/>
                  </a:lnTo>
                  <a:lnTo>
                    <a:pt x="158" y="2564"/>
                  </a:lnTo>
                  <a:lnTo>
                    <a:pt x="141" y="2545"/>
                  </a:lnTo>
                  <a:lnTo>
                    <a:pt x="126" y="2525"/>
                  </a:lnTo>
                  <a:lnTo>
                    <a:pt x="112" y="2504"/>
                  </a:lnTo>
                  <a:lnTo>
                    <a:pt x="98" y="2482"/>
                  </a:lnTo>
                  <a:lnTo>
                    <a:pt x="84" y="2460"/>
                  </a:lnTo>
                  <a:lnTo>
                    <a:pt x="73" y="2436"/>
                  </a:lnTo>
                  <a:lnTo>
                    <a:pt x="61" y="2411"/>
                  </a:lnTo>
                  <a:lnTo>
                    <a:pt x="51" y="2385"/>
                  </a:lnTo>
                  <a:lnTo>
                    <a:pt x="46" y="2371"/>
                  </a:lnTo>
                  <a:lnTo>
                    <a:pt x="40" y="2356"/>
                  </a:lnTo>
                  <a:lnTo>
                    <a:pt x="36" y="2340"/>
                  </a:lnTo>
                  <a:lnTo>
                    <a:pt x="32" y="2326"/>
                  </a:lnTo>
                  <a:lnTo>
                    <a:pt x="31" y="2325"/>
                  </a:lnTo>
                  <a:lnTo>
                    <a:pt x="30" y="2325"/>
                  </a:lnTo>
                  <a:lnTo>
                    <a:pt x="22" y="2301"/>
                  </a:lnTo>
                  <a:lnTo>
                    <a:pt x="15" y="2279"/>
                  </a:lnTo>
                  <a:lnTo>
                    <a:pt x="10" y="2255"/>
                  </a:lnTo>
                  <a:lnTo>
                    <a:pt x="6" y="2232"/>
                  </a:lnTo>
                  <a:lnTo>
                    <a:pt x="4" y="2208"/>
                  </a:lnTo>
                  <a:lnTo>
                    <a:pt x="1" y="2184"/>
                  </a:lnTo>
                  <a:lnTo>
                    <a:pt x="0" y="2160"/>
                  </a:lnTo>
                  <a:lnTo>
                    <a:pt x="0" y="2135"/>
                  </a:lnTo>
                  <a:lnTo>
                    <a:pt x="1" y="2110"/>
                  </a:lnTo>
                  <a:lnTo>
                    <a:pt x="5" y="2084"/>
                  </a:lnTo>
                  <a:lnTo>
                    <a:pt x="8" y="2058"/>
                  </a:lnTo>
                  <a:lnTo>
                    <a:pt x="12" y="2032"/>
                  </a:lnTo>
                  <a:lnTo>
                    <a:pt x="17" y="2006"/>
                  </a:lnTo>
                  <a:lnTo>
                    <a:pt x="25" y="1980"/>
                  </a:lnTo>
                  <a:lnTo>
                    <a:pt x="32" y="1952"/>
                  </a:lnTo>
                  <a:lnTo>
                    <a:pt x="40" y="1925"/>
                  </a:lnTo>
                  <a:lnTo>
                    <a:pt x="53" y="1882"/>
                  </a:lnTo>
                  <a:lnTo>
                    <a:pt x="67" y="1838"/>
                  </a:lnTo>
                  <a:lnTo>
                    <a:pt x="83" y="1794"/>
                  </a:lnTo>
                  <a:lnTo>
                    <a:pt x="102" y="1750"/>
                  </a:lnTo>
                  <a:lnTo>
                    <a:pt x="122" y="1705"/>
                  </a:lnTo>
                  <a:lnTo>
                    <a:pt x="144" y="1660"/>
                  </a:lnTo>
                  <a:lnTo>
                    <a:pt x="168" y="1615"/>
                  </a:lnTo>
                  <a:lnTo>
                    <a:pt x="194" y="1570"/>
                  </a:lnTo>
                  <a:lnTo>
                    <a:pt x="221" y="1524"/>
                  </a:lnTo>
                  <a:lnTo>
                    <a:pt x="250" y="1478"/>
                  </a:lnTo>
                  <a:lnTo>
                    <a:pt x="282" y="1433"/>
                  </a:lnTo>
                  <a:lnTo>
                    <a:pt x="314" y="1387"/>
                  </a:lnTo>
                  <a:lnTo>
                    <a:pt x="348" y="1342"/>
                  </a:lnTo>
                  <a:lnTo>
                    <a:pt x="385" y="1296"/>
                  </a:lnTo>
                  <a:lnTo>
                    <a:pt x="421" y="1251"/>
                  </a:lnTo>
                  <a:lnTo>
                    <a:pt x="461" y="1205"/>
                  </a:lnTo>
                  <a:lnTo>
                    <a:pt x="501" y="1159"/>
                  </a:lnTo>
                  <a:lnTo>
                    <a:pt x="543" y="1114"/>
                  </a:lnTo>
                  <a:lnTo>
                    <a:pt x="586" y="1070"/>
                  </a:lnTo>
                  <a:lnTo>
                    <a:pt x="631" y="1025"/>
                  </a:lnTo>
                  <a:lnTo>
                    <a:pt x="677" y="981"/>
                  </a:lnTo>
                  <a:lnTo>
                    <a:pt x="725" y="937"/>
                  </a:lnTo>
                  <a:lnTo>
                    <a:pt x="774" y="893"/>
                  </a:lnTo>
                  <a:lnTo>
                    <a:pt x="823" y="850"/>
                  </a:lnTo>
                  <a:lnTo>
                    <a:pt x="875" y="807"/>
                  </a:lnTo>
                  <a:lnTo>
                    <a:pt x="927" y="765"/>
                  </a:lnTo>
                  <a:lnTo>
                    <a:pt x="981" y="723"/>
                  </a:lnTo>
                  <a:lnTo>
                    <a:pt x="1036" y="681"/>
                  </a:lnTo>
                  <a:lnTo>
                    <a:pt x="1092" y="640"/>
                  </a:lnTo>
                  <a:lnTo>
                    <a:pt x="1149" y="599"/>
                  </a:lnTo>
                  <a:lnTo>
                    <a:pt x="1207" y="561"/>
                  </a:lnTo>
                  <a:lnTo>
                    <a:pt x="1266" y="521"/>
                  </a:lnTo>
                  <a:close/>
                </a:path>
              </a:pathLst>
            </a:custGeom>
            <a:solidFill>
              <a:srgbClr val="EBC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3" name="Freeform 372"/>
            <p:cNvSpPr>
              <a:spLocks/>
            </p:cNvSpPr>
            <p:nvPr/>
          </p:nvSpPr>
          <p:spPr bwMode="auto">
            <a:xfrm>
              <a:off x="5813426" y="2774950"/>
              <a:ext cx="285750" cy="268288"/>
            </a:xfrm>
            <a:custGeom>
              <a:avLst/>
              <a:gdLst>
                <a:gd name="T0" fmla="*/ 2147483647 w 3067"/>
                <a:gd name="T1" fmla="*/ 812830633 h 2869"/>
                <a:gd name="T2" fmla="*/ 2147483647 w 3067"/>
                <a:gd name="T3" fmla="*/ 1067141761 h 2869"/>
                <a:gd name="T4" fmla="*/ 2059900006 w 3067"/>
                <a:gd name="T5" fmla="*/ 1438394623 h 2869"/>
                <a:gd name="T6" fmla="*/ 1809997875 w 3067"/>
                <a:gd name="T7" fmla="*/ 1830084496 h 2869"/>
                <a:gd name="T8" fmla="*/ 1658756700 w 3067"/>
                <a:gd name="T9" fmla="*/ 2054146887 h 2869"/>
                <a:gd name="T10" fmla="*/ 1564937560 w 3067"/>
                <a:gd name="T11" fmla="*/ 2147483647 h 2869"/>
                <a:gd name="T12" fmla="*/ 1496196959 w 3067"/>
                <a:gd name="T13" fmla="*/ 2147483647 h 2869"/>
                <a:gd name="T14" fmla="*/ 1446865735 w 3067"/>
                <a:gd name="T15" fmla="*/ 2147483647 h 2869"/>
                <a:gd name="T16" fmla="*/ 1390251663 w 3067"/>
                <a:gd name="T17" fmla="*/ 2147483647 h 2869"/>
                <a:gd name="T18" fmla="*/ 1328785339 w 3067"/>
                <a:gd name="T19" fmla="*/ 2147483647 h 2869"/>
                <a:gd name="T20" fmla="*/ 1261658800 w 3067"/>
                <a:gd name="T21" fmla="*/ 2147483647 h 2869"/>
                <a:gd name="T22" fmla="*/ 1188872792 w 3067"/>
                <a:gd name="T23" fmla="*/ 2147483647 h 2869"/>
                <a:gd name="T24" fmla="*/ 1112041750 w 3067"/>
                <a:gd name="T25" fmla="*/ 2147483647 h 2869"/>
                <a:gd name="T26" fmla="*/ 1029542295 w 3067"/>
                <a:gd name="T27" fmla="*/ 2147483647 h 2869"/>
                <a:gd name="T28" fmla="*/ 941391569 w 3067"/>
                <a:gd name="T29" fmla="*/ 2147483647 h 2869"/>
                <a:gd name="T30" fmla="*/ 848388592 w 3067"/>
                <a:gd name="T31" fmla="*/ 2147483647 h 2869"/>
                <a:gd name="T32" fmla="*/ 752139413 w 3067"/>
                <a:gd name="T33" fmla="*/ 2110567208 h 2869"/>
                <a:gd name="T34" fmla="*/ 651046369 w 3067"/>
                <a:gd name="T35" fmla="*/ 2038608818 h 2869"/>
                <a:gd name="T36" fmla="*/ 549953325 w 3067"/>
                <a:gd name="T37" fmla="*/ 1948661580 h 2869"/>
                <a:gd name="T38" fmla="*/ 450474716 w 3067"/>
                <a:gd name="T39" fmla="*/ 1843174777 h 2869"/>
                <a:gd name="T40" fmla="*/ 355041234 w 3067"/>
                <a:gd name="T41" fmla="*/ 1724597693 h 2869"/>
                <a:gd name="T42" fmla="*/ 264460097 w 3067"/>
                <a:gd name="T43" fmla="*/ 1598666771 h 2869"/>
                <a:gd name="T44" fmla="*/ 182776664 w 3067"/>
                <a:gd name="T45" fmla="*/ 1468651589 h 2869"/>
                <a:gd name="T46" fmla="*/ 113228471 w 3067"/>
                <a:gd name="T47" fmla="*/ 1341897756 h 2869"/>
                <a:gd name="T48" fmla="*/ 58228811 w 3067"/>
                <a:gd name="T49" fmla="*/ 1222516463 h 2869"/>
                <a:gd name="T50" fmla="*/ 20216882 w 3067"/>
                <a:gd name="T51" fmla="*/ 1114572146 h 2869"/>
                <a:gd name="T52" fmla="*/ 1614530 w 3067"/>
                <a:gd name="T53" fmla="*/ 1023803492 h 2869"/>
                <a:gd name="T54" fmla="*/ 4852439 w 3067"/>
                <a:gd name="T55" fmla="*/ 955114306 h 2869"/>
                <a:gd name="T56" fmla="*/ 61466627 w 3067"/>
                <a:gd name="T57" fmla="*/ 913411387 h 2869"/>
                <a:gd name="T58" fmla="*/ 288722286 w 3067"/>
                <a:gd name="T59" fmla="*/ 796469653 h 2869"/>
                <a:gd name="T60" fmla="*/ 632444208 w 3067"/>
                <a:gd name="T61" fmla="*/ 614939639 h 2869"/>
                <a:gd name="T62" fmla="*/ 952711253 w 3067"/>
                <a:gd name="T63" fmla="*/ 437485095 h 2869"/>
                <a:gd name="T64" fmla="*/ 1139532624 w 3067"/>
                <a:gd name="T65" fmla="*/ 327092896 h 2869"/>
                <a:gd name="T66" fmla="*/ 1311797241 w 3067"/>
                <a:gd name="T67" fmla="*/ 219971117 h 2869"/>
                <a:gd name="T68" fmla="*/ 1458992637 w 3067"/>
                <a:gd name="T69" fmla="*/ 121025667 h 2869"/>
                <a:gd name="T70" fmla="*/ 1569791303 w 3067"/>
                <a:gd name="T71" fmla="*/ 37619419 h 2869"/>
                <a:gd name="T72" fmla="*/ 1664416914 w 3067"/>
                <a:gd name="T73" fmla="*/ 2457234 h 2869"/>
                <a:gd name="T74" fmla="*/ 1763894778 w 3067"/>
                <a:gd name="T75" fmla="*/ 6541029 h 2869"/>
                <a:gd name="T76" fmla="*/ 1866611948 w 3067"/>
                <a:gd name="T77" fmla="*/ 44160351 h 2869"/>
                <a:gd name="T78" fmla="*/ 1968512210 w 3067"/>
                <a:gd name="T79" fmla="*/ 108756989 h 2869"/>
                <a:gd name="T80" fmla="*/ 2069604509 w 3067"/>
                <a:gd name="T81" fmla="*/ 194620435 h 2869"/>
                <a:gd name="T82" fmla="*/ 2147483647 w 3067"/>
                <a:gd name="T83" fmla="*/ 295201142 h 2869"/>
                <a:gd name="T84" fmla="*/ 2147483647 w 3067"/>
                <a:gd name="T85" fmla="*/ 404779967 h 2869"/>
                <a:gd name="T86" fmla="*/ 2147483647 w 3067"/>
                <a:gd name="T87" fmla="*/ 516807422 h 2869"/>
                <a:gd name="T88" fmla="*/ 2147483647 w 3067"/>
                <a:gd name="T89" fmla="*/ 625564551 h 2869"/>
                <a:gd name="T90" fmla="*/ 2147483647 w 3067"/>
                <a:gd name="T91" fmla="*/ 726144930 h 286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67"/>
                <a:gd name="T139" fmla="*/ 0 h 2869"/>
                <a:gd name="T140" fmla="*/ 3067 w 3067"/>
                <a:gd name="T141" fmla="*/ 2869 h 286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67" h="2869">
                  <a:moveTo>
                    <a:pt x="3067" y="925"/>
                  </a:moveTo>
                  <a:lnTo>
                    <a:pt x="3057" y="943"/>
                  </a:lnTo>
                  <a:lnTo>
                    <a:pt x="3025" y="994"/>
                  </a:lnTo>
                  <a:lnTo>
                    <a:pt x="2975" y="1075"/>
                  </a:lnTo>
                  <a:lnTo>
                    <a:pt x="2911" y="1180"/>
                  </a:lnTo>
                  <a:lnTo>
                    <a:pt x="2833" y="1305"/>
                  </a:lnTo>
                  <a:lnTo>
                    <a:pt x="2745" y="1447"/>
                  </a:lnTo>
                  <a:lnTo>
                    <a:pt x="2648" y="1599"/>
                  </a:lnTo>
                  <a:lnTo>
                    <a:pt x="2547" y="1759"/>
                  </a:lnTo>
                  <a:lnTo>
                    <a:pt x="2444" y="1922"/>
                  </a:lnTo>
                  <a:lnTo>
                    <a:pt x="2340" y="2084"/>
                  </a:lnTo>
                  <a:lnTo>
                    <a:pt x="2238" y="2238"/>
                  </a:lnTo>
                  <a:lnTo>
                    <a:pt x="2140" y="2382"/>
                  </a:lnTo>
                  <a:lnTo>
                    <a:pt x="2094" y="2450"/>
                  </a:lnTo>
                  <a:lnTo>
                    <a:pt x="2051" y="2512"/>
                  </a:lnTo>
                  <a:lnTo>
                    <a:pt x="2009" y="2570"/>
                  </a:lnTo>
                  <a:lnTo>
                    <a:pt x="1971" y="2624"/>
                  </a:lnTo>
                  <a:lnTo>
                    <a:pt x="1935" y="2670"/>
                  </a:lnTo>
                  <a:lnTo>
                    <a:pt x="1903" y="2711"/>
                  </a:lnTo>
                  <a:lnTo>
                    <a:pt x="1875" y="2743"/>
                  </a:lnTo>
                  <a:lnTo>
                    <a:pt x="1850" y="2769"/>
                  </a:lnTo>
                  <a:lnTo>
                    <a:pt x="1831" y="2788"/>
                  </a:lnTo>
                  <a:lnTo>
                    <a:pt x="1810" y="2804"/>
                  </a:lnTo>
                  <a:lnTo>
                    <a:pt x="1789" y="2819"/>
                  </a:lnTo>
                  <a:lnTo>
                    <a:pt x="1766" y="2831"/>
                  </a:lnTo>
                  <a:lnTo>
                    <a:pt x="1743" y="2843"/>
                  </a:lnTo>
                  <a:lnTo>
                    <a:pt x="1719" y="2851"/>
                  </a:lnTo>
                  <a:lnTo>
                    <a:pt x="1694" y="2858"/>
                  </a:lnTo>
                  <a:lnTo>
                    <a:pt x="1669" y="2864"/>
                  </a:lnTo>
                  <a:lnTo>
                    <a:pt x="1643" y="2867"/>
                  </a:lnTo>
                  <a:lnTo>
                    <a:pt x="1616" y="2869"/>
                  </a:lnTo>
                  <a:lnTo>
                    <a:pt x="1588" y="2869"/>
                  </a:lnTo>
                  <a:lnTo>
                    <a:pt x="1560" y="2867"/>
                  </a:lnTo>
                  <a:lnTo>
                    <a:pt x="1531" y="2864"/>
                  </a:lnTo>
                  <a:lnTo>
                    <a:pt x="1501" y="2858"/>
                  </a:lnTo>
                  <a:lnTo>
                    <a:pt x="1470" y="2852"/>
                  </a:lnTo>
                  <a:lnTo>
                    <a:pt x="1440" y="2844"/>
                  </a:lnTo>
                  <a:lnTo>
                    <a:pt x="1407" y="2833"/>
                  </a:lnTo>
                  <a:lnTo>
                    <a:pt x="1375" y="2823"/>
                  </a:lnTo>
                  <a:lnTo>
                    <a:pt x="1341" y="2809"/>
                  </a:lnTo>
                  <a:lnTo>
                    <a:pt x="1308" y="2796"/>
                  </a:lnTo>
                  <a:lnTo>
                    <a:pt x="1273" y="2780"/>
                  </a:lnTo>
                  <a:lnTo>
                    <a:pt x="1237" y="2763"/>
                  </a:lnTo>
                  <a:lnTo>
                    <a:pt x="1201" y="2744"/>
                  </a:lnTo>
                  <a:lnTo>
                    <a:pt x="1164" y="2724"/>
                  </a:lnTo>
                  <a:lnTo>
                    <a:pt x="1127" y="2704"/>
                  </a:lnTo>
                  <a:lnTo>
                    <a:pt x="1088" y="2681"/>
                  </a:lnTo>
                  <a:lnTo>
                    <a:pt x="1049" y="2658"/>
                  </a:lnTo>
                  <a:lnTo>
                    <a:pt x="1011" y="2633"/>
                  </a:lnTo>
                  <a:lnTo>
                    <a:pt x="970" y="2607"/>
                  </a:lnTo>
                  <a:lnTo>
                    <a:pt x="930" y="2581"/>
                  </a:lnTo>
                  <a:lnTo>
                    <a:pt x="888" y="2552"/>
                  </a:lnTo>
                  <a:lnTo>
                    <a:pt x="846" y="2523"/>
                  </a:lnTo>
                  <a:lnTo>
                    <a:pt x="805" y="2493"/>
                  </a:lnTo>
                  <a:lnTo>
                    <a:pt x="763" y="2459"/>
                  </a:lnTo>
                  <a:lnTo>
                    <a:pt x="722" y="2422"/>
                  </a:lnTo>
                  <a:lnTo>
                    <a:pt x="680" y="2383"/>
                  </a:lnTo>
                  <a:lnTo>
                    <a:pt x="639" y="2343"/>
                  </a:lnTo>
                  <a:lnTo>
                    <a:pt x="598" y="2300"/>
                  </a:lnTo>
                  <a:lnTo>
                    <a:pt x="557" y="2254"/>
                  </a:lnTo>
                  <a:lnTo>
                    <a:pt x="516" y="2207"/>
                  </a:lnTo>
                  <a:lnTo>
                    <a:pt x="477" y="2158"/>
                  </a:lnTo>
                  <a:lnTo>
                    <a:pt x="439" y="2109"/>
                  </a:lnTo>
                  <a:lnTo>
                    <a:pt x="400" y="2058"/>
                  </a:lnTo>
                  <a:lnTo>
                    <a:pt x="363" y="2006"/>
                  </a:lnTo>
                  <a:lnTo>
                    <a:pt x="327" y="1955"/>
                  </a:lnTo>
                  <a:lnTo>
                    <a:pt x="292" y="1902"/>
                  </a:lnTo>
                  <a:lnTo>
                    <a:pt x="258" y="1849"/>
                  </a:lnTo>
                  <a:lnTo>
                    <a:pt x="226" y="1796"/>
                  </a:lnTo>
                  <a:lnTo>
                    <a:pt x="196" y="1744"/>
                  </a:lnTo>
                  <a:lnTo>
                    <a:pt x="168" y="1692"/>
                  </a:lnTo>
                  <a:lnTo>
                    <a:pt x="140" y="1641"/>
                  </a:lnTo>
                  <a:lnTo>
                    <a:pt x="115" y="1591"/>
                  </a:lnTo>
                  <a:lnTo>
                    <a:pt x="93" y="1542"/>
                  </a:lnTo>
                  <a:lnTo>
                    <a:pt x="72" y="1495"/>
                  </a:lnTo>
                  <a:lnTo>
                    <a:pt x="54" y="1449"/>
                  </a:lnTo>
                  <a:lnTo>
                    <a:pt x="39" y="1405"/>
                  </a:lnTo>
                  <a:lnTo>
                    <a:pt x="25" y="1363"/>
                  </a:lnTo>
                  <a:lnTo>
                    <a:pt x="14" y="1323"/>
                  </a:lnTo>
                  <a:lnTo>
                    <a:pt x="6" y="1287"/>
                  </a:lnTo>
                  <a:lnTo>
                    <a:pt x="2" y="1252"/>
                  </a:lnTo>
                  <a:lnTo>
                    <a:pt x="0" y="1220"/>
                  </a:lnTo>
                  <a:lnTo>
                    <a:pt x="1" y="1193"/>
                  </a:lnTo>
                  <a:lnTo>
                    <a:pt x="6" y="1168"/>
                  </a:lnTo>
                  <a:lnTo>
                    <a:pt x="14" y="1147"/>
                  </a:lnTo>
                  <a:lnTo>
                    <a:pt x="30" y="1140"/>
                  </a:lnTo>
                  <a:lnTo>
                    <a:pt x="76" y="1117"/>
                  </a:lnTo>
                  <a:lnTo>
                    <a:pt x="148" y="1081"/>
                  </a:lnTo>
                  <a:lnTo>
                    <a:pt x="243" y="1033"/>
                  </a:lnTo>
                  <a:lnTo>
                    <a:pt x="357" y="974"/>
                  </a:lnTo>
                  <a:lnTo>
                    <a:pt x="487" y="907"/>
                  </a:lnTo>
                  <a:lnTo>
                    <a:pt x="630" y="832"/>
                  </a:lnTo>
                  <a:lnTo>
                    <a:pt x="782" y="752"/>
                  </a:lnTo>
                  <a:lnTo>
                    <a:pt x="939" y="667"/>
                  </a:lnTo>
                  <a:lnTo>
                    <a:pt x="1098" y="579"/>
                  </a:lnTo>
                  <a:lnTo>
                    <a:pt x="1178" y="535"/>
                  </a:lnTo>
                  <a:lnTo>
                    <a:pt x="1256" y="490"/>
                  </a:lnTo>
                  <a:lnTo>
                    <a:pt x="1333" y="445"/>
                  </a:lnTo>
                  <a:lnTo>
                    <a:pt x="1409" y="400"/>
                  </a:lnTo>
                  <a:lnTo>
                    <a:pt x="1483" y="356"/>
                  </a:lnTo>
                  <a:lnTo>
                    <a:pt x="1553" y="312"/>
                  </a:lnTo>
                  <a:lnTo>
                    <a:pt x="1622" y="269"/>
                  </a:lnTo>
                  <a:lnTo>
                    <a:pt x="1687" y="227"/>
                  </a:lnTo>
                  <a:lnTo>
                    <a:pt x="1748" y="186"/>
                  </a:lnTo>
                  <a:lnTo>
                    <a:pt x="1804" y="148"/>
                  </a:lnTo>
                  <a:lnTo>
                    <a:pt x="1857" y="109"/>
                  </a:lnTo>
                  <a:lnTo>
                    <a:pt x="1904" y="72"/>
                  </a:lnTo>
                  <a:lnTo>
                    <a:pt x="1941" y="46"/>
                  </a:lnTo>
                  <a:lnTo>
                    <a:pt x="1980" y="26"/>
                  </a:lnTo>
                  <a:lnTo>
                    <a:pt x="2018" y="12"/>
                  </a:lnTo>
                  <a:lnTo>
                    <a:pt x="2058" y="3"/>
                  </a:lnTo>
                  <a:lnTo>
                    <a:pt x="2099" y="0"/>
                  </a:lnTo>
                  <a:lnTo>
                    <a:pt x="2140" y="2"/>
                  </a:lnTo>
                  <a:lnTo>
                    <a:pt x="2181" y="8"/>
                  </a:lnTo>
                  <a:lnTo>
                    <a:pt x="2223" y="20"/>
                  </a:lnTo>
                  <a:lnTo>
                    <a:pt x="2265" y="34"/>
                  </a:lnTo>
                  <a:lnTo>
                    <a:pt x="2308" y="54"/>
                  </a:lnTo>
                  <a:lnTo>
                    <a:pt x="2350" y="76"/>
                  </a:lnTo>
                  <a:lnTo>
                    <a:pt x="2392" y="104"/>
                  </a:lnTo>
                  <a:lnTo>
                    <a:pt x="2434" y="133"/>
                  </a:lnTo>
                  <a:lnTo>
                    <a:pt x="2476" y="165"/>
                  </a:lnTo>
                  <a:lnTo>
                    <a:pt x="2518" y="200"/>
                  </a:lnTo>
                  <a:lnTo>
                    <a:pt x="2559" y="238"/>
                  </a:lnTo>
                  <a:lnTo>
                    <a:pt x="2599" y="277"/>
                  </a:lnTo>
                  <a:lnTo>
                    <a:pt x="2639" y="318"/>
                  </a:lnTo>
                  <a:lnTo>
                    <a:pt x="2678" y="361"/>
                  </a:lnTo>
                  <a:lnTo>
                    <a:pt x="2715" y="405"/>
                  </a:lnTo>
                  <a:lnTo>
                    <a:pt x="2753" y="450"/>
                  </a:lnTo>
                  <a:lnTo>
                    <a:pt x="2789" y="495"/>
                  </a:lnTo>
                  <a:lnTo>
                    <a:pt x="2824" y="540"/>
                  </a:lnTo>
                  <a:lnTo>
                    <a:pt x="2857" y="586"/>
                  </a:lnTo>
                  <a:lnTo>
                    <a:pt x="2890" y="632"/>
                  </a:lnTo>
                  <a:lnTo>
                    <a:pt x="2920" y="677"/>
                  </a:lnTo>
                  <a:lnTo>
                    <a:pt x="2950" y="722"/>
                  </a:lnTo>
                  <a:lnTo>
                    <a:pt x="2977" y="765"/>
                  </a:lnTo>
                  <a:lnTo>
                    <a:pt x="3002" y="808"/>
                  </a:lnTo>
                  <a:lnTo>
                    <a:pt x="3026" y="848"/>
                  </a:lnTo>
                  <a:lnTo>
                    <a:pt x="3047" y="888"/>
                  </a:lnTo>
                  <a:lnTo>
                    <a:pt x="3067" y="925"/>
                  </a:lnTo>
                  <a:close/>
                </a:path>
              </a:pathLst>
            </a:custGeom>
            <a:solidFill>
              <a:srgbClr val="EFD9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4" name="Freeform 373"/>
            <p:cNvSpPr>
              <a:spLocks/>
            </p:cNvSpPr>
            <p:nvPr/>
          </p:nvSpPr>
          <p:spPr bwMode="auto">
            <a:xfrm>
              <a:off x="5924551" y="2779713"/>
              <a:ext cx="173038" cy="242888"/>
            </a:xfrm>
            <a:custGeom>
              <a:avLst/>
              <a:gdLst>
                <a:gd name="T0" fmla="*/ 579547299 w 1855"/>
                <a:gd name="T1" fmla="*/ 2055355771 h 2601"/>
                <a:gd name="T2" fmla="*/ 552763822 w 1855"/>
                <a:gd name="T3" fmla="*/ 2075708676 h 2601"/>
                <a:gd name="T4" fmla="*/ 525980718 w 1855"/>
                <a:gd name="T5" fmla="*/ 2091999068 h 2601"/>
                <a:gd name="T6" fmla="*/ 495943195 w 1855"/>
                <a:gd name="T7" fmla="*/ 2105026302 h 2601"/>
                <a:gd name="T8" fmla="*/ 464287044 w 1855"/>
                <a:gd name="T9" fmla="*/ 2112351973 h 2601"/>
                <a:gd name="T10" fmla="*/ 431821579 w 1855"/>
                <a:gd name="T11" fmla="*/ 2117243722 h 2601"/>
                <a:gd name="T12" fmla="*/ 397728904 w 1855"/>
                <a:gd name="T13" fmla="*/ 2118055030 h 2601"/>
                <a:gd name="T14" fmla="*/ 362018068 w 1855"/>
                <a:gd name="T15" fmla="*/ 2114793365 h 2601"/>
                <a:gd name="T16" fmla="*/ 325489056 w 1855"/>
                <a:gd name="T17" fmla="*/ 2109099273 h 2601"/>
                <a:gd name="T18" fmla="*/ 286532476 w 1855"/>
                <a:gd name="T19" fmla="*/ 2099323245 h 2601"/>
                <a:gd name="T20" fmla="*/ 245939731 w 1855"/>
                <a:gd name="T21" fmla="*/ 2087107319 h 2601"/>
                <a:gd name="T22" fmla="*/ 204546627 w 1855"/>
                <a:gd name="T23" fmla="*/ 2070825891 h 2601"/>
                <a:gd name="T24" fmla="*/ 162335580 w 1855"/>
                <a:gd name="T25" fmla="*/ 2051284294 h 2601"/>
                <a:gd name="T26" fmla="*/ 117696825 w 1855"/>
                <a:gd name="T27" fmla="*/ 2029290845 h 2601"/>
                <a:gd name="T28" fmla="*/ 47893186 w 1855"/>
                <a:gd name="T29" fmla="*/ 1991017463 h 2601"/>
                <a:gd name="T30" fmla="*/ 19482680 w 1855"/>
                <a:gd name="T31" fmla="*/ 1957637324 h 2601"/>
                <a:gd name="T32" fmla="*/ 56820930 w 1855"/>
                <a:gd name="T33" fmla="*/ 1947049989 h 2601"/>
                <a:gd name="T34" fmla="*/ 91722732 w 1855"/>
                <a:gd name="T35" fmla="*/ 1929129512 h 2601"/>
                <a:gd name="T36" fmla="*/ 124997348 w 1855"/>
                <a:gd name="T37" fmla="*/ 1905514942 h 2601"/>
                <a:gd name="T38" fmla="*/ 159089929 w 1855"/>
                <a:gd name="T39" fmla="*/ 1873755924 h 2601"/>
                <a:gd name="T40" fmla="*/ 206173837 w 1855"/>
                <a:gd name="T41" fmla="*/ 1818382337 h 2601"/>
                <a:gd name="T42" fmla="*/ 263803964 w 1855"/>
                <a:gd name="T43" fmla="*/ 1744276965 h 2601"/>
                <a:gd name="T44" fmla="*/ 330361917 w 1855"/>
                <a:gd name="T45" fmla="*/ 1654702967 h 2601"/>
                <a:gd name="T46" fmla="*/ 443185928 w 1855"/>
                <a:gd name="T47" fmla="*/ 1498356366 h 2601"/>
                <a:gd name="T48" fmla="*/ 605521462 w 1855"/>
                <a:gd name="T49" fmla="*/ 1263832542 h 2601"/>
                <a:gd name="T50" fmla="*/ 767865578 w 1855"/>
                <a:gd name="T51" fmla="*/ 1024416968 h 2601"/>
                <a:gd name="T52" fmla="*/ 912345273 w 1855"/>
                <a:gd name="T53" fmla="*/ 806182789 h 2601"/>
                <a:gd name="T54" fmla="*/ 1025978319 w 1855"/>
                <a:gd name="T55" fmla="*/ 635168971 h 2601"/>
                <a:gd name="T56" fmla="*/ 1090108517 w 1855"/>
                <a:gd name="T57" fmla="*/ 536638469 h 2601"/>
                <a:gd name="T58" fmla="*/ 1084426529 w 1855"/>
                <a:gd name="T59" fmla="*/ 495923321 h 2601"/>
                <a:gd name="T60" fmla="*/ 1052770377 w 1855"/>
                <a:gd name="T61" fmla="*/ 437288070 h 2601"/>
                <a:gd name="T62" fmla="*/ 1014614342 w 1855"/>
                <a:gd name="T63" fmla="*/ 372958446 h 2601"/>
                <a:gd name="T64" fmla="*/ 971594215 w 1855"/>
                <a:gd name="T65" fmla="*/ 306187150 h 2601"/>
                <a:gd name="T66" fmla="*/ 924518937 w 1855"/>
                <a:gd name="T67" fmla="*/ 238596142 h 2601"/>
                <a:gd name="T68" fmla="*/ 873380298 w 1855"/>
                <a:gd name="T69" fmla="*/ 171824799 h 2601"/>
                <a:gd name="T70" fmla="*/ 818995448 w 1855"/>
                <a:gd name="T71" fmla="*/ 105864437 h 2601"/>
                <a:gd name="T72" fmla="*/ 762183589 w 1855"/>
                <a:gd name="T73" fmla="*/ 43976450 h 2601"/>
                <a:gd name="T74" fmla="*/ 758937752 w 1855"/>
                <a:gd name="T75" fmla="*/ 6514087 h 2601"/>
                <a:gd name="T76" fmla="*/ 814131356 w 1855"/>
                <a:gd name="T77" fmla="*/ 0 h 2601"/>
                <a:gd name="T78" fmla="*/ 870134833 w 1855"/>
                <a:gd name="T79" fmla="*/ 5703058 h 2601"/>
                <a:gd name="T80" fmla="*/ 926146519 w 1855"/>
                <a:gd name="T81" fmla="*/ 22803548 h 2601"/>
                <a:gd name="T82" fmla="*/ 982149251 w 1855"/>
                <a:gd name="T83" fmla="*/ 50490546 h 2601"/>
                <a:gd name="T84" fmla="*/ 1039779565 w 1855"/>
                <a:gd name="T85" fmla="*/ 86322255 h 2601"/>
                <a:gd name="T86" fmla="*/ 1094972609 w 1855"/>
                <a:gd name="T87" fmla="*/ 129479006 h 2601"/>
                <a:gd name="T88" fmla="*/ 1149357458 w 1855"/>
                <a:gd name="T89" fmla="*/ 179969528 h 2601"/>
                <a:gd name="T90" fmla="*/ 1202932621 w 1855"/>
                <a:gd name="T91" fmla="*/ 234523731 h 2601"/>
                <a:gd name="T92" fmla="*/ 1253254110 w 1855"/>
                <a:gd name="T93" fmla="*/ 292339271 h 2601"/>
                <a:gd name="T94" fmla="*/ 1301956226 w 1855"/>
                <a:gd name="T95" fmla="*/ 353416288 h 2601"/>
                <a:gd name="T96" fmla="*/ 1348221817 w 1855"/>
                <a:gd name="T97" fmla="*/ 415304333 h 2601"/>
                <a:gd name="T98" fmla="*/ 1390433004 w 1855"/>
                <a:gd name="T99" fmla="*/ 477191911 h 2601"/>
                <a:gd name="T100" fmla="*/ 1428580830 w 1855"/>
                <a:gd name="T101" fmla="*/ 537449403 h 2601"/>
                <a:gd name="T102" fmla="*/ 1462673505 w 1855"/>
                <a:gd name="T103" fmla="*/ 595273721 h 2601"/>
                <a:gd name="T104" fmla="*/ 1491893132 w 1855"/>
                <a:gd name="T105" fmla="*/ 649016850 h 2601"/>
                <a:gd name="T106" fmla="*/ 1496765433 w 1855"/>
                <a:gd name="T107" fmla="*/ 687290232 h 2601"/>
                <a:gd name="T108" fmla="*/ 1435889655 w 1855"/>
                <a:gd name="T109" fmla="*/ 785820920 h 2601"/>
                <a:gd name="T110" fmla="*/ 1328748285 w 1855"/>
                <a:gd name="T111" fmla="*/ 956014653 h 2601"/>
                <a:gd name="T112" fmla="*/ 1190759704 w 1855"/>
                <a:gd name="T113" fmla="*/ 1175069104 h 2601"/>
                <a:gd name="T114" fmla="*/ 1036533354 w 1855"/>
                <a:gd name="T115" fmla="*/ 1414475713 h 2601"/>
                <a:gd name="T116" fmla="*/ 881498809 w 1855"/>
                <a:gd name="T117" fmla="*/ 1649007381 h 2601"/>
                <a:gd name="T118" fmla="*/ 773547566 w 1855"/>
                <a:gd name="T119" fmla="*/ 1806985188 h 2601"/>
                <a:gd name="T120" fmla="*/ 711044577 w 1855"/>
                <a:gd name="T121" fmla="*/ 1896559186 h 2601"/>
                <a:gd name="T122" fmla="*/ 655041846 w 1855"/>
                <a:gd name="T123" fmla="*/ 1969845780 h 2601"/>
                <a:gd name="T124" fmla="*/ 610394136 w 1855"/>
                <a:gd name="T125" fmla="*/ 2024408060 h 26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55"/>
                <a:gd name="T190" fmla="*/ 0 h 2601"/>
                <a:gd name="T191" fmla="*/ 1855 w 1855"/>
                <a:gd name="T192" fmla="*/ 2601 h 260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55" h="2601">
                  <a:moveTo>
                    <a:pt x="730" y="2509"/>
                  </a:moveTo>
                  <a:lnTo>
                    <a:pt x="714" y="2524"/>
                  </a:lnTo>
                  <a:lnTo>
                    <a:pt x="698" y="2538"/>
                  </a:lnTo>
                  <a:lnTo>
                    <a:pt x="681" y="2549"/>
                  </a:lnTo>
                  <a:lnTo>
                    <a:pt x="665" y="2560"/>
                  </a:lnTo>
                  <a:lnTo>
                    <a:pt x="648" y="2569"/>
                  </a:lnTo>
                  <a:lnTo>
                    <a:pt x="629" y="2577"/>
                  </a:lnTo>
                  <a:lnTo>
                    <a:pt x="611" y="2585"/>
                  </a:lnTo>
                  <a:lnTo>
                    <a:pt x="592" y="2590"/>
                  </a:lnTo>
                  <a:lnTo>
                    <a:pt x="572" y="2594"/>
                  </a:lnTo>
                  <a:lnTo>
                    <a:pt x="553" y="2598"/>
                  </a:lnTo>
                  <a:lnTo>
                    <a:pt x="532" y="2600"/>
                  </a:lnTo>
                  <a:lnTo>
                    <a:pt x="511" y="2601"/>
                  </a:lnTo>
                  <a:lnTo>
                    <a:pt x="490" y="2601"/>
                  </a:lnTo>
                  <a:lnTo>
                    <a:pt x="468" y="2599"/>
                  </a:lnTo>
                  <a:lnTo>
                    <a:pt x="446" y="2597"/>
                  </a:lnTo>
                  <a:lnTo>
                    <a:pt x="424" y="2594"/>
                  </a:lnTo>
                  <a:lnTo>
                    <a:pt x="401" y="2590"/>
                  </a:lnTo>
                  <a:lnTo>
                    <a:pt x="377" y="2585"/>
                  </a:lnTo>
                  <a:lnTo>
                    <a:pt x="353" y="2578"/>
                  </a:lnTo>
                  <a:lnTo>
                    <a:pt x="329" y="2571"/>
                  </a:lnTo>
                  <a:lnTo>
                    <a:pt x="303" y="2563"/>
                  </a:lnTo>
                  <a:lnTo>
                    <a:pt x="278" y="2553"/>
                  </a:lnTo>
                  <a:lnTo>
                    <a:pt x="252" y="2543"/>
                  </a:lnTo>
                  <a:lnTo>
                    <a:pt x="226" y="2531"/>
                  </a:lnTo>
                  <a:lnTo>
                    <a:pt x="200" y="2519"/>
                  </a:lnTo>
                  <a:lnTo>
                    <a:pt x="172" y="2506"/>
                  </a:lnTo>
                  <a:lnTo>
                    <a:pt x="145" y="2492"/>
                  </a:lnTo>
                  <a:lnTo>
                    <a:pt x="117" y="2477"/>
                  </a:lnTo>
                  <a:lnTo>
                    <a:pt x="59" y="2445"/>
                  </a:lnTo>
                  <a:lnTo>
                    <a:pt x="0" y="2410"/>
                  </a:lnTo>
                  <a:lnTo>
                    <a:pt x="24" y="2404"/>
                  </a:lnTo>
                  <a:lnTo>
                    <a:pt x="47" y="2398"/>
                  </a:lnTo>
                  <a:lnTo>
                    <a:pt x="70" y="2391"/>
                  </a:lnTo>
                  <a:lnTo>
                    <a:pt x="92" y="2380"/>
                  </a:lnTo>
                  <a:lnTo>
                    <a:pt x="113" y="2369"/>
                  </a:lnTo>
                  <a:lnTo>
                    <a:pt x="134" y="2356"/>
                  </a:lnTo>
                  <a:lnTo>
                    <a:pt x="154" y="2340"/>
                  </a:lnTo>
                  <a:lnTo>
                    <a:pt x="173" y="2324"/>
                  </a:lnTo>
                  <a:lnTo>
                    <a:pt x="196" y="2301"/>
                  </a:lnTo>
                  <a:lnTo>
                    <a:pt x="224" y="2270"/>
                  </a:lnTo>
                  <a:lnTo>
                    <a:pt x="254" y="2233"/>
                  </a:lnTo>
                  <a:lnTo>
                    <a:pt x="288" y="2190"/>
                  </a:lnTo>
                  <a:lnTo>
                    <a:pt x="325" y="2142"/>
                  </a:lnTo>
                  <a:lnTo>
                    <a:pt x="365" y="2090"/>
                  </a:lnTo>
                  <a:lnTo>
                    <a:pt x="407" y="2032"/>
                  </a:lnTo>
                  <a:lnTo>
                    <a:pt x="453" y="1971"/>
                  </a:lnTo>
                  <a:lnTo>
                    <a:pt x="546" y="1840"/>
                  </a:lnTo>
                  <a:lnTo>
                    <a:pt x="645" y="1699"/>
                  </a:lnTo>
                  <a:lnTo>
                    <a:pt x="746" y="1552"/>
                  </a:lnTo>
                  <a:lnTo>
                    <a:pt x="847" y="1404"/>
                  </a:lnTo>
                  <a:lnTo>
                    <a:pt x="946" y="1258"/>
                  </a:lnTo>
                  <a:lnTo>
                    <a:pt x="1039" y="1119"/>
                  </a:lnTo>
                  <a:lnTo>
                    <a:pt x="1124" y="990"/>
                  </a:lnTo>
                  <a:lnTo>
                    <a:pt x="1201" y="875"/>
                  </a:lnTo>
                  <a:lnTo>
                    <a:pt x="1264" y="780"/>
                  </a:lnTo>
                  <a:lnTo>
                    <a:pt x="1312" y="707"/>
                  </a:lnTo>
                  <a:lnTo>
                    <a:pt x="1343" y="659"/>
                  </a:lnTo>
                  <a:lnTo>
                    <a:pt x="1353" y="643"/>
                  </a:lnTo>
                  <a:lnTo>
                    <a:pt x="1336" y="609"/>
                  </a:lnTo>
                  <a:lnTo>
                    <a:pt x="1317" y="573"/>
                  </a:lnTo>
                  <a:lnTo>
                    <a:pt x="1297" y="537"/>
                  </a:lnTo>
                  <a:lnTo>
                    <a:pt x="1274" y="498"/>
                  </a:lnTo>
                  <a:lnTo>
                    <a:pt x="1250" y="458"/>
                  </a:lnTo>
                  <a:lnTo>
                    <a:pt x="1224" y="418"/>
                  </a:lnTo>
                  <a:lnTo>
                    <a:pt x="1197" y="376"/>
                  </a:lnTo>
                  <a:lnTo>
                    <a:pt x="1168" y="334"/>
                  </a:lnTo>
                  <a:lnTo>
                    <a:pt x="1139" y="293"/>
                  </a:lnTo>
                  <a:lnTo>
                    <a:pt x="1108" y="251"/>
                  </a:lnTo>
                  <a:lnTo>
                    <a:pt x="1076" y="211"/>
                  </a:lnTo>
                  <a:lnTo>
                    <a:pt x="1042" y="170"/>
                  </a:lnTo>
                  <a:lnTo>
                    <a:pt x="1009" y="130"/>
                  </a:lnTo>
                  <a:lnTo>
                    <a:pt x="974" y="91"/>
                  </a:lnTo>
                  <a:lnTo>
                    <a:pt x="939" y="54"/>
                  </a:lnTo>
                  <a:lnTo>
                    <a:pt x="903" y="19"/>
                  </a:lnTo>
                  <a:lnTo>
                    <a:pt x="935" y="8"/>
                  </a:lnTo>
                  <a:lnTo>
                    <a:pt x="969" y="2"/>
                  </a:lnTo>
                  <a:lnTo>
                    <a:pt x="1003" y="0"/>
                  </a:lnTo>
                  <a:lnTo>
                    <a:pt x="1037" y="2"/>
                  </a:lnTo>
                  <a:lnTo>
                    <a:pt x="1072" y="7"/>
                  </a:lnTo>
                  <a:lnTo>
                    <a:pt x="1106" y="17"/>
                  </a:lnTo>
                  <a:lnTo>
                    <a:pt x="1141" y="28"/>
                  </a:lnTo>
                  <a:lnTo>
                    <a:pt x="1176" y="44"/>
                  </a:lnTo>
                  <a:lnTo>
                    <a:pt x="1210" y="62"/>
                  </a:lnTo>
                  <a:lnTo>
                    <a:pt x="1246" y="83"/>
                  </a:lnTo>
                  <a:lnTo>
                    <a:pt x="1281" y="106"/>
                  </a:lnTo>
                  <a:lnTo>
                    <a:pt x="1315" y="132"/>
                  </a:lnTo>
                  <a:lnTo>
                    <a:pt x="1349" y="159"/>
                  </a:lnTo>
                  <a:lnTo>
                    <a:pt x="1383" y="190"/>
                  </a:lnTo>
                  <a:lnTo>
                    <a:pt x="1416" y="221"/>
                  </a:lnTo>
                  <a:lnTo>
                    <a:pt x="1450" y="254"/>
                  </a:lnTo>
                  <a:lnTo>
                    <a:pt x="1482" y="288"/>
                  </a:lnTo>
                  <a:lnTo>
                    <a:pt x="1514" y="323"/>
                  </a:lnTo>
                  <a:lnTo>
                    <a:pt x="1544" y="359"/>
                  </a:lnTo>
                  <a:lnTo>
                    <a:pt x="1575" y="396"/>
                  </a:lnTo>
                  <a:lnTo>
                    <a:pt x="1604" y="434"/>
                  </a:lnTo>
                  <a:lnTo>
                    <a:pt x="1633" y="472"/>
                  </a:lnTo>
                  <a:lnTo>
                    <a:pt x="1661" y="510"/>
                  </a:lnTo>
                  <a:lnTo>
                    <a:pt x="1687" y="548"/>
                  </a:lnTo>
                  <a:lnTo>
                    <a:pt x="1713" y="586"/>
                  </a:lnTo>
                  <a:lnTo>
                    <a:pt x="1737" y="624"/>
                  </a:lnTo>
                  <a:lnTo>
                    <a:pt x="1760" y="660"/>
                  </a:lnTo>
                  <a:lnTo>
                    <a:pt x="1783" y="696"/>
                  </a:lnTo>
                  <a:lnTo>
                    <a:pt x="1802" y="731"/>
                  </a:lnTo>
                  <a:lnTo>
                    <a:pt x="1821" y="764"/>
                  </a:lnTo>
                  <a:lnTo>
                    <a:pt x="1838" y="797"/>
                  </a:lnTo>
                  <a:lnTo>
                    <a:pt x="1855" y="827"/>
                  </a:lnTo>
                  <a:lnTo>
                    <a:pt x="1844" y="844"/>
                  </a:lnTo>
                  <a:lnTo>
                    <a:pt x="1815" y="891"/>
                  </a:lnTo>
                  <a:lnTo>
                    <a:pt x="1769" y="965"/>
                  </a:lnTo>
                  <a:lnTo>
                    <a:pt x="1709" y="1060"/>
                  </a:lnTo>
                  <a:lnTo>
                    <a:pt x="1637" y="1174"/>
                  </a:lnTo>
                  <a:lnTo>
                    <a:pt x="1555" y="1303"/>
                  </a:lnTo>
                  <a:lnTo>
                    <a:pt x="1467" y="1443"/>
                  </a:lnTo>
                  <a:lnTo>
                    <a:pt x="1373" y="1588"/>
                  </a:lnTo>
                  <a:lnTo>
                    <a:pt x="1277" y="1737"/>
                  </a:lnTo>
                  <a:lnTo>
                    <a:pt x="1180" y="1884"/>
                  </a:lnTo>
                  <a:lnTo>
                    <a:pt x="1086" y="2025"/>
                  </a:lnTo>
                  <a:lnTo>
                    <a:pt x="996" y="2157"/>
                  </a:lnTo>
                  <a:lnTo>
                    <a:pt x="953" y="2219"/>
                  </a:lnTo>
                  <a:lnTo>
                    <a:pt x="913" y="2275"/>
                  </a:lnTo>
                  <a:lnTo>
                    <a:pt x="876" y="2329"/>
                  </a:lnTo>
                  <a:lnTo>
                    <a:pt x="840" y="2376"/>
                  </a:lnTo>
                  <a:lnTo>
                    <a:pt x="807" y="2419"/>
                  </a:lnTo>
                  <a:lnTo>
                    <a:pt x="778" y="2456"/>
                  </a:lnTo>
                  <a:lnTo>
                    <a:pt x="752" y="2486"/>
                  </a:lnTo>
                  <a:lnTo>
                    <a:pt x="730" y="2509"/>
                  </a:lnTo>
                  <a:close/>
                </a:path>
              </a:pathLst>
            </a:custGeom>
            <a:solidFill>
              <a:srgbClr val="EBC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5" name="Freeform 374"/>
            <p:cNvSpPr>
              <a:spLocks/>
            </p:cNvSpPr>
            <p:nvPr/>
          </p:nvSpPr>
          <p:spPr bwMode="auto">
            <a:xfrm>
              <a:off x="5988051" y="2892425"/>
              <a:ext cx="266700" cy="287338"/>
            </a:xfrm>
            <a:custGeom>
              <a:avLst/>
              <a:gdLst>
                <a:gd name="T0" fmla="*/ 1487707980 w 2844"/>
                <a:gd name="T1" fmla="*/ 38349390 h 3075"/>
                <a:gd name="T2" fmla="*/ 1238653027 w 2844"/>
                <a:gd name="T3" fmla="*/ 206424768 h 3075"/>
                <a:gd name="T4" fmla="*/ 876621593 w 2844"/>
                <a:gd name="T5" fmla="*/ 456909137 h 3075"/>
                <a:gd name="T6" fmla="*/ 493976807 w 2844"/>
                <a:gd name="T7" fmla="*/ 729423587 h 3075"/>
                <a:gd name="T8" fmla="*/ 275436956 w 2844"/>
                <a:gd name="T9" fmla="*/ 892608906 h 3075"/>
                <a:gd name="T10" fmla="*/ 150087390 w 2844"/>
                <a:gd name="T11" fmla="*/ 992961694 h 3075"/>
                <a:gd name="T12" fmla="*/ 72568187 w 2844"/>
                <a:gd name="T13" fmla="*/ 1065582776 h 3075"/>
                <a:gd name="T14" fmla="*/ 33812946 w 2844"/>
                <a:gd name="T15" fmla="*/ 1118618907 h 3075"/>
                <a:gd name="T16" fmla="*/ 9893219 w 2844"/>
                <a:gd name="T17" fmla="*/ 1175732899 h 3075"/>
                <a:gd name="T18" fmla="*/ 826639 w 2844"/>
                <a:gd name="T19" fmla="*/ 1238556647 h 3075"/>
                <a:gd name="T20" fmla="*/ 4124379 w 2844"/>
                <a:gd name="T21" fmla="*/ 1306279809 h 3075"/>
                <a:gd name="T22" fmla="*/ 20613171 w 2844"/>
                <a:gd name="T23" fmla="*/ 1378080086 h 3075"/>
                <a:gd name="T24" fmla="*/ 47830633 w 2844"/>
                <a:gd name="T25" fmla="*/ 1454770060 h 3075"/>
                <a:gd name="T26" fmla="*/ 87412419 w 2844"/>
                <a:gd name="T27" fmla="*/ 1536366924 h 3075"/>
                <a:gd name="T28" fmla="*/ 137722979 w 2844"/>
                <a:gd name="T29" fmla="*/ 1622853859 h 3075"/>
                <a:gd name="T30" fmla="*/ 197100141 w 2844"/>
                <a:gd name="T31" fmla="*/ 1713417535 h 3075"/>
                <a:gd name="T32" fmla="*/ 266370472 w 2844"/>
                <a:gd name="T33" fmla="*/ 1808059821 h 3075"/>
                <a:gd name="T34" fmla="*/ 343889558 w 2844"/>
                <a:gd name="T35" fmla="*/ 1905968882 h 3075"/>
                <a:gd name="T36" fmla="*/ 438724163 w 2844"/>
                <a:gd name="T37" fmla="*/ 2002251283 h 3075"/>
                <a:gd name="T38" fmla="*/ 550056183 w 2844"/>
                <a:gd name="T39" fmla="*/ 2097714374 h 3075"/>
                <a:gd name="T40" fmla="*/ 674579533 w 2844"/>
                <a:gd name="T41" fmla="*/ 2147483647 h 3075"/>
                <a:gd name="T42" fmla="*/ 807350887 w 2844"/>
                <a:gd name="T43" fmla="*/ 2147483647 h 3075"/>
                <a:gd name="T44" fmla="*/ 941776643 w 2844"/>
                <a:gd name="T45" fmla="*/ 2147483647 h 3075"/>
                <a:gd name="T46" fmla="*/ 1072894721 w 2844"/>
                <a:gd name="T47" fmla="*/ 2147483647 h 3075"/>
                <a:gd name="T48" fmla="*/ 1195773984 w 2844"/>
                <a:gd name="T49" fmla="*/ 2147483647 h 3075"/>
                <a:gd name="T50" fmla="*/ 1307106004 w 2844"/>
                <a:gd name="T51" fmla="*/ 2147483647 h 3075"/>
                <a:gd name="T52" fmla="*/ 1399460694 w 2844"/>
                <a:gd name="T53" fmla="*/ 2147483647 h 3075"/>
                <a:gd name="T54" fmla="*/ 1468739652 w 2844"/>
                <a:gd name="T55" fmla="*/ 2147483647 h 3075"/>
                <a:gd name="T56" fmla="*/ 1508321520 w 2844"/>
                <a:gd name="T57" fmla="*/ 2147483647 h 3075"/>
                <a:gd name="T58" fmla="*/ 1613876542 w 2844"/>
                <a:gd name="T59" fmla="*/ 2147483647 h 3075"/>
                <a:gd name="T60" fmla="*/ 1779634099 w 2844"/>
                <a:gd name="T61" fmla="*/ 1853752809 h 3075"/>
                <a:gd name="T62" fmla="*/ 1942093729 w 2844"/>
                <a:gd name="T63" fmla="*/ 1522492474 h 3075"/>
                <a:gd name="T64" fmla="*/ 2043532720 w 2844"/>
                <a:gd name="T65" fmla="*/ 1329121818 h 3075"/>
                <a:gd name="T66" fmla="*/ 2142491515 w 2844"/>
                <a:gd name="T67" fmla="*/ 1150437445 h 3075"/>
                <a:gd name="T68" fmla="*/ 2147483647 w 2844"/>
                <a:gd name="T69" fmla="*/ 996227722 h 3075"/>
                <a:gd name="T70" fmla="*/ 2147483647 w 2844"/>
                <a:gd name="T71" fmla="*/ 882000484 h 3075"/>
                <a:gd name="T72" fmla="*/ 2147483647 w 2844"/>
                <a:gd name="T73" fmla="*/ 784092171 h 3075"/>
                <a:gd name="T74" fmla="*/ 2147483647 w 2844"/>
                <a:gd name="T75" fmla="*/ 683730973 h 3075"/>
                <a:gd name="T76" fmla="*/ 2147483647 w 2844"/>
                <a:gd name="T77" fmla="*/ 583378185 h 3075"/>
                <a:gd name="T78" fmla="*/ 2147483647 w 2844"/>
                <a:gd name="T79" fmla="*/ 483016800 h 3075"/>
                <a:gd name="T80" fmla="*/ 2130119040 w 2844"/>
                <a:gd name="T81" fmla="*/ 385929759 h 3075"/>
                <a:gd name="T82" fmla="*/ 2023737660 w 2844"/>
                <a:gd name="T83" fmla="*/ 294544530 h 3075"/>
                <a:gd name="T84" fmla="*/ 1909108464 w 2844"/>
                <a:gd name="T85" fmla="*/ 208869617 h 3075"/>
                <a:gd name="T86" fmla="*/ 1792006574 w 2844"/>
                <a:gd name="T87" fmla="*/ 132991618 h 3075"/>
                <a:gd name="T88" fmla="*/ 1678204110 w 2844"/>
                <a:gd name="T89" fmla="*/ 67722625 h 3075"/>
                <a:gd name="T90" fmla="*/ 1574293924 w 2844"/>
                <a:gd name="T91" fmla="*/ 14686664 h 30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844"/>
                <a:gd name="T139" fmla="*/ 0 h 3075"/>
                <a:gd name="T140" fmla="*/ 2844 w 2844"/>
                <a:gd name="T141" fmla="*/ 3075 h 30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844" h="3075">
                  <a:moveTo>
                    <a:pt x="1871" y="0"/>
                  </a:moveTo>
                  <a:lnTo>
                    <a:pt x="1853" y="12"/>
                  </a:lnTo>
                  <a:lnTo>
                    <a:pt x="1804" y="47"/>
                  </a:lnTo>
                  <a:lnTo>
                    <a:pt x="1725" y="100"/>
                  </a:lnTo>
                  <a:lnTo>
                    <a:pt x="1624" y="169"/>
                  </a:lnTo>
                  <a:lnTo>
                    <a:pt x="1502" y="253"/>
                  </a:lnTo>
                  <a:lnTo>
                    <a:pt x="1365" y="349"/>
                  </a:lnTo>
                  <a:lnTo>
                    <a:pt x="1217" y="451"/>
                  </a:lnTo>
                  <a:lnTo>
                    <a:pt x="1063" y="560"/>
                  </a:lnTo>
                  <a:lnTo>
                    <a:pt x="906" y="673"/>
                  </a:lnTo>
                  <a:lnTo>
                    <a:pt x="749" y="785"/>
                  </a:lnTo>
                  <a:lnTo>
                    <a:pt x="599" y="894"/>
                  </a:lnTo>
                  <a:lnTo>
                    <a:pt x="459" y="998"/>
                  </a:lnTo>
                  <a:lnTo>
                    <a:pt x="395" y="1047"/>
                  </a:lnTo>
                  <a:lnTo>
                    <a:pt x="334" y="1094"/>
                  </a:lnTo>
                  <a:lnTo>
                    <a:pt x="279" y="1138"/>
                  </a:lnTo>
                  <a:lnTo>
                    <a:pt x="227" y="1179"/>
                  </a:lnTo>
                  <a:lnTo>
                    <a:pt x="182" y="1217"/>
                  </a:lnTo>
                  <a:lnTo>
                    <a:pt x="144" y="1250"/>
                  </a:lnTo>
                  <a:lnTo>
                    <a:pt x="112" y="1281"/>
                  </a:lnTo>
                  <a:lnTo>
                    <a:pt x="88" y="1306"/>
                  </a:lnTo>
                  <a:lnTo>
                    <a:pt x="70" y="1327"/>
                  </a:lnTo>
                  <a:lnTo>
                    <a:pt x="54" y="1348"/>
                  </a:lnTo>
                  <a:lnTo>
                    <a:pt x="41" y="1371"/>
                  </a:lnTo>
                  <a:lnTo>
                    <a:pt x="29" y="1394"/>
                  </a:lnTo>
                  <a:lnTo>
                    <a:pt x="20" y="1417"/>
                  </a:lnTo>
                  <a:lnTo>
                    <a:pt x="12" y="1441"/>
                  </a:lnTo>
                  <a:lnTo>
                    <a:pt x="7" y="1466"/>
                  </a:lnTo>
                  <a:lnTo>
                    <a:pt x="3" y="1492"/>
                  </a:lnTo>
                  <a:lnTo>
                    <a:pt x="1" y="1518"/>
                  </a:lnTo>
                  <a:lnTo>
                    <a:pt x="0" y="1545"/>
                  </a:lnTo>
                  <a:lnTo>
                    <a:pt x="2" y="1572"/>
                  </a:lnTo>
                  <a:lnTo>
                    <a:pt x="5" y="1601"/>
                  </a:lnTo>
                  <a:lnTo>
                    <a:pt x="10" y="1630"/>
                  </a:lnTo>
                  <a:lnTo>
                    <a:pt x="16" y="1659"/>
                  </a:lnTo>
                  <a:lnTo>
                    <a:pt x="25" y="1689"/>
                  </a:lnTo>
                  <a:lnTo>
                    <a:pt x="34" y="1720"/>
                  </a:lnTo>
                  <a:lnTo>
                    <a:pt x="46" y="1752"/>
                  </a:lnTo>
                  <a:lnTo>
                    <a:pt x="58" y="1783"/>
                  </a:lnTo>
                  <a:lnTo>
                    <a:pt x="73" y="1816"/>
                  </a:lnTo>
                  <a:lnTo>
                    <a:pt x="89" y="1849"/>
                  </a:lnTo>
                  <a:lnTo>
                    <a:pt x="106" y="1883"/>
                  </a:lnTo>
                  <a:lnTo>
                    <a:pt x="125" y="1917"/>
                  </a:lnTo>
                  <a:lnTo>
                    <a:pt x="146" y="1953"/>
                  </a:lnTo>
                  <a:lnTo>
                    <a:pt x="167" y="1989"/>
                  </a:lnTo>
                  <a:lnTo>
                    <a:pt x="190" y="2025"/>
                  </a:lnTo>
                  <a:lnTo>
                    <a:pt x="214" y="2062"/>
                  </a:lnTo>
                  <a:lnTo>
                    <a:pt x="239" y="2100"/>
                  </a:lnTo>
                  <a:lnTo>
                    <a:pt x="266" y="2138"/>
                  </a:lnTo>
                  <a:lnTo>
                    <a:pt x="294" y="2176"/>
                  </a:lnTo>
                  <a:lnTo>
                    <a:pt x="323" y="2216"/>
                  </a:lnTo>
                  <a:lnTo>
                    <a:pt x="353" y="2256"/>
                  </a:lnTo>
                  <a:lnTo>
                    <a:pt x="385" y="2297"/>
                  </a:lnTo>
                  <a:lnTo>
                    <a:pt x="417" y="2336"/>
                  </a:lnTo>
                  <a:lnTo>
                    <a:pt x="452" y="2376"/>
                  </a:lnTo>
                  <a:lnTo>
                    <a:pt x="491" y="2415"/>
                  </a:lnTo>
                  <a:lnTo>
                    <a:pt x="532" y="2454"/>
                  </a:lnTo>
                  <a:lnTo>
                    <a:pt x="575" y="2494"/>
                  </a:lnTo>
                  <a:lnTo>
                    <a:pt x="620" y="2533"/>
                  </a:lnTo>
                  <a:lnTo>
                    <a:pt x="667" y="2571"/>
                  </a:lnTo>
                  <a:lnTo>
                    <a:pt x="717" y="2608"/>
                  </a:lnTo>
                  <a:lnTo>
                    <a:pt x="767" y="2646"/>
                  </a:lnTo>
                  <a:lnTo>
                    <a:pt x="818" y="2683"/>
                  </a:lnTo>
                  <a:lnTo>
                    <a:pt x="872" y="2717"/>
                  </a:lnTo>
                  <a:lnTo>
                    <a:pt x="924" y="2752"/>
                  </a:lnTo>
                  <a:lnTo>
                    <a:pt x="979" y="2786"/>
                  </a:lnTo>
                  <a:lnTo>
                    <a:pt x="1034" y="2818"/>
                  </a:lnTo>
                  <a:lnTo>
                    <a:pt x="1087" y="2849"/>
                  </a:lnTo>
                  <a:lnTo>
                    <a:pt x="1142" y="2878"/>
                  </a:lnTo>
                  <a:lnTo>
                    <a:pt x="1195" y="2905"/>
                  </a:lnTo>
                  <a:lnTo>
                    <a:pt x="1249" y="2931"/>
                  </a:lnTo>
                  <a:lnTo>
                    <a:pt x="1301" y="2956"/>
                  </a:lnTo>
                  <a:lnTo>
                    <a:pt x="1353" y="2979"/>
                  </a:lnTo>
                  <a:lnTo>
                    <a:pt x="1402" y="2999"/>
                  </a:lnTo>
                  <a:lnTo>
                    <a:pt x="1450" y="3016"/>
                  </a:lnTo>
                  <a:lnTo>
                    <a:pt x="1498" y="3033"/>
                  </a:lnTo>
                  <a:lnTo>
                    <a:pt x="1543" y="3047"/>
                  </a:lnTo>
                  <a:lnTo>
                    <a:pt x="1585" y="3057"/>
                  </a:lnTo>
                  <a:lnTo>
                    <a:pt x="1625" y="3067"/>
                  </a:lnTo>
                  <a:lnTo>
                    <a:pt x="1662" y="3072"/>
                  </a:lnTo>
                  <a:lnTo>
                    <a:pt x="1697" y="3075"/>
                  </a:lnTo>
                  <a:lnTo>
                    <a:pt x="1729" y="3075"/>
                  </a:lnTo>
                  <a:lnTo>
                    <a:pt x="1756" y="3073"/>
                  </a:lnTo>
                  <a:lnTo>
                    <a:pt x="1781" y="3067"/>
                  </a:lnTo>
                  <a:lnTo>
                    <a:pt x="1801" y="3057"/>
                  </a:lnTo>
                  <a:lnTo>
                    <a:pt x="1808" y="3040"/>
                  </a:lnTo>
                  <a:lnTo>
                    <a:pt x="1829" y="2994"/>
                  </a:lnTo>
                  <a:lnTo>
                    <a:pt x="1861" y="2921"/>
                  </a:lnTo>
                  <a:lnTo>
                    <a:pt x="1905" y="2823"/>
                  </a:lnTo>
                  <a:lnTo>
                    <a:pt x="1957" y="2707"/>
                  </a:lnTo>
                  <a:lnTo>
                    <a:pt x="2017" y="2573"/>
                  </a:lnTo>
                  <a:lnTo>
                    <a:pt x="2084" y="2427"/>
                  </a:lnTo>
                  <a:lnTo>
                    <a:pt x="2158" y="2272"/>
                  </a:lnTo>
                  <a:lnTo>
                    <a:pt x="2235" y="2111"/>
                  </a:lnTo>
                  <a:lnTo>
                    <a:pt x="2314" y="1948"/>
                  </a:lnTo>
                  <a:lnTo>
                    <a:pt x="2355" y="1866"/>
                  </a:lnTo>
                  <a:lnTo>
                    <a:pt x="2396" y="1785"/>
                  </a:lnTo>
                  <a:lnTo>
                    <a:pt x="2437" y="1707"/>
                  </a:lnTo>
                  <a:lnTo>
                    <a:pt x="2478" y="1629"/>
                  </a:lnTo>
                  <a:lnTo>
                    <a:pt x="2518" y="1552"/>
                  </a:lnTo>
                  <a:lnTo>
                    <a:pt x="2559" y="1480"/>
                  </a:lnTo>
                  <a:lnTo>
                    <a:pt x="2598" y="1410"/>
                  </a:lnTo>
                  <a:lnTo>
                    <a:pt x="2637" y="1343"/>
                  </a:lnTo>
                  <a:lnTo>
                    <a:pt x="2674" y="1280"/>
                  </a:lnTo>
                  <a:lnTo>
                    <a:pt x="2711" y="1221"/>
                  </a:lnTo>
                  <a:lnTo>
                    <a:pt x="2747" y="1168"/>
                  </a:lnTo>
                  <a:lnTo>
                    <a:pt x="2780" y="1118"/>
                  </a:lnTo>
                  <a:lnTo>
                    <a:pt x="2806" y="1081"/>
                  </a:lnTo>
                  <a:lnTo>
                    <a:pt x="2823" y="1041"/>
                  </a:lnTo>
                  <a:lnTo>
                    <a:pt x="2836" y="1001"/>
                  </a:lnTo>
                  <a:lnTo>
                    <a:pt x="2842" y="961"/>
                  </a:lnTo>
                  <a:lnTo>
                    <a:pt x="2844" y="920"/>
                  </a:lnTo>
                  <a:lnTo>
                    <a:pt x="2840" y="879"/>
                  </a:lnTo>
                  <a:lnTo>
                    <a:pt x="2832" y="838"/>
                  </a:lnTo>
                  <a:lnTo>
                    <a:pt x="2818" y="796"/>
                  </a:lnTo>
                  <a:lnTo>
                    <a:pt x="2801" y="755"/>
                  </a:lnTo>
                  <a:lnTo>
                    <a:pt x="2779" y="715"/>
                  </a:lnTo>
                  <a:lnTo>
                    <a:pt x="2754" y="674"/>
                  </a:lnTo>
                  <a:lnTo>
                    <a:pt x="2726" y="633"/>
                  </a:lnTo>
                  <a:lnTo>
                    <a:pt x="2694" y="592"/>
                  </a:lnTo>
                  <a:lnTo>
                    <a:pt x="2660" y="552"/>
                  </a:lnTo>
                  <a:lnTo>
                    <a:pt x="2623" y="512"/>
                  </a:lnTo>
                  <a:lnTo>
                    <a:pt x="2583" y="473"/>
                  </a:lnTo>
                  <a:lnTo>
                    <a:pt x="2542" y="435"/>
                  </a:lnTo>
                  <a:lnTo>
                    <a:pt x="2499" y="398"/>
                  </a:lnTo>
                  <a:lnTo>
                    <a:pt x="2454" y="361"/>
                  </a:lnTo>
                  <a:lnTo>
                    <a:pt x="2409" y="324"/>
                  </a:lnTo>
                  <a:lnTo>
                    <a:pt x="2363" y="290"/>
                  </a:lnTo>
                  <a:lnTo>
                    <a:pt x="2315" y="256"/>
                  </a:lnTo>
                  <a:lnTo>
                    <a:pt x="2267" y="224"/>
                  </a:lnTo>
                  <a:lnTo>
                    <a:pt x="2220" y="192"/>
                  </a:lnTo>
                  <a:lnTo>
                    <a:pt x="2173" y="163"/>
                  </a:lnTo>
                  <a:lnTo>
                    <a:pt x="2125" y="135"/>
                  </a:lnTo>
                  <a:lnTo>
                    <a:pt x="2079" y="108"/>
                  </a:lnTo>
                  <a:lnTo>
                    <a:pt x="2035" y="83"/>
                  </a:lnTo>
                  <a:lnTo>
                    <a:pt x="1991" y="59"/>
                  </a:lnTo>
                  <a:lnTo>
                    <a:pt x="1949" y="38"/>
                  </a:lnTo>
                  <a:lnTo>
                    <a:pt x="1909" y="18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EFD9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6" name="Freeform 375"/>
            <p:cNvSpPr>
              <a:spLocks/>
            </p:cNvSpPr>
            <p:nvPr/>
          </p:nvSpPr>
          <p:spPr bwMode="auto">
            <a:xfrm>
              <a:off x="6007101" y="2894013"/>
              <a:ext cx="241300" cy="180975"/>
            </a:xfrm>
            <a:custGeom>
              <a:avLst/>
              <a:gdLst>
                <a:gd name="T0" fmla="*/ 55068859 w 2576"/>
                <a:gd name="T1" fmla="*/ 1009093453 h 1929"/>
                <a:gd name="T2" fmla="*/ 35343704 w 2576"/>
                <a:gd name="T3" fmla="*/ 1037163053 h 1929"/>
                <a:gd name="T4" fmla="*/ 20549934 w 2576"/>
                <a:gd name="T5" fmla="*/ 1066068009 h 1929"/>
                <a:gd name="T6" fmla="*/ 9862575 w 2576"/>
                <a:gd name="T7" fmla="*/ 1097446758 h 1929"/>
                <a:gd name="T8" fmla="*/ 3290429 w 2576"/>
                <a:gd name="T9" fmla="*/ 1128824756 h 1929"/>
                <a:gd name="T10" fmla="*/ 0 w 2576"/>
                <a:gd name="T11" fmla="*/ 1162685555 h 1929"/>
                <a:gd name="T12" fmla="*/ 824785 w 2576"/>
                <a:gd name="T13" fmla="*/ 1197365197 h 1929"/>
                <a:gd name="T14" fmla="*/ 5756072 w 2576"/>
                <a:gd name="T15" fmla="*/ 1233699039 h 1929"/>
                <a:gd name="T16" fmla="*/ 13968985 w 2576"/>
                <a:gd name="T17" fmla="*/ 1270859980 h 1929"/>
                <a:gd name="T18" fmla="*/ 26306011 w 2576"/>
                <a:gd name="T19" fmla="*/ 1309667615 h 1929"/>
                <a:gd name="T20" fmla="*/ 40274990 w 2576"/>
                <a:gd name="T21" fmla="*/ 1349310605 h 1929"/>
                <a:gd name="T22" fmla="*/ 60000145 w 2576"/>
                <a:gd name="T23" fmla="*/ 1391418383 h 1929"/>
                <a:gd name="T24" fmla="*/ 80549980 w 2576"/>
                <a:gd name="T25" fmla="*/ 1433535167 h 1929"/>
                <a:gd name="T26" fmla="*/ 105206432 w 2576"/>
                <a:gd name="T27" fmla="*/ 1477297894 h 1929"/>
                <a:gd name="T28" fmla="*/ 147947053 w 2576"/>
                <a:gd name="T29" fmla="*/ 1545837585 h 1929"/>
                <a:gd name="T30" fmla="*/ 181649887 w 2576"/>
                <a:gd name="T31" fmla="*/ 1573088341 h 1929"/>
                <a:gd name="T32" fmla="*/ 191512459 w 2576"/>
                <a:gd name="T33" fmla="*/ 1535108556 h 1929"/>
                <a:gd name="T34" fmla="*/ 207122343 w 2576"/>
                <a:gd name="T35" fmla="*/ 1498774715 h 1929"/>
                <a:gd name="T36" fmla="*/ 228497056 w 2576"/>
                <a:gd name="T37" fmla="*/ 1463267973 h 1929"/>
                <a:gd name="T38" fmla="*/ 260550227 w 2576"/>
                <a:gd name="T39" fmla="*/ 1426934131 h 1929"/>
                <a:gd name="T40" fmla="*/ 313153420 w 2576"/>
                <a:gd name="T41" fmla="*/ 1376561362 h 1929"/>
                <a:gd name="T42" fmla="*/ 384665683 w 2576"/>
                <a:gd name="T43" fmla="*/ 1313804614 h 1929"/>
                <a:gd name="T44" fmla="*/ 471787595 w 2576"/>
                <a:gd name="T45" fmla="*/ 1241955024 h 1929"/>
                <a:gd name="T46" fmla="*/ 624666075 w 2576"/>
                <a:gd name="T47" fmla="*/ 1119741671 h 1929"/>
                <a:gd name="T48" fmla="*/ 852338346 w 2576"/>
                <a:gd name="T49" fmla="*/ 943027556 h 1929"/>
                <a:gd name="T50" fmla="*/ 1086591098 w 2576"/>
                <a:gd name="T51" fmla="*/ 767140728 h 1929"/>
                <a:gd name="T52" fmla="*/ 1298645008 w 2576"/>
                <a:gd name="T53" fmla="*/ 608593534 h 1929"/>
                <a:gd name="T54" fmla="*/ 1466316971 w 2576"/>
                <a:gd name="T55" fmla="*/ 484725231 h 1929"/>
                <a:gd name="T56" fmla="*/ 1561660410 w 2576"/>
                <a:gd name="T57" fmla="*/ 415358066 h 1929"/>
                <a:gd name="T58" fmla="*/ 1603585520 w 2576"/>
                <a:gd name="T59" fmla="*/ 417840115 h 1929"/>
                <a:gd name="T60" fmla="*/ 1664409583 w 2576"/>
                <a:gd name="T61" fmla="*/ 447563915 h 1929"/>
                <a:gd name="T62" fmla="*/ 1730982879 w 2576"/>
                <a:gd name="T63" fmla="*/ 483079288 h 1929"/>
                <a:gd name="T64" fmla="*/ 1800020132 w 2576"/>
                <a:gd name="T65" fmla="*/ 523541122 h 1929"/>
                <a:gd name="T66" fmla="*/ 1871531832 w 2576"/>
                <a:gd name="T67" fmla="*/ 567303849 h 1929"/>
                <a:gd name="T68" fmla="*/ 1942219217 w 2576"/>
                <a:gd name="T69" fmla="*/ 616022044 h 1929"/>
                <a:gd name="T70" fmla="*/ 2010441146 w 2576"/>
                <a:gd name="T71" fmla="*/ 668049764 h 1929"/>
                <a:gd name="T72" fmla="*/ 2076188626 w 2576"/>
                <a:gd name="T73" fmla="*/ 722550526 h 1929"/>
                <a:gd name="T74" fmla="*/ 2113997774 w 2576"/>
                <a:gd name="T75" fmla="*/ 723378001 h 1929"/>
                <a:gd name="T76" fmla="*/ 2117289045 w 2576"/>
                <a:gd name="T77" fmla="*/ 667222289 h 1929"/>
                <a:gd name="T78" fmla="*/ 2109066863 w 2576"/>
                <a:gd name="T79" fmla="*/ 611066577 h 1929"/>
                <a:gd name="T80" fmla="*/ 2089341719 w 2576"/>
                <a:gd name="T81" fmla="*/ 554919871 h 1929"/>
                <a:gd name="T82" fmla="*/ 2058113614 w 2576"/>
                <a:gd name="T83" fmla="*/ 497936684 h 1929"/>
                <a:gd name="T84" fmla="*/ 2019478651 w 2576"/>
                <a:gd name="T85" fmla="*/ 442608447 h 1929"/>
                <a:gd name="T86" fmla="*/ 1972631998 w 2576"/>
                <a:gd name="T87" fmla="*/ 388935066 h 1929"/>
                <a:gd name="T88" fmla="*/ 1919204301 w 2576"/>
                <a:gd name="T89" fmla="*/ 335261591 h 1929"/>
                <a:gd name="T90" fmla="*/ 1860844195 w 2576"/>
                <a:gd name="T91" fmla="*/ 284061347 h 1929"/>
                <a:gd name="T92" fmla="*/ 1800020132 w 2576"/>
                <a:gd name="T93" fmla="*/ 236170626 h 1929"/>
                <a:gd name="T94" fmla="*/ 1735913790 w 2576"/>
                <a:gd name="T95" fmla="*/ 189925803 h 1929"/>
                <a:gd name="T96" fmla="*/ 1670981633 w 2576"/>
                <a:gd name="T97" fmla="*/ 146990550 h 1929"/>
                <a:gd name="T98" fmla="*/ 1606866299 w 2576"/>
                <a:gd name="T99" fmla="*/ 106528528 h 1929"/>
                <a:gd name="T100" fmla="*/ 1543585398 w 2576"/>
                <a:gd name="T101" fmla="*/ 70194570 h 1929"/>
                <a:gd name="T102" fmla="*/ 1484400975 w 2576"/>
                <a:gd name="T103" fmla="*/ 39634653 h 1929"/>
                <a:gd name="T104" fmla="*/ 1428516066 w 2576"/>
                <a:gd name="T105" fmla="*/ 11556788 h 1929"/>
                <a:gd name="T106" fmla="*/ 1389881853 w 2576"/>
                <a:gd name="T107" fmla="*/ 9083463 h 1929"/>
                <a:gd name="T108" fmla="*/ 1293713348 w 2576"/>
                <a:gd name="T109" fmla="*/ 76795981 h 1929"/>
                <a:gd name="T110" fmla="*/ 1126041385 w 2576"/>
                <a:gd name="T111" fmla="*/ 193226508 h 1929"/>
                <a:gd name="T112" fmla="*/ 913163159 w 2576"/>
                <a:gd name="T113" fmla="*/ 345172339 h 1929"/>
                <a:gd name="T114" fmla="*/ 678910219 w 2576"/>
                <a:gd name="T115" fmla="*/ 513630562 h 1929"/>
                <a:gd name="T116" fmla="*/ 449596996 w 2576"/>
                <a:gd name="T117" fmla="*/ 682915791 h 1929"/>
                <a:gd name="T118" fmla="*/ 296718798 w 2576"/>
                <a:gd name="T119" fmla="*/ 799346389 h 1929"/>
                <a:gd name="T120" fmla="*/ 209587986 w 2576"/>
                <a:gd name="T121" fmla="*/ 868713930 h 1929"/>
                <a:gd name="T122" fmla="*/ 137259697 w 2576"/>
                <a:gd name="T123" fmla="*/ 928988628 h 1929"/>
                <a:gd name="T124" fmla="*/ 84656481 w 2576"/>
                <a:gd name="T125" fmla="*/ 976887604 h 192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76"/>
                <a:gd name="T190" fmla="*/ 0 h 1929"/>
                <a:gd name="T191" fmla="*/ 2576 w 2576"/>
                <a:gd name="T192" fmla="*/ 1929 h 192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76" h="1929">
                  <a:moveTo>
                    <a:pt x="81" y="1206"/>
                  </a:moveTo>
                  <a:lnTo>
                    <a:pt x="67" y="1222"/>
                  </a:lnTo>
                  <a:lnTo>
                    <a:pt x="55" y="1239"/>
                  </a:lnTo>
                  <a:lnTo>
                    <a:pt x="43" y="1256"/>
                  </a:lnTo>
                  <a:lnTo>
                    <a:pt x="34" y="1274"/>
                  </a:lnTo>
                  <a:lnTo>
                    <a:pt x="25" y="1291"/>
                  </a:lnTo>
                  <a:lnTo>
                    <a:pt x="18" y="1310"/>
                  </a:lnTo>
                  <a:lnTo>
                    <a:pt x="12" y="1329"/>
                  </a:lnTo>
                  <a:lnTo>
                    <a:pt x="7" y="1348"/>
                  </a:lnTo>
                  <a:lnTo>
                    <a:pt x="4" y="1367"/>
                  </a:lnTo>
                  <a:lnTo>
                    <a:pt x="1" y="1388"/>
                  </a:lnTo>
                  <a:lnTo>
                    <a:pt x="0" y="1408"/>
                  </a:lnTo>
                  <a:lnTo>
                    <a:pt x="0" y="1429"/>
                  </a:lnTo>
                  <a:lnTo>
                    <a:pt x="1" y="1450"/>
                  </a:lnTo>
                  <a:lnTo>
                    <a:pt x="4" y="1472"/>
                  </a:lnTo>
                  <a:lnTo>
                    <a:pt x="7" y="1494"/>
                  </a:lnTo>
                  <a:lnTo>
                    <a:pt x="12" y="1516"/>
                  </a:lnTo>
                  <a:lnTo>
                    <a:pt x="17" y="1539"/>
                  </a:lnTo>
                  <a:lnTo>
                    <a:pt x="24" y="1562"/>
                  </a:lnTo>
                  <a:lnTo>
                    <a:pt x="32" y="1586"/>
                  </a:lnTo>
                  <a:lnTo>
                    <a:pt x="40" y="1610"/>
                  </a:lnTo>
                  <a:lnTo>
                    <a:pt x="49" y="1634"/>
                  </a:lnTo>
                  <a:lnTo>
                    <a:pt x="60" y="1659"/>
                  </a:lnTo>
                  <a:lnTo>
                    <a:pt x="73" y="1685"/>
                  </a:lnTo>
                  <a:lnTo>
                    <a:pt x="85" y="1710"/>
                  </a:lnTo>
                  <a:lnTo>
                    <a:pt x="98" y="1736"/>
                  </a:lnTo>
                  <a:lnTo>
                    <a:pt x="112" y="1762"/>
                  </a:lnTo>
                  <a:lnTo>
                    <a:pt x="128" y="1789"/>
                  </a:lnTo>
                  <a:lnTo>
                    <a:pt x="144" y="1817"/>
                  </a:lnTo>
                  <a:lnTo>
                    <a:pt x="180" y="1872"/>
                  </a:lnTo>
                  <a:lnTo>
                    <a:pt x="217" y="1929"/>
                  </a:lnTo>
                  <a:lnTo>
                    <a:pt x="221" y="1905"/>
                  </a:lnTo>
                  <a:lnTo>
                    <a:pt x="226" y="1882"/>
                  </a:lnTo>
                  <a:lnTo>
                    <a:pt x="233" y="1859"/>
                  </a:lnTo>
                  <a:lnTo>
                    <a:pt x="242" y="1836"/>
                  </a:lnTo>
                  <a:lnTo>
                    <a:pt x="252" y="1815"/>
                  </a:lnTo>
                  <a:lnTo>
                    <a:pt x="265" y="1793"/>
                  </a:lnTo>
                  <a:lnTo>
                    <a:pt x="278" y="1772"/>
                  </a:lnTo>
                  <a:lnTo>
                    <a:pt x="295" y="1752"/>
                  </a:lnTo>
                  <a:lnTo>
                    <a:pt x="317" y="1728"/>
                  </a:lnTo>
                  <a:lnTo>
                    <a:pt x="345" y="1699"/>
                  </a:lnTo>
                  <a:lnTo>
                    <a:pt x="381" y="1667"/>
                  </a:lnTo>
                  <a:lnTo>
                    <a:pt x="422" y="1631"/>
                  </a:lnTo>
                  <a:lnTo>
                    <a:pt x="468" y="1591"/>
                  </a:lnTo>
                  <a:lnTo>
                    <a:pt x="519" y="1549"/>
                  </a:lnTo>
                  <a:lnTo>
                    <a:pt x="574" y="1504"/>
                  </a:lnTo>
                  <a:lnTo>
                    <a:pt x="633" y="1456"/>
                  </a:lnTo>
                  <a:lnTo>
                    <a:pt x="760" y="1356"/>
                  </a:lnTo>
                  <a:lnTo>
                    <a:pt x="896" y="1250"/>
                  </a:lnTo>
                  <a:lnTo>
                    <a:pt x="1037" y="1142"/>
                  </a:lnTo>
                  <a:lnTo>
                    <a:pt x="1181" y="1033"/>
                  </a:lnTo>
                  <a:lnTo>
                    <a:pt x="1322" y="929"/>
                  </a:lnTo>
                  <a:lnTo>
                    <a:pt x="1456" y="828"/>
                  </a:lnTo>
                  <a:lnTo>
                    <a:pt x="1580" y="737"/>
                  </a:lnTo>
                  <a:lnTo>
                    <a:pt x="1691" y="655"/>
                  </a:lnTo>
                  <a:lnTo>
                    <a:pt x="1784" y="587"/>
                  </a:lnTo>
                  <a:lnTo>
                    <a:pt x="1855" y="535"/>
                  </a:lnTo>
                  <a:lnTo>
                    <a:pt x="1900" y="503"/>
                  </a:lnTo>
                  <a:lnTo>
                    <a:pt x="1916" y="490"/>
                  </a:lnTo>
                  <a:lnTo>
                    <a:pt x="1951" y="506"/>
                  </a:lnTo>
                  <a:lnTo>
                    <a:pt x="1987" y="523"/>
                  </a:lnTo>
                  <a:lnTo>
                    <a:pt x="2025" y="542"/>
                  </a:lnTo>
                  <a:lnTo>
                    <a:pt x="2065" y="563"/>
                  </a:lnTo>
                  <a:lnTo>
                    <a:pt x="2106" y="585"/>
                  </a:lnTo>
                  <a:lnTo>
                    <a:pt x="2148" y="609"/>
                  </a:lnTo>
                  <a:lnTo>
                    <a:pt x="2190" y="634"/>
                  </a:lnTo>
                  <a:lnTo>
                    <a:pt x="2233" y="660"/>
                  </a:lnTo>
                  <a:lnTo>
                    <a:pt x="2277" y="687"/>
                  </a:lnTo>
                  <a:lnTo>
                    <a:pt x="2320" y="716"/>
                  </a:lnTo>
                  <a:lnTo>
                    <a:pt x="2363" y="746"/>
                  </a:lnTo>
                  <a:lnTo>
                    <a:pt x="2405" y="776"/>
                  </a:lnTo>
                  <a:lnTo>
                    <a:pt x="2446" y="809"/>
                  </a:lnTo>
                  <a:lnTo>
                    <a:pt x="2487" y="841"/>
                  </a:lnTo>
                  <a:lnTo>
                    <a:pt x="2526" y="875"/>
                  </a:lnTo>
                  <a:lnTo>
                    <a:pt x="2563" y="909"/>
                  </a:lnTo>
                  <a:lnTo>
                    <a:pt x="2572" y="876"/>
                  </a:lnTo>
                  <a:lnTo>
                    <a:pt x="2576" y="843"/>
                  </a:lnTo>
                  <a:lnTo>
                    <a:pt x="2576" y="808"/>
                  </a:lnTo>
                  <a:lnTo>
                    <a:pt x="2573" y="774"/>
                  </a:lnTo>
                  <a:lnTo>
                    <a:pt x="2566" y="740"/>
                  </a:lnTo>
                  <a:lnTo>
                    <a:pt x="2555" y="706"/>
                  </a:lnTo>
                  <a:lnTo>
                    <a:pt x="2542" y="672"/>
                  </a:lnTo>
                  <a:lnTo>
                    <a:pt x="2524" y="638"/>
                  </a:lnTo>
                  <a:lnTo>
                    <a:pt x="2504" y="603"/>
                  </a:lnTo>
                  <a:lnTo>
                    <a:pt x="2482" y="570"/>
                  </a:lnTo>
                  <a:lnTo>
                    <a:pt x="2457" y="536"/>
                  </a:lnTo>
                  <a:lnTo>
                    <a:pt x="2429" y="504"/>
                  </a:lnTo>
                  <a:lnTo>
                    <a:pt x="2400" y="471"/>
                  </a:lnTo>
                  <a:lnTo>
                    <a:pt x="2368" y="439"/>
                  </a:lnTo>
                  <a:lnTo>
                    <a:pt x="2335" y="406"/>
                  </a:lnTo>
                  <a:lnTo>
                    <a:pt x="2300" y="376"/>
                  </a:lnTo>
                  <a:lnTo>
                    <a:pt x="2264" y="344"/>
                  </a:lnTo>
                  <a:lnTo>
                    <a:pt x="2228" y="315"/>
                  </a:lnTo>
                  <a:lnTo>
                    <a:pt x="2190" y="286"/>
                  </a:lnTo>
                  <a:lnTo>
                    <a:pt x="2151" y="257"/>
                  </a:lnTo>
                  <a:lnTo>
                    <a:pt x="2112" y="230"/>
                  </a:lnTo>
                  <a:lnTo>
                    <a:pt x="2073" y="203"/>
                  </a:lnTo>
                  <a:lnTo>
                    <a:pt x="2033" y="178"/>
                  </a:lnTo>
                  <a:lnTo>
                    <a:pt x="1994" y="152"/>
                  </a:lnTo>
                  <a:lnTo>
                    <a:pt x="1955" y="129"/>
                  </a:lnTo>
                  <a:lnTo>
                    <a:pt x="1916" y="107"/>
                  </a:lnTo>
                  <a:lnTo>
                    <a:pt x="1878" y="85"/>
                  </a:lnTo>
                  <a:lnTo>
                    <a:pt x="1841" y="65"/>
                  </a:lnTo>
                  <a:lnTo>
                    <a:pt x="1806" y="48"/>
                  </a:lnTo>
                  <a:lnTo>
                    <a:pt x="1771" y="30"/>
                  </a:lnTo>
                  <a:lnTo>
                    <a:pt x="1738" y="14"/>
                  </a:lnTo>
                  <a:lnTo>
                    <a:pt x="1707" y="0"/>
                  </a:lnTo>
                  <a:lnTo>
                    <a:pt x="1691" y="11"/>
                  </a:lnTo>
                  <a:lnTo>
                    <a:pt x="1645" y="42"/>
                  </a:lnTo>
                  <a:lnTo>
                    <a:pt x="1574" y="93"/>
                  </a:lnTo>
                  <a:lnTo>
                    <a:pt x="1481" y="157"/>
                  </a:lnTo>
                  <a:lnTo>
                    <a:pt x="1370" y="234"/>
                  </a:lnTo>
                  <a:lnTo>
                    <a:pt x="1245" y="322"/>
                  </a:lnTo>
                  <a:lnTo>
                    <a:pt x="1111" y="418"/>
                  </a:lnTo>
                  <a:lnTo>
                    <a:pt x="969" y="518"/>
                  </a:lnTo>
                  <a:lnTo>
                    <a:pt x="826" y="622"/>
                  </a:lnTo>
                  <a:lnTo>
                    <a:pt x="683" y="726"/>
                  </a:lnTo>
                  <a:lnTo>
                    <a:pt x="547" y="827"/>
                  </a:lnTo>
                  <a:lnTo>
                    <a:pt x="420" y="923"/>
                  </a:lnTo>
                  <a:lnTo>
                    <a:pt x="361" y="968"/>
                  </a:lnTo>
                  <a:lnTo>
                    <a:pt x="306" y="1011"/>
                  </a:lnTo>
                  <a:lnTo>
                    <a:pt x="255" y="1052"/>
                  </a:lnTo>
                  <a:lnTo>
                    <a:pt x="209" y="1090"/>
                  </a:lnTo>
                  <a:lnTo>
                    <a:pt x="167" y="1125"/>
                  </a:lnTo>
                  <a:lnTo>
                    <a:pt x="132" y="1156"/>
                  </a:lnTo>
                  <a:lnTo>
                    <a:pt x="103" y="1183"/>
                  </a:lnTo>
                  <a:lnTo>
                    <a:pt x="81" y="1206"/>
                  </a:lnTo>
                  <a:close/>
                </a:path>
              </a:pathLst>
            </a:custGeom>
            <a:solidFill>
              <a:srgbClr val="EBC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7" name="Freeform 376"/>
            <p:cNvSpPr>
              <a:spLocks/>
            </p:cNvSpPr>
            <p:nvPr/>
          </p:nvSpPr>
          <p:spPr bwMode="auto">
            <a:xfrm>
              <a:off x="5757863" y="2805113"/>
              <a:ext cx="471488" cy="388938"/>
            </a:xfrm>
            <a:custGeom>
              <a:avLst/>
              <a:gdLst>
                <a:gd name="T0" fmla="*/ 4067564 w 5052"/>
                <a:gd name="T1" fmla="*/ 692434455 h 4171"/>
                <a:gd name="T2" fmla="*/ 34952919 w 5052"/>
                <a:gd name="T3" fmla="*/ 775943349 h 4171"/>
                <a:gd name="T4" fmla="*/ 93483682 w 5052"/>
                <a:gd name="T5" fmla="*/ 880537689 h 4171"/>
                <a:gd name="T6" fmla="*/ 173954693 w 5052"/>
                <a:gd name="T7" fmla="*/ 1001349179 h 4171"/>
                <a:gd name="T8" fmla="*/ 273125931 w 5052"/>
                <a:gd name="T9" fmla="*/ 1133516050 h 4171"/>
                <a:gd name="T10" fmla="*/ 387739841 w 5052"/>
                <a:gd name="T11" fmla="*/ 1269735856 h 4171"/>
                <a:gd name="T12" fmla="*/ 511298674 w 5052"/>
                <a:gd name="T13" fmla="*/ 1408380858 h 4171"/>
                <a:gd name="T14" fmla="*/ 641355396 w 5052"/>
                <a:gd name="T15" fmla="*/ 1542165024 h 4171"/>
                <a:gd name="T16" fmla="*/ 772230783 w 5052"/>
                <a:gd name="T17" fmla="*/ 1665411781 h 4171"/>
                <a:gd name="T18" fmla="*/ 901477615 w 5052"/>
                <a:gd name="T19" fmla="*/ 1774058497 h 4171"/>
                <a:gd name="T20" fmla="*/ 1023407425 w 5052"/>
                <a:gd name="T21" fmla="*/ 1862435315 h 4171"/>
                <a:gd name="T22" fmla="*/ 1174603079 w 5052"/>
                <a:gd name="T23" fmla="*/ 1958109356 h 4171"/>
                <a:gd name="T24" fmla="*/ 1313596045 w 5052"/>
                <a:gd name="T25" fmla="*/ 2039191934 h 4171"/>
                <a:gd name="T26" fmla="*/ 1441222533 w 5052"/>
                <a:gd name="T27" fmla="*/ 2105675590 h 4171"/>
                <a:gd name="T28" fmla="*/ 1558275450 w 5052"/>
                <a:gd name="T29" fmla="*/ 2147483647 h 4171"/>
                <a:gd name="T30" fmla="*/ 1645252074 w 5052"/>
                <a:gd name="T31" fmla="*/ 2147483647 h 4171"/>
                <a:gd name="T32" fmla="*/ 1694019518 w 5052"/>
                <a:gd name="T33" fmla="*/ 2147483647 h 4171"/>
                <a:gd name="T34" fmla="*/ 1716786818 w 5052"/>
                <a:gd name="T35" fmla="*/ 2147483647 h 4171"/>
                <a:gd name="T36" fmla="*/ 1767183378 w 5052"/>
                <a:gd name="T37" fmla="*/ 2147483647 h 4171"/>
                <a:gd name="T38" fmla="*/ 1847653618 w 5052"/>
                <a:gd name="T39" fmla="*/ 2147483647 h 4171"/>
                <a:gd name="T40" fmla="*/ 1947634421 w 5052"/>
                <a:gd name="T41" fmla="*/ 2147483647 h 4171"/>
                <a:gd name="T42" fmla="*/ 2065505628 w 5052"/>
                <a:gd name="T43" fmla="*/ 2147483647 h 4171"/>
                <a:gd name="T44" fmla="*/ 2147483647 w 5052"/>
                <a:gd name="T45" fmla="*/ 2147483647 h 4171"/>
                <a:gd name="T46" fmla="*/ 2147483647 w 5052"/>
                <a:gd name="T47" fmla="*/ 2147483647 h 4171"/>
                <a:gd name="T48" fmla="*/ 2147483647 w 5052"/>
                <a:gd name="T49" fmla="*/ 2147483647 h 4171"/>
                <a:gd name="T50" fmla="*/ 2147483647 w 5052"/>
                <a:gd name="T51" fmla="*/ 2147483647 h 4171"/>
                <a:gd name="T52" fmla="*/ 2147483647 w 5052"/>
                <a:gd name="T53" fmla="*/ 2147483647 h 4171"/>
                <a:gd name="T54" fmla="*/ 2147483647 w 5052"/>
                <a:gd name="T55" fmla="*/ 2147483647 h 4171"/>
                <a:gd name="T56" fmla="*/ 2147483647 w 5052"/>
                <a:gd name="T57" fmla="*/ 2147483647 h 4171"/>
                <a:gd name="T58" fmla="*/ 2147483647 w 5052"/>
                <a:gd name="T59" fmla="*/ 2147483647 h 4171"/>
                <a:gd name="T60" fmla="*/ 2147483647 w 5052"/>
                <a:gd name="T61" fmla="*/ 2147483647 h 4171"/>
                <a:gd name="T62" fmla="*/ 2147483647 w 5052"/>
                <a:gd name="T63" fmla="*/ 2147483647 h 4171"/>
                <a:gd name="T64" fmla="*/ 2147483647 w 5052"/>
                <a:gd name="T65" fmla="*/ 2147483647 h 4171"/>
                <a:gd name="T66" fmla="*/ 2147483647 w 5052"/>
                <a:gd name="T67" fmla="*/ 2147483647 h 4171"/>
                <a:gd name="T68" fmla="*/ 2147483647 w 5052"/>
                <a:gd name="T69" fmla="*/ 2147483647 h 4171"/>
                <a:gd name="T70" fmla="*/ 2147483647 w 5052"/>
                <a:gd name="T71" fmla="*/ 2147483647 h 4171"/>
                <a:gd name="T72" fmla="*/ 2147483647 w 5052"/>
                <a:gd name="T73" fmla="*/ 2147483647 h 4171"/>
                <a:gd name="T74" fmla="*/ 2147483647 w 5052"/>
                <a:gd name="T75" fmla="*/ 2147483647 h 4171"/>
                <a:gd name="T76" fmla="*/ 2147483647 w 5052"/>
                <a:gd name="T77" fmla="*/ 2147483647 h 4171"/>
                <a:gd name="T78" fmla="*/ 586892394 w 5052"/>
                <a:gd name="T79" fmla="*/ 124054612 h 4171"/>
                <a:gd name="T80" fmla="*/ 387739841 w 5052"/>
                <a:gd name="T81" fmla="*/ 299193517 h 4171"/>
                <a:gd name="T82" fmla="*/ 218662741 w 5052"/>
                <a:gd name="T83" fmla="*/ 451620495 h 4171"/>
                <a:gd name="T84" fmla="*/ 91044862 w 5052"/>
                <a:gd name="T85" fmla="*/ 567571148 h 4171"/>
                <a:gd name="T86" fmla="*/ 14632647 w 5052"/>
                <a:gd name="T87" fmla="*/ 637298346 h 41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052"/>
                <a:gd name="T133" fmla="*/ 0 h 4171"/>
                <a:gd name="T134" fmla="*/ 5052 w 5052"/>
                <a:gd name="T135" fmla="*/ 4171 h 417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052" h="4171">
                  <a:moveTo>
                    <a:pt x="0" y="804"/>
                  </a:moveTo>
                  <a:lnTo>
                    <a:pt x="0" y="827"/>
                  </a:lnTo>
                  <a:lnTo>
                    <a:pt x="5" y="854"/>
                  </a:lnTo>
                  <a:lnTo>
                    <a:pt x="13" y="886"/>
                  </a:lnTo>
                  <a:lnTo>
                    <a:pt x="27" y="919"/>
                  </a:lnTo>
                  <a:lnTo>
                    <a:pt x="43" y="957"/>
                  </a:lnTo>
                  <a:lnTo>
                    <a:pt x="63" y="998"/>
                  </a:lnTo>
                  <a:lnTo>
                    <a:pt x="87" y="1041"/>
                  </a:lnTo>
                  <a:lnTo>
                    <a:pt x="115" y="1086"/>
                  </a:lnTo>
                  <a:lnTo>
                    <a:pt x="145" y="1134"/>
                  </a:lnTo>
                  <a:lnTo>
                    <a:pt x="179" y="1184"/>
                  </a:lnTo>
                  <a:lnTo>
                    <a:pt x="214" y="1235"/>
                  </a:lnTo>
                  <a:lnTo>
                    <a:pt x="253" y="1287"/>
                  </a:lnTo>
                  <a:lnTo>
                    <a:pt x="293" y="1342"/>
                  </a:lnTo>
                  <a:lnTo>
                    <a:pt x="336" y="1398"/>
                  </a:lnTo>
                  <a:lnTo>
                    <a:pt x="381" y="1453"/>
                  </a:lnTo>
                  <a:lnTo>
                    <a:pt x="429" y="1510"/>
                  </a:lnTo>
                  <a:lnTo>
                    <a:pt x="477" y="1566"/>
                  </a:lnTo>
                  <a:lnTo>
                    <a:pt x="526" y="1624"/>
                  </a:lnTo>
                  <a:lnTo>
                    <a:pt x="578" y="1681"/>
                  </a:lnTo>
                  <a:lnTo>
                    <a:pt x="629" y="1737"/>
                  </a:lnTo>
                  <a:lnTo>
                    <a:pt x="682" y="1793"/>
                  </a:lnTo>
                  <a:lnTo>
                    <a:pt x="735" y="1847"/>
                  </a:lnTo>
                  <a:lnTo>
                    <a:pt x="789" y="1902"/>
                  </a:lnTo>
                  <a:lnTo>
                    <a:pt x="843" y="1954"/>
                  </a:lnTo>
                  <a:lnTo>
                    <a:pt x="897" y="2005"/>
                  </a:lnTo>
                  <a:lnTo>
                    <a:pt x="950" y="2054"/>
                  </a:lnTo>
                  <a:lnTo>
                    <a:pt x="1004" y="2101"/>
                  </a:lnTo>
                  <a:lnTo>
                    <a:pt x="1057" y="2146"/>
                  </a:lnTo>
                  <a:lnTo>
                    <a:pt x="1109" y="2188"/>
                  </a:lnTo>
                  <a:lnTo>
                    <a:pt x="1160" y="2228"/>
                  </a:lnTo>
                  <a:lnTo>
                    <a:pt x="1211" y="2264"/>
                  </a:lnTo>
                  <a:lnTo>
                    <a:pt x="1259" y="2297"/>
                  </a:lnTo>
                  <a:lnTo>
                    <a:pt x="1322" y="2338"/>
                  </a:lnTo>
                  <a:lnTo>
                    <a:pt x="1384" y="2378"/>
                  </a:lnTo>
                  <a:lnTo>
                    <a:pt x="1445" y="2415"/>
                  </a:lnTo>
                  <a:lnTo>
                    <a:pt x="1504" y="2450"/>
                  </a:lnTo>
                  <a:lnTo>
                    <a:pt x="1560" y="2484"/>
                  </a:lnTo>
                  <a:lnTo>
                    <a:pt x="1616" y="2515"/>
                  </a:lnTo>
                  <a:lnTo>
                    <a:pt x="1670" y="2545"/>
                  </a:lnTo>
                  <a:lnTo>
                    <a:pt x="1723" y="2572"/>
                  </a:lnTo>
                  <a:lnTo>
                    <a:pt x="1773" y="2597"/>
                  </a:lnTo>
                  <a:lnTo>
                    <a:pt x="1823" y="2620"/>
                  </a:lnTo>
                  <a:lnTo>
                    <a:pt x="1871" y="2640"/>
                  </a:lnTo>
                  <a:lnTo>
                    <a:pt x="1917" y="2658"/>
                  </a:lnTo>
                  <a:lnTo>
                    <a:pt x="1961" y="2674"/>
                  </a:lnTo>
                  <a:lnTo>
                    <a:pt x="2004" y="2686"/>
                  </a:lnTo>
                  <a:lnTo>
                    <a:pt x="2024" y="2692"/>
                  </a:lnTo>
                  <a:lnTo>
                    <a:pt x="2045" y="2697"/>
                  </a:lnTo>
                  <a:lnTo>
                    <a:pt x="2065" y="2701"/>
                  </a:lnTo>
                  <a:lnTo>
                    <a:pt x="2084" y="2704"/>
                  </a:lnTo>
                  <a:lnTo>
                    <a:pt x="2092" y="2722"/>
                  </a:lnTo>
                  <a:lnTo>
                    <a:pt x="2102" y="2740"/>
                  </a:lnTo>
                  <a:lnTo>
                    <a:pt x="2112" y="2758"/>
                  </a:lnTo>
                  <a:lnTo>
                    <a:pt x="2123" y="2775"/>
                  </a:lnTo>
                  <a:lnTo>
                    <a:pt x="2147" y="2812"/>
                  </a:lnTo>
                  <a:lnTo>
                    <a:pt x="2174" y="2850"/>
                  </a:lnTo>
                  <a:lnTo>
                    <a:pt x="2205" y="2889"/>
                  </a:lnTo>
                  <a:lnTo>
                    <a:pt x="2237" y="2929"/>
                  </a:lnTo>
                  <a:lnTo>
                    <a:pt x="2273" y="2970"/>
                  </a:lnTo>
                  <a:lnTo>
                    <a:pt x="2311" y="3010"/>
                  </a:lnTo>
                  <a:lnTo>
                    <a:pt x="2352" y="3052"/>
                  </a:lnTo>
                  <a:lnTo>
                    <a:pt x="2396" y="3096"/>
                  </a:lnTo>
                  <a:lnTo>
                    <a:pt x="2441" y="3140"/>
                  </a:lnTo>
                  <a:lnTo>
                    <a:pt x="2489" y="3186"/>
                  </a:lnTo>
                  <a:lnTo>
                    <a:pt x="2541" y="3232"/>
                  </a:lnTo>
                  <a:lnTo>
                    <a:pt x="2593" y="3279"/>
                  </a:lnTo>
                  <a:lnTo>
                    <a:pt x="2649" y="3326"/>
                  </a:lnTo>
                  <a:lnTo>
                    <a:pt x="2706" y="3374"/>
                  </a:lnTo>
                  <a:lnTo>
                    <a:pt x="2752" y="3412"/>
                  </a:lnTo>
                  <a:lnTo>
                    <a:pt x="2801" y="3450"/>
                  </a:lnTo>
                  <a:lnTo>
                    <a:pt x="2854" y="3488"/>
                  </a:lnTo>
                  <a:lnTo>
                    <a:pt x="2909" y="3525"/>
                  </a:lnTo>
                  <a:lnTo>
                    <a:pt x="2967" y="3563"/>
                  </a:lnTo>
                  <a:lnTo>
                    <a:pt x="3028" y="3601"/>
                  </a:lnTo>
                  <a:lnTo>
                    <a:pt x="3090" y="3639"/>
                  </a:lnTo>
                  <a:lnTo>
                    <a:pt x="3155" y="3676"/>
                  </a:lnTo>
                  <a:lnTo>
                    <a:pt x="3221" y="3713"/>
                  </a:lnTo>
                  <a:lnTo>
                    <a:pt x="3288" y="3749"/>
                  </a:lnTo>
                  <a:lnTo>
                    <a:pt x="3356" y="3784"/>
                  </a:lnTo>
                  <a:lnTo>
                    <a:pt x="3425" y="3819"/>
                  </a:lnTo>
                  <a:lnTo>
                    <a:pt x="3494" y="3854"/>
                  </a:lnTo>
                  <a:lnTo>
                    <a:pt x="3563" y="3886"/>
                  </a:lnTo>
                  <a:lnTo>
                    <a:pt x="3632" y="3918"/>
                  </a:lnTo>
                  <a:lnTo>
                    <a:pt x="3702" y="3948"/>
                  </a:lnTo>
                  <a:lnTo>
                    <a:pt x="3770" y="3976"/>
                  </a:lnTo>
                  <a:lnTo>
                    <a:pt x="3836" y="4005"/>
                  </a:lnTo>
                  <a:lnTo>
                    <a:pt x="3902" y="4030"/>
                  </a:lnTo>
                  <a:lnTo>
                    <a:pt x="3966" y="4054"/>
                  </a:lnTo>
                  <a:lnTo>
                    <a:pt x="4028" y="4076"/>
                  </a:lnTo>
                  <a:lnTo>
                    <a:pt x="4089" y="4096"/>
                  </a:lnTo>
                  <a:lnTo>
                    <a:pt x="4146" y="4115"/>
                  </a:lnTo>
                  <a:lnTo>
                    <a:pt x="4201" y="4130"/>
                  </a:lnTo>
                  <a:lnTo>
                    <a:pt x="4253" y="4143"/>
                  </a:lnTo>
                  <a:lnTo>
                    <a:pt x="4301" y="4155"/>
                  </a:lnTo>
                  <a:lnTo>
                    <a:pt x="4346" y="4163"/>
                  </a:lnTo>
                  <a:lnTo>
                    <a:pt x="4388" y="4168"/>
                  </a:lnTo>
                  <a:lnTo>
                    <a:pt x="4425" y="4171"/>
                  </a:lnTo>
                  <a:lnTo>
                    <a:pt x="4458" y="4171"/>
                  </a:lnTo>
                  <a:lnTo>
                    <a:pt x="4486" y="4168"/>
                  </a:lnTo>
                  <a:lnTo>
                    <a:pt x="4508" y="4162"/>
                  </a:lnTo>
                  <a:lnTo>
                    <a:pt x="4511" y="4157"/>
                  </a:lnTo>
                  <a:lnTo>
                    <a:pt x="4521" y="4140"/>
                  </a:lnTo>
                  <a:lnTo>
                    <a:pt x="4535" y="4112"/>
                  </a:lnTo>
                  <a:lnTo>
                    <a:pt x="4555" y="4075"/>
                  </a:lnTo>
                  <a:lnTo>
                    <a:pt x="4579" y="4029"/>
                  </a:lnTo>
                  <a:lnTo>
                    <a:pt x="4608" y="3973"/>
                  </a:lnTo>
                  <a:lnTo>
                    <a:pt x="4641" y="3910"/>
                  </a:lnTo>
                  <a:lnTo>
                    <a:pt x="4677" y="3840"/>
                  </a:lnTo>
                  <a:lnTo>
                    <a:pt x="4717" y="3763"/>
                  </a:lnTo>
                  <a:lnTo>
                    <a:pt x="4759" y="3681"/>
                  </a:lnTo>
                  <a:lnTo>
                    <a:pt x="4804" y="3592"/>
                  </a:lnTo>
                  <a:lnTo>
                    <a:pt x="4851" y="3499"/>
                  </a:lnTo>
                  <a:lnTo>
                    <a:pt x="4900" y="3403"/>
                  </a:lnTo>
                  <a:lnTo>
                    <a:pt x="4950" y="3303"/>
                  </a:lnTo>
                  <a:lnTo>
                    <a:pt x="5000" y="3199"/>
                  </a:lnTo>
                  <a:lnTo>
                    <a:pt x="5052" y="3094"/>
                  </a:lnTo>
                  <a:lnTo>
                    <a:pt x="897" y="0"/>
                  </a:lnTo>
                  <a:lnTo>
                    <a:pt x="808" y="76"/>
                  </a:lnTo>
                  <a:lnTo>
                    <a:pt x="722" y="153"/>
                  </a:lnTo>
                  <a:lnTo>
                    <a:pt x="636" y="227"/>
                  </a:lnTo>
                  <a:lnTo>
                    <a:pt x="555" y="300"/>
                  </a:lnTo>
                  <a:lnTo>
                    <a:pt x="477" y="369"/>
                  </a:lnTo>
                  <a:lnTo>
                    <a:pt x="403" y="436"/>
                  </a:lnTo>
                  <a:lnTo>
                    <a:pt x="333" y="498"/>
                  </a:lnTo>
                  <a:lnTo>
                    <a:pt x="269" y="557"/>
                  </a:lnTo>
                  <a:lnTo>
                    <a:pt x="210" y="610"/>
                  </a:lnTo>
                  <a:lnTo>
                    <a:pt x="158" y="658"/>
                  </a:lnTo>
                  <a:lnTo>
                    <a:pt x="112" y="700"/>
                  </a:lnTo>
                  <a:lnTo>
                    <a:pt x="73" y="737"/>
                  </a:lnTo>
                  <a:lnTo>
                    <a:pt x="41" y="765"/>
                  </a:lnTo>
                  <a:lnTo>
                    <a:pt x="18" y="786"/>
                  </a:lnTo>
                  <a:lnTo>
                    <a:pt x="5" y="80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94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8" name="Freeform 377"/>
            <p:cNvSpPr>
              <a:spLocks/>
            </p:cNvSpPr>
            <p:nvPr/>
          </p:nvSpPr>
          <p:spPr bwMode="auto">
            <a:xfrm>
              <a:off x="6008688" y="2946400"/>
              <a:ext cx="36513" cy="38100"/>
            </a:xfrm>
            <a:custGeom>
              <a:avLst/>
              <a:gdLst>
                <a:gd name="T0" fmla="*/ 0 w 380"/>
                <a:gd name="T1" fmla="*/ 232158745 h 420"/>
                <a:gd name="T2" fmla="*/ 125084322 w 380"/>
                <a:gd name="T3" fmla="*/ 313527984 h 420"/>
                <a:gd name="T4" fmla="*/ 337112794 w 380"/>
                <a:gd name="T5" fmla="*/ 80620325 h 420"/>
                <a:gd name="T6" fmla="*/ 212914825 w 380"/>
                <a:gd name="T7" fmla="*/ 0 h 420"/>
                <a:gd name="T8" fmla="*/ 0 w 380"/>
                <a:gd name="T9" fmla="*/ 232158745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0"/>
                <a:gd name="T16" fmla="*/ 0 h 420"/>
                <a:gd name="T17" fmla="*/ 380 w 380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0" h="420">
                  <a:moveTo>
                    <a:pt x="0" y="311"/>
                  </a:moveTo>
                  <a:lnTo>
                    <a:pt x="141" y="420"/>
                  </a:lnTo>
                  <a:lnTo>
                    <a:pt x="380" y="108"/>
                  </a:lnTo>
                  <a:lnTo>
                    <a:pt x="240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0050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9" name="Freeform 378"/>
            <p:cNvSpPr>
              <a:spLocks/>
            </p:cNvSpPr>
            <p:nvPr/>
          </p:nvSpPr>
          <p:spPr bwMode="auto">
            <a:xfrm>
              <a:off x="5768976" y="2862263"/>
              <a:ext cx="427038" cy="331788"/>
            </a:xfrm>
            <a:custGeom>
              <a:avLst/>
              <a:gdLst>
                <a:gd name="T0" fmla="*/ 232175889 w 4567"/>
                <a:gd name="T1" fmla="*/ 34983564 h 3554"/>
                <a:gd name="T2" fmla="*/ 156966881 w 4567"/>
                <a:gd name="T3" fmla="*/ 101708538 h 3554"/>
                <a:gd name="T4" fmla="*/ 88297643 w 4567"/>
                <a:gd name="T5" fmla="*/ 162724932 h 3554"/>
                <a:gd name="T6" fmla="*/ 26981564 w 4567"/>
                <a:gd name="T7" fmla="*/ 217239580 h 3554"/>
                <a:gd name="T8" fmla="*/ 175773469 w 4567"/>
                <a:gd name="T9" fmla="*/ 332779445 h 3554"/>
                <a:gd name="T10" fmla="*/ 510961829 w 4567"/>
                <a:gd name="T11" fmla="*/ 515026884 h 3554"/>
                <a:gd name="T12" fmla="*/ 828165370 w 4567"/>
                <a:gd name="T13" fmla="*/ 695661781 h 3554"/>
                <a:gd name="T14" fmla="*/ 1124114266 w 4567"/>
                <a:gd name="T15" fmla="*/ 876287903 h 3554"/>
                <a:gd name="T16" fmla="*/ 1402069787 w 4567"/>
                <a:gd name="T17" fmla="*/ 1054474254 h 3554"/>
                <a:gd name="T18" fmla="*/ 1662048764 w 4567"/>
                <a:gd name="T19" fmla="*/ 1232659858 h 3554"/>
                <a:gd name="T20" fmla="*/ 1904856838 w 4567"/>
                <a:gd name="T21" fmla="*/ 1407586211 h 3554"/>
                <a:gd name="T22" fmla="*/ 2131314235 w 4567"/>
                <a:gd name="T23" fmla="*/ 1579261901 h 3554"/>
                <a:gd name="T24" fmla="*/ 2147483647 w 4567"/>
                <a:gd name="T25" fmla="*/ 1749316554 h 3554"/>
                <a:gd name="T26" fmla="*/ 2147483647 w 4567"/>
                <a:gd name="T27" fmla="*/ 1916111956 h 3554"/>
                <a:gd name="T28" fmla="*/ 2147483647 w 4567"/>
                <a:gd name="T29" fmla="*/ 2078025949 h 3554"/>
                <a:gd name="T30" fmla="*/ 2147483647 w 4567"/>
                <a:gd name="T31" fmla="*/ 2147483647 h 3554"/>
                <a:gd name="T32" fmla="*/ 2147483647 w 4567"/>
                <a:gd name="T33" fmla="*/ 2147483647 h 3554"/>
                <a:gd name="T34" fmla="*/ 2147483647 w 4567"/>
                <a:gd name="T35" fmla="*/ 2147483647 h 3554"/>
                <a:gd name="T36" fmla="*/ 2147483647 w 4567"/>
                <a:gd name="T37" fmla="*/ 2147483647 h 3554"/>
                <a:gd name="T38" fmla="*/ 2147483647 w 4567"/>
                <a:gd name="T39" fmla="*/ 2147483647 h 3554"/>
                <a:gd name="T40" fmla="*/ 2147483647 w 4567"/>
                <a:gd name="T41" fmla="*/ 2147483647 h 3554"/>
                <a:gd name="T42" fmla="*/ 2147483647 w 4567"/>
                <a:gd name="T43" fmla="*/ 2147483647 h 3554"/>
                <a:gd name="T44" fmla="*/ 2147483647 w 4567"/>
                <a:gd name="T45" fmla="*/ 2147483647 h 3554"/>
                <a:gd name="T46" fmla="*/ 2147483647 w 4567"/>
                <a:gd name="T47" fmla="*/ 2147483647 h 3554"/>
                <a:gd name="T48" fmla="*/ 2147483647 w 4567"/>
                <a:gd name="T49" fmla="*/ 2147483647 h 3554"/>
                <a:gd name="T50" fmla="*/ 2147483647 w 4567"/>
                <a:gd name="T51" fmla="*/ 2147483647 h 3554"/>
                <a:gd name="T52" fmla="*/ 2147483647 w 4567"/>
                <a:gd name="T53" fmla="*/ 2147483647 h 3554"/>
                <a:gd name="T54" fmla="*/ 2147483647 w 4567"/>
                <a:gd name="T55" fmla="*/ 2147483647 h 3554"/>
                <a:gd name="T56" fmla="*/ 2147483647 w 4567"/>
                <a:gd name="T57" fmla="*/ 2147483647 h 3554"/>
                <a:gd name="T58" fmla="*/ 2147483647 w 4567"/>
                <a:gd name="T59" fmla="*/ 2147483647 h 3554"/>
                <a:gd name="T60" fmla="*/ 2147483647 w 4567"/>
                <a:gd name="T61" fmla="*/ 2147483647 h 3554"/>
                <a:gd name="T62" fmla="*/ 2147483647 w 4567"/>
                <a:gd name="T63" fmla="*/ 2147483647 h 3554"/>
                <a:gd name="T64" fmla="*/ 2147483647 w 4567"/>
                <a:gd name="T65" fmla="*/ 2073144540 h 3554"/>
                <a:gd name="T66" fmla="*/ 2147483647 w 4567"/>
                <a:gd name="T67" fmla="*/ 1922621496 h 3554"/>
                <a:gd name="T68" fmla="*/ 2147483647 w 4567"/>
                <a:gd name="T69" fmla="*/ 1768839201 h 3554"/>
                <a:gd name="T70" fmla="*/ 2147483647 w 4567"/>
                <a:gd name="T71" fmla="*/ 1611814085 h 3554"/>
                <a:gd name="T72" fmla="*/ 2147483647 w 4567"/>
                <a:gd name="T73" fmla="*/ 1451521129 h 3554"/>
                <a:gd name="T74" fmla="*/ 2147483647 w 4567"/>
                <a:gd name="T75" fmla="*/ 1287985725 h 3554"/>
                <a:gd name="T76" fmla="*/ 2128043801 w 4567"/>
                <a:gd name="T77" fmla="*/ 1122000655 h 3554"/>
                <a:gd name="T78" fmla="*/ 1887684812 w 4567"/>
                <a:gd name="T79" fmla="*/ 954395668 h 3554"/>
                <a:gd name="T80" fmla="*/ 1631797992 w 4567"/>
                <a:gd name="T81" fmla="*/ 783529937 h 3554"/>
                <a:gd name="T82" fmla="*/ 1359560122 w 4567"/>
                <a:gd name="T83" fmla="*/ 611854807 h 3554"/>
                <a:gd name="T84" fmla="*/ 1070972696 w 4567"/>
                <a:gd name="T85" fmla="*/ 437738785 h 3554"/>
                <a:gd name="T86" fmla="*/ 765214180 w 4567"/>
                <a:gd name="T87" fmla="*/ 263614082 h 3554"/>
                <a:gd name="T88" fmla="*/ 440648982 w 4567"/>
                <a:gd name="T89" fmla="*/ 87868459 h 355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567"/>
                <a:gd name="T136" fmla="*/ 0 h 3554"/>
                <a:gd name="T137" fmla="*/ 4567 w 4567"/>
                <a:gd name="T138" fmla="*/ 3554 h 355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567" h="3554">
                  <a:moveTo>
                    <a:pt x="333" y="0"/>
                  </a:moveTo>
                  <a:lnTo>
                    <a:pt x="284" y="43"/>
                  </a:lnTo>
                  <a:lnTo>
                    <a:pt x="238" y="84"/>
                  </a:lnTo>
                  <a:lnTo>
                    <a:pt x="192" y="125"/>
                  </a:lnTo>
                  <a:lnTo>
                    <a:pt x="149" y="163"/>
                  </a:lnTo>
                  <a:lnTo>
                    <a:pt x="108" y="200"/>
                  </a:lnTo>
                  <a:lnTo>
                    <a:pt x="69" y="234"/>
                  </a:lnTo>
                  <a:lnTo>
                    <a:pt x="33" y="267"/>
                  </a:lnTo>
                  <a:lnTo>
                    <a:pt x="0" y="297"/>
                  </a:lnTo>
                  <a:lnTo>
                    <a:pt x="215" y="409"/>
                  </a:lnTo>
                  <a:lnTo>
                    <a:pt x="423" y="520"/>
                  </a:lnTo>
                  <a:lnTo>
                    <a:pt x="625" y="633"/>
                  </a:lnTo>
                  <a:lnTo>
                    <a:pt x="821" y="744"/>
                  </a:lnTo>
                  <a:lnTo>
                    <a:pt x="1013" y="855"/>
                  </a:lnTo>
                  <a:lnTo>
                    <a:pt x="1196" y="966"/>
                  </a:lnTo>
                  <a:lnTo>
                    <a:pt x="1375" y="1077"/>
                  </a:lnTo>
                  <a:lnTo>
                    <a:pt x="1548" y="1187"/>
                  </a:lnTo>
                  <a:lnTo>
                    <a:pt x="1715" y="1296"/>
                  </a:lnTo>
                  <a:lnTo>
                    <a:pt x="1876" y="1406"/>
                  </a:lnTo>
                  <a:lnTo>
                    <a:pt x="2033" y="1515"/>
                  </a:lnTo>
                  <a:lnTo>
                    <a:pt x="2184" y="1623"/>
                  </a:lnTo>
                  <a:lnTo>
                    <a:pt x="2330" y="1730"/>
                  </a:lnTo>
                  <a:lnTo>
                    <a:pt x="2471" y="1836"/>
                  </a:lnTo>
                  <a:lnTo>
                    <a:pt x="2607" y="1941"/>
                  </a:lnTo>
                  <a:lnTo>
                    <a:pt x="2738" y="2046"/>
                  </a:lnTo>
                  <a:lnTo>
                    <a:pt x="2865" y="2150"/>
                  </a:lnTo>
                  <a:lnTo>
                    <a:pt x="2987" y="2253"/>
                  </a:lnTo>
                  <a:lnTo>
                    <a:pt x="3105" y="2355"/>
                  </a:lnTo>
                  <a:lnTo>
                    <a:pt x="3217" y="2454"/>
                  </a:lnTo>
                  <a:lnTo>
                    <a:pt x="3326" y="2554"/>
                  </a:lnTo>
                  <a:lnTo>
                    <a:pt x="3431" y="2651"/>
                  </a:lnTo>
                  <a:lnTo>
                    <a:pt x="3532" y="2748"/>
                  </a:lnTo>
                  <a:lnTo>
                    <a:pt x="3628" y="2843"/>
                  </a:lnTo>
                  <a:lnTo>
                    <a:pt x="3722" y="2938"/>
                  </a:lnTo>
                  <a:lnTo>
                    <a:pt x="3811" y="3029"/>
                  </a:lnTo>
                  <a:lnTo>
                    <a:pt x="3897" y="3120"/>
                  </a:lnTo>
                  <a:lnTo>
                    <a:pt x="3979" y="3209"/>
                  </a:lnTo>
                  <a:lnTo>
                    <a:pt x="4059" y="3296"/>
                  </a:lnTo>
                  <a:lnTo>
                    <a:pt x="4134" y="3382"/>
                  </a:lnTo>
                  <a:lnTo>
                    <a:pt x="4207" y="3465"/>
                  </a:lnTo>
                  <a:lnTo>
                    <a:pt x="4277" y="3547"/>
                  </a:lnTo>
                  <a:lnTo>
                    <a:pt x="4279" y="3549"/>
                  </a:lnTo>
                  <a:lnTo>
                    <a:pt x="4284" y="3551"/>
                  </a:lnTo>
                  <a:lnTo>
                    <a:pt x="4289" y="3552"/>
                  </a:lnTo>
                  <a:lnTo>
                    <a:pt x="4295" y="3553"/>
                  </a:lnTo>
                  <a:lnTo>
                    <a:pt x="4309" y="3554"/>
                  </a:lnTo>
                  <a:lnTo>
                    <a:pt x="4323" y="3553"/>
                  </a:lnTo>
                  <a:lnTo>
                    <a:pt x="4339" y="3551"/>
                  </a:lnTo>
                  <a:lnTo>
                    <a:pt x="4353" y="3549"/>
                  </a:lnTo>
                  <a:lnTo>
                    <a:pt x="4364" y="3546"/>
                  </a:lnTo>
                  <a:lnTo>
                    <a:pt x="4371" y="3543"/>
                  </a:lnTo>
                  <a:lnTo>
                    <a:pt x="4391" y="3503"/>
                  </a:lnTo>
                  <a:lnTo>
                    <a:pt x="4413" y="3460"/>
                  </a:lnTo>
                  <a:lnTo>
                    <a:pt x="4436" y="3415"/>
                  </a:lnTo>
                  <a:lnTo>
                    <a:pt x="4460" y="3367"/>
                  </a:lnTo>
                  <a:lnTo>
                    <a:pt x="4485" y="3316"/>
                  </a:lnTo>
                  <a:lnTo>
                    <a:pt x="4511" y="3264"/>
                  </a:lnTo>
                  <a:lnTo>
                    <a:pt x="4539" y="3209"/>
                  </a:lnTo>
                  <a:lnTo>
                    <a:pt x="4567" y="3153"/>
                  </a:lnTo>
                  <a:lnTo>
                    <a:pt x="4497" y="3070"/>
                  </a:lnTo>
                  <a:lnTo>
                    <a:pt x="4423" y="2987"/>
                  </a:lnTo>
                  <a:lnTo>
                    <a:pt x="4345" y="2902"/>
                  </a:lnTo>
                  <a:lnTo>
                    <a:pt x="4266" y="2815"/>
                  </a:lnTo>
                  <a:lnTo>
                    <a:pt x="4182" y="2727"/>
                  </a:lnTo>
                  <a:lnTo>
                    <a:pt x="4094" y="2638"/>
                  </a:lnTo>
                  <a:lnTo>
                    <a:pt x="4003" y="2548"/>
                  </a:lnTo>
                  <a:lnTo>
                    <a:pt x="3909" y="2456"/>
                  </a:lnTo>
                  <a:lnTo>
                    <a:pt x="3810" y="2363"/>
                  </a:lnTo>
                  <a:lnTo>
                    <a:pt x="3708" y="2269"/>
                  </a:lnTo>
                  <a:lnTo>
                    <a:pt x="3602" y="2174"/>
                  </a:lnTo>
                  <a:lnTo>
                    <a:pt x="3492" y="2078"/>
                  </a:lnTo>
                  <a:lnTo>
                    <a:pt x="3378" y="1981"/>
                  </a:lnTo>
                  <a:lnTo>
                    <a:pt x="3259" y="1883"/>
                  </a:lnTo>
                  <a:lnTo>
                    <a:pt x="3137" y="1784"/>
                  </a:lnTo>
                  <a:lnTo>
                    <a:pt x="3010" y="1683"/>
                  </a:lnTo>
                  <a:lnTo>
                    <a:pt x="2879" y="1583"/>
                  </a:lnTo>
                  <a:lnTo>
                    <a:pt x="2744" y="1481"/>
                  </a:lnTo>
                  <a:lnTo>
                    <a:pt x="2603" y="1379"/>
                  </a:lnTo>
                  <a:lnTo>
                    <a:pt x="2459" y="1276"/>
                  </a:lnTo>
                  <a:lnTo>
                    <a:pt x="2309" y="1173"/>
                  </a:lnTo>
                  <a:lnTo>
                    <a:pt x="2155" y="1068"/>
                  </a:lnTo>
                  <a:lnTo>
                    <a:pt x="1996" y="963"/>
                  </a:lnTo>
                  <a:lnTo>
                    <a:pt x="1832" y="858"/>
                  </a:lnTo>
                  <a:lnTo>
                    <a:pt x="1663" y="752"/>
                  </a:lnTo>
                  <a:lnTo>
                    <a:pt x="1489" y="645"/>
                  </a:lnTo>
                  <a:lnTo>
                    <a:pt x="1310" y="538"/>
                  </a:lnTo>
                  <a:lnTo>
                    <a:pt x="1126" y="431"/>
                  </a:lnTo>
                  <a:lnTo>
                    <a:pt x="936" y="324"/>
                  </a:lnTo>
                  <a:lnTo>
                    <a:pt x="741" y="216"/>
                  </a:lnTo>
                  <a:lnTo>
                    <a:pt x="539" y="10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079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0" name="Freeform 379"/>
            <p:cNvSpPr>
              <a:spLocks/>
            </p:cNvSpPr>
            <p:nvPr/>
          </p:nvSpPr>
          <p:spPr bwMode="auto">
            <a:xfrm>
              <a:off x="5675313" y="2867025"/>
              <a:ext cx="496888" cy="517525"/>
            </a:xfrm>
            <a:custGeom>
              <a:avLst/>
              <a:gdLst>
                <a:gd name="T0" fmla="*/ 896988047 w 5325"/>
                <a:gd name="T1" fmla="*/ 39880793 h 5543"/>
                <a:gd name="T2" fmla="*/ 788113534 w 5325"/>
                <a:gd name="T3" fmla="*/ 198584720 h 5543"/>
                <a:gd name="T4" fmla="*/ 649181461 w 5325"/>
                <a:gd name="T5" fmla="*/ 456584987 h 5543"/>
                <a:gd name="T6" fmla="*/ 495621570 w 5325"/>
                <a:gd name="T7" fmla="*/ 796788044 h 5543"/>
                <a:gd name="T8" fmla="*/ 340433474 w 5325"/>
                <a:gd name="T9" fmla="*/ 1199658566 h 5543"/>
                <a:gd name="T10" fmla="*/ 199873475 w 5325"/>
                <a:gd name="T11" fmla="*/ 1647290364 h 5543"/>
                <a:gd name="T12" fmla="*/ 86122766 w 5325"/>
                <a:gd name="T13" fmla="*/ 2120149887 h 5543"/>
                <a:gd name="T14" fmla="*/ 16247631 w 5325"/>
                <a:gd name="T15" fmla="*/ 2147483647 h 5543"/>
                <a:gd name="T16" fmla="*/ 4066270 w 5325"/>
                <a:gd name="T17" fmla="*/ 2147483647 h 5543"/>
                <a:gd name="T18" fmla="*/ 62561139 w 5325"/>
                <a:gd name="T19" fmla="*/ 2147483647 h 5543"/>
                <a:gd name="T20" fmla="*/ 207187477 w 5325"/>
                <a:gd name="T21" fmla="*/ 2147483647 h 5543"/>
                <a:gd name="T22" fmla="*/ 223435008 w 5325"/>
                <a:gd name="T23" fmla="*/ 2147483647 h 5543"/>
                <a:gd name="T24" fmla="*/ 246996729 w 5325"/>
                <a:gd name="T25" fmla="*/ 2147483647 h 5543"/>
                <a:gd name="T26" fmla="*/ 277872265 w 5325"/>
                <a:gd name="T27" fmla="*/ 2147483647 h 5543"/>
                <a:gd name="T28" fmla="*/ 316053405 w 5325"/>
                <a:gd name="T29" fmla="*/ 2147483647 h 5543"/>
                <a:gd name="T30" fmla="*/ 362366895 w 5325"/>
                <a:gd name="T31" fmla="*/ 2147483647 h 5543"/>
                <a:gd name="T32" fmla="*/ 402994589 w 5325"/>
                <a:gd name="T33" fmla="*/ 2147483647 h 5543"/>
                <a:gd name="T34" fmla="*/ 438746251 w 5325"/>
                <a:gd name="T35" fmla="*/ 2147483647 h 5543"/>
                <a:gd name="T36" fmla="*/ 476927391 w 5325"/>
                <a:gd name="T37" fmla="*/ 2147483647 h 5543"/>
                <a:gd name="T38" fmla="*/ 559802120 w 5325"/>
                <a:gd name="T39" fmla="*/ 2147483647 h 5543"/>
                <a:gd name="T40" fmla="*/ 649181461 w 5325"/>
                <a:gd name="T41" fmla="*/ 2147483647 h 5543"/>
                <a:gd name="T42" fmla="*/ 743427970 w 5325"/>
                <a:gd name="T43" fmla="*/ 2147483647 h 5543"/>
                <a:gd name="T44" fmla="*/ 843360368 w 5325"/>
                <a:gd name="T45" fmla="*/ 2147483647 h 5543"/>
                <a:gd name="T46" fmla="*/ 1180546108 w 5325"/>
                <a:gd name="T47" fmla="*/ 2147483647 h 5543"/>
                <a:gd name="T48" fmla="*/ 1564036381 w 5325"/>
                <a:gd name="T49" fmla="*/ 2147483647 h 5543"/>
                <a:gd name="T50" fmla="*/ 1975154177 w 5325"/>
                <a:gd name="T51" fmla="*/ 2147483647 h 5543"/>
                <a:gd name="T52" fmla="*/ 2147483647 w 5325"/>
                <a:gd name="T53" fmla="*/ 2147483647 h 5543"/>
                <a:gd name="T54" fmla="*/ 2147483647 w 5325"/>
                <a:gd name="T55" fmla="*/ 2147483647 h 5543"/>
                <a:gd name="T56" fmla="*/ 2147483647 w 5325"/>
                <a:gd name="T57" fmla="*/ 2147483647 h 5543"/>
                <a:gd name="T58" fmla="*/ 2147483647 w 5325"/>
                <a:gd name="T59" fmla="*/ 2147483647 h 5543"/>
                <a:gd name="T60" fmla="*/ 2147483647 w 5325"/>
                <a:gd name="T61" fmla="*/ 2147483647 h 5543"/>
                <a:gd name="T62" fmla="*/ 2147483647 w 5325"/>
                <a:gd name="T63" fmla="*/ 2147483647 h 5543"/>
                <a:gd name="T64" fmla="*/ 2147483647 w 5325"/>
                <a:gd name="T65" fmla="*/ 2147483647 h 5543"/>
                <a:gd name="T66" fmla="*/ 2147483647 w 5325"/>
                <a:gd name="T67" fmla="*/ 2147483647 h 5543"/>
                <a:gd name="T68" fmla="*/ 2147483647 w 5325"/>
                <a:gd name="T69" fmla="*/ 2147483647 h 5543"/>
                <a:gd name="T70" fmla="*/ 2147483647 w 5325"/>
                <a:gd name="T71" fmla="*/ 2069686222 h 5543"/>
                <a:gd name="T72" fmla="*/ 2147483647 w 5325"/>
                <a:gd name="T73" fmla="*/ 1819828265 h 5543"/>
                <a:gd name="T74" fmla="*/ 2147483647 w 5325"/>
                <a:gd name="T75" fmla="*/ 1561827718 h 5543"/>
                <a:gd name="T76" fmla="*/ 2147483647 w 5325"/>
                <a:gd name="T77" fmla="*/ 1295694292 h 5543"/>
                <a:gd name="T78" fmla="*/ 2147483647 w 5325"/>
                <a:gd name="T79" fmla="*/ 1023859597 h 5543"/>
                <a:gd name="T80" fmla="*/ 2147483647 w 5325"/>
                <a:gd name="T81" fmla="*/ 747143941 h 5543"/>
                <a:gd name="T82" fmla="*/ 1806975613 w 5325"/>
                <a:gd name="T83" fmla="*/ 467978189 h 5543"/>
                <a:gd name="T84" fmla="*/ 1310544279 w 5325"/>
                <a:gd name="T85" fmla="*/ 186380686 h 55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25"/>
                <a:gd name="T130" fmla="*/ 0 h 5543"/>
                <a:gd name="T131" fmla="*/ 5325 w 5325"/>
                <a:gd name="T132" fmla="*/ 5543 h 55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25" h="5543">
                  <a:moveTo>
                    <a:pt x="1163" y="0"/>
                  </a:moveTo>
                  <a:lnTo>
                    <a:pt x="1137" y="16"/>
                  </a:lnTo>
                  <a:lnTo>
                    <a:pt x="1104" y="49"/>
                  </a:lnTo>
                  <a:lnTo>
                    <a:pt x="1065" y="99"/>
                  </a:lnTo>
                  <a:lnTo>
                    <a:pt x="1020" y="164"/>
                  </a:lnTo>
                  <a:lnTo>
                    <a:pt x="970" y="244"/>
                  </a:lnTo>
                  <a:lnTo>
                    <a:pt x="917" y="337"/>
                  </a:lnTo>
                  <a:lnTo>
                    <a:pt x="859" y="443"/>
                  </a:lnTo>
                  <a:lnTo>
                    <a:pt x="799" y="561"/>
                  </a:lnTo>
                  <a:lnTo>
                    <a:pt x="737" y="691"/>
                  </a:lnTo>
                  <a:lnTo>
                    <a:pt x="674" y="830"/>
                  </a:lnTo>
                  <a:lnTo>
                    <a:pt x="610" y="979"/>
                  </a:lnTo>
                  <a:lnTo>
                    <a:pt x="546" y="1136"/>
                  </a:lnTo>
                  <a:lnTo>
                    <a:pt x="482" y="1302"/>
                  </a:lnTo>
                  <a:lnTo>
                    <a:pt x="419" y="1474"/>
                  </a:lnTo>
                  <a:lnTo>
                    <a:pt x="359" y="1652"/>
                  </a:lnTo>
                  <a:lnTo>
                    <a:pt x="301" y="1836"/>
                  </a:lnTo>
                  <a:lnTo>
                    <a:pt x="246" y="2024"/>
                  </a:lnTo>
                  <a:lnTo>
                    <a:pt x="195" y="2215"/>
                  </a:lnTo>
                  <a:lnTo>
                    <a:pt x="148" y="2409"/>
                  </a:lnTo>
                  <a:lnTo>
                    <a:pt x="106" y="2605"/>
                  </a:lnTo>
                  <a:lnTo>
                    <a:pt x="72" y="2802"/>
                  </a:lnTo>
                  <a:lnTo>
                    <a:pt x="42" y="2999"/>
                  </a:lnTo>
                  <a:lnTo>
                    <a:pt x="20" y="3195"/>
                  </a:lnTo>
                  <a:lnTo>
                    <a:pt x="7" y="3389"/>
                  </a:lnTo>
                  <a:lnTo>
                    <a:pt x="0" y="3582"/>
                  </a:lnTo>
                  <a:lnTo>
                    <a:pt x="5" y="3771"/>
                  </a:lnTo>
                  <a:lnTo>
                    <a:pt x="18" y="3955"/>
                  </a:lnTo>
                  <a:lnTo>
                    <a:pt x="42" y="4135"/>
                  </a:lnTo>
                  <a:lnTo>
                    <a:pt x="77" y="4309"/>
                  </a:lnTo>
                  <a:lnTo>
                    <a:pt x="124" y="4476"/>
                  </a:lnTo>
                  <a:lnTo>
                    <a:pt x="183" y="4636"/>
                  </a:lnTo>
                  <a:lnTo>
                    <a:pt x="255" y="4788"/>
                  </a:lnTo>
                  <a:lnTo>
                    <a:pt x="262" y="4818"/>
                  </a:lnTo>
                  <a:lnTo>
                    <a:pt x="268" y="4849"/>
                  </a:lnTo>
                  <a:lnTo>
                    <a:pt x="275" y="4879"/>
                  </a:lnTo>
                  <a:lnTo>
                    <a:pt x="284" y="4908"/>
                  </a:lnTo>
                  <a:lnTo>
                    <a:pt x="293" y="4938"/>
                  </a:lnTo>
                  <a:lnTo>
                    <a:pt x="304" y="4967"/>
                  </a:lnTo>
                  <a:lnTo>
                    <a:pt x="315" y="4996"/>
                  </a:lnTo>
                  <a:lnTo>
                    <a:pt x="328" y="5023"/>
                  </a:lnTo>
                  <a:lnTo>
                    <a:pt x="342" y="5051"/>
                  </a:lnTo>
                  <a:lnTo>
                    <a:pt x="356" y="5077"/>
                  </a:lnTo>
                  <a:lnTo>
                    <a:pt x="372" y="5104"/>
                  </a:lnTo>
                  <a:lnTo>
                    <a:pt x="389" y="5129"/>
                  </a:lnTo>
                  <a:lnTo>
                    <a:pt x="407" y="5154"/>
                  </a:lnTo>
                  <a:lnTo>
                    <a:pt x="427" y="5178"/>
                  </a:lnTo>
                  <a:lnTo>
                    <a:pt x="446" y="5202"/>
                  </a:lnTo>
                  <a:lnTo>
                    <a:pt x="467" y="5225"/>
                  </a:lnTo>
                  <a:lnTo>
                    <a:pt x="481" y="5239"/>
                  </a:lnTo>
                  <a:lnTo>
                    <a:pt x="496" y="5253"/>
                  </a:lnTo>
                  <a:lnTo>
                    <a:pt x="511" y="5266"/>
                  </a:lnTo>
                  <a:lnTo>
                    <a:pt x="525" y="5280"/>
                  </a:lnTo>
                  <a:lnTo>
                    <a:pt x="540" y="5292"/>
                  </a:lnTo>
                  <a:lnTo>
                    <a:pt x="556" y="5304"/>
                  </a:lnTo>
                  <a:lnTo>
                    <a:pt x="571" y="5315"/>
                  </a:lnTo>
                  <a:lnTo>
                    <a:pt x="587" y="5327"/>
                  </a:lnTo>
                  <a:lnTo>
                    <a:pt x="621" y="5348"/>
                  </a:lnTo>
                  <a:lnTo>
                    <a:pt x="654" y="5368"/>
                  </a:lnTo>
                  <a:lnTo>
                    <a:pt x="689" y="5386"/>
                  </a:lnTo>
                  <a:lnTo>
                    <a:pt x="725" y="5401"/>
                  </a:lnTo>
                  <a:lnTo>
                    <a:pt x="761" y="5416"/>
                  </a:lnTo>
                  <a:lnTo>
                    <a:pt x="799" y="5429"/>
                  </a:lnTo>
                  <a:lnTo>
                    <a:pt x="837" y="5440"/>
                  </a:lnTo>
                  <a:lnTo>
                    <a:pt x="876" y="5450"/>
                  </a:lnTo>
                  <a:lnTo>
                    <a:pt x="915" y="5458"/>
                  </a:lnTo>
                  <a:lnTo>
                    <a:pt x="956" y="5464"/>
                  </a:lnTo>
                  <a:lnTo>
                    <a:pt x="996" y="5470"/>
                  </a:lnTo>
                  <a:lnTo>
                    <a:pt x="1038" y="5473"/>
                  </a:lnTo>
                  <a:lnTo>
                    <a:pt x="1169" y="5505"/>
                  </a:lnTo>
                  <a:lnTo>
                    <a:pt x="1307" y="5527"/>
                  </a:lnTo>
                  <a:lnTo>
                    <a:pt x="1453" y="5540"/>
                  </a:lnTo>
                  <a:lnTo>
                    <a:pt x="1605" y="5543"/>
                  </a:lnTo>
                  <a:lnTo>
                    <a:pt x="1763" y="5537"/>
                  </a:lnTo>
                  <a:lnTo>
                    <a:pt x="1925" y="5522"/>
                  </a:lnTo>
                  <a:lnTo>
                    <a:pt x="2090" y="5499"/>
                  </a:lnTo>
                  <a:lnTo>
                    <a:pt x="2259" y="5467"/>
                  </a:lnTo>
                  <a:lnTo>
                    <a:pt x="2431" y="5429"/>
                  </a:lnTo>
                  <a:lnTo>
                    <a:pt x="2604" y="5384"/>
                  </a:lnTo>
                  <a:lnTo>
                    <a:pt x="2777" y="5331"/>
                  </a:lnTo>
                  <a:lnTo>
                    <a:pt x="2951" y="5271"/>
                  </a:lnTo>
                  <a:lnTo>
                    <a:pt x="3124" y="5207"/>
                  </a:lnTo>
                  <a:lnTo>
                    <a:pt x="3297" y="5137"/>
                  </a:lnTo>
                  <a:lnTo>
                    <a:pt x="3467" y="5062"/>
                  </a:lnTo>
                  <a:lnTo>
                    <a:pt x="3634" y="4981"/>
                  </a:lnTo>
                  <a:lnTo>
                    <a:pt x="3797" y="4897"/>
                  </a:lnTo>
                  <a:lnTo>
                    <a:pt x="3957" y="4808"/>
                  </a:lnTo>
                  <a:lnTo>
                    <a:pt x="4111" y="4717"/>
                  </a:lnTo>
                  <a:lnTo>
                    <a:pt x="4260" y="4621"/>
                  </a:lnTo>
                  <a:lnTo>
                    <a:pt x="4402" y="4523"/>
                  </a:lnTo>
                  <a:lnTo>
                    <a:pt x="4537" y="4423"/>
                  </a:lnTo>
                  <a:lnTo>
                    <a:pt x="4664" y="4320"/>
                  </a:lnTo>
                  <a:lnTo>
                    <a:pt x="4782" y="4216"/>
                  </a:lnTo>
                  <a:lnTo>
                    <a:pt x="4891" y="4111"/>
                  </a:lnTo>
                  <a:lnTo>
                    <a:pt x="4990" y="4006"/>
                  </a:lnTo>
                  <a:lnTo>
                    <a:pt x="5077" y="3900"/>
                  </a:lnTo>
                  <a:lnTo>
                    <a:pt x="5153" y="3793"/>
                  </a:lnTo>
                  <a:lnTo>
                    <a:pt x="5217" y="3687"/>
                  </a:lnTo>
                  <a:lnTo>
                    <a:pt x="5267" y="3582"/>
                  </a:lnTo>
                  <a:lnTo>
                    <a:pt x="5304" y="3478"/>
                  </a:lnTo>
                  <a:lnTo>
                    <a:pt x="5325" y="3376"/>
                  </a:lnTo>
                  <a:lnTo>
                    <a:pt x="5191" y="3203"/>
                  </a:lnTo>
                  <a:lnTo>
                    <a:pt x="5049" y="3023"/>
                  </a:lnTo>
                  <a:lnTo>
                    <a:pt x="4974" y="2931"/>
                  </a:lnTo>
                  <a:lnTo>
                    <a:pt x="4896" y="2835"/>
                  </a:lnTo>
                  <a:lnTo>
                    <a:pt x="4816" y="2740"/>
                  </a:lnTo>
                  <a:lnTo>
                    <a:pt x="4732" y="2641"/>
                  </a:lnTo>
                  <a:lnTo>
                    <a:pt x="4644" y="2543"/>
                  </a:lnTo>
                  <a:lnTo>
                    <a:pt x="4553" y="2442"/>
                  </a:lnTo>
                  <a:lnTo>
                    <a:pt x="4458" y="2339"/>
                  </a:lnTo>
                  <a:lnTo>
                    <a:pt x="4359" y="2236"/>
                  </a:lnTo>
                  <a:lnTo>
                    <a:pt x="4255" y="2132"/>
                  </a:lnTo>
                  <a:lnTo>
                    <a:pt x="4147" y="2026"/>
                  </a:lnTo>
                  <a:lnTo>
                    <a:pt x="4035" y="1919"/>
                  </a:lnTo>
                  <a:lnTo>
                    <a:pt x="3917" y="1811"/>
                  </a:lnTo>
                  <a:lnTo>
                    <a:pt x="3793" y="1702"/>
                  </a:lnTo>
                  <a:lnTo>
                    <a:pt x="3665" y="1592"/>
                  </a:lnTo>
                  <a:lnTo>
                    <a:pt x="3531" y="1481"/>
                  </a:lnTo>
                  <a:lnTo>
                    <a:pt x="3390" y="1370"/>
                  </a:lnTo>
                  <a:lnTo>
                    <a:pt x="3244" y="1258"/>
                  </a:lnTo>
                  <a:lnTo>
                    <a:pt x="3091" y="1145"/>
                  </a:lnTo>
                  <a:lnTo>
                    <a:pt x="2931" y="1032"/>
                  </a:lnTo>
                  <a:lnTo>
                    <a:pt x="2765" y="918"/>
                  </a:lnTo>
                  <a:lnTo>
                    <a:pt x="2592" y="804"/>
                  </a:lnTo>
                  <a:lnTo>
                    <a:pt x="2412" y="690"/>
                  </a:lnTo>
                  <a:lnTo>
                    <a:pt x="2224" y="575"/>
                  </a:lnTo>
                  <a:lnTo>
                    <a:pt x="2027" y="460"/>
                  </a:lnTo>
                  <a:lnTo>
                    <a:pt x="1824" y="345"/>
                  </a:lnTo>
                  <a:lnTo>
                    <a:pt x="1613" y="229"/>
                  </a:lnTo>
                  <a:lnTo>
                    <a:pt x="1392" y="11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EFD9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1" name="Freeform 380"/>
            <p:cNvSpPr>
              <a:spLocks/>
            </p:cNvSpPr>
            <p:nvPr/>
          </p:nvSpPr>
          <p:spPr bwMode="auto">
            <a:xfrm>
              <a:off x="5711826" y="3165475"/>
              <a:ext cx="450850" cy="212725"/>
            </a:xfrm>
            <a:custGeom>
              <a:avLst/>
              <a:gdLst>
                <a:gd name="T0" fmla="*/ 2147483647 w 4815"/>
                <a:gd name="T1" fmla="*/ 77460291 h 2277"/>
                <a:gd name="T2" fmla="*/ 2147483647 w 4815"/>
                <a:gd name="T3" fmla="*/ 234021783 h 2277"/>
                <a:gd name="T4" fmla="*/ 2147483647 w 4815"/>
                <a:gd name="T5" fmla="*/ 390574424 h 2277"/>
                <a:gd name="T6" fmla="*/ 2147483647 w 4815"/>
                <a:gd name="T7" fmla="*/ 544683203 h 2277"/>
                <a:gd name="T8" fmla="*/ 2147483647 w 4815"/>
                <a:gd name="T9" fmla="*/ 697160158 h 2277"/>
                <a:gd name="T10" fmla="*/ 2147483647 w 4815"/>
                <a:gd name="T11" fmla="*/ 843117472 h 2277"/>
                <a:gd name="T12" fmla="*/ 2147483647 w 4815"/>
                <a:gd name="T13" fmla="*/ 981733769 h 2277"/>
                <a:gd name="T14" fmla="*/ 2147483647 w 4815"/>
                <a:gd name="T15" fmla="*/ 1110566775 h 2277"/>
                <a:gd name="T16" fmla="*/ 2147483647 w 4815"/>
                <a:gd name="T17" fmla="*/ 1226351905 h 2277"/>
                <a:gd name="T18" fmla="*/ 2043297439 w 4815"/>
                <a:gd name="T19" fmla="*/ 1329087666 h 2277"/>
                <a:gd name="T20" fmla="*/ 1786351059 w 4815"/>
                <a:gd name="T21" fmla="*/ 1415520684 h 2277"/>
                <a:gd name="T22" fmla="*/ 1529396065 w 4815"/>
                <a:gd name="T23" fmla="*/ 1483196540 h 2277"/>
                <a:gd name="T24" fmla="*/ 1277368114 w 4815"/>
                <a:gd name="T25" fmla="*/ 1529672775 h 2277"/>
                <a:gd name="T26" fmla="*/ 1036018984 w 4815"/>
                <a:gd name="T27" fmla="*/ 1554948642 h 2277"/>
                <a:gd name="T28" fmla="*/ 807794406 w 4815"/>
                <a:gd name="T29" fmla="*/ 1554948642 h 2277"/>
                <a:gd name="T30" fmla="*/ 596815231 w 4815"/>
                <a:gd name="T31" fmla="*/ 1527228821 h 2277"/>
                <a:gd name="T32" fmla="*/ 467110186 w 4815"/>
                <a:gd name="T33" fmla="*/ 1501132323 h 2277"/>
                <a:gd name="T34" fmla="*/ 404721186 w 4815"/>
                <a:gd name="T35" fmla="*/ 1492168916 h 2277"/>
                <a:gd name="T36" fmla="*/ 343147835 w 4815"/>
                <a:gd name="T37" fmla="*/ 1479121040 h 2277"/>
                <a:gd name="T38" fmla="*/ 284861896 w 4815"/>
                <a:gd name="T39" fmla="*/ 1460364627 h 2277"/>
                <a:gd name="T40" fmla="*/ 229039853 w 4815"/>
                <a:gd name="T41" fmla="*/ 1435908642 h 2277"/>
                <a:gd name="T42" fmla="*/ 174857303 w 4815"/>
                <a:gd name="T43" fmla="*/ 1406548308 h 2277"/>
                <a:gd name="T44" fmla="*/ 124777860 w 4815"/>
                <a:gd name="T45" fmla="*/ 1373119947 h 2277"/>
                <a:gd name="T46" fmla="*/ 77986180 w 4815"/>
                <a:gd name="T47" fmla="*/ 1333163913 h 2277"/>
                <a:gd name="T48" fmla="*/ 0 w 4815"/>
                <a:gd name="T49" fmla="*/ 1272007510 h 2277"/>
                <a:gd name="T50" fmla="*/ 9854559 w 4815"/>
                <a:gd name="T51" fmla="*/ 1320115290 h 2277"/>
                <a:gd name="T52" fmla="*/ 22988197 w 4815"/>
                <a:gd name="T53" fmla="*/ 1365779864 h 2277"/>
                <a:gd name="T54" fmla="*/ 38585359 w 4815"/>
                <a:gd name="T55" fmla="*/ 1411444437 h 2277"/>
                <a:gd name="T56" fmla="*/ 57461605 w 4815"/>
                <a:gd name="T57" fmla="*/ 1454656088 h 2277"/>
                <a:gd name="T58" fmla="*/ 78810257 w 4815"/>
                <a:gd name="T59" fmla="*/ 1497056824 h 2277"/>
                <a:gd name="T60" fmla="*/ 104262087 w 4815"/>
                <a:gd name="T61" fmla="*/ 1537012858 h 2277"/>
                <a:gd name="T62" fmla="*/ 132992878 w 4815"/>
                <a:gd name="T63" fmla="*/ 1574517091 h 2277"/>
                <a:gd name="T64" fmla="*/ 165826823 w 4815"/>
                <a:gd name="T65" fmla="*/ 1610397627 h 2277"/>
                <a:gd name="T66" fmla="*/ 187175475 w 4815"/>
                <a:gd name="T67" fmla="*/ 1632418625 h 2277"/>
                <a:gd name="T68" fmla="*/ 210979081 w 4815"/>
                <a:gd name="T69" fmla="*/ 1653617499 h 2277"/>
                <a:gd name="T70" fmla="*/ 258594814 w 4815"/>
                <a:gd name="T71" fmla="*/ 1690309696 h 2277"/>
                <a:gd name="T72" fmla="*/ 311129165 w 4815"/>
                <a:gd name="T73" fmla="*/ 1721294849 h 2277"/>
                <a:gd name="T74" fmla="*/ 366135839 w 4815"/>
                <a:gd name="T75" fmla="*/ 1747381631 h 2277"/>
                <a:gd name="T76" fmla="*/ 423597514 w 4815"/>
                <a:gd name="T77" fmla="*/ 1768581999 h 2277"/>
                <a:gd name="T78" fmla="*/ 483531419 w 4815"/>
                <a:gd name="T79" fmla="*/ 1784894459 h 2277"/>
                <a:gd name="T80" fmla="*/ 545920420 w 4815"/>
                <a:gd name="T81" fmla="*/ 1796310042 h 2277"/>
                <a:gd name="T82" fmla="*/ 609948772 w 4815"/>
                <a:gd name="T83" fmla="*/ 1802018580 h 2277"/>
                <a:gd name="T84" fmla="*/ 820112203 w 4815"/>
                <a:gd name="T85" fmla="*/ 1844419317 h 2277"/>
                <a:gd name="T86" fmla="*/ 1052431228 w 4815"/>
                <a:gd name="T87" fmla="*/ 1856646561 h 2277"/>
                <a:gd name="T88" fmla="*/ 1301995469 w 4815"/>
                <a:gd name="T89" fmla="*/ 1840343070 h 2277"/>
                <a:gd name="T90" fmla="*/ 1562230291 w 4815"/>
                <a:gd name="T91" fmla="*/ 1798753996 h 2277"/>
                <a:gd name="T92" fmla="*/ 1830679849 w 4815"/>
                <a:gd name="T93" fmla="*/ 1733522094 h 2277"/>
                <a:gd name="T94" fmla="*/ 2101583004 w 4815"/>
                <a:gd name="T95" fmla="*/ 1647089824 h 2277"/>
                <a:gd name="T96" fmla="*/ 2147483647 w 4815"/>
                <a:gd name="T97" fmla="*/ 1542721397 h 2277"/>
                <a:gd name="T98" fmla="*/ 2147483647 w 4815"/>
                <a:gd name="T99" fmla="*/ 1422040137 h 2277"/>
                <a:gd name="T100" fmla="*/ 2147483647 w 4815"/>
                <a:gd name="T101" fmla="*/ 1288319970 h 2277"/>
                <a:gd name="T102" fmla="*/ 2147483647 w 4815"/>
                <a:gd name="T103" fmla="*/ 1142362842 h 2277"/>
                <a:gd name="T104" fmla="*/ 2147483647 w 4815"/>
                <a:gd name="T105" fmla="*/ 989885514 h 2277"/>
                <a:gd name="T106" fmla="*/ 2147483647 w 4815"/>
                <a:gd name="T107" fmla="*/ 830068850 h 2277"/>
                <a:gd name="T108" fmla="*/ 2147483647 w 4815"/>
                <a:gd name="T109" fmla="*/ 666176126 h 2277"/>
                <a:gd name="T110" fmla="*/ 2147483647 w 4815"/>
                <a:gd name="T111" fmla="*/ 502283215 h 2277"/>
                <a:gd name="T112" fmla="*/ 2147483647 w 4815"/>
                <a:gd name="T113" fmla="*/ 339202059 h 2277"/>
                <a:gd name="T114" fmla="*/ 2147483647 w 4815"/>
                <a:gd name="T115" fmla="*/ 179384974 h 2277"/>
                <a:gd name="T116" fmla="*/ 2147483647 w 4815"/>
                <a:gd name="T117" fmla="*/ 135352599 h 2277"/>
                <a:gd name="T118" fmla="*/ 2147483647 w 4815"/>
                <a:gd name="T119" fmla="*/ 91320295 h 2277"/>
                <a:gd name="T120" fmla="*/ 2147483647 w 4815"/>
                <a:gd name="T121" fmla="*/ 45664492 h 2277"/>
                <a:gd name="T122" fmla="*/ 2147483647 w 4815"/>
                <a:gd name="T123" fmla="*/ 0 h 227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15"/>
                <a:gd name="T187" fmla="*/ 0 h 2277"/>
                <a:gd name="T188" fmla="*/ 4815 w 4815"/>
                <a:gd name="T189" fmla="*/ 2277 h 227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15" h="2277">
                  <a:moveTo>
                    <a:pt x="4643" y="0"/>
                  </a:moveTo>
                  <a:lnTo>
                    <a:pt x="4605" y="95"/>
                  </a:lnTo>
                  <a:lnTo>
                    <a:pt x="4553" y="190"/>
                  </a:lnTo>
                  <a:lnTo>
                    <a:pt x="4491" y="287"/>
                  </a:lnTo>
                  <a:lnTo>
                    <a:pt x="4420" y="382"/>
                  </a:lnTo>
                  <a:lnTo>
                    <a:pt x="4337" y="479"/>
                  </a:lnTo>
                  <a:lnTo>
                    <a:pt x="4246" y="574"/>
                  </a:lnTo>
                  <a:lnTo>
                    <a:pt x="4145" y="668"/>
                  </a:lnTo>
                  <a:lnTo>
                    <a:pt x="4037" y="763"/>
                  </a:lnTo>
                  <a:lnTo>
                    <a:pt x="3921" y="855"/>
                  </a:lnTo>
                  <a:lnTo>
                    <a:pt x="3799" y="945"/>
                  </a:lnTo>
                  <a:lnTo>
                    <a:pt x="3670" y="1034"/>
                  </a:lnTo>
                  <a:lnTo>
                    <a:pt x="3536" y="1120"/>
                  </a:lnTo>
                  <a:lnTo>
                    <a:pt x="3396" y="1204"/>
                  </a:lnTo>
                  <a:lnTo>
                    <a:pt x="3253" y="1285"/>
                  </a:lnTo>
                  <a:lnTo>
                    <a:pt x="3106" y="1362"/>
                  </a:lnTo>
                  <a:lnTo>
                    <a:pt x="2954" y="1435"/>
                  </a:lnTo>
                  <a:lnTo>
                    <a:pt x="2801" y="1504"/>
                  </a:lnTo>
                  <a:lnTo>
                    <a:pt x="2647" y="1569"/>
                  </a:lnTo>
                  <a:lnTo>
                    <a:pt x="2489" y="1630"/>
                  </a:lnTo>
                  <a:lnTo>
                    <a:pt x="2333" y="1686"/>
                  </a:lnTo>
                  <a:lnTo>
                    <a:pt x="2176" y="1736"/>
                  </a:lnTo>
                  <a:lnTo>
                    <a:pt x="2018" y="1780"/>
                  </a:lnTo>
                  <a:lnTo>
                    <a:pt x="1863" y="1819"/>
                  </a:lnTo>
                  <a:lnTo>
                    <a:pt x="1708" y="1851"/>
                  </a:lnTo>
                  <a:lnTo>
                    <a:pt x="1556" y="1876"/>
                  </a:lnTo>
                  <a:lnTo>
                    <a:pt x="1407" y="1895"/>
                  </a:lnTo>
                  <a:lnTo>
                    <a:pt x="1262" y="1907"/>
                  </a:lnTo>
                  <a:lnTo>
                    <a:pt x="1121" y="1911"/>
                  </a:lnTo>
                  <a:lnTo>
                    <a:pt x="984" y="1907"/>
                  </a:lnTo>
                  <a:lnTo>
                    <a:pt x="853" y="1894"/>
                  </a:lnTo>
                  <a:lnTo>
                    <a:pt x="727" y="1873"/>
                  </a:lnTo>
                  <a:lnTo>
                    <a:pt x="608" y="1844"/>
                  </a:lnTo>
                  <a:lnTo>
                    <a:pt x="569" y="1841"/>
                  </a:lnTo>
                  <a:lnTo>
                    <a:pt x="531" y="1836"/>
                  </a:lnTo>
                  <a:lnTo>
                    <a:pt x="493" y="1830"/>
                  </a:lnTo>
                  <a:lnTo>
                    <a:pt x="455" y="1822"/>
                  </a:lnTo>
                  <a:lnTo>
                    <a:pt x="418" y="1814"/>
                  </a:lnTo>
                  <a:lnTo>
                    <a:pt x="383" y="1803"/>
                  </a:lnTo>
                  <a:lnTo>
                    <a:pt x="347" y="1791"/>
                  </a:lnTo>
                  <a:lnTo>
                    <a:pt x="312" y="1777"/>
                  </a:lnTo>
                  <a:lnTo>
                    <a:pt x="279" y="1761"/>
                  </a:lnTo>
                  <a:lnTo>
                    <a:pt x="245" y="1744"/>
                  </a:lnTo>
                  <a:lnTo>
                    <a:pt x="213" y="1725"/>
                  </a:lnTo>
                  <a:lnTo>
                    <a:pt x="182" y="1706"/>
                  </a:lnTo>
                  <a:lnTo>
                    <a:pt x="152" y="1684"/>
                  </a:lnTo>
                  <a:lnTo>
                    <a:pt x="122" y="1660"/>
                  </a:lnTo>
                  <a:lnTo>
                    <a:pt x="95" y="1635"/>
                  </a:lnTo>
                  <a:lnTo>
                    <a:pt x="68" y="1609"/>
                  </a:lnTo>
                  <a:lnTo>
                    <a:pt x="0" y="1560"/>
                  </a:lnTo>
                  <a:lnTo>
                    <a:pt x="6" y="1589"/>
                  </a:lnTo>
                  <a:lnTo>
                    <a:pt x="12" y="1619"/>
                  </a:lnTo>
                  <a:lnTo>
                    <a:pt x="19" y="1647"/>
                  </a:lnTo>
                  <a:lnTo>
                    <a:pt x="28" y="1675"/>
                  </a:lnTo>
                  <a:lnTo>
                    <a:pt x="36" y="1703"/>
                  </a:lnTo>
                  <a:lnTo>
                    <a:pt x="47" y="1731"/>
                  </a:lnTo>
                  <a:lnTo>
                    <a:pt x="57" y="1758"/>
                  </a:lnTo>
                  <a:lnTo>
                    <a:pt x="70" y="1784"/>
                  </a:lnTo>
                  <a:lnTo>
                    <a:pt x="82" y="1809"/>
                  </a:lnTo>
                  <a:lnTo>
                    <a:pt x="96" y="1836"/>
                  </a:lnTo>
                  <a:lnTo>
                    <a:pt x="112" y="1860"/>
                  </a:lnTo>
                  <a:lnTo>
                    <a:pt x="127" y="1885"/>
                  </a:lnTo>
                  <a:lnTo>
                    <a:pt x="144" y="1908"/>
                  </a:lnTo>
                  <a:lnTo>
                    <a:pt x="162" y="1931"/>
                  </a:lnTo>
                  <a:lnTo>
                    <a:pt x="181" y="1954"/>
                  </a:lnTo>
                  <a:lnTo>
                    <a:pt x="202" y="1975"/>
                  </a:lnTo>
                  <a:lnTo>
                    <a:pt x="215" y="1989"/>
                  </a:lnTo>
                  <a:lnTo>
                    <a:pt x="228" y="2002"/>
                  </a:lnTo>
                  <a:lnTo>
                    <a:pt x="242" y="2015"/>
                  </a:lnTo>
                  <a:lnTo>
                    <a:pt x="257" y="2028"/>
                  </a:lnTo>
                  <a:lnTo>
                    <a:pt x="286" y="2051"/>
                  </a:lnTo>
                  <a:lnTo>
                    <a:pt x="315" y="2073"/>
                  </a:lnTo>
                  <a:lnTo>
                    <a:pt x="347" y="2093"/>
                  </a:lnTo>
                  <a:lnTo>
                    <a:pt x="379" y="2111"/>
                  </a:lnTo>
                  <a:lnTo>
                    <a:pt x="412" y="2128"/>
                  </a:lnTo>
                  <a:lnTo>
                    <a:pt x="446" y="2143"/>
                  </a:lnTo>
                  <a:lnTo>
                    <a:pt x="480" y="2158"/>
                  </a:lnTo>
                  <a:lnTo>
                    <a:pt x="516" y="2169"/>
                  </a:lnTo>
                  <a:lnTo>
                    <a:pt x="553" y="2181"/>
                  </a:lnTo>
                  <a:lnTo>
                    <a:pt x="589" y="2189"/>
                  </a:lnTo>
                  <a:lnTo>
                    <a:pt x="626" y="2197"/>
                  </a:lnTo>
                  <a:lnTo>
                    <a:pt x="665" y="2203"/>
                  </a:lnTo>
                  <a:lnTo>
                    <a:pt x="704" y="2208"/>
                  </a:lnTo>
                  <a:lnTo>
                    <a:pt x="743" y="2210"/>
                  </a:lnTo>
                  <a:lnTo>
                    <a:pt x="868" y="2241"/>
                  </a:lnTo>
                  <a:lnTo>
                    <a:pt x="999" y="2262"/>
                  </a:lnTo>
                  <a:lnTo>
                    <a:pt x="1137" y="2275"/>
                  </a:lnTo>
                  <a:lnTo>
                    <a:pt x="1282" y="2277"/>
                  </a:lnTo>
                  <a:lnTo>
                    <a:pt x="1431" y="2272"/>
                  </a:lnTo>
                  <a:lnTo>
                    <a:pt x="1586" y="2257"/>
                  </a:lnTo>
                  <a:lnTo>
                    <a:pt x="1743" y="2235"/>
                  </a:lnTo>
                  <a:lnTo>
                    <a:pt x="1903" y="2206"/>
                  </a:lnTo>
                  <a:lnTo>
                    <a:pt x="2065" y="2169"/>
                  </a:lnTo>
                  <a:lnTo>
                    <a:pt x="2230" y="2126"/>
                  </a:lnTo>
                  <a:lnTo>
                    <a:pt x="2395" y="2076"/>
                  </a:lnTo>
                  <a:lnTo>
                    <a:pt x="2560" y="2020"/>
                  </a:lnTo>
                  <a:lnTo>
                    <a:pt x="2725" y="1958"/>
                  </a:lnTo>
                  <a:lnTo>
                    <a:pt x="2888" y="1892"/>
                  </a:lnTo>
                  <a:lnTo>
                    <a:pt x="3050" y="1820"/>
                  </a:lnTo>
                  <a:lnTo>
                    <a:pt x="3208" y="1744"/>
                  </a:lnTo>
                  <a:lnTo>
                    <a:pt x="3364" y="1664"/>
                  </a:lnTo>
                  <a:lnTo>
                    <a:pt x="3515" y="1580"/>
                  </a:lnTo>
                  <a:lnTo>
                    <a:pt x="3662" y="1493"/>
                  </a:lnTo>
                  <a:lnTo>
                    <a:pt x="3804" y="1401"/>
                  </a:lnTo>
                  <a:lnTo>
                    <a:pt x="3938" y="1309"/>
                  </a:lnTo>
                  <a:lnTo>
                    <a:pt x="4066" y="1214"/>
                  </a:lnTo>
                  <a:lnTo>
                    <a:pt x="4187" y="1116"/>
                  </a:lnTo>
                  <a:lnTo>
                    <a:pt x="4299" y="1018"/>
                  </a:lnTo>
                  <a:lnTo>
                    <a:pt x="4402" y="918"/>
                  </a:lnTo>
                  <a:lnTo>
                    <a:pt x="4495" y="817"/>
                  </a:lnTo>
                  <a:lnTo>
                    <a:pt x="4579" y="717"/>
                  </a:lnTo>
                  <a:lnTo>
                    <a:pt x="4651" y="616"/>
                  </a:lnTo>
                  <a:lnTo>
                    <a:pt x="4712" y="515"/>
                  </a:lnTo>
                  <a:lnTo>
                    <a:pt x="4759" y="416"/>
                  </a:lnTo>
                  <a:lnTo>
                    <a:pt x="4794" y="317"/>
                  </a:lnTo>
                  <a:lnTo>
                    <a:pt x="4815" y="220"/>
                  </a:lnTo>
                  <a:lnTo>
                    <a:pt x="4794" y="193"/>
                  </a:lnTo>
                  <a:lnTo>
                    <a:pt x="4773" y="166"/>
                  </a:lnTo>
                  <a:lnTo>
                    <a:pt x="4752" y="139"/>
                  </a:lnTo>
                  <a:lnTo>
                    <a:pt x="4731" y="112"/>
                  </a:lnTo>
                  <a:lnTo>
                    <a:pt x="4710" y="84"/>
                  </a:lnTo>
                  <a:lnTo>
                    <a:pt x="4688" y="56"/>
                  </a:lnTo>
                  <a:lnTo>
                    <a:pt x="4666" y="29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rgbClr val="EBC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2" name="Freeform 381"/>
            <p:cNvSpPr>
              <a:spLocks/>
            </p:cNvSpPr>
            <p:nvPr/>
          </p:nvSpPr>
          <p:spPr bwMode="auto">
            <a:xfrm>
              <a:off x="5926138" y="3262313"/>
              <a:ext cx="153988" cy="346075"/>
            </a:xfrm>
            <a:custGeom>
              <a:avLst/>
              <a:gdLst>
                <a:gd name="T0" fmla="*/ 1073560529 w 1643"/>
                <a:gd name="T1" fmla="*/ 923095955 h 3701"/>
                <a:gd name="T2" fmla="*/ 978876401 w 1643"/>
                <a:gd name="T3" fmla="*/ 712963871 h 3701"/>
                <a:gd name="T4" fmla="*/ 877612872 w 1643"/>
                <a:gd name="T5" fmla="*/ 521639897 h 3701"/>
                <a:gd name="T6" fmla="*/ 767293578 w 1643"/>
                <a:gd name="T7" fmla="*/ 354029395 h 3701"/>
                <a:gd name="T8" fmla="*/ 651211216 w 1643"/>
                <a:gd name="T9" fmla="*/ 213402169 h 3701"/>
                <a:gd name="T10" fmla="*/ 526072525 w 1643"/>
                <a:gd name="T11" fmla="*/ 104655025 h 3701"/>
                <a:gd name="T12" fmla="*/ 392703118 w 1643"/>
                <a:gd name="T13" fmla="*/ 31888837 h 3701"/>
                <a:gd name="T14" fmla="*/ 250277287 w 1643"/>
                <a:gd name="T15" fmla="*/ 821940 h 3701"/>
                <a:gd name="T16" fmla="*/ 161364427 w 1643"/>
                <a:gd name="T17" fmla="*/ 5727209 h 3701"/>
                <a:gd name="T18" fmla="*/ 101263482 w 1643"/>
                <a:gd name="T19" fmla="*/ 31888837 h 3701"/>
                <a:gd name="T20" fmla="*/ 52687241 w 1643"/>
                <a:gd name="T21" fmla="*/ 79306628 h 3701"/>
                <a:gd name="T22" fmla="*/ 18938556 w 1643"/>
                <a:gd name="T23" fmla="*/ 147989570 h 3701"/>
                <a:gd name="T24" fmla="*/ 1642601 w 1643"/>
                <a:gd name="T25" fmla="*/ 237106758 h 3701"/>
                <a:gd name="T26" fmla="*/ 3294013 w 1643"/>
                <a:gd name="T27" fmla="*/ 349124127 h 3701"/>
                <a:gd name="T28" fmla="*/ 25517868 w 1643"/>
                <a:gd name="T29" fmla="*/ 483219505 h 3701"/>
                <a:gd name="T30" fmla="*/ 70800086 w 1643"/>
                <a:gd name="T31" fmla="*/ 639384662 h 3701"/>
                <a:gd name="T32" fmla="*/ 135837761 w 1643"/>
                <a:gd name="T33" fmla="*/ 844602688 h 3701"/>
                <a:gd name="T34" fmla="*/ 180294261 w 1643"/>
                <a:gd name="T35" fmla="*/ 1068637052 h 3701"/>
                <a:gd name="T36" fmla="*/ 201701070 w 1643"/>
                <a:gd name="T37" fmla="*/ 1294298465 h 3701"/>
                <a:gd name="T38" fmla="*/ 206646680 w 1643"/>
                <a:gd name="T39" fmla="*/ 1509335817 h 3701"/>
                <a:gd name="T40" fmla="*/ 200884175 w 1643"/>
                <a:gd name="T41" fmla="*/ 1705564124 h 3701"/>
                <a:gd name="T42" fmla="*/ 176183261 w 1643"/>
                <a:gd name="T43" fmla="*/ 1972111187 h 3701"/>
                <a:gd name="T44" fmla="*/ 153950605 w 1643"/>
                <a:gd name="T45" fmla="*/ 2110282319 h 3701"/>
                <a:gd name="T46" fmla="*/ 106200094 w 1643"/>
                <a:gd name="T47" fmla="*/ 2147483647 h 3701"/>
                <a:gd name="T48" fmla="*/ 65037675 w 1643"/>
                <a:gd name="T49" fmla="*/ 2147483647 h 3701"/>
                <a:gd name="T50" fmla="*/ 55155547 w 1643"/>
                <a:gd name="T51" fmla="*/ 2147483647 h 3701"/>
                <a:gd name="T52" fmla="*/ 58449558 w 1643"/>
                <a:gd name="T53" fmla="*/ 2147483647 h 3701"/>
                <a:gd name="T54" fmla="*/ 75745508 w 1643"/>
                <a:gd name="T55" fmla="*/ 2147483647 h 3701"/>
                <a:gd name="T56" fmla="*/ 112788210 w 1643"/>
                <a:gd name="T57" fmla="*/ 2147483647 h 3701"/>
                <a:gd name="T58" fmla="*/ 144894183 w 1643"/>
                <a:gd name="T59" fmla="*/ 2147483647 h 3701"/>
                <a:gd name="T60" fmla="*/ 174531850 w 1643"/>
                <a:gd name="T61" fmla="*/ 2147483647 h 3701"/>
                <a:gd name="T62" fmla="*/ 209114986 w 1643"/>
                <a:gd name="T63" fmla="*/ 2147483647 h 3701"/>
                <a:gd name="T64" fmla="*/ 249451582 w 1643"/>
                <a:gd name="T65" fmla="*/ 2147483647 h 3701"/>
                <a:gd name="T66" fmla="*/ 293091187 w 1643"/>
                <a:gd name="T67" fmla="*/ 2147483647 h 3701"/>
                <a:gd name="T68" fmla="*/ 261802110 w 1643"/>
                <a:gd name="T69" fmla="*/ 2147483647 h 3701"/>
                <a:gd name="T70" fmla="*/ 289797176 w 1643"/>
                <a:gd name="T71" fmla="*/ 2147483647 h 3701"/>
                <a:gd name="T72" fmla="*/ 350715111 w 1643"/>
                <a:gd name="T73" fmla="*/ 2147483647 h 3701"/>
                <a:gd name="T74" fmla="*/ 441279241 w 1643"/>
                <a:gd name="T75" fmla="*/ 2147483647 h 3701"/>
                <a:gd name="T76" fmla="*/ 553241886 w 1643"/>
                <a:gd name="T77" fmla="*/ 2147483647 h 3701"/>
                <a:gd name="T78" fmla="*/ 680848883 w 1643"/>
                <a:gd name="T79" fmla="*/ 2147483647 h 3701"/>
                <a:gd name="T80" fmla="*/ 819163806 w 1643"/>
                <a:gd name="T81" fmla="*/ 2147483647 h 3701"/>
                <a:gd name="T82" fmla="*/ 960772741 w 1643"/>
                <a:gd name="T83" fmla="*/ 2147483647 h 3701"/>
                <a:gd name="T84" fmla="*/ 1102372678 w 1643"/>
                <a:gd name="T85" fmla="*/ 2147483647 h 3701"/>
                <a:gd name="T86" fmla="*/ 1216812252 w 1643"/>
                <a:gd name="T87" fmla="*/ 2147483647 h 3701"/>
                <a:gd name="T88" fmla="*/ 1296668549 w 1643"/>
                <a:gd name="T89" fmla="*/ 2147483647 h 3701"/>
                <a:gd name="T90" fmla="*/ 1341125050 w 1643"/>
                <a:gd name="T91" fmla="*/ 2147483647 h 3701"/>
                <a:gd name="T92" fmla="*/ 1352650059 w 1643"/>
                <a:gd name="T93" fmla="*/ 2096387706 h 3701"/>
                <a:gd name="T94" fmla="*/ 1331242828 w 1643"/>
                <a:gd name="T95" fmla="*/ 1824936310 h 3701"/>
                <a:gd name="T96" fmla="*/ 1277730374 w 1643"/>
                <a:gd name="T97" fmla="*/ 1537953902 h 3701"/>
                <a:gd name="T98" fmla="*/ 1193753985 w 1643"/>
                <a:gd name="T99" fmla="*/ 1240331351 h 37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43"/>
                <a:gd name="T151" fmla="*/ 0 h 3701"/>
                <a:gd name="T152" fmla="*/ 1643 w 1643"/>
                <a:gd name="T153" fmla="*/ 3701 h 37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43" h="3701">
                  <a:moveTo>
                    <a:pt x="1385" y="1334"/>
                  </a:moveTo>
                  <a:lnTo>
                    <a:pt x="1359" y="1264"/>
                  </a:lnTo>
                  <a:lnTo>
                    <a:pt x="1331" y="1196"/>
                  </a:lnTo>
                  <a:lnTo>
                    <a:pt x="1304" y="1129"/>
                  </a:lnTo>
                  <a:lnTo>
                    <a:pt x="1276" y="1063"/>
                  </a:lnTo>
                  <a:lnTo>
                    <a:pt x="1247" y="998"/>
                  </a:lnTo>
                  <a:lnTo>
                    <a:pt x="1219" y="935"/>
                  </a:lnTo>
                  <a:lnTo>
                    <a:pt x="1189" y="872"/>
                  </a:lnTo>
                  <a:lnTo>
                    <a:pt x="1159" y="811"/>
                  </a:lnTo>
                  <a:lnTo>
                    <a:pt x="1129" y="753"/>
                  </a:lnTo>
                  <a:lnTo>
                    <a:pt x="1097" y="694"/>
                  </a:lnTo>
                  <a:lnTo>
                    <a:pt x="1066" y="638"/>
                  </a:lnTo>
                  <a:lnTo>
                    <a:pt x="1033" y="584"/>
                  </a:lnTo>
                  <a:lnTo>
                    <a:pt x="1001" y="531"/>
                  </a:lnTo>
                  <a:lnTo>
                    <a:pt x="967" y="481"/>
                  </a:lnTo>
                  <a:lnTo>
                    <a:pt x="932" y="433"/>
                  </a:lnTo>
                  <a:lnTo>
                    <a:pt x="899" y="387"/>
                  </a:lnTo>
                  <a:lnTo>
                    <a:pt x="863" y="343"/>
                  </a:lnTo>
                  <a:lnTo>
                    <a:pt x="827" y="301"/>
                  </a:lnTo>
                  <a:lnTo>
                    <a:pt x="791" y="261"/>
                  </a:lnTo>
                  <a:lnTo>
                    <a:pt x="754" y="224"/>
                  </a:lnTo>
                  <a:lnTo>
                    <a:pt x="716" y="189"/>
                  </a:lnTo>
                  <a:lnTo>
                    <a:pt x="678" y="157"/>
                  </a:lnTo>
                  <a:lnTo>
                    <a:pt x="639" y="128"/>
                  </a:lnTo>
                  <a:lnTo>
                    <a:pt x="600" y="101"/>
                  </a:lnTo>
                  <a:lnTo>
                    <a:pt x="559" y="78"/>
                  </a:lnTo>
                  <a:lnTo>
                    <a:pt x="518" y="57"/>
                  </a:lnTo>
                  <a:lnTo>
                    <a:pt x="477" y="39"/>
                  </a:lnTo>
                  <a:lnTo>
                    <a:pt x="434" y="25"/>
                  </a:lnTo>
                  <a:lnTo>
                    <a:pt x="391" y="13"/>
                  </a:lnTo>
                  <a:lnTo>
                    <a:pt x="348" y="6"/>
                  </a:lnTo>
                  <a:lnTo>
                    <a:pt x="304" y="1"/>
                  </a:lnTo>
                  <a:lnTo>
                    <a:pt x="258" y="0"/>
                  </a:lnTo>
                  <a:lnTo>
                    <a:pt x="236" y="1"/>
                  </a:lnTo>
                  <a:lnTo>
                    <a:pt x="215" y="3"/>
                  </a:lnTo>
                  <a:lnTo>
                    <a:pt x="196" y="7"/>
                  </a:lnTo>
                  <a:lnTo>
                    <a:pt x="177" y="13"/>
                  </a:lnTo>
                  <a:lnTo>
                    <a:pt x="158" y="21"/>
                  </a:lnTo>
                  <a:lnTo>
                    <a:pt x="140" y="29"/>
                  </a:lnTo>
                  <a:lnTo>
                    <a:pt x="123" y="39"/>
                  </a:lnTo>
                  <a:lnTo>
                    <a:pt x="107" y="51"/>
                  </a:lnTo>
                  <a:lnTo>
                    <a:pt x="92" y="65"/>
                  </a:lnTo>
                  <a:lnTo>
                    <a:pt x="78" y="80"/>
                  </a:lnTo>
                  <a:lnTo>
                    <a:pt x="64" y="97"/>
                  </a:lnTo>
                  <a:lnTo>
                    <a:pt x="53" y="116"/>
                  </a:lnTo>
                  <a:lnTo>
                    <a:pt x="42" y="136"/>
                  </a:lnTo>
                  <a:lnTo>
                    <a:pt x="32" y="157"/>
                  </a:lnTo>
                  <a:lnTo>
                    <a:pt x="23" y="181"/>
                  </a:lnTo>
                  <a:lnTo>
                    <a:pt x="16" y="205"/>
                  </a:lnTo>
                  <a:lnTo>
                    <a:pt x="11" y="232"/>
                  </a:lnTo>
                  <a:lnTo>
                    <a:pt x="6" y="261"/>
                  </a:lnTo>
                  <a:lnTo>
                    <a:pt x="2" y="290"/>
                  </a:lnTo>
                  <a:lnTo>
                    <a:pt x="0" y="323"/>
                  </a:lnTo>
                  <a:lnTo>
                    <a:pt x="0" y="355"/>
                  </a:lnTo>
                  <a:lnTo>
                    <a:pt x="1" y="391"/>
                  </a:lnTo>
                  <a:lnTo>
                    <a:pt x="4" y="427"/>
                  </a:lnTo>
                  <a:lnTo>
                    <a:pt x="9" y="465"/>
                  </a:lnTo>
                  <a:lnTo>
                    <a:pt x="14" y="505"/>
                  </a:lnTo>
                  <a:lnTo>
                    <a:pt x="21" y="547"/>
                  </a:lnTo>
                  <a:lnTo>
                    <a:pt x="31" y="591"/>
                  </a:lnTo>
                  <a:lnTo>
                    <a:pt x="42" y="636"/>
                  </a:lnTo>
                  <a:lnTo>
                    <a:pt x="55" y="683"/>
                  </a:lnTo>
                  <a:lnTo>
                    <a:pt x="70" y="732"/>
                  </a:lnTo>
                  <a:lnTo>
                    <a:pt x="86" y="782"/>
                  </a:lnTo>
                  <a:lnTo>
                    <a:pt x="104" y="834"/>
                  </a:lnTo>
                  <a:lnTo>
                    <a:pt x="127" y="899"/>
                  </a:lnTo>
                  <a:lnTo>
                    <a:pt x="147" y="965"/>
                  </a:lnTo>
                  <a:lnTo>
                    <a:pt x="165" y="1033"/>
                  </a:lnTo>
                  <a:lnTo>
                    <a:pt x="181" y="1101"/>
                  </a:lnTo>
                  <a:lnTo>
                    <a:pt x="196" y="1170"/>
                  </a:lnTo>
                  <a:lnTo>
                    <a:pt x="208" y="1238"/>
                  </a:lnTo>
                  <a:lnTo>
                    <a:pt x="219" y="1307"/>
                  </a:lnTo>
                  <a:lnTo>
                    <a:pt x="227" y="1377"/>
                  </a:lnTo>
                  <a:lnTo>
                    <a:pt x="234" y="1446"/>
                  </a:lnTo>
                  <a:lnTo>
                    <a:pt x="241" y="1515"/>
                  </a:lnTo>
                  <a:lnTo>
                    <a:pt x="245" y="1583"/>
                  </a:lnTo>
                  <a:lnTo>
                    <a:pt x="248" y="1650"/>
                  </a:lnTo>
                  <a:lnTo>
                    <a:pt x="250" y="1717"/>
                  </a:lnTo>
                  <a:lnTo>
                    <a:pt x="251" y="1782"/>
                  </a:lnTo>
                  <a:lnTo>
                    <a:pt x="251" y="1846"/>
                  </a:lnTo>
                  <a:lnTo>
                    <a:pt x="251" y="1909"/>
                  </a:lnTo>
                  <a:lnTo>
                    <a:pt x="249" y="1970"/>
                  </a:lnTo>
                  <a:lnTo>
                    <a:pt x="247" y="2029"/>
                  </a:lnTo>
                  <a:lnTo>
                    <a:pt x="244" y="2086"/>
                  </a:lnTo>
                  <a:lnTo>
                    <a:pt x="241" y="2141"/>
                  </a:lnTo>
                  <a:lnTo>
                    <a:pt x="232" y="2243"/>
                  </a:lnTo>
                  <a:lnTo>
                    <a:pt x="223" y="2333"/>
                  </a:lnTo>
                  <a:lnTo>
                    <a:pt x="214" y="2412"/>
                  </a:lnTo>
                  <a:lnTo>
                    <a:pt x="205" y="2474"/>
                  </a:lnTo>
                  <a:lnTo>
                    <a:pt x="199" y="2523"/>
                  </a:lnTo>
                  <a:lnTo>
                    <a:pt x="193" y="2553"/>
                  </a:lnTo>
                  <a:lnTo>
                    <a:pt x="187" y="2581"/>
                  </a:lnTo>
                  <a:lnTo>
                    <a:pt x="178" y="2611"/>
                  </a:lnTo>
                  <a:lnTo>
                    <a:pt x="167" y="2640"/>
                  </a:lnTo>
                  <a:lnTo>
                    <a:pt x="156" y="2671"/>
                  </a:lnTo>
                  <a:lnTo>
                    <a:pt x="129" y="2732"/>
                  </a:lnTo>
                  <a:lnTo>
                    <a:pt x="104" y="2794"/>
                  </a:lnTo>
                  <a:lnTo>
                    <a:pt x="93" y="2826"/>
                  </a:lnTo>
                  <a:lnTo>
                    <a:pt x="83" y="2855"/>
                  </a:lnTo>
                  <a:lnTo>
                    <a:pt x="79" y="2870"/>
                  </a:lnTo>
                  <a:lnTo>
                    <a:pt x="75" y="2885"/>
                  </a:lnTo>
                  <a:lnTo>
                    <a:pt x="72" y="2899"/>
                  </a:lnTo>
                  <a:lnTo>
                    <a:pt x="70" y="2914"/>
                  </a:lnTo>
                  <a:lnTo>
                    <a:pt x="67" y="2928"/>
                  </a:lnTo>
                  <a:lnTo>
                    <a:pt x="67" y="2941"/>
                  </a:lnTo>
                  <a:lnTo>
                    <a:pt x="67" y="2955"/>
                  </a:lnTo>
                  <a:lnTo>
                    <a:pt x="68" y="2967"/>
                  </a:lnTo>
                  <a:lnTo>
                    <a:pt x="71" y="2981"/>
                  </a:lnTo>
                  <a:lnTo>
                    <a:pt x="74" y="2993"/>
                  </a:lnTo>
                  <a:lnTo>
                    <a:pt x="77" y="3005"/>
                  </a:lnTo>
                  <a:lnTo>
                    <a:pt x="83" y="3017"/>
                  </a:lnTo>
                  <a:lnTo>
                    <a:pt x="92" y="3032"/>
                  </a:lnTo>
                  <a:lnTo>
                    <a:pt x="101" y="3046"/>
                  </a:lnTo>
                  <a:lnTo>
                    <a:pt x="112" y="3060"/>
                  </a:lnTo>
                  <a:lnTo>
                    <a:pt x="124" y="3072"/>
                  </a:lnTo>
                  <a:lnTo>
                    <a:pt x="137" y="3084"/>
                  </a:lnTo>
                  <a:lnTo>
                    <a:pt x="151" y="3093"/>
                  </a:lnTo>
                  <a:lnTo>
                    <a:pt x="159" y="3097"/>
                  </a:lnTo>
                  <a:lnTo>
                    <a:pt x="167" y="3102"/>
                  </a:lnTo>
                  <a:lnTo>
                    <a:pt x="176" y="3105"/>
                  </a:lnTo>
                  <a:lnTo>
                    <a:pt x="184" y="3108"/>
                  </a:lnTo>
                  <a:lnTo>
                    <a:pt x="193" y="3110"/>
                  </a:lnTo>
                  <a:lnTo>
                    <a:pt x="203" y="3112"/>
                  </a:lnTo>
                  <a:lnTo>
                    <a:pt x="212" y="3113"/>
                  </a:lnTo>
                  <a:lnTo>
                    <a:pt x="223" y="3114"/>
                  </a:lnTo>
                  <a:lnTo>
                    <a:pt x="232" y="3114"/>
                  </a:lnTo>
                  <a:lnTo>
                    <a:pt x="244" y="3114"/>
                  </a:lnTo>
                  <a:lnTo>
                    <a:pt x="254" y="3113"/>
                  </a:lnTo>
                  <a:lnTo>
                    <a:pt x="266" y="3111"/>
                  </a:lnTo>
                  <a:lnTo>
                    <a:pt x="277" y="3109"/>
                  </a:lnTo>
                  <a:lnTo>
                    <a:pt x="290" y="3105"/>
                  </a:lnTo>
                  <a:lnTo>
                    <a:pt x="303" y="3102"/>
                  </a:lnTo>
                  <a:lnTo>
                    <a:pt x="315" y="3096"/>
                  </a:lnTo>
                  <a:lnTo>
                    <a:pt x="328" y="3091"/>
                  </a:lnTo>
                  <a:lnTo>
                    <a:pt x="341" y="3085"/>
                  </a:lnTo>
                  <a:lnTo>
                    <a:pt x="356" y="3077"/>
                  </a:lnTo>
                  <a:lnTo>
                    <a:pt x="370" y="3069"/>
                  </a:lnTo>
                  <a:lnTo>
                    <a:pt x="320" y="3102"/>
                  </a:lnTo>
                  <a:lnTo>
                    <a:pt x="318" y="3136"/>
                  </a:lnTo>
                  <a:lnTo>
                    <a:pt x="318" y="3172"/>
                  </a:lnTo>
                  <a:lnTo>
                    <a:pt x="323" y="3206"/>
                  </a:lnTo>
                  <a:lnTo>
                    <a:pt x="330" y="3241"/>
                  </a:lnTo>
                  <a:lnTo>
                    <a:pt x="339" y="3277"/>
                  </a:lnTo>
                  <a:lnTo>
                    <a:pt x="352" y="3310"/>
                  </a:lnTo>
                  <a:lnTo>
                    <a:pt x="367" y="3345"/>
                  </a:lnTo>
                  <a:lnTo>
                    <a:pt x="384" y="3377"/>
                  </a:lnTo>
                  <a:lnTo>
                    <a:pt x="404" y="3410"/>
                  </a:lnTo>
                  <a:lnTo>
                    <a:pt x="426" y="3441"/>
                  </a:lnTo>
                  <a:lnTo>
                    <a:pt x="451" y="3472"/>
                  </a:lnTo>
                  <a:lnTo>
                    <a:pt x="478" y="3500"/>
                  </a:lnTo>
                  <a:lnTo>
                    <a:pt x="506" y="3528"/>
                  </a:lnTo>
                  <a:lnTo>
                    <a:pt x="536" y="3555"/>
                  </a:lnTo>
                  <a:lnTo>
                    <a:pt x="568" y="3579"/>
                  </a:lnTo>
                  <a:lnTo>
                    <a:pt x="601" y="3601"/>
                  </a:lnTo>
                  <a:lnTo>
                    <a:pt x="635" y="3622"/>
                  </a:lnTo>
                  <a:lnTo>
                    <a:pt x="672" y="3641"/>
                  </a:lnTo>
                  <a:lnTo>
                    <a:pt x="709" y="3657"/>
                  </a:lnTo>
                  <a:lnTo>
                    <a:pt x="748" y="3671"/>
                  </a:lnTo>
                  <a:lnTo>
                    <a:pt x="788" y="3683"/>
                  </a:lnTo>
                  <a:lnTo>
                    <a:pt x="827" y="3692"/>
                  </a:lnTo>
                  <a:lnTo>
                    <a:pt x="868" y="3698"/>
                  </a:lnTo>
                  <a:lnTo>
                    <a:pt x="910" y="3701"/>
                  </a:lnTo>
                  <a:lnTo>
                    <a:pt x="952" y="3701"/>
                  </a:lnTo>
                  <a:lnTo>
                    <a:pt x="995" y="3698"/>
                  </a:lnTo>
                  <a:lnTo>
                    <a:pt x="1037" y="3692"/>
                  </a:lnTo>
                  <a:lnTo>
                    <a:pt x="1080" y="3683"/>
                  </a:lnTo>
                  <a:lnTo>
                    <a:pt x="1123" y="3669"/>
                  </a:lnTo>
                  <a:lnTo>
                    <a:pt x="1167" y="3651"/>
                  </a:lnTo>
                  <a:lnTo>
                    <a:pt x="1210" y="3630"/>
                  </a:lnTo>
                  <a:lnTo>
                    <a:pt x="1253" y="3605"/>
                  </a:lnTo>
                  <a:lnTo>
                    <a:pt x="1297" y="3573"/>
                  </a:lnTo>
                  <a:lnTo>
                    <a:pt x="1339" y="3539"/>
                  </a:lnTo>
                  <a:lnTo>
                    <a:pt x="1378" y="3500"/>
                  </a:lnTo>
                  <a:lnTo>
                    <a:pt x="1414" y="3457"/>
                  </a:lnTo>
                  <a:lnTo>
                    <a:pt x="1448" y="3412"/>
                  </a:lnTo>
                  <a:lnTo>
                    <a:pt x="1478" y="3363"/>
                  </a:lnTo>
                  <a:lnTo>
                    <a:pt x="1507" y="3310"/>
                  </a:lnTo>
                  <a:lnTo>
                    <a:pt x="1532" y="3256"/>
                  </a:lnTo>
                  <a:lnTo>
                    <a:pt x="1555" y="3197"/>
                  </a:lnTo>
                  <a:lnTo>
                    <a:pt x="1575" y="3136"/>
                  </a:lnTo>
                  <a:lnTo>
                    <a:pt x="1593" y="3073"/>
                  </a:lnTo>
                  <a:lnTo>
                    <a:pt x="1607" y="3007"/>
                  </a:lnTo>
                  <a:lnTo>
                    <a:pt x="1620" y="2938"/>
                  </a:lnTo>
                  <a:lnTo>
                    <a:pt x="1629" y="2868"/>
                  </a:lnTo>
                  <a:lnTo>
                    <a:pt x="1637" y="2794"/>
                  </a:lnTo>
                  <a:lnTo>
                    <a:pt x="1641" y="2719"/>
                  </a:lnTo>
                  <a:lnTo>
                    <a:pt x="1643" y="2642"/>
                  </a:lnTo>
                  <a:lnTo>
                    <a:pt x="1643" y="2564"/>
                  </a:lnTo>
                  <a:lnTo>
                    <a:pt x="1640" y="2483"/>
                  </a:lnTo>
                  <a:lnTo>
                    <a:pt x="1635" y="2401"/>
                  </a:lnTo>
                  <a:lnTo>
                    <a:pt x="1626" y="2317"/>
                  </a:lnTo>
                  <a:lnTo>
                    <a:pt x="1617" y="2232"/>
                  </a:lnTo>
                  <a:lnTo>
                    <a:pt x="1604" y="2145"/>
                  </a:lnTo>
                  <a:lnTo>
                    <a:pt x="1589" y="2058"/>
                  </a:lnTo>
                  <a:lnTo>
                    <a:pt x="1572" y="1970"/>
                  </a:lnTo>
                  <a:lnTo>
                    <a:pt x="1552" y="1881"/>
                  </a:lnTo>
                  <a:lnTo>
                    <a:pt x="1530" y="1791"/>
                  </a:lnTo>
                  <a:lnTo>
                    <a:pt x="1506" y="1701"/>
                  </a:lnTo>
                  <a:lnTo>
                    <a:pt x="1478" y="1609"/>
                  </a:lnTo>
                  <a:lnTo>
                    <a:pt x="1450" y="1517"/>
                  </a:lnTo>
                  <a:lnTo>
                    <a:pt x="1418" y="1426"/>
                  </a:lnTo>
                  <a:lnTo>
                    <a:pt x="1385" y="1334"/>
                  </a:lnTo>
                  <a:close/>
                </a:path>
              </a:pathLst>
            </a:custGeom>
            <a:solidFill>
              <a:srgbClr val="EFD9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3" name="Freeform 382"/>
            <p:cNvSpPr>
              <a:spLocks/>
            </p:cNvSpPr>
            <p:nvPr/>
          </p:nvSpPr>
          <p:spPr bwMode="auto">
            <a:xfrm>
              <a:off x="5932488" y="3270250"/>
              <a:ext cx="141288" cy="322263"/>
            </a:xfrm>
            <a:custGeom>
              <a:avLst/>
              <a:gdLst>
                <a:gd name="T0" fmla="*/ 625063719 w 1508"/>
                <a:gd name="T1" fmla="*/ 1029039365 h 3444"/>
                <a:gd name="T2" fmla="*/ 500877978 w 1508"/>
                <a:gd name="T3" fmla="*/ 785708037 h 3444"/>
                <a:gd name="T4" fmla="*/ 420276011 w 1508"/>
                <a:gd name="T5" fmla="*/ 642332296 h 3444"/>
                <a:gd name="T6" fmla="*/ 359416599 w 1508"/>
                <a:gd name="T7" fmla="*/ 546474239 h 3444"/>
                <a:gd name="T8" fmla="*/ 297731852 w 1508"/>
                <a:gd name="T9" fmla="*/ 459625696 h 3444"/>
                <a:gd name="T10" fmla="*/ 232755134 w 1508"/>
                <a:gd name="T11" fmla="*/ 383432881 h 3444"/>
                <a:gd name="T12" fmla="*/ 164486865 w 1508"/>
                <a:gd name="T13" fmla="*/ 319524516 h 3444"/>
                <a:gd name="T14" fmla="*/ 92935361 w 1508"/>
                <a:gd name="T15" fmla="*/ 267909114 h 3444"/>
                <a:gd name="T16" fmla="*/ 14800106 w 1508"/>
                <a:gd name="T17" fmla="*/ 227763989 h 3444"/>
                <a:gd name="T18" fmla="*/ 825148 w 1508"/>
                <a:gd name="T19" fmla="*/ 116337986 h 3444"/>
                <a:gd name="T20" fmla="*/ 825148 w 1508"/>
                <a:gd name="T21" fmla="*/ 66359982 h 3444"/>
                <a:gd name="T22" fmla="*/ 5758516 w 1508"/>
                <a:gd name="T23" fmla="*/ 40145230 h 3444"/>
                <a:gd name="T24" fmla="*/ 14800106 w 1508"/>
                <a:gd name="T25" fmla="*/ 21302763 h 3444"/>
                <a:gd name="T26" fmla="*/ 28783872 w 1508"/>
                <a:gd name="T27" fmla="*/ 9009703 h 3444"/>
                <a:gd name="T28" fmla="*/ 46875851 w 1508"/>
                <a:gd name="T29" fmla="*/ 2460390 h 3444"/>
                <a:gd name="T30" fmla="*/ 78135167 w 1508"/>
                <a:gd name="T31" fmla="*/ 0 h 3444"/>
                <a:gd name="T32" fmla="*/ 139819937 w 1508"/>
                <a:gd name="T33" fmla="*/ 1637328 h 3444"/>
                <a:gd name="T34" fmla="*/ 234396810 w 1508"/>
                <a:gd name="T35" fmla="*/ 18028108 h 3444"/>
                <a:gd name="T36" fmla="*/ 326515619 w 1508"/>
                <a:gd name="T37" fmla="*/ 57350376 h 3444"/>
                <a:gd name="T38" fmla="*/ 416159172 w 1508"/>
                <a:gd name="T39" fmla="*/ 116337986 h 3444"/>
                <a:gd name="T40" fmla="*/ 500877978 w 1508"/>
                <a:gd name="T41" fmla="*/ 195814158 h 3444"/>
                <a:gd name="T42" fmla="*/ 583946675 w 1508"/>
                <a:gd name="T43" fmla="*/ 291672355 h 3444"/>
                <a:gd name="T44" fmla="*/ 663723401 w 1508"/>
                <a:gd name="T45" fmla="*/ 402275249 h 3444"/>
                <a:gd name="T46" fmla="*/ 740208154 w 1508"/>
                <a:gd name="T47" fmla="*/ 527631778 h 3444"/>
                <a:gd name="T48" fmla="*/ 815051232 w 1508"/>
                <a:gd name="T49" fmla="*/ 665272474 h 3444"/>
                <a:gd name="T50" fmla="*/ 885786653 w 1508"/>
                <a:gd name="T51" fmla="*/ 813560386 h 3444"/>
                <a:gd name="T52" fmla="*/ 954046349 w 1508"/>
                <a:gd name="T53" fmla="*/ 970052152 h 3444"/>
                <a:gd name="T54" fmla="*/ 1026422509 w 1508"/>
                <a:gd name="T55" fmla="*/ 1150298551 h 3444"/>
                <a:gd name="T56" fmla="*/ 1099624660 w 1508"/>
                <a:gd name="T57" fmla="*/ 1364946608 h 3444"/>
                <a:gd name="T58" fmla="*/ 1158017435 w 1508"/>
                <a:gd name="T59" fmla="*/ 1575513791 h 3444"/>
                <a:gd name="T60" fmla="*/ 1202426825 w 1508"/>
                <a:gd name="T61" fmla="*/ 1778691385 h 3444"/>
                <a:gd name="T62" fmla="*/ 1228743861 w 1508"/>
                <a:gd name="T63" fmla="*/ 1972868075 h 3444"/>
                <a:gd name="T64" fmla="*/ 1240261265 w 1508"/>
                <a:gd name="T65" fmla="*/ 2147483647 h 3444"/>
                <a:gd name="T66" fmla="*/ 1235327805 w 1508"/>
                <a:gd name="T67" fmla="*/ 2147483647 h 3444"/>
                <a:gd name="T68" fmla="*/ 1211476749 w 1508"/>
                <a:gd name="T69" fmla="*/ 2147483647 h 3444"/>
                <a:gd name="T70" fmla="*/ 1170351086 w 1508"/>
                <a:gd name="T71" fmla="*/ 2147483647 h 3444"/>
                <a:gd name="T72" fmla="*/ 1111957562 w 1508"/>
                <a:gd name="T73" fmla="*/ 2147483647 h 3444"/>
                <a:gd name="T74" fmla="*/ 1033006453 w 1508"/>
                <a:gd name="T75" fmla="*/ 2147483647 h 3444"/>
                <a:gd name="T76" fmla="*/ 996813501 w 1508"/>
                <a:gd name="T77" fmla="*/ 2147483647 h 3444"/>
                <a:gd name="T78" fmla="*/ 988588818 w 1508"/>
                <a:gd name="T79" fmla="*/ 2147483647 h 3444"/>
                <a:gd name="T80" fmla="*/ 980363385 w 1508"/>
                <a:gd name="T81" fmla="*/ 2147483647 h 3444"/>
                <a:gd name="T82" fmla="*/ 966379251 w 1508"/>
                <a:gd name="T83" fmla="*/ 2147483647 h 3444"/>
                <a:gd name="T84" fmla="*/ 951579619 w 1508"/>
                <a:gd name="T85" fmla="*/ 2147483647 h 3444"/>
                <a:gd name="T86" fmla="*/ 940062214 w 1508"/>
                <a:gd name="T87" fmla="*/ 2147483647 h 3444"/>
                <a:gd name="T88" fmla="*/ 931020535 w 1508"/>
                <a:gd name="T89" fmla="*/ 2147483647 h 3444"/>
                <a:gd name="T90" fmla="*/ 922795852 w 1508"/>
                <a:gd name="T91" fmla="*/ 2147483647 h 3444"/>
                <a:gd name="T92" fmla="*/ 936779237 w 1508"/>
                <a:gd name="T93" fmla="*/ 2147483647 h 3444"/>
                <a:gd name="T94" fmla="*/ 948287647 w 1508"/>
                <a:gd name="T95" fmla="*/ 2147483647 h 3444"/>
                <a:gd name="T96" fmla="*/ 947471400 w 1508"/>
                <a:gd name="T97" fmla="*/ 2147483647 h 3444"/>
                <a:gd name="T98" fmla="*/ 934303512 w 1508"/>
                <a:gd name="T99" fmla="*/ 2024484038 h 3444"/>
                <a:gd name="T100" fmla="*/ 912919936 w 1508"/>
                <a:gd name="T101" fmla="*/ 1883568686 h 3444"/>
                <a:gd name="T102" fmla="*/ 884961411 w 1508"/>
                <a:gd name="T103" fmla="*/ 1742644351 h 3444"/>
                <a:gd name="T104" fmla="*/ 851244184 w 1508"/>
                <a:gd name="T105" fmla="*/ 1607463108 h 3444"/>
                <a:gd name="T106" fmla="*/ 815051232 w 1508"/>
                <a:gd name="T107" fmla="*/ 1480470188 h 3444"/>
                <a:gd name="T108" fmla="*/ 777216979 w 1508"/>
                <a:gd name="T109" fmla="*/ 1369044325 h 3444"/>
                <a:gd name="T110" fmla="*/ 742674885 w 1508"/>
                <a:gd name="T111" fmla="*/ 1276469158 h 3444"/>
                <a:gd name="T112" fmla="*/ 712249255 w 1508"/>
                <a:gd name="T113" fmla="*/ 1206003248 h 344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08"/>
                <a:gd name="T172" fmla="*/ 0 h 3444"/>
                <a:gd name="T173" fmla="*/ 1508 w 1508"/>
                <a:gd name="T174" fmla="*/ 3444 h 344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08" h="3444">
                  <a:moveTo>
                    <a:pt x="866" y="1472"/>
                  </a:moveTo>
                  <a:lnTo>
                    <a:pt x="812" y="1362"/>
                  </a:lnTo>
                  <a:lnTo>
                    <a:pt x="760" y="1256"/>
                  </a:lnTo>
                  <a:lnTo>
                    <a:pt x="708" y="1153"/>
                  </a:lnTo>
                  <a:lnTo>
                    <a:pt x="659" y="1053"/>
                  </a:lnTo>
                  <a:lnTo>
                    <a:pt x="609" y="959"/>
                  </a:lnTo>
                  <a:lnTo>
                    <a:pt x="560" y="869"/>
                  </a:lnTo>
                  <a:lnTo>
                    <a:pt x="536" y="826"/>
                  </a:lnTo>
                  <a:lnTo>
                    <a:pt x="511" y="784"/>
                  </a:lnTo>
                  <a:lnTo>
                    <a:pt x="487" y="743"/>
                  </a:lnTo>
                  <a:lnTo>
                    <a:pt x="462" y="704"/>
                  </a:lnTo>
                  <a:lnTo>
                    <a:pt x="437" y="667"/>
                  </a:lnTo>
                  <a:lnTo>
                    <a:pt x="412" y="630"/>
                  </a:lnTo>
                  <a:lnTo>
                    <a:pt x="387" y="594"/>
                  </a:lnTo>
                  <a:lnTo>
                    <a:pt x="362" y="561"/>
                  </a:lnTo>
                  <a:lnTo>
                    <a:pt x="335" y="528"/>
                  </a:lnTo>
                  <a:lnTo>
                    <a:pt x="309" y="498"/>
                  </a:lnTo>
                  <a:lnTo>
                    <a:pt x="283" y="468"/>
                  </a:lnTo>
                  <a:lnTo>
                    <a:pt x="256" y="440"/>
                  </a:lnTo>
                  <a:lnTo>
                    <a:pt x="228" y="414"/>
                  </a:lnTo>
                  <a:lnTo>
                    <a:pt x="200" y="390"/>
                  </a:lnTo>
                  <a:lnTo>
                    <a:pt x="172" y="367"/>
                  </a:lnTo>
                  <a:lnTo>
                    <a:pt x="142" y="346"/>
                  </a:lnTo>
                  <a:lnTo>
                    <a:pt x="113" y="327"/>
                  </a:lnTo>
                  <a:lnTo>
                    <a:pt x="82" y="309"/>
                  </a:lnTo>
                  <a:lnTo>
                    <a:pt x="51" y="293"/>
                  </a:lnTo>
                  <a:lnTo>
                    <a:pt x="18" y="278"/>
                  </a:lnTo>
                  <a:lnTo>
                    <a:pt x="10" y="227"/>
                  </a:lnTo>
                  <a:lnTo>
                    <a:pt x="4" y="181"/>
                  </a:lnTo>
                  <a:lnTo>
                    <a:pt x="1" y="142"/>
                  </a:lnTo>
                  <a:lnTo>
                    <a:pt x="0" y="110"/>
                  </a:lnTo>
                  <a:lnTo>
                    <a:pt x="0" y="95"/>
                  </a:lnTo>
                  <a:lnTo>
                    <a:pt x="1" y="81"/>
                  </a:lnTo>
                  <a:lnTo>
                    <a:pt x="2" y="70"/>
                  </a:lnTo>
                  <a:lnTo>
                    <a:pt x="4" y="58"/>
                  </a:lnTo>
                  <a:lnTo>
                    <a:pt x="7" y="49"/>
                  </a:lnTo>
                  <a:lnTo>
                    <a:pt x="10" y="40"/>
                  </a:lnTo>
                  <a:lnTo>
                    <a:pt x="14" y="33"/>
                  </a:lnTo>
                  <a:lnTo>
                    <a:pt x="18" y="26"/>
                  </a:lnTo>
                  <a:lnTo>
                    <a:pt x="24" y="21"/>
                  </a:lnTo>
                  <a:lnTo>
                    <a:pt x="29" y="15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49" y="5"/>
                  </a:lnTo>
                  <a:lnTo>
                    <a:pt x="57" y="3"/>
                  </a:lnTo>
                  <a:lnTo>
                    <a:pt x="66" y="2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7" y="0"/>
                  </a:lnTo>
                  <a:lnTo>
                    <a:pt x="142" y="1"/>
                  </a:lnTo>
                  <a:lnTo>
                    <a:pt x="170" y="2"/>
                  </a:lnTo>
                  <a:lnTo>
                    <a:pt x="208" y="5"/>
                  </a:lnTo>
                  <a:lnTo>
                    <a:pt x="247" y="12"/>
                  </a:lnTo>
                  <a:lnTo>
                    <a:pt x="285" y="22"/>
                  </a:lnTo>
                  <a:lnTo>
                    <a:pt x="323" y="35"/>
                  </a:lnTo>
                  <a:lnTo>
                    <a:pt x="360" y="51"/>
                  </a:lnTo>
                  <a:lnTo>
                    <a:pt x="397" y="70"/>
                  </a:lnTo>
                  <a:lnTo>
                    <a:pt x="433" y="91"/>
                  </a:lnTo>
                  <a:lnTo>
                    <a:pt x="470" y="115"/>
                  </a:lnTo>
                  <a:lnTo>
                    <a:pt x="506" y="142"/>
                  </a:lnTo>
                  <a:lnTo>
                    <a:pt x="540" y="172"/>
                  </a:lnTo>
                  <a:lnTo>
                    <a:pt x="575" y="204"/>
                  </a:lnTo>
                  <a:lnTo>
                    <a:pt x="609" y="239"/>
                  </a:lnTo>
                  <a:lnTo>
                    <a:pt x="643" y="275"/>
                  </a:lnTo>
                  <a:lnTo>
                    <a:pt x="677" y="314"/>
                  </a:lnTo>
                  <a:lnTo>
                    <a:pt x="710" y="356"/>
                  </a:lnTo>
                  <a:lnTo>
                    <a:pt x="743" y="399"/>
                  </a:lnTo>
                  <a:lnTo>
                    <a:pt x="775" y="444"/>
                  </a:lnTo>
                  <a:lnTo>
                    <a:pt x="807" y="491"/>
                  </a:lnTo>
                  <a:lnTo>
                    <a:pt x="838" y="541"/>
                  </a:lnTo>
                  <a:lnTo>
                    <a:pt x="870" y="592"/>
                  </a:lnTo>
                  <a:lnTo>
                    <a:pt x="900" y="644"/>
                  </a:lnTo>
                  <a:lnTo>
                    <a:pt x="931" y="699"/>
                  </a:lnTo>
                  <a:lnTo>
                    <a:pt x="961" y="755"/>
                  </a:lnTo>
                  <a:lnTo>
                    <a:pt x="991" y="812"/>
                  </a:lnTo>
                  <a:lnTo>
                    <a:pt x="1020" y="871"/>
                  </a:lnTo>
                  <a:lnTo>
                    <a:pt x="1048" y="932"/>
                  </a:lnTo>
                  <a:lnTo>
                    <a:pt x="1077" y="993"/>
                  </a:lnTo>
                  <a:lnTo>
                    <a:pt x="1105" y="1056"/>
                  </a:lnTo>
                  <a:lnTo>
                    <a:pt x="1132" y="1118"/>
                  </a:lnTo>
                  <a:lnTo>
                    <a:pt x="1160" y="1184"/>
                  </a:lnTo>
                  <a:lnTo>
                    <a:pt x="1187" y="1249"/>
                  </a:lnTo>
                  <a:lnTo>
                    <a:pt x="1213" y="1316"/>
                  </a:lnTo>
                  <a:lnTo>
                    <a:pt x="1248" y="1404"/>
                  </a:lnTo>
                  <a:lnTo>
                    <a:pt x="1279" y="1492"/>
                  </a:lnTo>
                  <a:lnTo>
                    <a:pt x="1309" y="1579"/>
                  </a:lnTo>
                  <a:lnTo>
                    <a:pt x="1337" y="1666"/>
                  </a:lnTo>
                  <a:lnTo>
                    <a:pt x="1363" y="1753"/>
                  </a:lnTo>
                  <a:lnTo>
                    <a:pt x="1386" y="1838"/>
                  </a:lnTo>
                  <a:lnTo>
                    <a:pt x="1408" y="1923"/>
                  </a:lnTo>
                  <a:lnTo>
                    <a:pt x="1428" y="2007"/>
                  </a:lnTo>
                  <a:lnTo>
                    <a:pt x="1446" y="2090"/>
                  </a:lnTo>
                  <a:lnTo>
                    <a:pt x="1462" y="2171"/>
                  </a:lnTo>
                  <a:lnTo>
                    <a:pt x="1474" y="2252"/>
                  </a:lnTo>
                  <a:lnTo>
                    <a:pt x="1486" y="2331"/>
                  </a:lnTo>
                  <a:lnTo>
                    <a:pt x="1494" y="2408"/>
                  </a:lnTo>
                  <a:lnTo>
                    <a:pt x="1502" y="2485"/>
                  </a:lnTo>
                  <a:lnTo>
                    <a:pt x="1506" y="2558"/>
                  </a:lnTo>
                  <a:lnTo>
                    <a:pt x="1508" y="2631"/>
                  </a:lnTo>
                  <a:lnTo>
                    <a:pt x="1508" y="2701"/>
                  </a:lnTo>
                  <a:lnTo>
                    <a:pt x="1506" y="2769"/>
                  </a:lnTo>
                  <a:lnTo>
                    <a:pt x="1502" y="2835"/>
                  </a:lnTo>
                  <a:lnTo>
                    <a:pt x="1494" y="2899"/>
                  </a:lnTo>
                  <a:lnTo>
                    <a:pt x="1485" y="2961"/>
                  </a:lnTo>
                  <a:lnTo>
                    <a:pt x="1473" y="3020"/>
                  </a:lnTo>
                  <a:lnTo>
                    <a:pt x="1459" y="3075"/>
                  </a:lnTo>
                  <a:lnTo>
                    <a:pt x="1443" y="3129"/>
                  </a:lnTo>
                  <a:lnTo>
                    <a:pt x="1423" y="3179"/>
                  </a:lnTo>
                  <a:lnTo>
                    <a:pt x="1402" y="3227"/>
                  </a:lnTo>
                  <a:lnTo>
                    <a:pt x="1378" y="3271"/>
                  </a:lnTo>
                  <a:lnTo>
                    <a:pt x="1352" y="3312"/>
                  </a:lnTo>
                  <a:lnTo>
                    <a:pt x="1322" y="3350"/>
                  </a:lnTo>
                  <a:lnTo>
                    <a:pt x="1291" y="3385"/>
                  </a:lnTo>
                  <a:lnTo>
                    <a:pt x="1256" y="3416"/>
                  </a:lnTo>
                  <a:lnTo>
                    <a:pt x="1219" y="3442"/>
                  </a:lnTo>
                  <a:lnTo>
                    <a:pt x="1216" y="3444"/>
                  </a:lnTo>
                  <a:lnTo>
                    <a:pt x="1212" y="3442"/>
                  </a:lnTo>
                  <a:lnTo>
                    <a:pt x="1209" y="3438"/>
                  </a:lnTo>
                  <a:lnTo>
                    <a:pt x="1206" y="3432"/>
                  </a:lnTo>
                  <a:lnTo>
                    <a:pt x="1202" y="3423"/>
                  </a:lnTo>
                  <a:lnTo>
                    <a:pt x="1198" y="3413"/>
                  </a:lnTo>
                  <a:lnTo>
                    <a:pt x="1195" y="3401"/>
                  </a:lnTo>
                  <a:lnTo>
                    <a:pt x="1192" y="3387"/>
                  </a:lnTo>
                  <a:lnTo>
                    <a:pt x="1187" y="3355"/>
                  </a:lnTo>
                  <a:lnTo>
                    <a:pt x="1181" y="3319"/>
                  </a:lnTo>
                  <a:lnTo>
                    <a:pt x="1175" y="3280"/>
                  </a:lnTo>
                  <a:lnTo>
                    <a:pt x="1169" y="3239"/>
                  </a:lnTo>
                  <a:lnTo>
                    <a:pt x="1164" y="3198"/>
                  </a:lnTo>
                  <a:lnTo>
                    <a:pt x="1157" y="3158"/>
                  </a:lnTo>
                  <a:lnTo>
                    <a:pt x="1152" y="3120"/>
                  </a:lnTo>
                  <a:lnTo>
                    <a:pt x="1146" y="3088"/>
                  </a:lnTo>
                  <a:lnTo>
                    <a:pt x="1143" y="3073"/>
                  </a:lnTo>
                  <a:lnTo>
                    <a:pt x="1140" y="3060"/>
                  </a:lnTo>
                  <a:lnTo>
                    <a:pt x="1135" y="3049"/>
                  </a:lnTo>
                  <a:lnTo>
                    <a:pt x="1132" y="3039"/>
                  </a:lnTo>
                  <a:lnTo>
                    <a:pt x="1129" y="3031"/>
                  </a:lnTo>
                  <a:lnTo>
                    <a:pt x="1125" y="3026"/>
                  </a:lnTo>
                  <a:lnTo>
                    <a:pt x="1122" y="3024"/>
                  </a:lnTo>
                  <a:lnTo>
                    <a:pt x="1118" y="3023"/>
                  </a:lnTo>
                  <a:lnTo>
                    <a:pt x="1129" y="2983"/>
                  </a:lnTo>
                  <a:lnTo>
                    <a:pt x="1139" y="2940"/>
                  </a:lnTo>
                  <a:lnTo>
                    <a:pt x="1145" y="2895"/>
                  </a:lnTo>
                  <a:lnTo>
                    <a:pt x="1150" y="2847"/>
                  </a:lnTo>
                  <a:lnTo>
                    <a:pt x="1153" y="2797"/>
                  </a:lnTo>
                  <a:lnTo>
                    <a:pt x="1154" y="2746"/>
                  </a:lnTo>
                  <a:lnTo>
                    <a:pt x="1154" y="2694"/>
                  </a:lnTo>
                  <a:lnTo>
                    <a:pt x="1152" y="2640"/>
                  </a:lnTo>
                  <a:lnTo>
                    <a:pt x="1148" y="2585"/>
                  </a:lnTo>
                  <a:lnTo>
                    <a:pt x="1144" y="2528"/>
                  </a:lnTo>
                  <a:lnTo>
                    <a:pt x="1136" y="2471"/>
                  </a:lnTo>
                  <a:lnTo>
                    <a:pt x="1129" y="2415"/>
                  </a:lnTo>
                  <a:lnTo>
                    <a:pt x="1121" y="2357"/>
                  </a:lnTo>
                  <a:lnTo>
                    <a:pt x="1110" y="2299"/>
                  </a:lnTo>
                  <a:lnTo>
                    <a:pt x="1100" y="2242"/>
                  </a:lnTo>
                  <a:lnTo>
                    <a:pt x="1088" y="2184"/>
                  </a:lnTo>
                  <a:lnTo>
                    <a:pt x="1076" y="2127"/>
                  </a:lnTo>
                  <a:lnTo>
                    <a:pt x="1062" y="2071"/>
                  </a:lnTo>
                  <a:lnTo>
                    <a:pt x="1048" y="2015"/>
                  </a:lnTo>
                  <a:lnTo>
                    <a:pt x="1035" y="1962"/>
                  </a:lnTo>
                  <a:lnTo>
                    <a:pt x="1020" y="1908"/>
                  </a:lnTo>
                  <a:lnTo>
                    <a:pt x="1005" y="1857"/>
                  </a:lnTo>
                  <a:lnTo>
                    <a:pt x="991" y="1807"/>
                  </a:lnTo>
                  <a:lnTo>
                    <a:pt x="976" y="1760"/>
                  </a:lnTo>
                  <a:lnTo>
                    <a:pt x="960" y="1714"/>
                  </a:lnTo>
                  <a:lnTo>
                    <a:pt x="945" y="1671"/>
                  </a:lnTo>
                  <a:lnTo>
                    <a:pt x="932" y="1630"/>
                  </a:lnTo>
                  <a:lnTo>
                    <a:pt x="917" y="1592"/>
                  </a:lnTo>
                  <a:lnTo>
                    <a:pt x="903" y="1558"/>
                  </a:lnTo>
                  <a:lnTo>
                    <a:pt x="890" y="1525"/>
                  </a:lnTo>
                  <a:lnTo>
                    <a:pt x="878" y="1497"/>
                  </a:lnTo>
                  <a:lnTo>
                    <a:pt x="866" y="1472"/>
                  </a:lnTo>
                  <a:close/>
                </a:path>
              </a:pathLst>
            </a:custGeom>
            <a:solidFill>
              <a:srgbClr val="EBC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4" name="Freeform 383"/>
            <p:cNvSpPr>
              <a:spLocks/>
            </p:cNvSpPr>
            <p:nvPr/>
          </p:nvSpPr>
          <p:spPr bwMode="auto">
            <a:xfrm>
              <a:off x="5929313" y="3268663"/>
              <a:ext cx="31750" cy="280988"/>
            </a:xfrm>
            <a:custGeom>
              <a:avLst/>
              <a:gdLst>
                <a:gd name="T0" fmla="*/ 186627297 w 350"/>
                <a:gd name="T1" fmla="*/ 786377761 h 3001"/>
                <a:gd name="T2" fmla="*/ 224694944 w 350"/>
                <a:gd name="T3" fmla="*/ 1003900042 h 3001"/>
                <a:gd name="T4" fmla="*/ 244107431 w 350"/>
                <a:gd name="T5" fmla="*/ 1222247778 h 3001"/>
                <a:gd name="T6" fmla="*/ 247835243 w 350"/>
                <a:gd name="T7" fmla="*/ 1429925276 h 3001"/>
                <a:gd name="T8" fmla="*/ 242609739 w 350"/>
                <a:gd name="T9" fmla="*/ 1619542771 h 3001"/>
                <a:gd name="T10" fmla="*/ 220218377 w 350"/>
                <a:gd name="T11" fmla="*/ 1878112320 h 3001"/>
                <a:gd name="T12" fmla="*/ 200806071 w 350"/>
                <a:gd name="T13" fmla="*/ 2011912376 h 3001"/>
                <a:gd name="T14" fmla="*/ 160500049 w 350"/>
                <a:gd name="T15" fmla="*/ 2131754608 h 3001"/>
                <a:gd name="T16" fmla="*/ 122424011 w 350"/>
                <a:gd name="T17" fmla="*/ 2147483647 h 3001"/>
                <a:gd name="T18" fmla="*/ 114960224 w 350"/>
                <a:gd name="T19" fmla="*/ 2147483647 h 3001"/>
                <a:gd name="T20" fmla="*/ 116449752 w 350"/>
                <a:gd name="T21" fmla="*/ 2147483647 h 3001"/>
                <a:gd name="T22" fmla="*/ 130636645 w 350"/>
                <a:gd name="T23" fmla="*/ 2147483647 h 3001"/>
                <a:gd name="T24" fmla="*/ 153028007 w 350"/>
                <a:gd name="T25" fmla="*/ 2147483647 h 3001"/>
                <a:gd name="T26" fmla="*/ 185129604 w 350"/>
                <a:gd name="T27" fmla="*/ 2147483647 h 3001"/>
                <a:gd name="T28" fmla="*/ 225443881 w 350"/>
                <a:gd name="T29" fmla="*/ 2147483647 h 3001"/>
                <a:gd name="T30" fmla="*/ 250822282 w 350"/>
                <a:gd name="T31" fmla="*/ 2147483647 h 3001"/>
                <a:gd name="T32" fmla="*/ 213495181 w 350"/>
                <a:gd name="T33" fmla="*/ 2147483647 h 3001"/>
                <a:gd name="T34" fmla="*/ 179904191 w 350"/>
                <a:gd name="T35" fmla="*/ 2147483647 h 3001"/>
                <a:gd name="T36" fmla="*/ 149300195 w 350"/>
                <a:gd name="T37" fmla="*/ 2147483647 h 3001"/>
                <a:gd name="T38" fmla="*/ 123172857 w 350"/>
                <a:gd name="T39" fmla="*/ 2147483647 h 3001"/>
                <a:gd name="T40" fmla="*/ 96296764 w 350"/>
                <a:gd name="T41" fmla="*/ 2147483647 h 3001"/>
                <a:gd name="T42" fmla="*/ 64195053 w 350"/>
                <a:gd name="T43" fmla="*/ 2147483647 h 3001"/>
                <a:gd name="T44" fmla="*/ 48518632 w 350"/>
                <a:gd name="T45" fmla="*/ 2147483647 h 3001"/>
                <a:gd name="T46" fmla="*/ 46280337 w 350"/>
                <a:gd name="T47" fmla="*/ 2147483647 h 3001"/>
                <a:gd name="T48" fmla="*/ 54492982 w 350"/>
                <a:gd name="T49" fmla="*/ 2147483647 h 3001"/>
                <a:gd name="T50" fmla="*/ 91820084 w 350"/>
                <a:gd name="T51" fmla="*/ 2147483647 h 3001"/>
                <a:gd name="T52" fmla="*/ 132874928 w 350"/>
                <a:gd name="T53" fmla="*/ 2041456462 h 3001"/>
                <a:gd name="T54" fmla="*/ 152287416 w 350"/>
                <a:gd name="T55" fmla="*/ 1906841437 h 3001"/>
                <a:gd name="T56" fmla="*/ 174678687 w 350"/>
                <a:gd name="T57" fmla="*/ 1649912311 h 3001"/>
                <a:gd name="T58" fmla="*/ 179904191 w 350"/>
                <a:gd name="T59" fmla="*/ 1459478350 h 3001"/>
                <a:gd name="T60" fmla="*/ 176176380 w 350"/>
                <a:gd name="T61" fmla="*/ 1250976895 h 3001"/>
                <a:gd name="T62" fmla="*/ 156015137 w 350"/>
                <a:gd name="T63" fmla="*/ 1033453116 h 3001"/>
                <a:gd name="T64" fmla="*/ 118696290 w 350"/>
                <a:gd name="T65" fmla="*/ 815930835 h 3001"/>
                <a:gd name="T66" fmla="*/ 61956770 w 350"/>
                <a:gd name="T67" fmla="*/ 618921888 h 3001"/>
                <a:gd name="T68" fmla="*/ 23889066 w 350"/>
                <a:gd name="T69" fmla="*/ 476092392 h 3001"/>
                <a:gd name="T70" fmla="*/ 4476659 w 350"/>
                <a:gd name="T71" fmla="*/ 352146762 h 3001"/>
                <a:gd name="T72" fmla="*/ 0 w 350"/>
                <a:gd name="T73" fmla="*/ 247076011 h 3001"/>
                <a:gd name="T74" fmla="*/ 11199766 w 350"/>
                <a:gd name="T75" fmla="*/ 161704515 h 3001"/>
                <a:gd name="T76" fmla="*/ 35829420 w 350"/>
                <a:gd name="T77" fmla="*/ 93577330 h 3001"/>
                <a:gd name="T78" fmla="*/ 71667096 w 350"/>
                <a:gd name="T79" fmla="*/ 44325222 h 3001"/>
                <a:gd name="T80" fmla="*/ 117198598 w 350"/>
                <a:gd name="T81" fmla="*/ 12308699 h 3001"/>
                <a:gd name="T82" fmla="*/ 148551349 w 350"/>
                <a:gd name="T83" fmla="*/ 7390425 h 3001"/>
                <a:gd name="T84" fmla="*/ 115709070 w 350"/>
                <a:gd name="T85" fmla="*/ 44325222 h 3001"/>
                <a:gd name="T86" fmla="*/ 91071237 w 350"/>
                <a:gd name="T87" fmla="*/ 94401474 h 3001"/>
                <a:gd name="T88" fmla="*/ 74645970 w 350"/>
                <a:gd name="T89" fmla="*/ 155962287 h 3001"/>
                <a:gd name="T90" fmla="*/ 68679966 w 350"/>
                <a:gd name="T91" fmla="*/ 231479824 h 3001"/>
                <a:gd name="T92" fmla="*/ 71667096 w 350"/>
                <a:gd name="T93" fmla="*/ 318490946 h 3001"/>
                <a:gd name="T94" fmla="*/ 86594580 w 350"/>
                <a:gd name="T95" fmla="*/ 419458488 h 3001"/>
                <a:gd name="T96" fmla="*/ 114211378 w 350"/>
                <a:gd name="T97" fmla="*/ 534374209 h 30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0"/>
                <a:gd name="T148" fmla="*/ 0 h 3001"/>
                <a:gd name="T149" fmla="*/ 350 w 350"/>
                <a:gd name="T150" fmla="*/ 3001 h 30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0" h="3001">
                  <a:moveTo>
                    <a:pt x="192" y="766"/>
                  </a:moveTo>
                  <a:lnTo>
                    <a:pt x="213" y="829"/>
                  </a:lnTo>
                  <a:lnTo>
                    <a:pt x="232" y="893"/>
                  </a:lnTo>
                  <a:lnTo>
                    <a:pt x="250" y="958"/>
                  </a:lnTo>
                  <a:lnTo>
                    <a:pt x="265" y="1023"/>
                  </a:lnTo>
                  <a:lnTo>
                    <a:pt x="279" y="1089"/>
                  </a:lnTo>
                  <a:lnTo>
                    <a:pt x="291" y="1156"/>
                  </a:lnTo>
                  <a:lnTo>
                    <a:pt x="301" y="1223"/>
                  </a:lnTo>
                  <a:lnTo>
                    <a:pt x="309" y="1289"/>
                  </a:lnTo>
                  <a:lnTo>
                    <a:pt x="316" y="1356"/>
                  </a:lnTo>
                  <a:lnTo>
                    <a:pt x="323" y="1422"/>
                  </a:lnTo>
                  <a:lnTo>
                    <a:pt x="327" y="1489"/>
                  </a:lnTo>
                  <a:lnTo>
                    <a:pt x="330" y="1554"/>
                  </a:lnTo>
                  <a:lnTo>
                    <a:pt x="332" y="1618"/>
                  </a:lnTo>
                  <a:lnTo>
                    <a:pt x="332" y="1680"/>
                  </a:lnTo>
                  <a:lnTo>
                    <a:pt x="332" y="1742"/>
                  </a:lnTo>
                  <a:lnTo>
                    <a:pt x="332" y="1803"/>
                  </a:lnTo>
                  <a:lnTo>
                    <a:pt x="330" y="1862"/>
                  </a:lnTo>
                  <a:lnTo>
                    <a:pt x="328" y="1919"/>
                  </a:lnTo>
                  <a:lnTo>
                    <a:pt x="325" y="1973"/>
                  </a:lnTo>
                  <a:lnTo>
                    <a:pt x="322" y="2027"/>
                  </a:lnTo>
                  <a:lnTo>
                    <a:pt x="313" y="2125"/>
                  </a:lnTo>
                  <a:lnTo>
                    <a:pt x="305" y="2212"/>
                  </a:lnTo>
                  <a:lnTo>
                    <a:pt x="295" y="2288"/>
                  </a:lnTo>
                  <a:lnTo>
                    <a:pt x="287" y="2348"/>
                  </a:lnTo>
                  <a:lnTo>
                    <a:pt x="281" y="2395"/>
                  </a:lnTo>
                  <a:lnTo>
                    <a:pt x="276" y="2424"/>
                  </a:lnTo>
                  <a:lnTo>
                    <a:pt x="269" y="2451"/>
                  </a:lnTo>
                  <a:lnTo>
                    <a:pt x="261" y="2480"/>
                  </a:lnTo>
                  <a:lnTo>
                    <a:pt x="251" y="2509"/>
                  </a:lnTo>
                  <a:lnTo>
                    <a:pt x="240" y="2537"/>
                  </a:lnTo>
                  <a:lnTo>
                    <a:pt x="215" y="2597"/>
                  </a:lnTo>
                  <a:lnTo>
                    <a:pt x="189" y="2657"/>
                  </a:lnTo>
                  <a:lnTo>
                    <a:pt x="178" y="2686"/>
                  </a:lnTo>
                  <a:lnTo>
                    <a:pt x="168" y="2715"/>
                  </a:lnTo>
                  <a:lnTo>
                    <a:pt x="164" y="2730"/>
                  </a:lnTo>
                  <a:lnTo>
                    <a:pt x="161" y="2744"/>
                  </a:lnTo>
                  <a:lnTo>
                    <a:pt x="158" y="2758"/>
                  </a:lnTo>
                  <a:lnTo>
                    <a:pt x="156" y="2772"/>
                  </a:lnTo>
                  <a:lnTo>
                    <a:pt x="154" y="2785"/>
                  </a:lnTo>
                  <a:lnTo>
                    <a:pt x="154" y="2798"/>
                  </a:lnTo>
                  <a:lnTo>
                    <a:pt x="154" y="2811"/>
                  </a:lnTo>
                  <a:lnTo>
                    <a:pt x="155" y="2824"/>
                  </a:lnTo>
                  <a:lnTo>
                    <a:pt x="156" y="2836"/>
                  </a:lnTo>
                  <a:lnTo>
                    <a:pt x="159" y="2849"/>
                  </a:lnTo>
                  <a:lnTo>
                    <a:pt x="163" y="2860"/>
                  </a:lnTo>
                  <a:lnTo>
                    <a:pt x="168" y="2872"/>
                  </a:lnTo>
                  <a:lnTo>
                    <a:pt x="175" y="2882"/>
                  </a:lnTo>
                  <a:lnTo>
                    <a:pt x="181" y="2893"/>
                  </a:lnTo>
                  <a:lnTo>
                    <a:pt x="188" y="2903"/>
                  </a:lnTo>
                  <a:lnTo>
                    <a:pt x="197" y="2913"/>
                  </a:lnTo>
                  <a:lnTo>
                    <a:pt x="205" y="2922"/>
                  </a:lnTo>
                  <a:lnTo>
                    <a:pt x="216" y="2930"/>
                  </a:lnTo>
                  <a:lnTo>
                    <a:pt x="225" y="2939"/>
                  </a:lnTo>
                  <a:lnTo>
                    <a:pt x="237" y="2945"/>
                  </a:lnTo>
                  <a:lnTo>
                    <a:pt x="248" y="2951"/>
                  </a:lnTo>
                  <a:lnTo>
                    <a:pt x="260" y="2956"/>
                  </a:lnTo>
                  <a:lnTo>
                    <a:pt x="273" y="2960"/>
                  </a:lnTo>
                  <a:lnTo>
                    <a:pt x="287" y="2962"/>
                  </a:lnTo>
                  <a:lnTo>
                    <a:pt x="302" y="2964"/>
                  </a:lnTo>
                  <a:lnTo>
                    <a:pt x="316" y="2964"/>
                  </a:lnTo>
                  <a:lnTo>
                    <a:pt x="333" y="2963"/>
                  </a:lnTo>
                  <a:lnTo>
                    <a:pt x="350" y="2960"/>
                  </a:lnTo>
                  <a:lnTo>
                    <a:pt x="336" y="2967"/>
                  </a:lnTo>
                  <a:lnTo>
                    <a:pt x="323" y="2973"/>
                  </a:lnTo>
                  <a:lnTo>
                    <a:pt x="310" y="2980"/>
                  </a:lnTo>
                  <a:lnTo>
                    <a:pt x="298" y="2985"/>
                  </a:lnTo>
                  <a:lnTo>
                    <a:pt x="286" y="2989"/>
                  </a:lnTo>
                  <a:lnTo>
                    <a:pt x="273" y="2992"/>
                  </a:lnTo>
                  <a:lnTo>
                    <a:pt x="262" y="2995"/>
                  </a:lnTo>
                  <a:lnTo>
                    <a:pt x="251" y="2998"/>
                  </a:lnTo>
                  <a:lnTo>
                    <a:pt x="241" y="3000"/>
                  </a:lnTo>
                  <a:lnTo>
                    <a:pt x="230" y="3000"/>
                  </a:lnTo>
                  <a:lnTo>
                    <a:pt x="220" y="3001"/>
                  </a:lnTo>
                  <a:lnTo>
                    <a:pt x="210" y="3001"/>
                  </a:lnTo>
                  <a:lnTo>
                    <a:pt x="200" y="3000"/>
                  </a:lnTo>
                  <a:lnTo>
                    <a:pt x="192" y="2999"/>
                  </a:lnTo>
                  <a:lnTo>
                    <a:pt x="182" y="2997"/>
                  </a:lnTo>
                  <a:lnTo>
                    <a:pt x="174" y="2993"/>
                  </a:lnTo>
                  <a:lnTo>
                    <a:pt x="165" y="2991"/>
                  </a:lnTo>
                  <a:lnTo>
                    <a:pt x="158" y="2988"/>
                  </a:lnTo>
                  <a:lnTo>
                    <a:pt x="150" y="2984"/>
                  </a:lnTo>
                  <a:lnTo>
                    <a:pt x="142" y="2980"/>
                  </a:lnTo>
                  <a:lnTo>
                    <a:pt x="129" y="2970"/>
                  </a:lnTo>
                  <a:lnTo>
                    <a:pt x="116" y="2960"/>
                  </a:lnTo>
                  <a:lnTo>
                    <a:pt x="104" y="2948"/>
                  </a:lnTo>
                  <a:lnTo>
                    <a:pt x="94" y="2936"/>
                  </a:lnTo>
                  <a:lnTo>
                    <a:pt x="86" y="2921"/>
                  </a:lnTo>
                  <a:lnTo>
                    <a:pt x="77" y="2907"/>
                  </a:lnTo>
                  <a:lnTo>
                    <a:pt x="72" y="2896"/>
                  </a:lnTo>
                  <a:lnTo>
                    <a:pt x="68" y="2884"/>
                  </a:lnTo>
                  <a:lnTo>
                    <a:pt x="65" y="2872"/>
                  </a:lnTo>
                  <a:lnTo>
                    <a:pt x="63" y="2860"/>
                  </a:lnTo>
                  <a:lnTo>
                    <a:pt x="62" y="2847"/>
                  </a:lnTo>
                  <a:lnTo>
                    <a:pt x="62" y="2834"/>
                  </a:lnTo>
                  <a:lnTo>
                    <a:pt x="62" y="2821"/>
                  </a:lnTo>
                  <a:lnTo>
                    <a:pt x="65" y="2808"/>
                  </a:lnTo>
                  <a:lnTo>
                    <a:pt x="67" y="2794"/>
                  </a:lnTo>
                  <a:lnTo>
                    <a:pt x="70" y="2779"/>
                  </a:lnTo>
                  <a:lnTo>
                    <a:pt x="73" y="2766"/>
                  </a:lnTo>
                  <a:lnTo>
                    <a:pt x="77" y="2751"/>
                  </a:lnTo>
                  <a:lnTo>
                    <a:pt x="87" y="2723"/>
                  </a:lnTo>
                  <a:lnTo>
                    <a:pt x="98" y="2692"/>
                  </a:lnTo>
                  <a:lnTo>
                    <a:pt x="123" y="2634"/>
                  </a:lnTo>
                  <a:lnTo>
                    <a:pt x="149" y="2574"/>
                  </a:lnTo>
                  <a:lnTo>
                    <a:pt x="160" y="2545"/>
                  </a:lnTo>
                  <a:lnTo>
                    <a:pt x="170" y="2515"/>
                  </a:lnTo>
                  <a:lnTo>
                    <a:pt x="178" y="2487"/>
                  </a:lnTo>
                  <a:lnTo>
                    <a:pt x="184" y="2460"/>
                  </a:lnTo>
                  <a:lnTo>
                    <a:pt x="189" y="2430"/>
                  </a:lnTo>
                  <a:lnTo>
                    <a:pt x="196" y="2384"/>
                  </a:lnTo>
                  <a:lnTo>
                    <a:pt x="204" y="2323"/>
                  </a:lnTo>
                  <a:lnTo>
                    <a:pt x="214" y="2248"/>
                  </a:lnTo>
                  <a:lnTo>
                    <a:pt x="222" y="2161"/>
                  </a:lnTo>
                  <a:lnTo>
                    <a:pt x="230" y="2062"/>
                  </a:lnTo>
                  <a:lnTo>
                    <a:pt x="234" y="2010"/>
                  </a:lnTo>
                  <a:lnTo>
                    <a:pt x="237" y="1954"/>
                  </a:lnTo>
                  <a:lnTo>
                    <a:pt x="239" y="1898"/>
                  </a:lnTo>
                  <a:lnTo>
                    <a:pt x="241" y="1839"/>
                  </a:lnTo>
                  <a:lnTo>
                    <a:pt x="241" y="1778"/>
                  </a:lnTo>
                  <a:lnTo>
                    <a:pt x="241" y="1716"/>
                  </a:lnTo>
                  <a:lnTo>
                    <a:pt x="241" y="1653"/>
                  </a:lnTo>
                  <a:lnTo>
                    <a:pt x="239" y="1589"/>
                  </a:lnTo>
                  <a:lnTo>
                    <a:pt x="236" y="1524"/>
                  </a:lnTo>
                  <a:lnTo>
                    <a:pt x="231" y="1458"/>
                  </a:lnTo>
                  <a:lnTo>
                    <a:pt x="225" y="1392"/>
                  </a:lnTo>
                  <a:lnTo>
                    <a:pt x="218" y="1325"/>
                  </a:lnTo>
                  <a:lnTo>
                    <a:pt x="209" y="1259"/>
                  </a:lnTo>
                  <a:lnTo>
                    <a:pt x="200" y="1192"/>
                  </a:lnTo>
                  <a:lnTo>
                    <a:pt x="187" y="1126"/>
                  </a:lnTo>
                  <a:lnTo>
                    <a:pt x="174" y="1059"/>
                  </a:lnTo>
                  <a:lnTo>
                    <a:pt x="159" y="994"/>
                  </a:lnTo>
                  <a:lnTo>
                    <a:pt x="141" y="929"/>
                  </a:lnTo>
                  <a:lnTo>
                    <a:pt x="121" y="865"/>
                  </a:lnTo>
                  <a:lnTo>
                    <a:pt x="100" y="802"/>
                  </a:lnTo>
                  <a:lnTo>
                    <a:pt x="83" y="754"/>
                  </a:lnTo>
                  <a:lnTo>
                    <a:pt x="68" y="708"/>
                  </a:lnTo>
                  <a:lnTo>
                    <a:pt x="54" y="664"/>
                  </a:lnTo>
                  <a:lnTo>
                    <a:pt x="42" y="621"/>
                  </a:lnTo>
                  <a:lnTo>
                    <a:pt x="32" y="580"/>
                  </a:lnTo>
                  <a:lnTo>
                    <a:pt x="24" y="541"/>
                  </a:lnTo>
                  <a:lnTo>
                    <a:pt x="16" y="502"/>
                  </a:lnTo>
                  <a:lnTo>
                    <a:pt x="10" y="465"/>
                  </a:lnTo>
                  <a:lnTo>
                    <a:pt x="6" y="429"/>
                  </a:lnTo>
                  <a:lnTo>
                    <a:pt x="3" y="395"/>
                  </a:lnTo>
                  <a:lnTo>
                    <a:pt x="0" y="362"/>
                  </a:lnTo>
                  <a:lnTo>
                    <a:pt x="0" y="331"/>
                  </a:lnTo>
                  <a:lnTo>
                    <a:pt x="0" y="301"/>
                  </a:lnTo>
                  <a:lnTo>
                    <a:pt x="3" y="273"/>
                  </a:lnTo>
                  <a:lnTo>
                    <a:pt x="6" y="246"/>
                  </a:lnTo>
                  <a:lnTo>
                    <a:pt x="10" y="221"/>
                  </a:lnTo>
                  <a:lnTo>
                    <a:pt x="15" y="197"/>
                  </a:lnTo>
                  <a:lnTo>
                    <a:pt x="23" y="174"/>
                  </a:lnTo>
                  <a:lnTo>
                    <a:pt x="30" y="153"/>
                  </a:lnTo>
                  <a:lnTo>
                    <a:pt x="38" y="133"/>
                  </a:lnTo>
                  <a:lnTo>
                    <a:pt x="48" y="114"/>
                  </a:lnTo>
                  <a:lnTo>
                    <a:pt x="59" y="97"/>
                  </a:lnTo>
                  <a:lnTo>
                    <a:pt x="71" y="81"/>
                  </a:lnTo>
                  <a:lnTo>
                    <a:pt x="82" y="67"/>
                  </a:lnTo>
                  <a:lnTo>
                    <a:pt x="96" y="54"/>
                  </a:lnTo>
                  <a:lnTo>
                    <a:pt x="111" y="41"/>
                  </a:lnTo>
                  <a:lnTo>
                    <a:pt x="125" y="32"/>
                  </a:lnTo>
                  <a:lnTo>
                    <a:pt x="141" y="22"/>
                  </a:lnTo>
                  <a:lnTo>
                    <a:pt x="157" y="15"/>
                  </a:lnTo>
                  <a:lnTo>
                    <a:pt x="175" y="9"/>
                  </a:lnTo>
                  <a:lnTo>
                    <a:pt x="193" y="4"/>
                  </a:lnTo>
                  <a:lnTo>
                    <a:pt x="210" y="0"/>
                  </a:lnTo>
                  <a:lnTo>
                    <a:pt x="199" y="9"/>
                  </a:lnTo>
                  <a:lnTo>
                    <a:pt x="187" y="19"/>
                  </a:lnTo>
                  <a:lnTo>
                    <a:pt x="176" y="30"/>
                  </a:lnTo>
                  <a:lnTo>
                    <a:pt x="165" y="41"/>
                  </a:lnTo>
                  <a:lnTo>
                    <a:pt x="155" y="54"/>
                  </a:lnTo>
                  <a:lnTo>
                    <a:pt x="146" y="68"/>
                  </a:lnTo>
                  <a:lnTo>
                    <a:pt x="137" y="82"/>
                  </a:lnTo>
                  <a:lnTo>
                    <a:pt x="130" y="98"/>
                  </a:lnTo>
                  <a:lnTo>
                    <a:pt x="122" y="115"/>
                  </a:lnTo>
                  <a:lnTo>
                    <a:pt x="116" y="132"/>
                  </a:lnTo>
                  <a:lnTo>
                    <a:pt x="110" y="150"/>
                  </a:lnTo>
                  <a:lnTo>
                    <a:pt x="104" y="170"/>
                  </a:lnTo>
                  <a:lnTo>
                    <a:pt x="100" y="190"/>
                  </a:lnTo>
                  <a:lnTo>
                    <a:pt x="97" y="211"/>
                  </a:lnTo>
                  <a:lnTo>
                    <a:pt x="94" y="234"/>
                  </a:lnTo>
                  <a:lnTo>
                    <a:pt x="93" y="257"/>
                  </a:lnTo>
                  <a:lnTo>
                    <a:pt x="92" y="282"/>
                  </a:lnTo>
                  <a:lnTo>
                    <a:pt x="92" y="307"/>
                  </a:lnTo>
                  <a:lnTo>
                    <a:pt x="92" y="333"/>
                  </a:lnTo>
                  <a:lnTo>
                    <a:pt x="94" y="360"/>
                  </a:lnTo>
                  <a:lnTo>
                    <a:pt x="96" y="388"/>
                  </a:lnTo>
                  <a:lnTo>
                    <a:pt x="100" y="418"/>
                  </a:lnTo>
                  <a:lnTo>
                    <a:pt x="104" y="448"/>
                  </a:lnTo>
                  <a:lnTo>
                    <a:pt x="110" y="480"/>
                  </a:lnTo>
                  <a:lnTo>
                    <a:pt x="116" y="511"/>
                  </a:lnTo>
                  <a:lnTo>
                    <a:pt x="123" y="545"/>
                  </a:lnTo>
                  <a:lnTo>
                    <a:pt x="133" y="579"/>
                  </a:lnTo>
                  <a:lnTo>
                    <a:pt x="142" y="614"/>
                  </a:lnTo>
                  <a:lnTo>
                    <a:pt x="153" y="651"/>
                  </a:lnTo>
                  <a:lnTo>
                    <a:pt x="164" y="688"/>
                  </a:lnTo>
                  <a:lnTo>
                    <a:pt x="177" y="726"/>
                  </a:lnTo>
                  <a:lnTo>
                    <a:pt x="192" y="766"/>
                  </a:lnTo>
                  <a:close/>
                </a:path>
              </a:pathLst>
            </a:custGeom>
            <a:solidFill>
              <a:srgbClr val="EDCC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5" name="Freeform 384"/>
            <p:cNvSpPr>
              <a:spLocks/>
            </p:cNvSpPr>
            <p:nvPr/>
          </p:nvSpPr>
          <p:spPr bwMode="auto">
            <a:xfrm>
              <a:off x="5943601" y="3267075"/>
              <a:ext cx="133350" cy="338138"/>
            </a:xfrm>
            <a:custGeom>
              <a:avLst/>
              <a:gdLst>
                <a:gd name="T0" fmla="*/ 655209126 w 1430"/>
                <a:gd name="T1" fmla="*/ 2147483647 h 3623"/>
                <a:gd name="T2" fmla="*/ 734680477 w 1430"/>
                <a:gd name="T3" fmla="*/ 2147483647 h 3623"/>
                <a:gd name="T4" fmla="*/ 794690754 w 1430"/>
                <a:gd name="T5" fmla="*/ 2147483647 h 3623"/>
                <a:gd name="T6" fmla="*/ 837666367 w 1430"/>
                <a:gd name="T7" fmla="*/ 2147483647 h 3623"/>
                <a:gd name="T8" fmla="*/ 861996859 w 1430"/>
                <a:gd name="T9" fmla="*/ 2147483647 h 3623"/>
                <a:gd name="T10" fmla="*/ 869292873 w 1430"/>
                <a:gd name="T11" fmla="*/ 2020237276 h 3623"/>
                <a:gd name="T12" fmla="*/ 858753191 w 1430"/>
                <a:gd name="T13" fmla="*/ 1832445019 h 3623"/>
                <a:gd name="T14" fmla="*/ 831987711 w 1430"/>
                <a:gd name="T15" fmla="*/ 1634895576 h 3623"/>
                <a:gd name="T16" fmla="*/ 788204165 w 1430"/>
                <a:gd name="T17" fmla="*/ 1429211037 h 3623"/>
                <a:gd name="T18" fmla="*/ 729002194 w 1430"/>
                <a:gd name="T19" fmla="*/ 1217838165 h 3623"/>
                <a:gd name="T20" fmla="*/ 654400448 w 1430"/>
                <a:gd name="T21" fmla="*/ 1003206923 h 3623"/>
                <a:gd name="T22" fmla="*/ 568441388 w 1430"/>
                <a:gd name="T23" fmla="*/ 791834051 h 3623"/>
                <a:gd name="T24" fmla="*/ 514926839 w 1430"/>
                <a:gd name="T25" fmla="*/ 673142699 h 3623"/>
                <a:gd name="T26" fmla="*/ 458160043 w 1430"/>
                <a:gd name="T27" fmla="*/ 559329007 h 3623"/>
                <a:gd name="T28" fmla="*/ 399775890 w 1430"/>
                <a:gd name="T29" fmla="*/ 452823872 h 3623"/>
                <a:gd name="T30" fmla="*/ 338957027 w 1430"/>
                <a:gd name="T31" fmla="*/ 353644187 h 3623"/>
                <a:gd name="T32" fmla="*/ 276520527 w 1430"/>
                <a:gd name="T33" fmla="*/ 264220477 h 3623"/>
                <a:gd name="T34" fmla="*/ 210831780 w 1430"/>
                <a:gd name="T35" fmla="*/ 184544200 h 3623"/>
                <a:gd name="T36" fmla="*/ 142716950 w 1430"/>
                <a:gd name="T37" fmla="*/ 114632344 h 3623"/>
                <a:gd name="T38" fmla="*/ 72167154 w 1430"/>
                <a:gd name="T39" fmla="*/ 55286645 h 3623"/>
                <a:gd name="T40" fmla="*/ 0 w 1430"/>
                <a:gd name="T41" fmla="*/ 9755977 h 3623"/>
                <a:gd name="T42" fmla="*/ 43792510 w 1430"/>
                <a:gd name="T43" fmla="*/ 810113 h 3623"/>
                <a:gd name="T44" fmla="*/ 130560096 w 1430"/>
                <a:gd name="T45" fmla="*/ 5688054 h 3623"/>
                <a:gd name="T46" fmla="*/ 231919350 w 1430"/>
                <a:gd name="T47" fmla="*/ 32516876 h 3623"/>
                <a:gd name="T48" fmla="*/ 328417532 w 1430"/>
                <a:gd name="T49" fmla="*/ 82106777 h 3623"/>
                <a:gd name="T50" fmla="*/ 421672139 w 1430"/>
                <a:gd name="T51" fmla="*/ 152027242 h 3623"/>
                <a:gd name="T52" fmla="*/ 510057235 w 1430"/>
                <a:gd name="T53" fmla="*/ 240640794 h 3623"/>
                <a:gd name="T54" fmla="*/ 593581305 w 1430"/>
                <a:gd name="T55" fmla="*/ 346327230 h 3623"/>
                <a:gd name="T56" fmla="*/ 672244350 w 1430"/>
                <a:gd name="T57" fmla="*/ 466647674 h 3623"/>
                <a:gd name="T58" fmla="*/ 748463454 w 1430"/>
                <a:gd name="T59" fmla="*/ 600791826 h 3623"/>
                <a:gd name="T60" fmla="*/ 819830671 w 1430"/>
                <a:gd name="T61" fmla="*/ 746312270 h 3623"/>
                <a:gd name="T62" fmla="*/ 887945455 w 1430"/>
                <a:gd name="T63" fmla="*/ 900778110 h 3623"/>
                <a:gd name="T64" fmla="*/ 952816571 w 1430"/>
                <a:gd name="T65" fmla="*/ 1063371765 h 3623"/>
                <a:gd name="T66" fmla="*/ 1026610011 w 1430"/>
                <a:gd name="T67" fmla="*/ 1282061781 h 3623"/>
                <a:gd name="T68" fmla="*/ 1084994538 w 1430"/>
                <a:gd name="T69" fmla="*/ 1499122613 h 3623"/>
                <a:gd name="T70" fmla="*/ 1127160726 w 1430"/>
                <a:gd name="T71" fmla="*/ 1709685746 h 3623"/>
                <a:gd name="T72" fmla="*/ 1151483011 w 1430"/>
                <a:gd name="T73" fmla="*/ 1912112289 h 3623"/>
                <a:gd name="T74" fmla="*/ 1159596657 w 1430"/>
                <a:gd name="T75" fmla="*/ 2104792099 h 3623"/>
                <a:gd name="T76" fmla="*/ 1148239344 w 1430"/>
                <a:gd name="T77" fmla="*/ 2147483647 h 3623"/>
                <a:gd name="T78" fmla="*/ 1119864711 w 1430"/>
                <a:gd name="T79" fmla="*/ 2147483647 h 3623"/>
                <a:gd name="T80" fmla="*/ 1072828546 w 1430"/>
                <a:gd name="T81" fmla="*/ 2147483647 h 3623"/>
                <a:gd name="T82" fmla="*/ 1006331120 w 1430"/>
                <a:gd name="T83" fmla="*/ 2147483647 h 3623"/>
                <a:gd name="T84" fmla="*/ 921190065 w 1430"/>
                <a:gd name="T85" fmla="*/ 2147483647 h 3623"/>
                <a:gd name="T86" fmla="*/ 833614021 w 1430"/>
                <a:gd name="T87" fmla="*/ 2147483647 h 3623"/>
                <a:gd name="T88" fmla="*/ 774412049 w 1430"/>
                <a:gd name="T89" fmla="*/ 2147483647 h 3623"/>
                <a:gd name="T90" fmla="*/ 716845527 w 1430"/>
                <a:gd name="T91" fmla="*/ 2147483647 h 3623"/>
                <a:gd name="T92" fmla="*/ 657643742 w 1430"/>
                <a:gd name="T93" fmla="*/ 2147483647 h 3623"/>
                <a:gd name="T94" fmla="*/ 600068267 w 1430"/>
                <a:gd name="T95" fmla="*/ 2147483647 h 3623"/>
                <a:gd name="T96" fmla="*/ 543310051 w 1430"/>
                <a:gd name="T97" fmla="*/ 2147483647 h 3623"/>
                <a:gd name="T98" fmla="*/ 488169565 w 1430"/>
                <a:gd name="T99" fmla="*/ 2147483647 h 3623"/>
                <a:gd name="T100" fmla="*/ 433837758 w 1430"/>
                <a:gd name="T101" fmla="*/ 2147483647 h 3623"/>
                <a:gd name="T102" fmla="*/ 383558204 w 1430"/>
                <a:gd name="T103" fmla="*/ 2147483647 h 3623"/>
                <a:gd name="T104" fmla="*/ 335713359 w 1430"/>
                <a:gd name="T105" fmla="*/ 2147483647 h 3623"/>
                <a:gd name="T106" fmla="*/ 291112183 w 1430"/>
                <a:gd name="T107" fmla="*/ 2147483647 h 3623"/>
                <a:gd name="T108" fmla="*/ 315443234 w 1430"/>
                <a:gd name="T109" fmla="*/ 2147483647 h 3623"/>
                <a:gd name="T110" fmla="*/ 374636253 w 1430"/>
                <a:gd name="T111" fmla="*/ 2147483647 h 3623"/>
                <a:gd name="T112" fmla="*/ 433020500 w 1430"/>
                <a:gd name="T113" fmla="*/ 2147483647 h 3623"/>
                <a:gd name="T114" fmla="*/ 493030590 w 1430"/>
                <a:gd name="T115" fmla="*/ 2147483647 h 3623"/>
                <a:gd name="T116" fmla="*/ 552223423 w 1430"/>
                <a:gd name="T117" fmla="*/ 2147483647 h 36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30"/>
                <a:gd name="T178" fmla="*/ 0 h 3623"/>
                <a:gd name="T179" fmla="*/ 1430 w 1430"/>
                <a:gd name="T180" fmla="*/ 3623 h 36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30" h="3623">
                  <a:moveTo>
                    <a:pt x="730" y="3393"/>
                  </a:moveTo>
                  <a:lnTo>
                    <a:pt x="771" y="3364"/>
                  </a:lnTo>
                  <a:lnTo>
                    <a:pt x="808" y="3332"/>
                  </a:lnTo>
                  <a:lnTo>
                    <a:pt x="843" y="3295"/>
                  </a:lnTo>
                  <a:lnTo>
                    <a:pt x="876" y="3255"/>
                  </a:lnTo>
                  <a:lnTo>
                    <a:pt x="906" y="3212"/>
                  </a:lnTo>
                  <a:lnTo>
                    <a:pt x="933" y="3167"/>
                  </a:lnTo>
                  <a:lnTo>
                    <a:pt x="958" y="3118"/>
                  </a:lnTo>
                  <a:lnTo>
                    <a:pt x="980" y="3066"/>
                  </a:lnTo>
                  <a:lnTo>
                    <a:pt x="1000" y="3011"/>
                  </a:lnTo>
                  <a:lnTo>
                    <a:pt x="1018" y="2953"/>
                  </a:lnTo>
                  <a:lnTo>
                    <a:pt x="1033" y="2894"/>
                  </a:lnTo>
                  <a:lnTo>
                    <a:pt x="1046" y="2831"/>
                  </a:lnTo>
                  <a:lnTo>
                    <a:pt x="1055" y="2766"/>
                  </a:lnTo>
                  <a:lnTo>
                    <a:pt x="1063" y="2699"/>
                  </a:lnTo>
                  <a:lnTo>
                    <a:pt x="1069" y="2629"/>
                  </a:lnTo>
                  <a:lnTo>
                    <a:pt x="1071" y="2557"/>
                  </a:lnTo>
                  <a:lnTo>
                    <a:pt x="1072" y="2485"/>
                  </a:lnTo>
                  <a:lnTo>
                    <a:pt x="1070" y="2409"/>
                  </a:lnTo>
                  <a:lnTo>
                    <a:pt x="1066" y="2333"/>
                  </a:lnTo>
                  <a:lnTo>
                    <a:pt x="1059" y="2254"/>
                  </a:lnTo>
                  <a:lnTo>
                    <a:pt x="1050" y="2174"/>
                  </a:lnTo>
                  <a:lnTo>
                    <a:pt x="1039" y="2093"/>
                  </a:lnTo>
                  <a:lnTo>
                    <a:pt x="1026" y="2011"/>
                  </a:lnTo>
                  <a:lnTo>
                    <a:pt x="1010" y="1928"/>
                  </a:lnTo>
                  <a:lnTo>
                    <a:pt x="992" y="1843"/>
                  </a:lnTo>
                  <a:lnTo>
                    <a:pt x="972" y="1758"/>
                  </a:lnTo>
                  <a:lnTo>
                    <a:pt x="950" y="1672"/>
                  </a:lnTo>
                  <a:lnTo>
                    <a:pt x="926" y="1585"/>
                  </a:lnTo>
                  <a:lnTo>
                    <a:pt x="899" y="1498"/>
                  </a:lnTo>
                  <a:lnTo>
                    <a:pt x="870" y="1410"/>
                  </a:lnTo>
                  <a:lnTo>
                    <a:pt x="840" y="1322"/>
                  </a:lnTo>
                  <a:lnTo>
                    <a:pt x="807" y="1234"/>
                  </a:lnTo>
                  <a:lnTo>
                    <a:pt x="765" y="1128"/>
                  </a:lnTo>
                  <a:lnTo>
                    <a:pt x="723" y="1025"/>
                  </a:lnTo>
                  <a:lnTo>
                    <a:pt x="701" y="974"/>
                  </a:lnTo>
                  <a:lnTo>
                    <a:pt x="679" y="925"/>
                  </a:lnTo>
                  <a:lnTo>
                    <a:pt x="657" y="876"/>
                  </a:lnTo>
                  <a:lnTo>
                    <a:pt x="635" y="828"/>
                  </a:lnTo>
                  <a:lnTo>
                    <a:pt x="612" y="780"/>
                  </a:lnTo>
                  <a:lnTo>
                    <a:pt x="589" y="733"/>
                  </a:lnTo>
                  <a:lnTo>
                    <a:pt x="565" y="688"/>
                  </a:lnTo>
                  <a:lnTo>
                    <a:pt x="542" y="643"/>
                  </a:lnTo>
                  <a:lnTo>
                    <a:pt x="518" y="600"/>
                  </a:lnTo>
                  <a:lnTo>
                    <a:pt x="493" y="557"/>
                  </a:lnTo>
                  <a:lnTo>
                    <a:pt x="468" y="515"/>
                  </a:lnTo>
                  <a:lnTo>
                    <a:pt x="444" y="475"/>
                  </a:lnTo>
                  <a:lnTo>
                    <a:pt x="418" y="435"/>
                  </a:lnTo>
                  <a:lnTo>
                    <a:pt x="393" y="398"/>
                  </a:lnTo>
                  <a:lnTo>
                    <a:pt x="366" y="361"/>
                  </a:lnTo>
                  <a:lnTo>
                    <a:pt x="341" y="325"/>
                  </a:lnTo>
                  <a:lnTo>
                    <a:pt x="314" y="291"/>
                  </a:lnTo>
                  <a:lnTo>
                    <a:pt x="288" y="258"/>
                  </a:lnTo>
                  <a:lnTo>
                    <a:pt x="260" y="227"/>
                  </a:lnTo>
                  <a:lnTo>
                    <a:pt x="232" y="196"/>
                  </a:lnTo>
                  <a:lnTo>
                    <a:pt x="205" y="167"/>
                  </a:lnTo>
                  <a:lnTo>
                    <a:pt x="176" y="141"/>
                  </a:lnTo>
                  <a:lnTo>
                    <a:pt x="148" y="115"/>
                  </a:lnTo>
                  <a:lnTo>
                    <a:pt x="119" y="90"/>
                  </a:lnTo>
                  <a:lnTo>
                    <a:pt x="89" y="68"/>
                  </a:lnTo>
                  <a:lnTo>
                    <a:pt x="60" y="47"/>
                  </a:lnTo>
                  <a:lnTo>
                    <a:pt x="30" y="29"/>
                  </a:lnTo>
                  <a:lnTo>
                    <a:pt x="0" y="12"/>
                  </a:lnTo>
                  <a:lnTo>
                    <a:pt x="17" y="7"/>
                  </a:lnTo>
                  <a:lnTo>
                    <a:pt x="35" y="3"/>
                  </a:lnTo>
                  <a:lnTo>
                    <a:pt x="54" y="1"/>
                  </a:lnTo>
                  <a:lnTo>
                    <a:pt x="72" y="0"/>
                  </a:lnTo>
                  <a:lnTo>
                    <a:pt x="117" y="1"/>
                  </a:lnTo>
                  <a:lnTo>
                    <a:pt x="161" y="7"/>
                  </a:lnTo>
                  <a:lnTo>
                    <a:pt x="203" y="15"/>
                  </a:lnTo>
                  <a:lnTo>
                    <a:pt x="245" y="25"/>
                  </a:lnTo>
                  <a:lnTo>
                    <a:pt x="286" y="40"/>
                  </a:lnTo>
                  <a:lnTo>
                    <a:pt x="326" y="57"/>
                  </a:lnTo>
                  <a:lnTo>
                    <a:pt x="366" y="78"/>
                  </a:lnTo>
                  <a:lnTo>
                    <a:pt x="405" y="101"/>
                  </a:lnTo>
                  <a:lnTo>
                    <a:pt x="444" y="127"/>
                  </a:lnTo>
                  <a:lnTo>
                    <a:pt x="482" y="155"/>
                  </a:lnTo>
                  <a:lnTo>
                    <a:pt x="520" y="187"/>
                  </a:lnTo>
                  <a:lnTo>
                    <a:pt x="556" y="220"/>
                  </a:lnTo>
                  <a:lnTo>
                    <a:pt x="593" y="257"/>
                  </a:lnTo>
                  <a:lnTo>
                    <a:pt x="629" y="296"/>
                  </a:lnTo>
                  <a:lnTo>
                    <a:pt x="663" y="337"/>
                  </a:lnTo>
                  <a:lnTo>
                    <a:pt x="698" y="380"/>
                  </a:lnTo>
                  <a:lnTo>
                    <a:pt x="732" y="426"/>
                  </a:lnTo>
                  <a:lnTo>
                    <a:pt x="765" y="473"/>
                  </a:lnTo>
                  <a:lnTo>
                    <a:pt x="798" y="522"/>
                  </a:lnTo>
                  <a:lnTo>
                    <a:pt x="829" y="574"/>
                  </a:lnTo>
                  <a:lnTo>
                    <a:pt x="861" y="627"/>
                  </a:lnTo>
                  <a:lnTo>
                    <a:pt x="892" y="682"/>
                  </a:lnTo>
                  <a:lnTo>
                    <a:pt x="923" y="739"/>
                  </a:lnTo>
                  <a:lnTo>
                    <a:pt x="953" y="797"/>
                  </a:lnTo>
                  <a:lnTo>
                    <a:pt x="983" y="856"/>
                  </a:lnTo>
                  <a:lnTo>
                    <a:pt x="1011" y="918"/>
                  </a:lnTo>
                  <a:lnTo>
                    <a:pt x="1039" y="980"/>
                  </a:lnTo>
                  <a:lnTo>
                    <a:pt x="1068" y="1044"/>
                  </a:lnTo>
                  <a:lnTo>
                    <a:pt x="1095" y="1108"/>
                  </a:lnTo>
                  <a:lnTo>
                    <a:pt x="1122" y="1174"/>
                  </a:lnTo>
                  <a:lnTo>
                    <a:pt x="1148" y="1241"/>
                  </a:lnTo>
                  <a:lnTo>
                    <a:pt x="1175" y="1308"/>
                  </a:lnTo>
                  <a:lnTo>
                    <a:pt x="1207" y="1398"/>
                  </a:lnTo>
                  <a:lnTo>
                    <a:pt x="1238" y="1488"/>
                  </a:lnTo>
                  <a:lnTo>
                    <a:pt x="1266" y="1577"/>
                  </a:lnTo>
                  <a:lnTo>
                    <a:pt x="1292" y="1667"/>
                  </a:lnTo>
                  <a:lnTo>
                    <a:pt x="1316" y="1756"/>
                  </a:lnTo>
                  <a:lnTo>
                    <a:pt x="1338" y="1844"/>
                  </a:lnTo>
                  <a:lnTo>
                    <a:pt x="1358" y="1931"/>
                  </a:lnTo>
                  <a:lnTo>
                    <a:pt x="1375" y="2018"/>
                  </a:lnTo>
                  <a:lnTo>
                    <a:pt x="1390" y="2103"/>
                  </a:lnTo>
                  <a:lnTo>
                    <a:pt x="1402" y="2188"/>
                  </a:lnTo>
                  <a:lnTo>
                    <a:pt x="1413" y="2271"/>
                  </a:lnTo>
                  <a:lnTo>
                    <a:pt x="1420" y="2352"/>
                  </a:lnTo>
                  <a:lnTo>
                    <a:pt x="1426" y="2433"/>
                  </a:lnTo>
                  <a:lnTo>
                    <a:pt x="1429" y="2512"/>
                  </a:lnTo>
                  <a:lnTo>
                    <a:pt x="1430" y="2589"/>
                  </a:lnTo>
                  <a:lnTo>
                    <a:pt x="1428" y="2664"/>
                  </a:lnTo>
                  <a:lnTo>
                    <a:pt x="1423" y="2738"/>
                  </a:lnTo>
                  <a:lnTo>
                    <a:pt x="1416" y="2810"/>
                  </a:lnTo>
                  <a:lnTo>
                    <a:pt x="1408" y="2879"/>
                  </a:lnTo>
                  <a:lnTo>
                    <a:pt x="1395" y="2946"/>
                  </a:lnTo>
                  <a:lnTo>
                    <a:pt x="1381" y="3010"/>
                  </a:lnTo>
                  <a:lnTo>
                    <a:pt x="1365" y="3072"/>
                  </a:lnTo>
                  <a:lnTo>
                    <a:pt x="1345" y="3132"/>
                  </a:lnTo>
                  <a:lnTo>
                    <a:pt x="1323" y="3188"/>
                  </a:lnTo>
                  <a:lnTo>
                    <a:pt x="1299" y="3243"/>
                  </a:lnTo>
                  <a:lnTo>
                    <a:pt x="1271" y="3293"/>
                  </a:lnTo>
                  <a:lnTo>
                    <a:pt x="1241" y="3341"/>
                  </a:lnTo>
                  <a:lnTo>
                    <a:pt x="1208" y="3385"/>
                  </a:lnTo>
                  <a:lnTo>
                    <a:pt x="1174" y="3427"/>
                  </a:lnTo>
                  <a:lnTo>
                    <a:pt x="1136" y="3465"/>
                  </a:lnTo>
                  <a:lnTo>
                    <a:pt x="1095" y="3500"/>
                  </a:lnTo>
                  <a:lnTo>
                    <a:pt x="1052" y="3530"/>
                  </a:lnTo>
                  <a:lnTo>
                    <a:pt x="1028" y="3545"/>
                  </a:lnTo>
                  <a:lnTo>
                    <a:pt x="1004" y="3557"/>
                  </a:lnTo>
                  <a:lnTo>
                    <a:pt x="979" y="3570"/>
                  </a:lnTo>
                  <a:lnTo>
                    <a:pt x="955" y="3580"/>
                  </a:lnTo>
                  <a:lnTo>
                    <a:pt x="931" y="3590"/>
                  </a:lnTo>
                  <a:lnTo>
                    <a:pt x="908" y="3598"/>
                  </a:lnTo>
                  <a:lnTo>
                    <a:pt x="884" y="3605"/>
                  </a:lnTo>
                  <a:lnTo>
                    <a:pt x="860" y="3611"/>
                  </a:lnTo>
                  <a:lnTo>
                    <a:pt x="836" y="3615"/>
                  </a:lnTo>
                  <a:lnTo>
                    <a:pt x="811" y="3619"/>
                  </a:lnTo>
                  <a:lnTo>
                    <a:pt x="787" y="3621"/>
                  </a:lnTo>
                  <a:lnTo>
                    <a:pt x="763" y="3622"/>
                  </a:lnTo>
                  <a:lnTo>
                    <a:pt x="740" y="3623"/>
                  </a:lnTo>
                  <a:lnTo>
                    <a:pt x="716" y="3622"/>
                  </a:lnTo>
                  <a:lnTo>
                    <a:pt x="693" y="3620"/>
                  </a:lnTo>
                  <a:lnTo>
                    <a:pt x="670" y="3618"/>
                  </a:lnTo>
                  <a:lnTo>
                    <a:pt x="647" y="3615"/>
                  </a:lnTo>
                  <a:lnTo>
                    <a:pt x="625" y="3610"/>
                  </a:lnTo>
                  <a:lnTo>
                    <a:pt x="602" y="3605"/>
                  </a:lnTo>
                  <a:lnTo>
                    <a:pt x="579" y="3598"/>
                  </a:lnTo>
                  <a:lnTo>
                    <a:pt x="557" y="3592"/>
                  </a:lnTo>
                  <a:lnTo>
                    <a:pt x="535" y="3584"/>
                  </a:lnTo>
                  <a:lnTo>
                    <a:pt x="514" y="3575"/>
                  </a:lnTo>
                  <a:lnTo>
                    <a:pt x="493" y="3566"/>
                  </a:lnTo>
                  <a:lnTo>
                    <a:pt x="473" y="3556"/>
                  </a:lnTo>
                  <a:lnTo>
                    <a:pt x="454" y="3545"/>
                  </a:lnTo>
                  <a:lnTo>
                    <a:pt x="434" y="3534"/>
                  </a:lnTo>
                  <a:lnTo>
                    <a:pt x="414" y="3522"/>
                  </a:lnTo>
                  <a:lnTo>
                    <a:pt x="396" y="3509"/>
                  </a:lnTo>
                  <a:lnTo>
                    <a:pt x="377" y="3495"/>
                  </a:lnTo>
                  <a:lnTo>
                    <a:pt x="359" y="3482"/>
                  </a:lnTo>
                  <a:lnTo>
                    <a:pt x="342" y="3467"/>
                  </a:lnTo>
                  <a:lnTo>
                    <a:pt x="365" y="3471"/>
                  </a:lnTo>
                  <a:lnTo>
                    <a:pt x="389" y="3476"/>
                  </a:lnTo>
                  <a:lnTo>
                    <a:pt x="414" y="3478"/>
                  </a:lnTo>
                  <a:lnTo>
                    <a:pt x="438" y="3479"/>
                  </a:lnTo>
                  <a:lnTo>
                    <a:pt x="462" y="3479"/>
                  </a:lnTo>
                  <a:lnTo>
                    <a:pt x="486" y="3478"/>
                  </a:lnTo>
                  <a:lnTo>
                    <a:pt x="510" y="3475"/>
                  </a:lnTo>
                  <a:lnTo>
                    <a:pt x="534" y="3471"/>
                  </a:lnTo>
                  <a:lnTo>
                    <a:pt x="560" y="3466"/>
                  </a:lnTo>
                  <a:lnTo>
                    <a:pt x="584" y="3460"/>
                  </a:lnTo>
                  <a:lnTo>
                    <a:pt x="608" y="3452"/>
                  </a:lnTo>
                  <a:lnTo>
                    <a:pt x="633" y="3443"/>
                  </a:lnTo>
                  <a:lnTo>
                    <a:pt x="657" y="3433"/>
                  </a:lnTo>
                  <a:lnTo>
                    <a:pt x="681" y="3421"/>
                  </a:lnTo>
                  <a:lnTo>
                    <a:pt x="705" y="3408"/>
                  </a:lnTo>
                  <a:lnTo>
                    <a:pt x="730" y="3393"/>
                  </a:lnTo>
                  <a:close/>
                </a:path>
              </a:pathLst>
            </a:custGeom>
            <a:solidFill>
              <a:srgbClr val="EBC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6" name="Freeform 385"/>
            <p:cNvSpPr>
              <a:spLocks/>
            </p:cNvSpPr>
            <p:nvPr/>
          </p:nvSpPr>
          <p:spPr bwMode="auto">
            <a:xfrm>
              <a:off x="5256213" y="2643188"/>
              <a:ext cx="754063" cy="627063"/>
            </a:xfrm>
            <a:custGeom>
              <a:avLst/>
              <a:gdLst>
                <a:gd name="T0" fmla="*/ 2147483647 w 8066"/>
                <a:gd name="T1" fmla="*/ 2147483647 h 6711"/>
                <a:gd name="T2" fmla="*/ 2147483647 w 8066"/>
                <a:gd name="T3" fmla="*/ 2147483647 h 6711"/>
                <a:gd name="T4" fmla="*/ 2147483647 w 8066"/>
                <a:gd name="T5" fmla="*/ 2147483647 h 6711"/>
                <a:gd name="T6" fmla="*/ 2147483647 w 8066"/>
                <a:gd name="T7" fmla="*/ 2147483647 h 6711"/>
                <a:gd name="T8" fmla="*/ 2147483647 w 8066"/>
                <a:gd name="T9" fmla="*/ 2147483647 h 6711"/>
                <a:gd name="T10" fmla="*/ 2147483647 w 8066"/>
                <a:gd name="T11" fmla="*/ 2147483647 h 6711"/>
                <a:gd name="T12" fmla="*/ 2147483647 w 8066"/>
                <a:gd name="T13" fmla="*/ 2147483647 h 6711"/>
                <a:gd name="T14" fmla="*/ 2147483647 w 8066"/>
                <a:gd name="T15" fmla="*/ 2147483647 h 6711"/>
                <a:gd name="T16" fmla="*/ 2147483647 w 8066"/>
                <a:gd name="T17" fmla="*/ 2147483647 h 6711"/>
                <a:gd name="T18" fmla="*/ 2147483647 w 8066"/>
                <a:gd name="T19" fmla="*/ 2147483647 h 6711"/>
                <a:gd name="T20" fmla="*/ 2147483647 w 8066"/>
                <a:gd name="T21" fmla="*/ 2147483647 h 6711"/>
                <a:gd name="T22" fmla="*/ 2147483647 w 8066"/>
                <a:gd name="T23" fmla="*/ 2147483647 h 6711"/>
                <a:gd name="T24" fmla="*/ 2147483647 w 8066"/>
                <a:gd name="T25" fmla="*/ 2147483647 h 6711"/>
                <a:gd name="T26" fmla="*/ 1799958603 w 8066"/>
                <a:gd name="T27" fmla="*/ 2147483647 h 6711"/>
                <a:gd name="T28" fmla="*/ 1393884651 w 8066"/>
                <a:gd name="T29" fmla="*/ 2147483647 h 6711"/>
                <a:gd name="T30" fmla="*/ 1031114808 w 8066"/>
                <a:gd name="T31" fmla="*/ 2147483647 h 6711"/>
                <a:gd name="T32" fmla="*/ 715732755 w 8066"/>
                <a:gd name="T33" fmla="*/ 2147483647 h 6711"/>
                <a:gd name="T34" fmla="*/ 451827223 w 8066"/>
                <a:gd name="T35" fmla="*/ 2147483647 h 6711"/>
                <a:gd name="T36" fmla="*/ 243480676 w 8066"/>
                <a:gd name="T37" fmla="*/ 2147483647 h 6711"/>
                <a:gd name="T38" fmla="*/ 97229721 w 8066"/>
                <a:gd name="T39" fmla="*/ 2147483647 h 6711"/>
                <a:gd name="T40" fmla="*/ 15521771 w 8066"/>
                <a:gd name="T41" fmla="*/ 2147483647 h 6711"/>
                <a:gd name="T42" fmla="*/ 4081439 w 8066"/>
                <a:gd name="T43" fmla="*/ 2147483647 h 6711"/>
                <a:gd name="T44" fmla="*/ 58827207 w 8066"/>
                <a:gd name="T45" fmla="*/ 2147483647 h 6711"/>
                <a:gd name="T46" fmla="*/ 177303250 w 8066"/>
                <a:gd name="T47" fmla="*/ 1806943318 h 6711"/>
                <a:gd name="T48" fmla="*/ 354597713 w 8066"/>
                <a:gd name="T49" fmla="*/ 1443110838 h 6711"/>
                <a:gd name="T50" fmla="*/ 588272394 w 8066"/>
                <a:gd name="T51" fmla="*/ 1109459225 h 6711"/>
                <a:gd name="T52" fmla="*/ 875058021 w 8066"/>
                <a:gd name="T53" fmla="*/ 808433940 h 6711"/>
                <a:gd name="T54" fmla="*/ 1210052624 w 8066"/>
                <a:gd name="T55" fmla="*/ 549831589 h 6711"/>
                <a:gd name="T56" fmla="*/ 1590790963 w 8066"/>
                <a:gd name="T57" fmla="*/ 333651520 h 6711"/>
                <a:gd name="T58" fmla="*/ 2012396029 w 8066"/>
                <a:gd name="T59" fmla="*/ 168048023 h 6711"/>
                <a:gd name="T60" fmla="*/ 2147483647 w 8066"/>
                <a:gd name="T61" fmla="*/ 57107403 h 6711"/>
                <a:gd name="T62" fmla="*/ 2147483647 w 8066"/>
                <a:gd name="T63" fmla="*/ 4077265 h 6711"/>
                <a:gd name="T64" fmla="*/ 2147483647 w 8066"/>
                <a:gd name="T65" fmla="*/ 14685012 h 6711"/>
                <a:gd name="T66" fmla="*/ 2147483647 w 8066"/>
                <a:gd name="T67" fmla="*/ 87289298 h 6711"/>
                <a:gd name="T68" fmla="*/ 2147483647 w 8066"/>
                <a:gd name="T69" fmla="*/ 217812807 h 6711"/>
                <a:gd name="T70" fmla="*/ 2147483647 w 8066"/>
                <a:gd name="T71" fmla="*/ 400545975 h 6711"/>
                <a:gd name="T72" fmla="*/ 2147483647 w 8066"/>
                <a:gd name="T73" fmla="*/ 631411238 h 6711"/>
                <a:gd name="T74" fmla="*/ 2147483647 w 8066"/>
                <a:gd name="T75" fmla="*/ 904698314 h 6711"/>
                <a:gd name="T76" fmla="*/ 2147483647 w 8066"/>
                <a:gd name="T77" fmla="*/ 1217143225 h 6711"/>
                <a:gd name="T78" fmla="*/ 2147483647 w 8066"/>
                <a:gd name="T79" fmla="*/ 1561393704 h 6711"/>
                <a:gd name="T80" fmla="*/ 2147483647 w 8066"/>
                <a:gd name="T81" fmla="*/ 1935022230 h 6711"/>
                <a:gd name="T82" fmla="*/ 2147483647 w 8066"/>
                <a:gd name="T83" fmla="*/ 2147483647 h 6711"/>
                <a:gd name="T84" fmla="*/ 2147483647 w 8066"/>
                <a:gd name="T85" fmla="*/ 2147483647 h 67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066"/>
                <a:gd name="T130" fmla="*/ 0 h 6711"/>
                <a:gd name="T131" fmla="*/ 8066 w 8066"/>
                <a:gd name="T132" fmla="*/ 6711 h 671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066" h="6711">
                  <a:moveTo>
                    <a:pt x="8066" y="3368"/>
                  </a:moveTo>
                  <a:lnTo>
                    <a:pt x="8060" y="3540"/>
                  </a:lnTo>
                  <a:lnTo>
                    <a:pt x="8045" y="3710"/>
                  </a:lnTo>
                  <a:lnTo>
                    <a:pt x="8018" y="3877"/>
                  </a:lnTo>
                  <a:lnTo>
                    <a:pt x="7982" y="4042"/>
                  </a:lnTo>
                  <a:lnTo>
                    <a:pt x="7936" y="4204"/>
                  </a:lnTo>
                  <a:lnTo>
                    <a:pt x="7881" y="4362"/>
                  </a:lnTo>
                  <a:lnTo>
                    <a:pt x="7816" y="4517"/>
                  </a:lnTo>
                  <a:lnTo>
                    <a:pt x="7742" y="4669"/>
                  </a:lnTo>
                  <a:lnTo>
                    <a:pt x="7660" y="4817"/>
                  </a:lnTo>
                  <a:lnTo>
                    <a:pt x="7569" y="4962"/>
                  </a:lnTo>
                  <a:lnTo>
                    <a:pt x="7470" y="5101"/>
                  </a:lnTo>
                  <a:lnTo>
                    <a:pt x="7363" y="5237"/>
                  </a:lnTo>
                  <a:lnTo>
                    <a:pt x="7249" y="5368"/>
                  </a:lnTo>
                  <a:lnTo>
                    <a:pt x="7127" y="5494"/>
                  </a:lnTo>
                  <a:lnTo>
                    <a:pt x="6998" y="5615"/>
                  </a:lnTo>
                  <a:lnTo>
                    <a:pt x="6862" y="5731"/>
                  </a:lnTo>
                  <a:lnTo>
                    <a:pt x="6719" y="5843"/>
                  </a:lnTo>
                  <a:lnTo>
                    <a:pt x="6570" y="5948"/>
                  </a:lnTo>
                  <a:lnTo>
                    <a:pt x="6414" y="6047"/>
                  </a:lnTo>
                  <a:lnTo>
                    <a:pt x="6254" y="6139"/>
                  </a:lnTo>
                  <a:lnTo>
                    <a:pt x="6087" y="6226"/>
                  </a:lnTo>
                  <a:lnTo>
                    <a:pt x="5915" y="6307"/>
                  </a:lnTo>
                  <a:lnTo>
                    <a:pt x="5737" y="6381"/>
                  </a:lnTo>
                  <a:lnTo>
                    <a:pt x="5555" y="6448"/>
                  </a:lnTo>
                  <a:lnTo>
                    <a:pt x="5369" y="6508"/>
                  </a:lnTo>
                  <a:lnTo>
                    <a:pt x="5178" y="6560"/>
                  </a:lnTo>
                  <a:lnTo>
                    <a:pt x="4982" y="6605"/>
                  </a:lnTo>
                  <a:lnTo>
                    <a:pt x="4783" y="6643"/>
                  </a:lnTo>
                  <a:lnTo>
                    <a:pt x="4581" y="6672"/>
                  </a:lnTo>
                  <a:lnTo>
                    <a:pt x="4376" y="6693"/>
                  </a:lnTo>
                  <a:lnTo>
                    <a:pt x="4167" y="6707"/>
                  </a:lnTo>
                  <a:lnTo>
                    <a:pt x="3955" y="6711"/>
                  </a:lnTo>
                  <a:lnTo>
                    <a:pt x="3744" y="6707"/>
                  </a:lnTo>
                  <a:lnTo>
                    <a:pt x="3537" y="6693"/>
                  </a:lnTo>
                  <a:lnTo>
                    <a:pt x="3333" y="6672"/>
                  </a:lnTo>
                  <a:lnTo>
                    <a:pt x="3134" y="6643"/>
                  </a:lnTo>
                  <a:lnTo>
                    <a:pt x="2938" y="6605"/>
                  </a:lnTo>
                  <a:lnTo>
                    <a:pt x="2748" y="6560"/>
                  </a:lnTo>
                  <a:lnTo>
                    <a:pt x="2561" y="6508"/>
                  </a:lnTo>
                  <a:lnTo>
                    <a:pt x="2379" y="6448"/>
                  </a:lnTo>
                  <a:lnTo>
                    <a:pt x="2203" y="6381"/>
                  </a:lnTo>
                  <a:lnTo>
                    <a:pt x="2032" y="6307"/>
                  </a:lnTo>
                  <a:lnTo>
                    <a:pt x="1866" y="6226"/>
                  </a:lnTo>
                  <a:lnTo>
                    <a:pt x="1706" y="6139"/>
                  </a:lnTo>
                  <a:lnTo>
                    <a:pt x="1552" y="6047"/>
                  </a:lnTo>
                  <a:lnTo>
                    <a:pt x="1404" y="5948"/>
                  </a:lnTo>
                  <a:lnTo>
                    <a:pt x="1262" y="5843"/>
                  </a:lnTo>
                  <a:lnTo>
                    <a:pt x="1127" y="5731"/>
                  </a:lnTo>
                  <a:lnTo>
                    <a:pt x="998" y="5615"/>
                  </a:lnTo>
                  <a:lnTo>
                    <a:pt x="876" y="5494"/>
                  </a:lnTo>
                  <a:lnTo>
                    <a:pt x="760" y="5368"/>
                  </a:lnTo>
                  <a:lnTo>
                    <a:pt x="653" y="5237"/>
                  </a:lnTo>
                  <a:lnTo>
                    <a:pt x="553" y="5101"/>
                  </a:lnTo>
                  <a:lnTo>
                    <a:pt x="460" y="4962"/>
                  </a:lnTo>
                  <a:lnTo>
                    <a:pt x="375" y="4817"/>
                  </a:lnTo>
                  <a:lnTo>
                    <a:pt x="298" y="4669"/>
                  </a:lnTo>
                  <a:lnTo>
                    <a:pt x="230" y="4517"/>
                  </a:lnTo>
                  <a:lnTo>
                    <a:pt x="170" y="4362"/>
                  </a:lnTo>
                  <a:lnTo>
                    <a:pt x="119" y="4204"/>
                  </a:lnTo>
                  <a:lnTo>
                    <a:pt x="77" y="4042"/>
                  </a:lnTo>
                  <a:lnTo>
                    <a:pt x="43" y="3877"/>
                  </a:lnTo>
                  <a:lnTo>
                    <a:pt x="19" y="3710"/>
                  </a:lnTo>
                  <a:lnTo>
                    <a:pt x="5" y="3540"/>
                  </a:lnTo>
                  <a:lnTo>
                    <a:pt x="0" y="3368"/>
                  </a:lnTo>
                  <a:lnTo>
                    <a:pt x="5" y="3196"/>
                  </a:lnTo>
                  <a:lnTo>
                    <a:pt x="18" y="3026"/>
                  </a:lnTo>
                  <a:lnTo>
                    <a:pt x="41" y="2858"/>
                  </a:lnTo>
                  <a:lnTo>
                    <a:pt x="72" y="2693"/>
                  </a:lnTo>
                  <a:lnTo>
                    <a:pt x="112" y="2531"/>
                  </a:lnTo>
                  <a:lnTo>
                    <a:pt x="160" y="2372"/>
                  </a:lnTo>
                  <a:lnTo>
                    <a:pt x="217" y="2215"/>
                  </a:lnTo>
                  <a:lnTo>
                    <a:pt x="282" y="2063"/>
                  </a:lnTo>
                  <a:lnTo>
                    <a:pt x="354" y="1914"/>
                  </a:lnTo>
                  <a:lnTo>
                    <a:pt x="434" y="1769"/>
                  </a:lnTo>
                  <a:lnTo>
                    <a:pt x="522" y="1628"/>
                  </a:lnTo>
                  <a:lnTo>
                    <a:pt x="618" y="1492"/>
                  </a:lnTo>
                  <a:lnTo>
                    <a:pt x="720" y="1360"/>
                  </a:lnTo>
                  <a:lnTo>
                    <a:pt x="831" y="1232"/>
                  </a:lnTo>
                  <a:lnTo>
                    <a:pt x="947" y="1109"/>
                  </a:lnTo>
                  <a:lnTo>
                    <a:pt x="1071" y="991"/>
                  </a:lnTo>
                  <a:lnTo>
                    <a:pt x="1201" y="880"/>
                  </a:lnTo>
                  <a:lnTo>
                    <a:pt x="1338" y="774"/>
                  </a:lnTo>
                  <a:lnTo>
                    <a:pt x="1481" y="674"/>
                  </a:lnTo>
                  <a:lnTo>
                    <a:pt x="1631" y="579"/>
                  </a:lnTo>
                  <a:lnTo>
                    <a:pt x="1785" y="491"/>
                  </a:lnTo>
                  <a:lnTo>
                    <a:pt x="1947" y="409"/>
                  </a:lnTo>
                  <a:lnTo>
                    <a:pt x="2114" y="335"/>
                  </a:lnTo>
                  <a:lnTo>
                    <a:pt x="2286" y="267"/>
                  </a:lnTo>
                  <a:lnTo>
                    <a:pt x="2463" y="206"/>
                  </a:lnTo>
                  <a:lnTo>
                    <a:pt x="2646" y="154"/>
                  </a:lnTo>
                  <a:lnTo>
                    <a:pt x="2834" y="107"/>
                  </a:lnTo>
                  <a:lnTo>
                    <a:pt x="3027" y="70"/>
                  </a:lnTo>
                  <a:lnTo>
                    <a:pt x="3224" y="39"/>
                  </a:lnTo>
                  <a:lnTo>
                    <a:pt x="3427" y="18"/>
                  </a:lnTo>
                  <a:lnTo>
                    <a:pt x="3634" y="5"/>
                  </a:lnTo>
                  <a:lnTo>
                    <a:pt x="3843" y="0"/>
                  </a:lnTo>
                  <a:lnTo>
                    <a:pt x="4056" y="5"/>
                  </a:lnTo>
                  <a:lnTo>
                    <a:pt x="4265" y="18"/>
                  </a:lnTo>
                  <a:lnTo>
                    <a:pt x="4472" y="39"/>
                  </a:lnTo>
                  <a:lnTo>
                    <a:pt x="4677" y="70"/>
                  </a:lnTo>
                  <a:lnTo>
                    <a:pt x="4879" y="107"/>
                  </a:lnTo>
                  <a:lnTo>
                    <a:pt x="5077" y="154"/>
                  </a:lnTo>
                  <a:lnTo>
                    <a:pt x="5271" y="206"/>
                  </a:lnTo>
                  <a:lnTo>
                    <a:pt x="5461" y="267"/>
                  </a:lnTo>
                  <a:lnTo>
                    <a:pt x="5647" y="335"/>
                  </a:lnTo>
                  <a:lnTo>
                    <a:pt x="5829" y="409"/>
                  </a:lnTo>
                  <a:lnTo>
                    <a:pt x="6006" y="491"/>
                  </a:lnTo>
                  <a:lnTo>
                    <a:pt x="6177" y="579"/>
                  </a:lnTo>
                  <a:lnTo>
                    <a:pt x="6343" y="674"/>
                  </a:lnTo>
                  <a:lnTo>
                    <a:pt x="6504" y="774"/>
                  </a:lnTo>
                  <a:lnTo>
                    <a:pt x="6658" y="880"/>
                  </a:lnTo>
                  <a:lnTo>
                    <a:pt x="6806" y="991"/>
                  </a:lnTo>
                  <a:lnTo>
                    <a:pt x="6948" y="1109"/>
                  </a:lnTo>
                  <a:lnTo>
                    <a:pt x="7082" y="1232"/>
                  </a:lnTo>
                  <a:lnTo>
                    <a:pt x="7209" y="1360"/>
                  </a:lnTo>
                  <a:lnTo>
                    <a:pt x="7329" y="1492"/>
                  </a:lnTo>
                  <a:lnTo>
                    <a:pt x="7440" y="1628"/>
                  </a:lnTo>
                  <a:lnTo>
                    <a:pt x="7544" y="1769"/>
                  </a:lnTo>
                  <a:lnTo>
                    <a:pt x="7638" y="1914"/>
                  </a:lnTo>
                  <a:lnTo>
                    <a:pt x="7725" y="2063"/>
                  </a:lnTo>
                  <a:lnTo>
                    <a:pt x="7802" y="2215"/>
                  </a:lnTo>
                  <a:lnTo>
                    <a:pt x="7870" y="2372"/>
                  </a:lnTo>
                  <a:lnTo>
                    <a:pt x="7929" y="2531"/>
                  </a:lnTo>
                  <a:lnTo>
                    <a:pt x="7977" y="2693"/>
                  </a:lnTo>
                  <a:lnTo>
                    <a:pt x="8015" y="2858"/>
                  </a:lnTo>
                  <a:lnTo>
                    <a:pt x="8044" y="3026"/>
                  </a:lnTo>
                  <a:lnTo>
                    <a:pt x="8060" y="3196"/>
                  </a:lnTo>
                  <a:lnTo>
                    <a:pt x="8066" y="33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7" name="Freeform 386"/>
            <p:cNvSpPr>
              <a:spLocks/>
            </p:cNvSpPr>
            <p:nvPr/>
          </p:nvSpPr>
          <p:spPr bwMode="auto">
            <a:xfrm>
              <a:off x="5241926" y="2757488"/>
              <a:ext cx="752475" cy="611188"/>
            </a:xfrm>
            <a:custGeom>
              <a:avLst/>
              <a:gdLst>
                <a:gd name="T0" fmla="*/ 2147483647 w 8066"/>
                <a:gd name="T1" fmla="*/ 2147483647 h 6547"/>
                <a:gd name="T2" fmla="*/ 2147483647 w 8066"/>
                <a:gd name="T3" fmla="*/ 2147483647 h 6547"/>
                <a:gd name="T4" fmla="*/ 2147483647 w 8066"/>
                <a:gd name="T5" fmla="*/ 2147483647 h 6547"/>
                <a:gd name="T6" fmla="*/ 2147483647 w 8066"/>
                <a:gd name="T7" fmla="*/ 2147483647 h 6547"/>
                <a:gd name="T8" fmla="*/ 2147483647 w 8066"/>
                <a:gd name="T9" fmla="*/ 2064849545 h 6547"/>
                <a:gd name="T10" fmla="*/ 2147483647 w 8066"/>
                <a:gd name="T11" fmla="*/ 1589729107 h 6547"/>
                <a:gd name="T12" fmla="*/ 2147483647 w 8066"/>
                <a:gd name="T13" fmla="*/ 1160970817 h 6547"/>
                <a:gd name="T14" fmla="*/ 2147483647 w 8066"/>
                <a:gd name="T15" fmla="*/ 785913784 h 6547"/>
                <a:gd name="T16" fmla="*/ 2147483647 w 8066"/>
                <a:gd name="T17" fmla="*/ 474311060 h 6547"/>
                <a:gd name="T18" fmla="*/ 2147483647 w 8066"/>
                <a:gd name="T19" fmla="*/ 235120602 h 6547"/>
                <a:gd name="T20" fmla="*/ 2147483647 w 8066"/>
                <a:gd name="T21" fmla="*/ 75663245 h 6547"/>
                <a:gd name="T22" fmla="*/ 2147483647 w 8066"/>
                <a:gd name="T23" fmla="*/ 4069857 h 6547"/>
                <a:gd name="T24" fmla="*/ 2147483647 w 8066"/>
                <a:gd name="T25" fmla="*/ 29290910 h 6547"/>
                <a:gd name="T26" fmla="*/ 1925819828 w 8066"/>
                <a:gd name="T27" fmla="*/ 152956169 h 6547"/>
                <a:gd name="T28" fmla="*/ 1458165591 w 8066"/>
                <a:gd name="T29" fmla="*/ 364485361 h 6547"/>
                <a:gd name="T30" fmla="*/ 1056279482 w 8066"/>
                <a:gd name="T31" fmla="*/ 654118091 h 6547"/>
                <a:gd name="T32" fmla="*/ 728273414 w 8066"/>
                <a:gd name="T33" fmla="*/ 1011273772 h 6547"/>
                <a:gd name="T34" fmla="*/ 479020469 w 8066"/>
                <a:gd name="T35" fmla="*/ 1426192909 h 6547"/>
                <a:gd name="T36" fmla="*/ 315012957 w 8066"/>
                <a:gd name="T37" fmla="*/ 1887492119 h 6547"/>
                <a:gd name="T38" fmla="*/ 242760821 w 8066"/>
                <a:gd name="T39" fmla="*/ 2147483647 h 6547"/>
                <a:gd name="T40" fmla="*/ 242760821 w 8066"/>
                <a:gd name="T41" fmla="*/ 2147483647 h 6547"/>
                <a:gd name="T42" fmla="*/ 256563594 w 8066"/>
                <a:gd name="T43" fmla="*/ 2147483647 h 6547"/>
                <a:gd name="T44" fmla="*/ 280105253 w 8066"/>
                <a:gd name="T45" fmla="*/ 2147483647 h 6547"/>
                <a:gd name="T46" fmla="*/ 314203575 w 8066"/>
                <a:gd name="T47" fmla="*/ 2147483647 h 6547"/>
                <a:gd name="T48" fmla="*/ 267929826 w 8066"/>
                <a:gd name="T49" fmla="*/ 2147483647 h 6547"/>
                <a:gd name="T50" fmla="*/ 201352130 w 8066"/>
                <a:gd name="T51" fmla="*/ 2147483647 h 6547"/>
                <a:gd name="T52" fmla="*/ 143703519 w 8066"/>
                <a:gd name="T53" fmla="*/ 2147483647 h 6547"/>
                <a:gd name="T54" fmla="*/ 94993019 w 8066"/>
                <a:gd name="T55" fmla="*/ 2147483647 h 6547"/>
                <a:gd name="T56" fmla="*/ 56021055 w 8066"/>
                <a:gd name="T57" fmla="*/ 2147483647 h 6547"/>
                <a:gd name="T58" fmla="*/ 26796455 w 8066"/>
                <a:gd name="T59" fmla="*/ 2147483647 h 6547"/>
                <a:gd name="T60" fmla="*/ 8119846 w 8066"/>
                <a:gd name="T61" fmla="*/ 2147483647 h 6547"/>
                <a:gd name="T62" fmla="*/ 809382 w 8066"/>
                <a:gd name="T63" fmla="*/ 2147483647 h 6547"/>
                <a:gd name="T64" fmla="*/ 30042657 w 8066"/>
                <a:gd name="T65" fmla="*/ 2147483647 h 6547"/>
                <a:gd name="T66" fmla="*/ 161570738 w 8066"/>
                <a:gd name="T67" fmla="*/ 2147483647 h 6547"/>
                <a:gd name="T68" fmla="*/ 388901207 w 8066"/>
                <a:gd name="T69" fmla="*/ 2147483647 h 6547"/>
                <a:gd name="T70" fmla="*/ 706350705 w 8066"/>
                <a:gd name="T71" fmla="*/ 2147483647 h 6547"/>
                <a:gd name="T72" fmla="*/ 1105808110 w 8066"/>
                <a:gd name="T73" fmla="*/ 2147483647 h 6547"/>
                <a:gd name="T74" fmla="*/ 1580764319 w 8066"/>
                <a:gd name="T75" fmla="*/ 2147483647 h 6547"/>
                <a:gd name="T76" fmla="*/ 2122298410 w 8066"/>
                <a:gd name="T77" fmla="*/ 2147483647 h 6547"/>
                <a:gd name="T78" fmla="*/ 2147483647 w 8066"/>
                <a:gd name="T79" fmla="*/ 2147483647 h 6547"/>
                <a:gd name="T80" fmla="*/ 2147483647 w 8066"/>
                <a:gd name="T81" fmla="*/ 2147483647 h 6547"/>
                <a:gd name="T82" fmla="*/ 2147483647 w 8066"/>
                <a:gd name="T83" fmla="*/ 2147483647 h 6547"/>
                <a:gd name="T84" fmla="*/ 2147483647 w 8066"/>
                <a:gd name="T85" fmla="*/ 2147483647 h 6547"/>
                <a:gd name="T86" fmla="*/ 2147483647 w 8066"/>
                <a:gd name="T87" fmla="*/ 2147483647 h 6547"/>
                <a:gd name="T88" fmla="*/ 2147483647 w 8066"/>
                <a:gd name="T89" fmla="*/ 2147483647 h 6547"/>
                <a:gd name="T90" fmla="*/ 2147483647 w 8066"/>
                <a:gd name="T91" fmla="*/ 2147483647 h 6547"/>
                <a:gd name="T92" fmla="*/ 2147483647 w 8066"/>
                <a:gd name="T93" fmla="*/ 2147483647 h 6547"/>
                <a:gd name="T94" fmla="*/ 2147483647 w 8066"/>
                <a:gd name="T95" fmla="*/ 2147483647 h 6547"/>
                <a:gd name="T96" fmla="*/ 2147483647 w 8066"/>
                <a:gd name="T97" fmla="*/ 2147483647 h 6547"/>
                <a:gd name="T98" fmla="*/ 2147483647 w 8066"/>
                <a:gd name="T99" fmla="*/ 2147483647 h 6547"/>
                <a:gd name="T100" fmla="*/ 2147483647 w 8066"/>
                <a:gd name="T101" fmla="*/ 2147483647 h 6547"/>
                <a:gd name="T102" fmla="*/ 2147483647 w 8066"/>
                <a:gd name="T103" fmla="*/ 2147483647 h 6547"/>
                <a:gd name="T104" fmla="*/ 2147483647 w 8066"/>
                <a:gd name="T105" fmla="*/ 2147483647 h 6547"/>
                <a:gd name="T106" fmla="*/ 2147483647 w 8066"/>
                <a:gd name="T107" fmla="*/ 2147483647 h 6547"/>
                <a:gd name="T108" fmla="*/ 2147483647 w 8066"/>
                <a:gd name="T109" fmla="*/ 2147483647 h 6547"/>
                <a:gd name="T110" fmla="*/ 2147483647 w 8066"/>
                <a:gd name="T111" fmla="*/ 2147483647 h 65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066"/>
                <a:gd name="T169" fmla="*/ 0 h 6547"/>
                <a:gd name="T170" fmla="*/ 8066 w 8066"/>
                <a:gd name="T171" fmla="*/ 6547 h 65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066" h="6547">
                  <a:moveTo>
                    <a:pt x="7666" y="3755"/>
                  </a:moveTo>
                  <a:lnTo>
                    <a:pt x="7678" y="3710"/>
                  </a:lnTo>
                  <a:lnTo>
                    <a:pt x="7690" y="3663"/>
                  </a:lnTo>
                  <a:lnTo>
                    <a:pt x="7701" y="3618"/>
                  </a:lnTo>
                  <a:lnTo>
                    <a:pt x="7711" y="3572"/>
                  </a:lnTo>
                  <a:lnTo>
                    <a:pt x="7720" y="3527"/>
                  </a:lnTo>
                  <a:lnTo>
                    <a:pt x="7729" y="3480"/>
                  </a:lnTo>
                  <a:lnTo>
                    <a:pt x="7737" y="3434"/>
                  </a:lnTo>
                  <a:lnTo>
                    <a:pt x="7744" y="3388"/>
                  </a:lnTo>
                  <a:lnTo>
                    <a:pt x="7750" y="3340"/>
                  </a:lnTo>
                  <a:lnTo>
                    <a:pt x="7755" y="3293"/>
                  </a:lnTo>
                  <a:lnTo>
                    <a:pt x="7760" y="3246"/>
                  </a:lnTo>
                  <a:lnTo>
                    <a:pt x="7764" y="3198"/>
                  </a:lnTo>
                  <a:lnTo>
                    <a:pt x="7767" y="3151"/>
                  </a:lnTo>
                  <a:lnTo>
                    <a:pt x="7769" y="3102"/>
                  </a:lnTo>
                  <a:lnTo>
                    <a:pt x="7771" y="3054"/>
                  </a:lnTo>
                  <a:lnTo>
                    <a:pt x="7771" y="3006"/>
                  </a:lnTo>
                  <a:lnTo>
                    <a:pt x="7765" y="2848"/>
                  </a:lnTo>
                  <a:lnTo>
                    <a:pt x="7745" y="2691"/>
                  </a:lnTo>
                  <a:lnTo>
                    <a:pt x="7713" y="2538"/>
                  </a:lnTo>
                  <a:lnTo>
                    <a:pt x="7670" y="2387"/>
                  </a:lnTo>
                  <a:lnTo>
                    <a:pt x="7614" y="2239"/>
                  </a:lnTo>
                  <a:lnTo>
                    <a:pt x="7549" y="2095"/>
                  </a:lnTo>
                  <a:lnTo>
                    <a:pt x="7473" y="1954"/>
                  </a:lnTo>
                  <a:lnTo>
                    <a:pt x="7387" y="1817"/>
                  </a:lnTo>
                  <a:lnTo>
                    <a:pt x="7291" y="1682"/>
                  </a:lnTo>
                  <a:lnTo>
                    <a:pt x="7186" y="1552"/>
                  </a:lnTo>
                  <a:lnTo>
                    <a:pt x="7073" y="1427"/>
                  </a:lnTo>
                  <a:lnTo>
                    <a:pt x="6951" y="1305"/>
                  </a:lnTo>
                  <a:lnTo>
                    <a:pt x="6822" y="1187"/>
                  </a:lnTo>
                  <a:lnTo>
                    <a:pt x="6686" y="1075"/>
                  </a:lnTo>
                  <a:lnTo>
                    <a:pt x="6544" y="966"/>
                  </a:lnTo>
                  <a:lnTo>
                    <a:pt x="6395" y="863"/>
                  </a:lnTo>
                  <a:lnTo>
                    <a:pt x="6239" y="765"/>
                  </a:lnTo>
                  <a:lnTo>
                    <a:pt x="6080" y="672"/>
                  </a:lnTo>
                  <a:lnTo>
                    <a:pt x="5915" y="583"/>
                  </a:lnTo>
                  <a:lnTo>
                    <a:pt x="5746" y="502"/>
                  </a:lnTo>
                  <a:lnTo>
                    <a:pt x="5574" y="425"/>
                  </a:lnTo>
                  <a:lnTo>
                    <a:pt x="5397" y="354"/>
                  </a:lnTo>
                  <a:lnTo>
                    <a:pt x="5218" y="289"/>
                  </a:lnTo>
                  <a:lnTo>
                    <a:pt x="5036" y="230"/>
                  </a:lnTo>
                  <a:lnTo>
                    <a:pt x="4853" y="178"/>
                  </a:lnTo>
                  <a:lnTo>
                    <a:pt x="4668" y="131"/>
                  </a:lnTo>
                  <a:lnTo>
                    <a:pt x="4482" y="93"/>
                  </a:lnTo>
                  <a:lnTo>
                    <a:pt x="4295" y="60"/>
                  </a:lnTo>
                  <a:lnTo>
                    <a:pt x="4109" y="34"/>
                  </a:lnTo>
                  <a:lnTo>
                    <a:pt x="3924" y="16"/>
                  </a:lnTo>
                  <a:lnTo>
                    <a:pt x="3738" y="5"/>
                  </a:lnTo>
                  <a:lnTo>
                    <a:pt x="3554" y="0"/>
                  </a:lnTo>
                  <a:lnTo>
                    <a:pt x="3372" y="5"/>
                  </a:lnTo>
                  <a:lnTo>
                    <a:pt x="3195" y="17"/>
                  </a:lnTo>
                  <a:lnTo>
                    <a:pt x="3022" y="36"/>
                  </a:lnTo>
                  <a:lnTo>
                    <a:pt x="2853" y="63"/>
                  </a:lnTo>
                  <a:lnTo>
                    <a:pt x="2688" y="98"/>
                  </a:lnTo>
                  <a:lnTo>
                    <a:pt x="2528" y="140"/>
                  </a:lnTo>
                  <a:lnTo>
                    <a:pt x="2372" y="188"/>
                  </a:lnTo>
                  <a:lnTo>
                    <a:pt x="2221" y="244"/>
                  </a:lnTo>
                  <a:lnTo>
                    <a:pt x="2074" y="306"/>
                  </a:lnTo>
                  <a:lnTo>
                    <a:pt x="1932" y="374"/>
                  </a:lnTo>
                  <a:lnTo>
                    <a:pt x="1796" y="448"/>
                  </a:lnTo>
                  <a:lnTo>
                    <a:pt x="1664" y="529"/>
                  </a:lnTo>
                  <a:lnTo>
                    <a:pt x="1538" y="615"/>
                  </a:lnTo>
                  <a:lnTo>
                    <a:pt x="1417" y="707"/>
                  </a:lnTo>
                  <a:lnTo>
                    <a:pt x="1301" y="804"/>
                  </a:lnTo>
                  <a:lnTo>
                    <a:pt x="1192" y="906"/>
                  </a:lnTo>
                  <a:lnTo>
                    <a:pt x="1088" y="1013"/>
                  </a:lnTo>
                  <a:lnTo>
                    <a:pt x="989" y="1126"/>
                  </a:lnTo>
                  <a:lnTo>
                    <a:pt x="897" y="1243"/>
                  </a:lnTo>
                  <a:lnTo>
                    <a:pt x="811" y="1364"/>
                  </a:lnTo>
                  <a:lnTo>
                    <a:pt x="731" y="1490"/>
                  </a:lnTo>
                  <a:lnTo>
                    <a:pt x="657" y="1618"/>
                  </a:lnTo>
                  <a:lnTo>
                    <a:pt x="590" y="1753"/>
                  </a:lnTo>
                  <a:lnTo>
                    <a:pt x="530" y="1889"/>
                  </a:lnTo>
                  <a:lnTo>
                    <a:pt x="475" y="2030"/>
                  </a:lnTo>
                  <a:lnTo>
                    <a:pt x="428" y="2173"/>
                  </a:lnTo>
                  <a:lnTo>
                    <a:pt x="388" y="2320"/>
                  </a:lnTo>
                  <a:lnTo>
                    <a:pt x="354" y="2470"/>
                  </a:lnTo>
                  <a:lnTo>
                    <a:pt x="328" y="2622"/>
                  </a:lnTo>
                  <a:lnTo>
                    <a:pt x="309" y="2776"/>
                  </a:lnTo>
                  <a:lnTo>
                    <a:pt x="299" y="2934"/>
                  </a:lnTo>
                  <a:lnTo>
                    <a:pt x="295" y="3093"/>
                  </a:lnTo>
                  <a:lnTo>
                    <a:pt x="295" y="3141"/>
                  </a:lnTo>
                  <a:lnTo>
                    <a:pt x="297" y="3189"/>
                  </a:lnTo>
                  <a:lnTo>
                    <a:pt x="299" y="3237"/>
                  </a:lnTo>
                  <a:lnTo>
                    <a:pt x="301" y="3285"/>
                  </a:lnTo>
                  <a:lnTo>
                    <a:pt x="305" y="3332"/>
                  </a:lnTo>
                  <a:lnTo>
                    <a:pt x="309" y="3379"/>
                  </a:lnTo>
                  <a:lnTo>
                    <a:pt x="316" y="3426"/>
                  </a:lnTo>
                  <a:lnTo>
                    <a:pt x="322" y="3474"/>
                  </a:lnTo>
                  <a:lnTo>
                    <a:pt x="328" y="3521"/>
                  </a:lnTo>
                  <a:lnTo>
                    <a:pt x="337" y="3567"/>
                  </a:lnTo>
                  <a:lnTo>
                    <a:pt x="345" y="3613"/>
                  </a:lnTo>
                  <a:lnTo>
                    <a:pt x="354" y="3659"/>
                  </a:lnTo>
                  <a:lnTo>
                    <a:pt x="365" y="3704"/>
                  </a:lnTo>
                  <a:lnTo>
                    <a:pt x="375" y="3750"/>
                  </a:lnTo>
                  <a:lnTo>
                    <a:pt x="387" y="3796"/>
                  </a:lnTo>
                  <a:lnTo>
                    <a:pt x="400" y="3841"/>
                  </a:lnTo>
                  <a:lnTo>
                    <a:pt x="375" y="3868"/>
                  </a:lnTo>
                  <a:lnTo>
                    <a:pt x="353" y="3894"/>
                  </a:lnTo>
                  <a:lnTo>
                    <a:pt x="330" y="3921"/>
                  </a:lnTo>
                  <a:lnTo>
                    <a:pt x="309" y="3949"/>
                  </a:lnTo>
                  <a:lnTo>
                    <a:pt x="288" y="3977"/>
                  </a:lnTo>
                  <a:lnTo>
                    <a:pt x="267" y="4004"/>
                  </a:lnTo>
                  <a:lnTo>
                    <a:pt x="248" y="4033"/>
                  </a:lnTo>
                  <a:lnTo>
                    <a:pt x="229" y="4061"/>
                  </a:lnTo>
                  <a:lnTo>
                    <a:pt x="212" y="4089"/>
                  </a:lnTo>
                  <a:lnTo>
                    <a:pt x="194" y="4117"/>
                  </a:lnTo>
                  <a:lnTo>
                    <a:pt x="177" y="4146"/>
                  </a:lnTo>
                  <a:lnTo>
                    <a:pt x="161" y="4175"/>
                  </a:lnTo>
                  <a:lnTo>
                    <a:pt x="145" y="4205"/>
                  </a:lnTo>
                  <a:lnTo>
                    <a:pt x="131" y="4233"/>
                  </a:lnTo>
                  <a:lnTo>
                    <a:pt x="117" y="4263"/>
                  </a:lnTo>
                  <a:lnTo>
                    <a:pt x="105" y="4293"/>
                  </a:lnTo>
                  <a:lnTo>
                    <a:pt x="92" y="4322"/>
                  </a:lnTo>
                  <a:lnTo>
                    <a:pt x="80" y="4352"/>
                  </a:lnTo>
                  <a:lnTo>
                    <a:pt x="69" y="4382"/>
                  </a:lnTo>
                  <a:lnTo>
                    <a:pt x="59" y="4412"/>
                  </a:lnTo>
                  <a:lnTo>
                    <a:pt x="50" y="4443"/>
                  </a:lnTo>
                  <a:lnTo>
                    <a:pt x="42" y="4473"/>
                  </a:lnTo>
                  <a:lnTo>
                    <a:pt x="33" y="4503"/>
                  </a:lnTo>
                  <a:lnTo>
                    <a:pt x="27" y="4535"/>
                  </a:lnTo>
                  <a:lnTo>
                    <a:pt x="21" y="4565"/>
                  </a:lnTo>
                  <a:lnTo>
                    <a:pt x="15" y="4597"/>
                  </a:lnTo>
                  <a:lnTo>
                    <a:pt x="10" y="4627"/>
                  </a:lnTo>
                  <a:lnTo>
                    <a:pt x="7" y="4659"/>
                  </a:lnTo>
                  <a:lnTo>
                    <a:pt x="4" y="4690"/>
                  </a:lnTo>
                  <a:lnTo>
                    <a:pt x="2" y="4722"/>
                  </a:lnTo>
                  <a:lnTo>
                    <a:pt x="1" y="4753"/>
                  </a:lnTo>
                  <a:lnTo>
                    <a:pt x="0" y="4785"/>
                  </a:lnTo>
                  <a:lnTo>
                    <a:pt x="4" y="4894"/>
                  </a:lnTo>
                  <a:lnTo>
                    <a:pt x="16" y="4998"/>
                  </a:lnTo>
                  <a:lnTo>
                    <a:pt x="37" y="5100"/>
                  </a:lnTo>
                  <a:lnTo>
                    <a:pt x="66" y="5198"/>
                  </a:lnTo>
                  <a:lnTo>
                    <a:pt x="102" y="5292"/>
                  </a:lnTo>
                  <a:lnTo>
                    <a:pt x="147" y="5383"/>
                  </a:lnTo>
                  <a:lnTo>
                    <a:pt x="199" y="5471"/>
                  </a:lnTo>
                  <a:lnTo>
                    <a:pt x="258" y="5555"/>
                  </a:lnTo>
                  <a:lnTo>
                    <a:pt x="324" y="5636"/>
                  </a:lnTo>
                  <a:lnTo>
                    <a:pt x="398" y="5714"/>
                  </a:lnTo>
                  <a:lnTo>
                    <a:pt x="479" y="5788"/>
                  </a:lnTo>
                  <a:lnTo>
                    <a:pt x="566" y="5858"/>
                  </a:lnTo>
                  <a:lnTo>
                    <a:pt x="661" y="5925"/>
                  </a:lnTo>
                  <a:lnTo>
                    <a:pt x="763" y="5989"/>
                  </a:lnTo>
                  <a:lnTo>
                    <a:pt x="870" y="6049"/>
                  </a:lnTo>
                  <a:lnTo>
                    <a:pt x="983" y="6106"/>
                  </a:lnTo>
                  <a:lnTo>
                    <a:pt x="1104" y="6159"/>
                  </a:lnTo>
                  <a:lnTo>
                    <a:pt x="1230" y="6210"/>
                  </a:lnTo>
                  <a:lnTo>
                    <a:pt x="1362" y="6256"/>
                  </a:lnTo>
                  <a:lnTo>
                    <a:pt x="1500" y="6299"/>
                  </a:lnTo>
                  <a:lnTo>
                    <a:pt x="1643" y="6339"/>
                  </a:lnTo>
                  <a:lnTo>
                    <a:pt x="1793" y="6374"/>
                  </a:lnTo>
                  <a:lnTo>
                    <a:pt x="1947" y="6408"/>
                  </a:lnTo>
                  <a:lnTo>
                    <a:pt x="2106" y="6437"/>
                  </a:lnTo>
                  <a:lnTo>
                    <a:pt x="2271" y="6462"/>
                  </a:lnTo>
                  <a:lnTo>
                    <a:pt x="2440" y="6485"/>
                  </a:lnTo>
                  <a:lnTo>
                    <a:pt x="2614" y="6504"/>
                  </a:lnTo>
                  <a:lnTo>
                    <a:pt x="2794" y="6519"/>
                  </a:lnTo>
                  <a:lnTo>
                    <a:pt x="2978" y="6532"/>
                  </a:lnTo>
                  <a:lnTo>
                    <a:pt x="3166" y="6540"/>
                  </a:lnTo>
                  <a:lnTo>
                    <a:pt x="3358" y="6545"/>
                  </a:lnTo>
                  <a:lnTo>
                    <a:pt x="3554" y="6547"/>
                  </a:lnTo>
                  <a:lnTo>
                    <a:pt x="3752" y="6545"/>
                  </a:lnTo>
                  <a:lnTo>
                    <a:pt x="3953" y="6539"/>
                  </a:lnTo>
                  <a:lnTo>
                    <a:pt x="4154" y="6529"/>
                  </a:lnTo>
                  <a:lnTo>
                    <a:pt x="4355" y="6516"/>
                  </a:lnTo>
                  <a:lnTo>
                    <a:pt x="4555" y="6498"/>
                  </a:lnTo>
                  <a:lnTo>
                    <a:pt x="4756" y="6477"/>
                  </a:lnTo>
                  <a:lnTo>
                    <a:pt x="4954" y="6452"/>
                  </a:lnTo>
                  <a:lnTo>
                    <a:pt x="5152" y="6424"/>
                  </a:lnTo>
                  <a:lnTo>
                    <a:pt x="5346" y="6391"/>
                  </a:lnTo>
                  <a:lnTo>
                    <a:pt x="5538" y="6354"/>
                  </a:lnTo>
                  <a:lnTo>
                    <a:pt x="5726" y="6314"/>
                  </a:lnTo>
                  <a:lnTo>
                    <a:pt x="5911" y="6271"/>
                  </a:lnTo>
                  <a:lnTo>
                    <a:pt x="6091" y="6224"/>
                  </a:lnTo>
                  <a:lnTo>
                    <a:pt x="6268" y="6174"/>
                  </a:lnTo>
                  <a:lnTo>
                    <a:pt x="6438" y="6120"/>
                  </a:lnTo>
                  <a:lnTo>
                    <a:pt x="6602" y="6063"/>
                  </a:lnTo>
                  <a:lnTo>
                    <a:pt x="6762" y="6002"/>
                  </a:lnTo>
                  <a:lnTo>
                    <a:pt x="6913" y="5938"/>
                  </a:lnTo>
                  <a:lnTo>
                    <a:pt x="7058" y="5870"/>
                  </a:lnTo>
                  <a:lnTo>
                    <a:pt x="7196" y="5800"/>
                  </a:lnTo>
                  <a:lnTo>
                    <a:pt x="7325" y="5725"/>
                  </a:lnTo>
                  <a:lnTo>
                    <a:pt x="7445" y="5648"/>
                  </a:lnTo>
                  <a:lnTo>
                    <a:pt x="7557" y="5567"/>
                  </a:lnTo>
                  <a:lnTo>
                    <a:pt x="7659" y="5483"/>
                  </a:lnTo>
                  <a:lnTo>
                    <a:pt x="7750" y="5396"/>
                  </a:lnTo>
                  <a:lnTo>
                    <a:pt x="7831" y="5305"/>
                  </a:lnTo>
                  <a:lnTo>
                    <a:pt x="7900" y="5211"/>
                  </a:lnTo>
                  <a:lnTo>
                    <a:pt x="7959" y="5115"/>
                  </a:lnTo>
                  <a:lnTo>
                    <a:pt x="8005" y="5015"/>
                  </a:lnTo>
                  <a:lnTo>
                    <a:pt x="8039" y="4912"/>
                  </a:lnTo>
                  <a:lnTo>
                    <a:pt x="8058" y="4808"/>
                  </a:lnTo>
                  <a:lnTo>
                    <a:pt x="8066" y="4698"/>
                  </a:lnTo>
                  <a:lnTo>
                    <a:pt x="8065" y="4667"/>
                  </a:lnTo>
                  <a:lnTo>
                    <a:pt x="8064" y="4636"/>
                  </a:lnTo>
                  <a:lnTo>
                    <a:pt x="8062" y="4604"/>
                  </a:lnTo>
                  <a:lnTo>
                    <a:pt x="8058" y="4573"/>
                  </a:lnTo>
                  <a:lnTo>
                    <a:pt x="8055" y="4541"/>
                  </a:lnTo>
                  <a:lnTo>
                    <a:pt x="8050" y="4510"/>
                  </a:lnTo>
                  <a:lnTo>
                    <a:pt x="8045" y="4479"/>
                  </a:lnTo>
                  <a:lnTo>
                    <a:pt x="8039" y="4448"/>
                  </a:lnTo>
                  <a:lnTo>
                    <a:pt x="8032" y="4417"/>
                  </a:lnTo>
                  <a:lnTo>
                    <a:pt x="8024" y="4387"/>
                  </a:lnTo>
                  <a:lnTo>
                    <a:pt x="8015" y="4357"/>
                  </a:lnTo>
                  <a:lnTo>
                    <a:pt x="8006" y="4326"/>
                  </a:lnTo>
                  <a:lnTo>
                    <a:pt x="7997" y="4296"/>
                  </a:lnTo>
                  <a:lnTo>
                    <a:pt x="7985" y="4265"/>
                  </a:lnTo>
                  <a:lnTo>
                    <a:pt x="7973" y="4236"/>
                  </a:lnTo>
                  <a:lnTo>
                    <a:pt x="7962" y="4206"/>
                  </a:lnTo>
                  <a:lnTo>
                    <a:pt x="7948" y="4176"/>
                  </a:lnTo>
                  <a:lnTo>
                    <a:pt x="7935" y="4147"/>
                  </a:lnTo>
                  <a:lnTo>
                    <a:pt x="7920" y="4117"/>
                  </a:lnTo>
                  <a:lnTo>
                    <a:pt x="7904" y="4089"/>
                  </a:lnTo>
                  <a:lnTo>
                    <a:pt x="7888" y="4060"/>
                  </a:lnTo>
                  <a:lnTo>
                    <a:pt x="7872" y="4031"/>
                  </a:lnTo>
                  <a:lnTo>
                    <a:pt x="7854" y="4002"/>
                  </a:lnTo>
                  <a:lnTo>
                    <a:pt x="7836" y="3974"/>
                  </a:lnTo>
                  <a:lnTo>
                    <a:pt x="7817" y="3947"/>
                  </a:lnTo>
                  <a:lnTo>
                    <a:pt x="7797" y="3918"/>
                  </a:lnTo>
                  <a:lnTo>
                    <a:pt x="7777" y="3890"/>
                  </a:lnTo>
                  <a:lnTo>
                    <a:pt x="7756" y="3863"/>
                  </a:lnTo>
                  <a:lnTo>
                    <a:pt x="7735" y="3835"/>
                  </a:lnTo>
                  <a:lnTo>
                    <a:pt x="7712" y="3808"/>
                  </a:lnTo>
                  <a:lnTo>
                    <a:pt x="7690" y="3781"/>
                  </a:lnTo>
                  <a:lnTo>
                    <a:pt x="7666" y="3755"/>
                  </a:lnTo>
                  <a:close/>
                </a:path>
              </a:pathLst>
            </a:custGeom>
            <a:solidFill>
              <a:srgbClr val="EFD9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8" name="Freeform 387"/>
            <p:cNvSpPr>
              <a:spLocks/>
            </p:cNvSpPr>
            <p:nvPr/>
          </p:nvSpPr>
          <p:spPr bwMode="auto">
            <a:xfrm>
              <a:off x="5321301" y="2806700"/>
              <a:ext cx="668338" cy="560388"/>
            </a:xfrm>
            <a:custGeom>
              <a:avLst/>
              <a:gdLst>
                <a:gd name="T0" fmla="*/ 2147483647 w 7155"/>
                <a:gd name="T1" fmla="*/ 2147483647 h 6001"/>
                <a:gd name="T2" fmla="*/ 2147483647 w 7155"/>
                <a:gd name="T3" fmla="*/ 2147483647 h 6001"/>
                <a:gd name="T4" fmla="*/ 2147483647 w 7155"/>
                <a:gd name="T5" fmla="*/ 2109905237 h 6001"/>
                <a:gd name="T6" fmla="*/ 2147483647 w 7155"/>
                <a:gd name="T7" fmla="*/ 1791502609 h 6001"/>
                <a:gd name="T8" fmla="*/ 2147483647 w 7155"/>
                <a:gd name="T9" fmla="*/ 1407958283 h 6001"/>
                <a:gd name="T10" fmla="*/ 2147483647 w 7155"/>
                <a:gd name="T11" fmla="*/ 1050471010 h 6001"/>
                <a:gd name="T12" fmla="*/ 2147483647 w 7155"/>
                <a:gd name="T13" fmla="*/ 722300770 h 6001"/>
                <a:gd name="T14" fmla="*/ 2147483647 w 7155"/>
                <a:gd name="T15" fmla="*/ 429961919 h 6001"/>
                <a:gd name="T16" fmla="*/ 2147483647 w 7155"/>
                <a:gd name="T17" fmla="*/ 174266090 h 6001"/>
                <a:gd name="T18" fmla="*/ 2147483647 w 7155"/>
                <a:gd name="T19" fmla="*/ 41534732 h 6001"/>
                <a:gd name="T20" fmla="*/ 2147483647 w 7155"/>
                <a:gd name="T21" fmla="*/ 270354672 h 6001"/>
                <a:gd name="T22" fmla="*/ 2147483647 w 7155"/>
                <a:gd name="T23" fmla="*/ 530934073 h 6001"/>
                <a:gd name="T24" fmla="*/ 2147483647 w 7155"/>
                <a:gd name="T25" fmla="*/ 820830974 h 6001"/>
                <a:gd name="T26" fmla="*/ 2147483647 w 7155"/>
                <a:gd name="T27" fmla="*/ 1135162129 h 6001"/>
                <a:gd name="T28" fmla="*/ 2147483647 w 7155"/>
                <a:gd name="T29" fmla="*/ 1472288302 h 6001"/>
                <a:gd name="T30" fmla="*/ 2147483647 w 7155"/>
                <a:gd name="T31" fmla="*/ 1828964642 h 6001"/>
                <a:gd name="T32" fmla="*/ 2147483647 w 7155"/>
                <a:gd name="T33" fmla="*/ 2056973101 h 6001"/>
                <a:gd name="T34" fmla="*/ 2147483647 w 7155"/>
                <a:gd name="T35" fmla="*/ 2147483647 h 6001"/>
                <a:gd name="T36" fmla="*/ 2147483647 w 7155"/>
                <a:gd name="T37" fmla="*/ 2147483647 h 6001"/>
                <a:gd name="T38" fmla="*/ 2147483647 w 7155"/>
                <a:gd name="T39" fmla="*/ 2147483647 h 6001"/>
                <a:gd name="T40" fmla="*/ 2147483647 w 7155"/>
                <a:gd name="T41" fmla="*/ 2147483647 h 6001"/>
                <a:gd name="T42" fmla="*/ 2147483647 w 7155"/>
                <a:gd name="T43" fmla="*/ 2147483647 h 6001"/>
                <a:gd name="T44" fmla="*/ 2147483647 w 7155"/>
                <a:gd name="T45" fmla="*/ 2147483647 h 6001"/>
                <a:gd name="T46" fmla="*/ 2147483647 w 7155"/>
                <a:gd name="T47" fmla="*/ 2147483647 h 6001"/>
                <a:gd name="T48" fmla="*/ 2147483647 w 7155"/>
                <a:gd name="T49" fmla="*/ 2147483647 h 6001"/>
                <a:gd name="T50" fmla="*/ 2147483647 w 7155"/>
                <a:gd name="T51" fmla="*/ 2147483647 h 6001"/>
                <a:gd name="T52" fmla="*/ 2147483647 w 7155"/>
                <a:gd name="T53" fmla="*/ 2147483647 h 6001"/>
                <a:gd name="T54" fmla="*/ 2147483647 w 7155"/>
                <a:gd name="T55" fmla="*/ 2147483647 h 6001"/>
                <a:gd name="T56" fmla="*/ 2147483647 w 7155"/>
                <a:gd name="T57" fmla="*/ 2147483647 h 6001"/>
                <a:gd name="T58" fmla="*/ 2147483647 w 7155"/>
                <a:gd name="T59" fmla="*/ 2147483647 h 6001"/>
                <a:gd name="T60" fmla="*/ 2147483647 w 7155"/>
                <a:gd name="T61" fmla="*/ 2147483647 h 6001"/>
                <a:gd name="T62" fmla="*/ 2127157396 w 7155"/>
                <a:gd name="T63" fmla="*/ 2147483647 h 6001"/>
                <a:gd name="T64" fmla="*/ 1674836076 w 7155"/>
                <a:gd name="T65" fmla="*/ 2147483647 h 6001"/>
                <a:gd name="T66" fmla="*/ 1324381956 w 7155"/>
                <a:gd name="T67" fmla="*/ 2147483647 h 6001"/>
                <a:gd name="T68" fmla="*/ 995120729 w 7155"/>
                <a:gd name="T69" fmla="*/ 2147483647 h 6001"/>
                <a:gd name="T70" fmla="*/ 687864864 w 7155"/>
                <a:gd name="T71" fmla="*/ 2147483647 h 6001"/>
                <a:gd name="T72" fmla="*/ 403424773 w 7155"/>
                <a:gd name="T73" fmla="*/ 2147483647 h 6001"/>
                <a:gd name="T74" fmla="*/ 144252942 w 7155"/>
                <a:gd name="T75" fmla="*/ 2147483647 h 6001"/>
                <a:gd name="T76" fmla="*/ 97800217 w 7155"/>
                <a:gd name="T77" fmla="*/ 2147483647 h 6001"/>
                <a:gd name="T78" fmla="*/ 367564409 w 7155"/>
                <a:gd name="T79" fmla="*/ 2147483647 h 6001"/>
                <a:gd name="T80" fmla="*/ 674009395 w 7155"/>
                <a:gd name="T81" fmla="*/ 2147483647 h 6001"/>
                <a:gd name="T82" fmla="*/ 1016305777 w 7155"/>
                <a:gd name="T83" fmla="*/ 2147483647 h 6001"/>
                <a:gd name="T84" fmla="*/ 1390396358 w 7155"/>
                <a:gd name="T85" fmla="*/ 2147483647 h 6001"/>
                <a:gd name="T86" fmla="*/ 1794641071 w 7155"/>
                <a:gd name="T87" fmla="*/ 2147483647 h 6001"/>
                <a:gd name="T88" fmla="*/ 2147483647 w 7155"/>
                <a:gd name="T89" fmla="*/ 2147483647 h 6001"/>
                <a:gd name="T90" fmla="*/ 2147483647 w 7155"/>
                <a:gd name="T91" fmla="*/ 2147483647 h 6001"/>
                <a:gd name="T92" fmla="*/ 2147483647 w 7155"/>
                <a:gd name="T93" fmla="*/ 2147483647 h 6001"/>
                <a:gd name="T94" fmla="*/ 2147483647 w 7155"/>
                <a:gd name="T95" fmla="*/ 2147483647 h 6001"/>
                <a:gd name="T96" fmla="*/ 2147483647 w 7155"/>
                <a:gd name="T97" fmla="*/ 2147483647 h 6001"/>
                <a:gd name="T98" fmla="*/ 2147483647 w 7155"/>
                <a:gd name="T99" fmla="*/ 2147483647 h 6001"/>
                <a:gd name="T100" fmla="*/ 2147483647 w 7155"/>
                <a:gd name="T101" fmla="*/ 2147483647 h 6001"/>
                <a:gd name="T102" fmla="*/ 2147483647 w 7155"/>
                <a:gd name="T103" fmla="*/ 2147483647 h 6001"/>
                <a:gd name="T104" fmla="*/ 2147483647 w 7155"/>
                <a:gd name="T105" fmla="*/ 2147483647 h 6001"/>
                <a:gd name="T106" fmla="*/ 2147483647 w 7155"/>
                <a:gd name="T107" fmla="*/ 2147483647 h 6001"/>
                <a:gd name="T108" fmla="*/ 2147483647 w 7155"/>
                <a:gd name="T109" fmla="*/ 2147483647 h 6001"/>
                <a:gd name="T110" fmla="*/ 2147483647 w 7155"/>
                <a:gd name="T111" fmla="*/ 2147483647 h 6001"/>
                <a:gd name="T112" fmla="*/ 2147483647 w 7155"/>
                <a:gd name="T113" fmla="*/ 2147483647 h 60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55"/>
                <a:gd name="T172" fmla="*/ 0 h 6001"/>
                <a:gd name="T173" fmla="*/ 7155 w 7155"/>
                <a:gd name="T174" fmla="*/ 6001 h 60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55" h="6001">
                  <a:moveTo>
                    <a:pt x="6764" y="3236"/>
                  </a:moveTo>
                  <a:lnTo>
                    <a:pt x="6775" y="3191"/>
                  </a:lnTo>
                  <a:lnTo>
                    <a:pt x="6787" y="3147"/>
                  </a:lnTo>
                  <a:lnTo>
                    <a:pt x="6797" y="3102"/>
                  </a:lnTo>
                  <a:lnTo>
                    <a:pt x="6808" y="3056"/>
                  </a:lnTo>
                  <a:lnTo>
                    <a:pt x="6816" y="3011"/>
                  </a:lnTo>
                  <a:lnTo>
                    <a:pt x="6825" y="2965"/>
                  </a:lnTo>
                  <a:lnTo>
                    <a:pt x="6833" y="2918"/>
                  </a:lnTo>
                  <a:lnTo>
                    <a:pt x="6839" y="2872"/>
                  </a:lnTo>
                  <a:lnTo>
                    <a:pt x="6846" y="2826"/>
                  </a:lnTo>
                  <a:lnTo>
                    <a:pt x="6851" y="2779"/>
                  </a:lnTo>
                  <a:lnTo>
                    <a:pt x="6856" y="2733"/>
                  </a:lnTo>
                  <a:lnTo>
                    <a:pt x="6859" y="2686"/>
                  </a:lnTo>
                  <a:lnTo>
                    <a:pt x="6862" y="2638"/>
                  </a:lnTo>
                  <a:lnTo>
                    <a:pt x="6865" y="2591"/>
                  </a:lnTo>
                  <a:lnTo>
                    <a:pt x="6866" y="2543"/>
                  </a:lnTo>
                  <a:lnTo>
                    <a:pt x="6867" y="2495"/>
                  </a:lnTo>
                  <a:lnTo>
                    <a:pt x="6864" y="2396"/>
                  </a:lnTo>
                  <a:lnTo>
                    <a:pt x="6856" y="2298"/>
                  </a:lnTo>
                  <a:lnTo>
                    <a:pt x="6844" y="2200"/>
                  </a:lnTo>
                  <a:lnTo>
                    <a:pt x="6826" y="2104"/>
                  </a:lnTo>
                  <a:lnTo>
                    <a:pt x="6804" y="2008"/>
                  </a:lnTo>
                  <a:lnTo>
                    <a:pt x="6777" y="1914"/>
                  </a:lnTo>
                  <a:lnTo>
                    <a:pt x="6746" y="1821"/>
                  </a:lnTo>
                  <a:lnTo>
                    <a:pt x="6710" y="1729"/>
                  </a:lnTo>
                  <a:lnTo>
                    <a:pt x="6670" y="1638"/>
                  </a:lnTo>
                  <a:lnTo>
                    <a:pt x="6626" y="1549"/>
                  </a:lnTo>
                  <a:lnTo>
                    <a:pt x="6578" y="1461"/>
                  </a:lnTo>
                  <a:lnTo>
                    <a:pt x="6527" y="1375"/>
                  </a:lnTo>
                  <a:lnTo>
                    <a:pt x="6471" y="1290"/>
                  </a:lnTo>
                  <a:lnTo>
                    <a:pt x="6411" y="1206"/>
                  </a:lnTo>
                  <a:lnTo>
                    <a:pt x="6348" y="1124"/>
                  </a:lnTo>
                  <a:lnTo>
                    <a:pt x="6282" y="1043"/>
                  </a:lnTo>
                  <a:lnTo>
                    <a:pt x="6212" y="965"/>
                  </a:lnTo>
                  <a:lnTo>
                    <a:pt x="6139" y="887"/>
                  </a:lnTo>
                  <a:lnTo>
                    <a:pt x="6063" y="812"/>
                  </a:lnTo>
                  <a:lnTo>
                    <a:pt x="5984" y="738"/>
                  </a:lnTo>
                  <a:lnTo>
                    <a:pt x="5902" y="666"/>
                  </a:lnTo>
                  <a:lnTo>
                    <a:pt x="5818" y="596"/>
                  </a:lnTo>
                  <a:lnTo>
                    <a:pt x="5731" y="528"/>
                  </a:lnTo>
                  <a:lnTo>
                    <a:pt x="5641" y="460"/>
                  </a:lnTo>
                  <a:lnTo>
                    <a:pt x="5548" y="396"/>
                  </a:lnTo>
                  <a:lnTo>
                    <a:pt x="5455" y="333"/>
                  </a:lnTo>
                  <a:lnTo>
                    <a:pt x="5358" y="273"/>
                  </a:lnTo>
                  <a:lnTo>
                    <a:pt x="5259" y="214"/>
                  </a:lnTo>
                  <a:lnTo>
                    <a:pt x="5159" y="157"/>
                  </a:lnTo>
                  <a:lnTo>
                    <a:pt x="5056" y="103"/>
                  </a:lnTo>
                  <a:lnTo>
                    <a:pt x="4952" y="50"/>
                  </a:lnTo>
                  <a:lnTo>
                    <a:pt x="4847" y="0"/>
                  </a:lnTo>
                  <a:lnTo>
                    <a:pt x="4937" y="51"/>
                  </a:lnTo>
                  <a:lnTo>
                    <a:pt x="5028" y="105"/>
                  </a:lnTo>
                  <a:lnTo>
                    <a:pt x="5115" y="159"/>
                  </a:lnTo>
                  <a:lnTo>
                    <a:pt x="5201" y="215"/>
                  </a:lnTo>
                  <a:lnTo>
                    <a:pt x="5285" y="274"/>
                  </a:lnTo>
                  <a:lnTo>
                    <a:pt x="5367" y="332"/>
                  </a:lnTo>
                  <a:lnTo>
                    <a:pt x="5447" y="393"/>
                  </a:lnTo>
                  <a:lnTo>
                    <a:pt x="5525" y="456"/>
                  </a:lnTo>
                  <a:lnTo>
                    <a:pt x="5602" y="520"/>
                  </a:lnTo>
                  <a:lnTo>
                    <a:pt x="5675" y="585"/>
                  </a:lnTo>
                  <a:lnTo>
                    <a:pt x="5747" y="652"/>
                  </a:lnTo>
                  <a:lnTo>
                    <a:pt x="5816" y="720"/>
                  </a:lnTo>
                  <a:lnTo>
                    <a:pt x="5882" y="791"/>
                  </a:lnTo>
                  <a:lnTo>
                    <a:pt x="5946" y="862"/>
                  </a:lnTo>
                  <a:lnTo>
                    <a:pt x="6007" y="934"/>
                  </a:lnTo>
                  <a:lnTo>
                    <a:pt x="6065" y="1008"/>
                  </a:lnTo>
                  <a:lnTo>
                    <a:pt x="6120" y="1082"/>
                  </a:lnTo>
                  <a:lnTo>
                    <a:pt x="6173" y="1159"/>
                  </a:lnTo>
                  <a:lnTo>
                    <a:pt x="6222" y="1235"/>
                  </a:lnTo>
                  <a:lnTo>
                    <a:pt x="6269" y="1314"/>
                  </a:lnTo>
                  <a:lnTo>
                    <a:pt x="6312" y="1394"/>
                  </a:lnTo>
                  <a:lnTo>
                    <a:pt x="6352" y="1474"/>
                  </a:lnTo>
                  <a:lnTo>
                    <a:pt x="6388" y="1556"/>
                  </a:lnTo>
                  <a:lnTo>
                    <a:pt x="6422" y="1639"/>
                  </a:lnTo>
                  <a:lnTo>
                    <a:pt x="6451" y="1723"/>
                  </a:lnTo>
                  <a:lnTo>
                    <a:pt x="6476" y="1808"/>
                  </a:lnTo>
                  <a:lnTo>
                    <a:pt x="6498" y="1894"/>
                  </a:lnTo>
                  <a:lnTo>
                    <a:pt x="6517" y="1980"/>
                  </a:lnTo>
                  <a:lnTo>
                    <a:pt x="6531" y="2068"/>
                  </a:lnTo>
                  <a:lnTo>
                    <a:pt x="6541" y="2156"/>
                  </a:lnTo>
                  <a:lnTo>
                    <a:pt x="6548" y="2246"/>
                  </a:lnTo>
                  <a:lnTo>
                    <a:pt x="6550" y="2335"/>
                  </a:lnTo>
                  <a:lnTo>
                    <a:pt x="6550" y="2384"/>
                  </a:lnTo>
                  <a:lnTo>
                    <a:pt x="6549" y="2431"/>
                  </a:lnTo>
                  <a:lnTo>
                    <a:pt x="6546" y="2479"/>
                  </a:lnTo>
                  <a:lnTo>
                    <a:pt x="6543" y="2526"/>
                  </a:lnTo>
                  <a:lnTo>
                    <a:pt x="6539" y="2573"/>
                  </a:lnTo>
                  <a:lnTo>
                    <a:pt x="6535" y="2620"/>
                  </a:lnTo>
                  <a:lnTo>
                    <a:pt x="6530" y="2667"/>
                  </a:lnTo>
                  <a:lnTo>
                    <a:pt x="6523" y="2713"/>
                  </a:lnTo>
                  <a:lnTo>
                    <a:pt x="6516" y="2759"/>
                  </a:lnTo>
                  <a:lnTo>
                    <a:pt x="6509" y="2805"/>
                  </a:lnTo>
                  <a:lnTo>
                    <a:pt x="6500" y="2851"/>
                  </a:lnTo>
                  <a:lnTo>
                    <a:pt x="6491" y="2896"/>
                  </a:lnTo>
                  <a:lnTo>
                    <a:pt x="6481" y="2942"/>
                  </a:lnTo>
                  <a:lnTo>
                    <a:pt x="6471" y="2987"/>
                  </a:lnTo>
                  <a:lnTo>
                    <a:pt x="6459" y="3032"/>
                  </a:lnTo>
                  <a:lnTo>
                    <a:pt x="6447" y="3077"/>
                  </a:lnTo>
                  <a:lnTo>
                    <a:pt x="6470" y="3103"/>
                  </a:lnTo>
                  <a:lnTo>
                    <a:pt x="6493" y="3129"/>
                  </a:lnTo>
                  <a:lnTo>
                    <a:pt x="6514" y="3157"/>
                  </a:lnTo>
                  <a:lnTo>
                    <a:pt x="6536" y="3184"/>
                  </a:lnTo>
                  <a:lnTo>
                    <a:pt x="6556" y="3211"/>
                  </a:lnTo>
                  <a:lnTo>
                    <a:pt x="6576" y="3238"/>
                  </a:lnTo>
                  <a:lnTo>
                    <a:pt x="6595" y="3267"/>
                  </a:lnTo>
                  <a:lnTo>
                    <a:pt x="6614" y="3294"/>
                  </a:lnTo>
                  <a:lnTo>
                    <a:pt x="6632" y="3322"/>
                  </a:lnTo>
                  <a:lnTo>
                    <a:pt x="6648" y="3351"/>
                  </a:lnTo>
                  <a:lnTo>
                    <a:pt x="6665" y="3379"/>
                  </a:lnTo>
                  <a:lnTo>
                    <a:pt x="6681" y="3407"/>
                  </a:lnTo>
                  <a:lnTo>
                    <a:pt x="6696" y="3437"/>
                  </a:lnTo>
                  <a:lnTo>
                    <a:pt x="6710" y="3466"/>
                  </a:lnTo>
                  <a:lnTo>
                    <a:pt x="6724" y="3494"/>
                  </a:lnTo>
                  <a:lnTo>
                    <a:pt x="6736" y="3524"/>
                  </a:lnTo>
                  <a:lnTo>
                    <a:pt x="6749" y="3553"/>
                  </a:lnTo>
                  <a:lnTo>
                    <a:pt x="6761" y="3583"/>
                  </a:lnTo>
                  <a:lnTo>
                    <a:pt x="6771" y="3613"/>
                  </a:lnTo>
                  <a:lnTo>
                    <a:pt x="6781" y="3642"/>
                  </a:lnTo>
                  <a:lnTo>
                    <a:pt x="6790" y="3672"/>
                  </a:lnTo>
                  <a:lnTo>
                    <a:pt x="6798" y="3703"/>
                  </a:lnTo>
                  <a:lnTo>
                    <a:pt x="6806" y="3733"/>
                  </a:lnTo>
                  <a:lnTo>
                    <a:pt x="6813" y="3764"/>
                  </a:lnTo>
                  <a:lnTo>
                    <a:pt x="6818" y="3794"/>
                  </a:lnTo>
                  <a:lnTo>
                    <a:pt x="6824" y="3825"/>
                  </a:lnTo>
                  <a:lnTo>
                    <a:pt x="6829" y="3856"/>
                  </a:lnTo>
                  <a:lnTo>
                    <a:pt x="6832" y="3886"/>
                  </a:lnTo>
                  <a:lnTo>
                    <a:pt x="6835" y="3918"/>
                  </a:lnTo>
                  <a:lnTo>
                    <a:pt x="6837" y="3948"/>
                  </a:lnTo>
                  <a:lnTo>
                    <a:pt x="6838" y="3980"/>
                  </a:lnTo>
                  <a:lnTo>
                    <a:pt x="6839" y="4011"/>
                  </a:lnTo>
                  <a:lnTo>
                    <a:pt x="6832" y="4119"/>
                  </a:lnTo>
                  <a:lnTo>
                    <a:pt x="6812" y="4224"/>
                  </a:lnTo>
                  <a:lnTo>
                    <a:pt x="6778" y="4325"/>
                  </a:lnTo>
                  <a:lnTo>
                    <a:pt x="6733" y="4423"/>
                  </a:lnTo>
                  <a:lnTo>
                    <a:pt x="6677" y="4520"/>
                  </a:lnTo>
                  <a:lnTo>
                    <a:pt x="6608" y="4612"/>
                  </a:lnTo>
                  <a:lnTo>
                    <a:pt x="6529" y="4701"/>
                  </a:lnTo>
                  <a:lnTo>
                    <a:pt x="6439" y="4787"/>
                  </a:lnTo>
                  <a:lnTo>
                    <a:pt x="6340" y="4871"/>
                  </a:lnTo>
                  <a:lnTo>
                    <a:pt x="6231" y="4951"/>
                  </a:lnTo>
                  <a:lnTo>
                    <a:pt x="6112" y="5027"/>
                  </a:lnTo>
                  <a:lnTo>
                    <a:pt x="5986" y="5101"/>
                  </a:lnTo>
                  <a:lnTo>
                    <a:pt x="5852" y="5171"/>
                  </a:lnTo>
                  <a:lnTo>
                    <a:pt x="5709" y="5238"/>
                  </a:lnTo>
                  <a:lnTo>
                    <a:pt x="5560" y="5302"/>
                  </a:lnTo>
                  <a:lnTo>
                    <a:pt x="5404" y="5362"/>
                  </a:lnTo>
                  <a:lnTo>
                    <a:pt x="5243" y="5419"/>
                  </a:lnTo>
                  <a:lnTo>
                    <a:pt x="5076" y="5472"/>
                  </a:lnTo>
                  <a:lnTo>
                    <a:pt x="4903" y="5522"/>
                  </a:lnTo>
                  <a:lnTo>
                    <a:pt x="4726" y="5568"/>
                  </a:lnTo>
                  <a:lnTo>
                    <a:pt x="4545" y="5611"/>
                  </a:lnTo>
                  <a:lnTo>
                    <a:pt x="4360" y="5651"/>
                  </a:lnTo>
                  <a:lnTo>
                    <a:pt x="4172" y="5687"/>
                  </a:lnTo>
                  <a:lnTo>
                    <a:pt x="3981" y="5718"/>
                  </a:lnTo>
                  <a:lnTo>
                    <a:pt x="3788" y="5748"/>
                  </a:lnTo>
                  <a:lnTo>
                    <a:pt x="3594" y="5772"/>
                  </a:lnTo>
                  <a:lnTo>
                    <a:pt x="3397" y="5793"/>
                  </a:lnTo>
                  <a:lnTo>
                    <a:pt x="3200" y="5811"/>
                  </a:lnTo>
                  <a:lnTo>
                    <a:pt x="3003" y="5824"/>
                  </a:lnTo>
                  <a:lnTo>
                    <a:pt x="2806" y="5834"/>
                  </a:lnTo>
                  <a:lnTo>
                    <a:pt x="2610" y="5839"/>
                  </a:lnTo>
                  <a:lnTo>
                    <a:pt x="2415" y="5841"/>
                  </a:lnTo>
                  <a:lnTo>
                    <a:pt x="2323" y="5841"/>
                  </a:lnTo>
                  <a:lnTo>
                    <a:pt x="2233" y="5840"/>
                  </a:lnTo>
                  <a:lnTo>
                    <a:pt x="2143" y="5838"/>
                  </a:lnTo>
                  <a:lnTo>
                    <a:pt x="2055" y="5835"/>
                  </a:lnTo>
                  <a:lnTo>
                    <a:pt x="1966" y="5832"/>
                  </a:lnTo>
                  <a:lnTo>
                    <a:pt x="1880" y="5828"/>
                  </a:lnTo>
                  <a:lnTo>
                    <a:pt x="1794" y="5822"/>
                  </a:lnTo>
                  <a:lnTo>
                    <a:pt x="1709" y="5817"/>
                  </a:lnTo>
                  <a:lnTo>
                    <a:pt x="1625" y="5811"/>
                  </a:lnTo>
                  <a:lnTo>
                    <a:pt x="1542" y="5803"/>
                  </a:lnTo>
                  <a:lnTo>
                    <a:pt x="1460" y="5795"/>
                  </a:lnTo>
                  <a:lnTo>
                    <a:pt x="1380" y="5787"/>
                  </a:lnTo>
                  <a:lnTo>
                    <a:pt x="1300" y="5777"/>
                  </a:lnTo>
                  <a:lnTo>
                    <a:pt x="1221" y="5767"/>
                  </a:lnTo>
                  <a:lnTo>
                    <a:pt x="1143" y="5756"/>
                  </a:lnTo>
                  <a:lnTo>
                    <a:pt x="1067" y="5744"/>
                  </a:lnTo>
                  <a:lnTo>
                    <a:pt x="991" y="5732"/>
                  </a:lnTo>
                  <a:lnTo>
                    <a:pt x="918" y="5718"/>
                  </a:lnTo>
                  <a:lnTo>
                    <a:pt x="844" y="5704"/>
                  </a:lnTo>
                  <a:lnTo>
                    <a:pt x="772" y="5689"/>
                  </a:lnTo>
                  <a:lnTo>
                    <a:pt x="700" y="5673"/>
                  </a:lnTo>
                  <a:lnTo>
                    <a:pt x="631" y="5658"/>
                  </a:lnTo>
                  <a:lnTo>
                    <a:pt x="563" y="5641"/>
                  </a:lnTo>
                  <a:lnTo>
                    <a:pt x="495" y="5623"/>
                  </a:lnTo>
                  <a:lnTo>
                    <a:pt x="429" y="5604"/>
                  </a:lnTo>
                  <a:lnTo>
                    <a:pt x="363" y="5584"/>
                  </a:lnTo>
                  <a:lnTo>
                    <a:pt x="300" y="5564"/>
                  </a:lnTo>
                  <a:lnTo>
                    <a:pt x="237" y="5543"/>
                  </a:lnTo>
                  <a:lnTo>
                    <a:pt x="177" y="5522"/>
                  </a:lnTo>
                  <a:lnTo>
                    <a:pt x="117" y="5499"/>
                  </a:lnTo>
                  <a:lnTo>
                    <a:pt x="58" y="5476"/>
                  </a:lnTo>
                  <a:lnTo>
                    <a:pt x="0" y="5452"/>
                  </a:lnTo>
                  <a:lnTo>
                    <a:pt x="59" y="5487"/>
                  </a:lnTo>
                  <a:lnTo>
                    <a:pt x="120" y="5519"/>
                  </a:lnTo>
                  <a:lnTo>
                    <a:pt x="182" y="5551"/>
                  </a:lnTo>
                  <a:lnTo>
                    <a:pt x="246" y="5581"/>
                  </a:lnTo>
                  <a:lnTo>
                    <a:pt x="312" y="5610"/>
                  </a:lnTo>
                  <a:lnTo>
                    <a:pt x="380" y="5639"/>
                  </a:lnTo>
                  <a:lnTo>
                    <a:pt x="451" y="5666"/>
                  </a:lnTo>
                  <a:lnTo>
                    <a:pt x="523" y="5692"/>
                  </a:lnTo>
                  <a:lnTo>
                    <a:pt x="597" y="5717"/>
                  </a:lnTo>
                  <a:lnTo>
                    <a:pt x="672" y="5742"/>
                  </a:lnTo>
                  <a:lnTo>
                    <a:pt x="749" y="5765"/>
                  </a:lnTo>
                  <a:lnTo>
                    <a:pt x="827" y="5787"/>
                  </a:lnTo>
                  <a:lnTo>
                    <a:pt x="908" y="5808"/>
                  </a:lnTo>
                  <a:lnTo>
                    <a:pt x="990" y="5828"/>
                  </a:lnTo>
                  <a:lnTo>
                    <a:pt x="1074" y="5846"/>
                  </a:lnTo>
                  <a:lnTo>
                    <a:pt x="1160" y="5863"/>
                  </a:lnTo>
                  <a:lnTo>
                    <a:pt x="1247" y="5880"/>
                  </a:lnTo>
                  <a:lnTo>
                    <a:pt x="1336" y="5896"/>
                  </a:lnTo>
                  <a:lnTo>
                    <a:pt x="1426" y="5910"/>
                  </a:lnTo>
                  <a:lnTo>
                    <a:pt x="1518" y="5924"/>
                  </a:lnTo>
                  <a:lnTo>
                    <a:pt x="1612" y="5936"/>
                  </a:lnTo>
                  <a:lnTo>
                    <a:pt x="1706" y="5947"/>
                  </a:lnTo>
                  <a:lnTo>
                    <a:pt x="1803" y="5958"/>
                  </a:lnTo>
                  <a:lnTo>
                    <a:pt x="1900" y="5967"/>
                  </a:lnTo>
                  <a:lnTo>
                    <a:pt x="1999" y="5974"/>
                  </a:lnTo>
                  <a:lnTo>
                    <a:pt x="2100" y="5982"/>
                  </a:lnTo>
                  <a:lnTo>
                    <a:pt x="2202" y="5988"/>
                  </a:lnTo>
                  <a:lnTo>
                    <a:pt x="2304" y="5992"/>
                  </a:lnTo>
                  <a:lnTo>
                    <a:pt x="2409" y="5996"/>
                  </a:lnTo>
                  <a:lnTo>
                    <a:pt x="2515" y="5998"/>
                  </a:lnTo>
                  <a:lnTo>
                    <a:pt x="2623" y="6001"/>
                  </a:lnTo>
                  <a:lnTo>
                    <a:pt x="2731" y="6001"/>
                  </a:lnTo>
                  <a:lnTo>
                    <a:pt x="2926" y="5998"/>
                  </a:lnTo>
                  <a:lnTo>
                    <a:pt x="3122" y="5993"/>
                  </a:lnTo>
                  <a:lnTo>
                    <a:pt x="3320" y="5984"/>
                  </a:lnTo>
                  <a:lnTo>
                    <a:pt x="3516" y="5970"/>
                  </a:lnTo>
                  <a:lnTo>
                    <a:pt x="3713" y="5952"/>
                  </a:lnTo>
                  <a:lnTo>
                    <a:pt x="3910" y="5931"/>
                  </a:lnTo>
                  <a:lnTo>
                    <a:pt x="4104" y="5907"/>
                  </a:lnTo>
                  <a:lnTo>
                    <a:pt x="4297" y="5878"/>
                  </a:lnTo>
                  <a:lnTo>
                    <a:pt x="4488" y="5846"/>
                  </a:lnTo>
                  <a:lnTo>
                    <a:pt x="4676" y="5811"/>
                  </a:lnTo>
                  <a:lnTo>
                    <a:pt x="4861" y="5771"/>
                  </a:lnTo>
                  <a:lnTo>
                    <a:pt x="5042" y="5728"/>
                  </a:lnTo>
                  <a:lnTo>
                    <a:pt x="5220" y="5682"/>
                  </a:lnTo>
                  <a:lnTo>
                    <a:pt x="5392" y="5631"/>
                  </a:lnTo>
                  <a:lnTo>
                    <a:pt x="5559" y="5579"/>
                  </a:lnTo>
                  <a:lnTo>
                    <a:pt x="5720" y="5521"/>
                  </a:lnTo>
                  <a:lnTo>
                    <a:pt x="5877" y="5462"/>
                  </a:lnTo>
                  <a:lnTo>
                    <a:pt x="6026" y="5398"/>
                  </a:lnTo>
                  <a:lnTo>
                    <a:pt x="6168" y="5330"/>
                  </a:lnTo>
                  <a:lnTo>
                    <a:pt x="6302" y="5260"/>
                  </a:lnTo>
                  <a:lnTo>
                    <a:pt x="6429" y="5187"/>
                  </a:lnTo>
                  <a:lnTo>
                    <a:pt x="6546" y="5110"/>
                  </a:lnTo>
                  <a:lnTo>
                    <a:pt x="6656" y="5031"/>
                  </a:lnTo>
                  <a:lnTo>
                    <a:pt x="6755" y="4947"/>
                  </a:lnTo>
                  <a:lnTo>
                    <a:pt x="6845" y="4861"/>
                  </a:lnTo>
                  <a:lnTo>
                    <a:pt x="6924" y="4771"/>
                  </a:lnTo>
                  <a:lnTo>
                    <a:pt x="6993" y="4679"/>
                  </a:lnTo>
                  <a:lnTo>
                    <a:pt x="7050" y="4584"/>
                  </a:lnTo>
                  <a:lnTo>
                    <a:pt x="7096" y="4485"/>
                  </a:lnTo>
                  <a:lnTo>
                    <a:pt x="7128" y="4383"/>
                  </a:lnTo>
                  <a:lnTo>
                    <a:pt x="7148" y="4279"/>
                  </a:lnTo>
                  <a:lnTo>
                    <a:pt x="7155" y="4172"/>
                  </a:lnTo>
                  <a:lnTo>
                    <a:pt x="7154" y="4140"/>
                  </a:lnTo>
                  <a:lnTo>
                    <a:pt x="7153" y="4109"/>
                  </a:lnTo>
                  <a:lnTo>
                    <a:pt x="7151" y="4077"/>
                  </a:lnTo>
                  <a:lnTo>
                    <a:pt x="7148" y="4046"/>
                  </a:lnTo>
                  <a:lnTo>
                    <a:pt x="7145" y="4015"/>
                  </a:lnTo>
                  <a:lnTo>
                    <a:pt x="7141" y="3984"/>
                  </a:lnTo>
                  <a:lnTo>
                    <a:pt x="7135" y="3954"/>
                  </a:lnTo>
                  <a:lnTo>
                    <a:pt x="7129" y="3923"/>
                  </a:lnTo>
                  <a:lnTo>
                    <a:pt x="7122" y="3893"/>
                  </a:lnTo>
                  <a:lnTo>
                    <a:pt x="7114" y="3862"/>
                  </a:lnTo>
                  <a:lnTo>
                    <a:pt x="7106" y="3832"/>
                  </a:lnTo>
                  <a:lnTo>
                    <a:pt x="7097" y="3801"/>
                  </a:lnTo>
                  <a:lnTo>
                    <a:pt x="7087" y="3772"/>
                  </a:lnTo>
                  <a:lnTo>
                    <a:pt x="7077" y="3743"/>
                  </a:lnTo>
                  <a:lnTo>
                    <a:pt x="7065" y="3712"/>
                  </a:lnTo>
                  <a:lnTo>
                    <a:pt x="7052" y="3683"/>
                  </a:lnTo>
                  <a:lnTo>
                    <a:pt x="7040" y="3654"/>
                  </a:lnTo>
                  <a:lnTo>
                    <a:pt x="7026" y="3625"/>
                  </a:lnTo>
                  <a:lnTo>
                    <a:pt x="7013" y="3596"/>
                  </a:lnTo>
                  <a:lnTo>
                    <a:pt x="6997" y="3568"/>
                  </a:lnTo>
                  <a:lnTo>
                    <a:pt x="6981" y="3538"/>
                  </a:lnTo>
                  <a:lnTo>
                    <a:pt x="6965" y="3510"/>
                  </a:lnTo>
                  <a:lnTo>
                    <a:pt x="6947" y="3482"/>
                  </a:lnTo>
                  <a:lnTo>
                    <a:pt x="6930" y="3453"/>
                  </a:lnTo>
                  <a:lnTo>
                    <a:pt x="6912" y="3426"/>
                  </a:lnTo>
                  <a:lnTo>
                    <a:pt x="6892" y="3398"/>
                  </a:lnTo>
                  <a:lnTo>
                    <a:pt x="6873" y="3370"/>
                  </a:lnTo>
                  <a:lnTo>
                    <a:pt x="6852" y="3343"/>
                  </a:lnTo>
                  <a:lnTo>
                    <a:pt x="6831" y="3316"/>
                  </a:lnTo>
                  <a:lnTo>
                    <a:pt x="6809" y="3290"/>
                  </a:lnTo>
                  <a:lnTo>
                    <a:pt x="6787" y="3262"/>
                  </a:lnTo>
                  <a:lnTo>
                    <a:pt x="6764" y="3236"/>
                  </a:lnTo>
                  <a:close/>
                </a:path>
              </a:pathLst>
            </a:custGeom>
            <a:solidFill>
              <a:srgbClr val="EBC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9" name="Freeform 388"/>
            <p:cNvSpPr>
              <a:spLocks/>
            </p:cNvSpPr>
            <p:nvPr/>
          </p:nvSpPr>
          <p:spPr bwMode="auto">
            <a:xfrm>
              <a:off x="5402263" y="3148013"/>
              <a:ext cx="61913" cy="47625"/>
            </a:xfrm>
            <a:custGeom>
              <a:avLst/>
              <a:gdLst>
                <a:gd name="T0" fmla="*/ 534249312 w 666"/>
                <a:gd name="T1" fmla="*/ 230174938 h 509"/>
                <a:gd name="T2" fmla="*/ 526212524 w 666"/>
                <a:gd name="T3" fmla="*/ 261297354 h 509"/>
                <a:gd name="T4" fmla="*/ 514165337 w 666"/>
                <a:gd name="T5" fmla="*/ 289968720 h 509"/>
                <a:gd name="T6" fmla="*/ 496492436 w 666"/>
                <a:gd name="T7" fmla="*/ 317002684 h 509"/>
                <a:gd name="T8" fmla="*/ 473997388 w 666"/>
                <a:gd name="T9" fmla="*/ 341576804 h 509"/>
                <a:gd name="T10" fmla="*/ 447483759 w 666"/>
                <a:gd name="T11" fmla="*/ 362876682 h 509"/>
                <a:gd name="T12" fmla="*/ 417755118 w 666"/>
                <a:gd name="T13" fmla="*/ 380893524 h 509"/>
                <a:gd name="T14" fmla="*/ 384016729 w 666"/>
                <a:gd name="T15" fmla="*/ 396459036 h 509"/>
                <a:gd name="T16" fmla="*/ 347867173 w 666"/>
                <a:gd name="T17" fmla="*/ 407927582 h 509"/>
                <a:gd name="T18" fmla="*/ 309306544 w 666"/>
                <a:gd name="T19" fmla="*/ 414476065 h 509"/>
                <a:gd name="T20" fmla="*/ 267530902 w 666"/>
                <a:gd name="T21" fmla="*/ 416936097 h 509"/>
                <a:gd name="T22" fmla="*/ 227354214 w 666"/>
                <a:gd name="T23" fmla="*/ 414476065 h 509"/>
                <a:gd name="T24" fmla="*/ 187989785 w 666"/>
                <a:gd name="T25" fmla="*/ 407927582 h 509"/>
                <a:gd name="T26" fmla="*/ 151840322 w 666"/>
                <a:gd name="T27" fmla="*/ 396459036 h 509"/>
                <a:gd name="T28" fmla="*/ 118093194 w 666"/>
                <a:gd name="T29" fmla="*/ 380893524 h 509"/>
                <a:gd name="T30" fmla="*/ 87569608 w 666"/>
                <a:gd name="T31" fmla="*/ 362876682 h 509"/>
                <a:gd name="T32" fmla="*/ 61859547 w 666"/>
                <a:gd name="T33" fmla="*/ 341576804 h 509"/>
                <a:gd name="T34" fmla="*/ 39364394 w 666"/>
                <a:gd name="T35" fmla="*/ 317002684 h 509"/>
                <a:gd name="T36" fmla="*/ 21691487 w 666"/>
                <a:gd name="T37" fmla="*/ 289968720 h 509"/>
                <a:gd name="T38" fmla="*/ 8840823 w 666"/>
                <a:gd name="T39" fmla="*/ 261297354 h 509"/>
                <a:gd name="T40" fmla="*/ 1607414 w 666"/>
                <a:gd name="T41" fmla="*/ 230174938 h 509"/>
                <a:gd name="T42" fmla="*/ 803754 w 666"/>
                <a:gd name="T43" fmla="*/ 198229518 h 509"/>
                <a:gd name="T44" fmla="*/ 6429656 w 666"/>
                <a:gd name="T45" fmla="*/ 166284145 h 509"/>
                <a:gd name="T46" fmla="*/ 16869247 w 666"/>
                <a:gd name="T47" fmla="*/ 137612966 h 509"/>
                <a:gd name="T48" fmla="*/ 32934741 w 666"/>
                <a:gd name="T49" fmla="*/ 108941787 h 509"/>
                <a:gd name="T50" fmla="*/ 53027466 w 666"/>
                <a:gd name="T51" fmla="*/ 84367737 h 509"/>
                <a:gd name="T52" fmla="*/ 78728788 w 666"/>
                <a:gd name="T53" fmla="*/ 60616622 h 509"/>
                <a:gd name="T54" fmla="*/ 108457359 w 666"/>
                <a:gd name="T55" fmla="*/ 40953853 h 509"/>
                <a:gd name="T56" fmla="*/ 140588335 w 666"/>
                <a:gd name="T57" fmla="*/ 24574038 h 509"/>
                <a:gd name="T58" fmla="*/ 175942877 w 666"/>
                <a:gd name="T59" fmla="*/ 13105579 h 509"/>
                <a:gd name="T60" fmla="*/ 214503459 w 666"/>
                <a:gd name="T61" fmla="*/ 4097154 h 509"/>
                <a:gd name="T62" fmla="*/ 253867842 w 666"/>
                <a:gd name="T63" fmla="*/ 0 h 509"/>
                <a:gd name="T64" fmla="*/ 295643484 w 666"/>
                <a:gd name="T65" fmla="*/ 822912 h 509"/>
                <a:gd name="T66" fmla="*/ 335007867 w 666"/>
                <a:gd name="T67" fmla="*/ 6557187 h 509"/>
                <a:gd name="T68" fmla="*/ 371969728 w 666"/>
                <a:gd name="T69" fmla="*/ 16379821 h 509"/>
                <a:gd name="T70" fmla="*/ 406511871 w 666"/>
                <a:gd name="T71" fmla="*/ 30308311 h 509"/>
                <a:gd name="T72" fmla="*/ 437847646 w 666"/>
                <a:gd name="T73" fmla="*/ 48325153 h 509"/>
                <a:gd name="T74" fmla="*/ 465960228 w 666"/>
                <a:gd name="T75" fmla="*/ 68810834 h 509"/>
                <a:gd name="T76" fmla="*/ 489259215 w 666"/>
                <a:gd name="T77" fmla="*/ 91739038 h 509"/>
                <a:gd name="T78" fmla="*/ 508539623 w 666"/>
                <a:gd name="T79" fmla="*/ 118773119 h 509"/>
                <a:gd name="T80" fmla="*/ 523006064 w 666"/>
                <a:gd name="T81" fmla="*/ 146621480 h 509"/>
                <a:gd name="T82" fmla="*/ 532642178 w 666"/>
                <a:gd name="T83" fmla="*/ 176929686 h 509"/>
                <a:gd name="T84" fmla="*/ 535053251 w 666"/>
                <a:gd name="T85" fmla="*/ 208875060 h 50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66"/>
                <a:gd name="T130" fmla="*/ 0 h 509"/>
                <a:gd name="T131" fmla="*/ 666 w 666"/>
                <a:gd name="T132" fmla="*/ 509 h 50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66" h="509">
                  <a:moveTo>
                    <a:pt x="666" y="255"/>
                  </a:moveTo>
                  <a:lnTo>
                    <a:pt x="666" y="268"/>
                  </a:lnTo>
                  <a:lnTo>
                    <a:pt x="665" y="281"/>
                  </a:lnTo>
                  <a:lnTo>
                    <a:pt x="663" y="293"/>
                  </a:lnTo>
                  <a:lnTo>
                    <a:pt x="660" y="306"/>
                  </a:lnTo>
                  <a:lnTo>
                    <a:pt x="655" y="319"/>
                  </a:lnTo>
                  <a:lnTo>
                    <a:pt x="651" y="330"/>
                  </a:lnTo>
                  <a:lnTo>
                    <a:pt x="646" y="343"/>
                  </a:lnTo>
                  <a:lnTo>
                    <a:pt x="640" y="354"/>
                  </a:lnTo>
                  <a:lnTo>
                    <a:pt x="633" y="365"/>
                  </a:lnTo>
                  <a:lnTo>
                    <a:pt x="626" y="376"/>
                  </a:lnTo>
                  <a:lnTo>
                    <a:pt x="618" y="387"/>
                  </a:lnTo>
                  <a:lnTo>
                    <a:pt x="609" y="397"/>
                  </a:lnTo>
                  <a:lnTo>
                    <a:pt x="600" y="407"/>
                  </a:lnTo>
                  <a:lnTo>
                    <a:pt x="590" y="417"/>
                  </a:lnTo>
                  <a:lnTo>
                    <a:pt x="580" y="426"/>
                  </a:lnTo>
                  <a:lnTo>
                    <a:pt x="568" y="435"/>
                  </a:lnTo>
                  <a:lnTo>
                    <a:pt x="557" y="443"/>
                  </a:lnTo>
                  <a:lnTo>
                    <a:pt x="545" y="451"/>
                  </a:lnTo>
                  <a:lnTo>
                    <a:pt x="533" y="459"/>
                  </a:lnTo>
                  <a:lnTo>
                    <a:pt x="520" y="465"/>
                  </a:lnTo>
                  <a:lnTo>
                    <a:pt x="506" y="473"/>
                  </a:lnTo>
                  <a:lnTo>
                    <a:pt x="492" y="479"/>
                  </a:lnTo>
                  <a:lnTo>
                    <a:pt x="478" y="484"/>
                  </a:lnTo>
                  <a:lnTo>
                    <a:pt x="463" y="490"/>
                  </a:lnTo>
                  <a:lnTo>
                    <a:pt x="447" y="494"/>
                  </a:lnTo>
                  <a:lnTo>
                    <a:pt x="433" y="498"/>
                  </a:lnTo>
                  <a:lnTo>
                    <a:pt x="417" y="501"/>
                  </a:lnTo>
                  <a:lnTo>
                    <a:pt x="400" y="504"/>
                  </a:lnTo>
                  <a:lnTo>
                    <a:pt x="385" y="506"/>
                  </a:lnTo>
                  <a:lnTo>
                    <a:pt x="368" y="508"/>
                  </a:lnTo>
                  <a:lnTo>
                    <a:pt x="351" y="509"/>
                  </a:lnTo>
                  <a:lnTo>
                    <a:pt x="333" y="509"/>
                  </a:lnTo>
                  <a:lnTo>
                    <a:pt x="316" y="509"/>
                  </a:lnTo>
                  <a:lnTo>
                    <a:pt x="299" y="508"/>
                  </a:lnTo>
                  <a:lnTo>
                    <a:pt x="283" y="506"/>
                  </a:lnTo>
                  <a:lnTo>
                    <a:pt x="267" y="504"/>
                  </a:lnTo>
                  <a:lnTo>
                    <a:pt x="250" y="501"/>
                  </a:lnTo>
                  <a:lnTo>
                    <a:pt x="234" y="498"/>
                  </a:lnTo>
                  <a:lnTo>
                    <a:pt x="219" y="494"/>
                  </a:lnTo>
                  <a:lnTo>
                    <a:pt x="204" y="490"/>
                  </a:lnTo>
                  <a:lnTo>
                    <a:pt x="189" y="484"/>
                  </a:lnTo>
                  <a:lnTo>
                    <a:pt x="175" y="479"/>
                  </a:lnTo>
                  <a:lnTo>
                    <a:pt x="161" y="473"/>
                  </a:lnTo>
                  <a:lnTo>
                    <a:pt x="147" y="465"/>
                  </a:lnTo>
                  <a:lnTo>
                    <a:pt x="135" y="459"/>
                  </a:lnTo>
                  <a:lnTo>
                    <a:pt x="122" y="451"/>
                  </a:lnTo>
                  <a:lnTo>
                    <a:pt x="109" y="443"/>
                  </a:lnTo>
                  <a:lnTo>
                    <a:pt x="98" y="435"/>
                  </a:lnTo>
                  <a:lnTo>
                    <a:pt x="87" y="426"/>
                  </a:lnTo>
                  <a:lnTo>
                    <a:pt x="77" y="417"/>
                  </a:lnTo>
                  <a:lnTo>
                    <a:pt x="66" y="407"/>
                  </a:lnTo>
                  <a:lnTo>
                    <a:pt x="57" y="397"/>
                  </a:lnTo>
                  <a:lnTo>
                    <a:pt x="49" y="387"/>
                  </a:lnTo>
                  <a:lnTo>
                    <a:pt x="41" y="376"/>
                  </a:lnTo>
                  <a:lnTo>
                    <a:pt x="34" y="365"/>
                  </a:lnTo>
                  <a:lnTo>
                    <a:pt x="27" y="354"/>
                  </a:lnTo>
                  <a:lnTo>
                    <a:pt x="21" y="343"/>
                  </a:lnTo>
                  <a:lnTo>
                    <a:pt x="16" y="330"/>
                  </a:lnTo>
                  <a:lnTo>
                    <a:pt x="11" y="319"/>
                  </a:lnTo>
                  <a:lnTo>
                    <a:pt x="8" y="306"/>
                  </a:lnTo>
                  <a:lnTo>
                    <a:pt x="4" y="293"/>
                  </a:lnTo>
                  <a:lnTo>
                    <a:pt x="2" y="281"/>
                  </a:lnTo>
                  <a:lnTo>
                    <a:pt x="1" y="268"/>
                  </a:lnTo>
                  <a:lnTo>
                    <a:pt x="0" y="255"/>
                  </a:lnTo>
                  <a:lnTo>
                    <a:pt x="1" y="242"/>
                  </a:lnTo>
                  <a:lnTo>
                    <a:pt x="2" y="228"/>
                  </a:lnTo>
                  <a:lnTo>
                    <a:pt x="4" y="216"/>
                  </a:lnTo>
                  <a:lnTo>
                    <a:pt x="8" y="203"/>
                  </a:lnTo>
                  <a:lnTo>
                    <a:pt x="11" y="191"/>
                  </a:lnTo>
                  <a:lnTo>
                    <a:pt x="16" y="179"/>
                  </a:lnTo>
                  <a:lnTo>
                    <a:pt x="21" y="168"/>
                  </a:lnTo>
                  <a:lnTo>
                    <a:pt x="27" y="155"/>
                  </a:lnTo>
                  <a:lnTo>
                    <a:pt x="34" y="145"/>
                  </a:lnTo>
                  <a:lnTo>
                    <a:pt x="41" y="133"/>
                  </a:lnTo>
                  <a:lnTo>
                    <a:pt x="49" y="122"/>
                  </a:lnTo>
                  <a:lnTo>
                    <a:pt x="57" y="112"/>
                  </a:lnTo>
                  <a:lnTo>
                    <a:pt x="66" y="103"/>
                  </a:lnTo>
                  <a:lnTo>
                    <a:pt x="77" y="93"/>
                  </a:lnTo>
                  <a:lnTo>
                    <a:pt x="87" y="84"/>
                  </a:lnTo>
                  <a:lnTo>
                    <a:pt x="98" y="74"/>
                  </a:lnTo>
                  <a:lnTo>
                    <a:pt x="109" y="66"/>
                  </a:lnTo>
                  <a:lnTo>
                    <a:pt x="122" y="59"/>
                  </a:lnTo>
                  <a:lnTo>
                    <a:pt x="135" y="50"/>
                  </a:lnTo>
                  <a:lnTo>
                    <a:pt x="147" y="44"/>
                  </a:lnTo>
                  <a:lnTo>
                    <a:pt x="161" y="37"/>
                  </a:lnTo>
                  <a:lnTo>
                    <a:pt x="175" y="30"/>
                  </a:lnTo>
                  <a:lnTo>
                    <a:pt x="189" y="25"/>
                  </a:lnTo>
                  <a:lnTo>
                    <a:pt x="204" y="20"/>
                  </a:lnTo>
                  <a:lnTo>
                    <a:pt x="219" y="16"/>
                  </a:lnTo>
                  <a:lnTo>
                    <a:pt x="234" y="11"/>
                  </a:lnTo>
                  <a:lnTo>
                    <a:pt x="250" y="8"/>
                  </a:lnTo>
                  <a:lnTo>
                    <a:pt x="267" y="5"/>
                  </a:lnTo>
                  <a:lnTo>
                    <a:pt x="283" y="3"/>
                  </a:lnTo>
                  <a:lnTo>
                    <a:pt x="299" y="1"/>
                  </a:lnTo>
                  <a:lnTo>
                    <a:pt x="316" y="0"/>
                  </a:lnTo>
                  <a:lnTo>
                    <a:pt x="333" y="0"/>
                  </a:lnTo>
                  <a:lnTo>
                    <a:pt x="351" y="0"/>
                  </a:lnTo>
                  <a:lnTo>
                    <a:pt x="368" y="1"/>
                  </a:lnTo>
                  <a:lnTo>
                    <a:pt x="385" y="3"/>
                  </a:lnTo>
                  <a:lnTo>
                    <a:pt x="400" y="5"/>
                  </a:lnTo>
                  <a:lnTo>
                    <a:pt x="417" y="8"/>
                  </a:lnTo>
                  <a:lnTo>
                    <a:pt x="433" y="11"/>
                  </a:lnTo>
                  <a:lnTo>
                    <a:pt x="447" y="16"/>
                  </a:lnTo>
                  <a:lnTo>
                    <a:pt x="463" y="20"/>
                  </a:lnTo>
                  <a:lnTo>
                    <a:pt x="478" y="25"/>
                  </a:lnTo>
                  <a:lnTo>
                    <a:pt x="492" y="30"/>
                  </a:lnTo>
                  <a:lnTo>
                    <a:pt x="506" y="37"/>
                  </a:lnTo>
                  <a:lnTo>
                    <a:pt x="520" y="44"/>
                  </a:lnTo>
                  <a:lnTo>
                    <a:pt x="533" y="50"/>
                  </a:lnTo>
                  <a:lnTo>
                    <a:pt x="545" y="59"/>
                  </a:lnTo>
                  <a:lnTo>
                    <a:pt x="557" y="66"/>
                  </a:lnTo>
                  <a:lnTo>
                    <a:pt x="568" y="74"/>
                  </a:lnTo>
                  <a:lnTo>
                    <a:pt x="580" y="84"/>
                  </a:lnTo>
                  <a:lnTo>
                    <a:pt x="590" y="93"/>
                  </a:lnTo>
                  <a:lnTo>
                    <a:pt x="600" y="103"/>
                  </a:lnTo>
                  <a:lnTo>
                    <a:pt x="609" y="112"/>
                  </a:lnTo>
                  <a:lnTo>
                    <a:pt x="618" y="122"/>
                  </a:lnTo>
                  <a:lnTo>
                    <a:pt x="626" y="133"/>
                  </a:lnTo>
                  <a:lnTo>
                    <a:pt x="633" y="145"/>
                  </a:lnTo>
                  <a:lnTo>
                    <a:pt x="640" y="155"/>
                  </a:lnTo>
                  <a:lnTo>
                    <a:pt x="646" y="168"/>
                  </a:lnTo>
                  <a:lnTo>
                    <a:pt x="651" y="179"/>
                  </a:lnTo>
                  <a:lnTo>
                    <a:pt x="655" y="191"/>
                  </a:lnTo>
                  <a:lnTo>
                    <a:pt x="660" y="203"/>
                  </a:lnTo>
                  <a:lnTo>
                    <a:pt x="663" y="216"/>
                  </a:lnTo>
                  <a:lnTo>
                    <a:pt x="665" y="228"/>
                  </a:lnTo>
                  <a:lnTo>
                    <a:pt x="666" y="242"/>
                  </a:lnTo>
                  <a:lnTo>
                    <a:pt x="666" y="2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0" name="Freeform 389"/>
            <p:cNvSpPr>
              <a:spLocks/>
            </p:cNvSpPr>
            <p:nvPr/>
          </p:nvSpPr>
          <p:spPr bwMode="auto">
            <a:xfrm>
              <a:off x="5414963" y="3178175"/>
              <a:ext cx="38100" cy="15875"/>
            </a:xfrm>
            <a:custGeom>
              <a:avLst/>
              <a:gdLst>
                <a:gd name="T0" fmla="*/ 326610253 w 411"/>
                <a:gd name="T1" fmla="*/ 67912014 h 180"/>
                <a:gd name="T2" fmla="*/ 319443376 w 411"/>
                <a:gd name="T3" fmla="*/ 80263907 h 180"/>
                <a:gd name="T4" fmla="*/ 307489991 w 411"/>
                <a:gd name="T5" fmla="*/ 90554519 h 180"/>
                <a:gd name="T6" fmla="*/ 289967890 w 411"/>
                <a:gd name="T7" fmla="*/ 100845154 h 180"/>
                <a:gd name="T8" fmla="*/ 266868729 w 411"/>
                <a:gd name="T9" fmla="*/ 109074574 h 180"/>
                <a:gd name="T10" fmla="*/ 241372142 w 411"/>
                <a:gd name="T11" fmla="*/ 115934953 h 180"/>
                <a:gd name="T12" fmla="*/ 211896656 w 411"/>
                <a:gd name="T13" fmla="*/ 120049664 h 180"/>
                <a:gd name="T14" fmla="*/ 180032226 w 411"/>
                <a:gd name="T15" fmla="*/ 122795421 h 180"/>
                <a:gd name="T16" fmla="*/ 146578119 w 411"/>
                <a:gd name="T17" fmla="*/ 122795421 h 180"/>
                <a:gd name="T18" fmla="*/ 114713643 w 411"/>
                <a:gd name="T19" fmla="*/ 120049664 h 180"/>
                <a:gd name="T20" fmla="*/ 85238226 w 411"/>
                <a:gd name="T21" fmla="*/ 115934953 h 180"/>
                <a:gd name="T22" fmla="*/ 59750076 w 411"/>
                <a:gd name="T23" fmla="*/ 109074574 h 180"/>
                <a:gd name="T24" fmla="*/ 38240720 w 411"/>
                <a:gd name="T25" fmla="*/ 100845154 h 180"/>
                <a:gd name="T26" fmla="*/ 20710177 w 411"/>
                <a:gd name="T27" fmla="*/ 90554519 h 180"/>
                <a:gd name="T28" fmla="*/ 7966145 w 411"/>
                <a:gd name="T29" fmla="*/ 80263907 h 180"/>
                <a:gd name="T30" fmla="*/ 799173 w 411"/>
                <a:gd name="T31" fmla="*/ 67912014 h 180"/>
                <a:gd name="T32" fmla="*/ 799173 w 411"/>
                <a:gd name="T33" fmla="*/ 55567883 h 180"/>
                <a:gd name="T34" fmla="*/ 7966145 w 411"/>
                <a:gd name="T35" fmla="*/ 43215980 h 180"/>
                <a:gd name="T36" fmla="*/ 20710177 w 411"/>
                <a:gd name="T37" fmla="*/ 32240890 h 180"/>
                <a:gd name="T38" fmla="*/ 38240720 w 411"/>
                <a:gd name="T39" fmla="*/ 22634749 h 180"/>
                <a:gd name="T40" fmla="*/ 59750076 w 411"/>
                <a:gd name="T41" fmla="*/ 14405328 h 180"/>
                <a:gd name="T42" fmla="*/ 85238226 w 411"/>
                <a:gd name="T43" fmla="*/ 7544947 h 180"/>
                <a:gd name="T44" fmla="*/ 114713643 w 411"/>
                <a:gd name="T45" fmla="*/ 2745757 h 180"/>
                <a:gd name="T46" fmla="*/ 146578119 w 411"/>
                <a:gd name="T47" fmla="*/ 684477 h 180"/>
                <a:gd name="T48" fmla="*/ 180032226 w 411"/>
                <a:gd name="T49" fmla="*/ 684477 h 180"/>
                <a:gd name="T50" fmla="*/ 211896656 w 411"/>
                <a:gd name="T51" fmla="*/ 2745757 h 180"/>
                <a:gd name="T52" fmla="*/ 241372142 w 411"/>
                <a:gd name="T53" fmla="*/ 7544947 h 180"/>
                <a:gd name="T54" fmla="*/ 266868729 w 411"/>
                <a:gd name="T55" fmla="*/ 14405328 h 180"/>
                <a:gd name="T56" fmla="*/ 289967890 w 411"/>
                <a:gd name="T57" fmla="*/ 22634749 h 180"/>
                <a:gd name="T58" fmla="*/ 307489991 w 411"/>
                <a:gd name="T59" fmla="*/ 32240890 h 180"/>
                <a:gd name="T60" fmla="*/ 319443376 w 411"/>
                <a:gd name="T61" fmla="*/ 43215980 h 180"/>
                <a:gd name="T62" fmla="*/ 326610253 w 411"/>
                <a:gd name="T63" fmla="*/ 55567883 h 18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1"/>
                <a:gd name="T97" fmla="*/ 0 h 180"/>
                <a:gd name="T98" fmla="*/ 411 w 411"/>
                <a:gd name="T99" fmla="*/ 180 h 18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1" h="180">
                  <a:moveTo>
                    <a:pt x="411" y="89"/>
                  </a:moveTo>
                  <a:lnTo>
                    <a:pt x="410" y="99"/>
                  </a:lnTo>
                  <a:lnTo>
                    <a:pt x="407" y="108"/>
                  </a:lnTo>
                  <a:lnTo>
                    <a:pt x="401" y="117"/>
                  </a:lnTo>
                  <a:lnTo>
                    <a:pt x="394" y="125"/>
                  </a:lnTo>
                  <a:lnTo>
                    <a:pt x="386" y="132"/>
                  </a:lnTo>
                  <a:lnTo>
                    <a:pt x="375" y="140"/>
                  </a:lnTo>
                  <a:lnTo>
                    <a:pt x="364" y="147"/>
                  </a:lnTo>
                  <a:lnTo>
                    <a:pt x="350" y="153"/>
                  </a:lnTo>
                  <a:lnTo>
                    <a:pt x="335" y="159"/>
                  </a:lnTo>
                  <a:lnTo>
                    <a:pt x="319" y="164"/>
                  </a:lnTo>
                  <a:lnTo>
                    <a:pt x="303" y="169"/>
                  </a:lnTo>
                  <a:lnTo>
                    <a:pt x="285" y="172"/>
                  </a:lnTo>
                  <a:lnTo>
                    <a:pt x="266" y="175"/>
                  </a:lnTo>
                  <a:lnTo>
                    <a:pt x="247" y="177"/>
                  </a:lnTo>
                  <a:lnTo>
                    <a:pt x="226" y="179"/>
                  </a:lnTo>
                  <a:lnTo>
                    <a:pt x="205" y="180"/>
                  </a:lnTo>
                  <a:lnTo>
                    <a:pt x="184" y="179"/>
                  </a:lnTo>
                  <a:lnTo>
                    <a:pt x="164" y="177"/>
                  </a:lnTo>
                  <a:lnTo>
                    <a:pt x="144" y="175"/>
                  </a:lnTo>
                  <a:lnTo>
                    <a:pt x="125" y="172"/>
                  </a:lnTo>
                  <a:lnTo>
                    <a:pt x="107" y="169"/>
                  </a:lnTo>
                  <a:lnTo>
                    <a:pt x="91" y="164"/>
                  </a:lnTo>
                  <a:lnTo>
                    <a:pt x="75" y="159"/>
                  </a:lnTo>
                  <a:lnTo>
                    <a:pt x="60" y="153"/>
                  </a:lnTo>
                  <a:lnTo>
                    <a:pt x="48" y="147"/>
                  </a:lnTo>
                  <a:lnTo>
                    <a:pt x="36" y="140"/>
                  </a:lnTo>
                  <a:lnTo>
                    <a:pt x="26" y="132"/>
                  </a:lnTo>
                  <a:lnTo>
                    <a:pt x="17" y="125"/>
                  </a:lnTo>
                  <a:lnTo>
                    <a:pt x="10" y="117"/>
                  </a:lnTo>
                  <a:lnTo>
                    <a:pt x="5" y="108"/>
                  </a:lnTo>
                  <a:lnTo>
                    <a:pt x="1" y="99"/>
                  </a:lnTo>
                  <a:lnTo>
                    <a:pt x="0" y="89"/>
                  </a:lnTo>
                  <a:lnTo>
                    <a:pt x="1" y="81"/>
                  </a:lnTo>
                  <a:lnTo>
                    <a:pt x="5" y="72"/>
                  </a:lnTo>
                  <a:lnTo>
                    <a:pt x="10" y="63"/>
                  </a:lnTo>
                  <a:lnTo>
                    <a:pt x="17" y="55"/>
                  </a:lnTo>
                  <a:lnTo>
                    <a:pt x="26" y="47"/>
                  </a:lnTo>
                  <a:lnTo>
                    <a:pt x="36" y="40"/>
                  </a:lnTo>
                  <a:lnTo>
                    <a:pt x="48" y="33"/>
                  </a:lnTo>
                  <a:lnTo>
                    <a:pt x="60" y="26"/>
                  </a:lnTo>
                  <a:lnTo>
                    <a:pt x="75" y="21"/>
                  </a:lnTo>
                  <a:lnTo>
                    <a:pt x="91" y="16"/>
                  </a:lnTo>
                  <a:lnTo>
                    <a:pt x="107" y="11"/>
                  </a:lnTo>
                  <a:lnTo>
                    <a:pt x="125" y="8"/>
                  </a:lnTo>
                  <a:lnTo>
                    <a:pt x="144" y="4"/>
                  </a:lnTo>
                  <a:lnTo>
                    <a:pt x="164" y="2"/>
                  </a:lnTo>
                  <a:lnTo>
                    <a:pt x="184" y="1"/>
                  </a:lnTo>
                  <a:lnTo>
                    <a:pt x="205" y="0"/>
                  </a:lnTo>
                  <a:lnTo>
                    <a:pt x="226" y="1"/>
                  </a:lnTo>
                  <a:lnTo>
                    <a:pt x="247" y="2"/>
                  </a:lnTo>
                  <a:lnTo>
                    <a:pt x="266" y="4"/>
                  </a:lnTo>
                  <a:lnTo>
                    <a:pt x="285" y="8"/>
                  </a:lnTo>
                  <a:lnTo>
                    <a:pt x="303" y="11"/>
                  </a:lnTo>
                  <a:lnTo>
                    <a:pt x="319" y="16"/>
                  </a:lnTo>
                  <a:lnTo>
                    <a:pt x="335" y="21"/>
                  </a:lnTo>
                  <a:lnTo>
                    <a:pt x="350" y="26"/>
                  </a:lnTo>
                  <a:lnTo>
                    <a:pt x="364" y="33"/>
                  </a:lnTo>
                  <a:lnTo>
                    <a:pt x="375" y="40"/>
                  </a:lnTo>
                  <a:lnTo>
                    <a:pt x="386" y="47"/>
                  </a:lnTo>
                  <a:lnTo>
                    <a:pt x="394" y="55"/>
                  </a:lnTo>
                  <a:lnTo>
                    <a:pt x="401" y="63"/>
                  </a:lnTo>
                  <a:lnTo>
                    <a:pt x="407" y="72"/>
                  </a:lnTo>
                  <a:lnTo>
                    <a:pt x="410" y="81"/>
                  </a:lnTo>
                  <a:lnTo>
                    <a:pt x="411" y="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1" name="Freeform 390"/>
            <p:cNvSpPr>
              <a:spLocks/>
            </p:cNvSpPr>
            <p:nvPr/>
          </p:nvSpPr>
          <p:spPr bwMode="auto">
            <a:xfrm>
              <a:off x="5307013" y="3146425"/>
              <a:ext cx="174625" cy="26988"/>
            </a:xfrm>
            <a:custGeom>
              <a:avLst/>
              <a:gdLst>
                <a:gd name="T0" fmla="*/ 690600782 w 1878"/>
                <a:gd name="T1" fmla="*/ 4999214 h 302"/>
                <a:gd name="T2" fmla="*/ 574024956 w 1878"/>
                <a:gd name="T3" fmla="*/ 9990474 h 302"/>
                <a:gd name="T4" fmla="*/ 471922731 w 1878"/>
                <a:gd name="T5" fmla="*/ 17129872 h 302"/>
                <a:gd name="T6" fmla="*/ 382686311 w 1878"/>
                <a:gd name="T7" fmla="*/ 26401592 h 302"/>
                <a:gd name="T8" fmla="*/ 305502267 w 1878"/>
                <a:gd name="T9" fmla="*/ 36400017 h 302"/>
                <a:gd name="T10" fmla="*/ 239575488 w 1878"/>
                <a:gd name="T11" fmla="*/ 47101212 h 302"/>
                <a:gd name="T12" fmla="*/ 182493817 w 1878"/>
                <a:gd name="T13" fmla="*/ 59950623 h 302"/>
                <a:gd name="T14" fmla="*/ 136669365 w 1878"/>
                <a:gd name="T15" fmla="*/ 73510836 h 302"/>
                <a:gd name="T16" fmla="*/ 98081714 w 1878"/>
                <a:gd name="T17" fmla="*/ 88492477 h 302"/>
                <a:gd name="T18" fmla="*/ 68339006 w 1878"/>
                <a:gd name="T19" fmla="*/ 103482182 h 302"/>
                <a:gd name="T20" fmla="*/ 44216296 w 1878"/>
                <a:gd name="T21" fmla="*/ 119893293 h 302"/>
                <a:gd name="T22" fmla="*/ 26526360 w 1878"/>
                <a:gd name="T23" fmla="*/ 136312446 h 302"/>
                <a:gd name="T24" fmla="*/ 14473606 w 1878"/>
                <a:gd name="T25" fmla="*/ 153434359 h 302"/>
                <a:gd name="T26" fmla="*/ 6432766 w 1878"/>
                <a:gd name="T27" fmla="*/ 170564225 h 302"/>
                <a:gd name="T28" fmla="*/ 2412298 w 1878"/>
                <a:gd name="T29" fmla="*/ 189123695 h 302"/>
                <a:gd name="T30" fmla="*/ 804131 w 1878"/>
                <a:gd name="T31" fmla="*/ 206964186 h 302"/>
                <a:gd name="T32" fmla="*/ 48236761 w 1878"/>
                <a:gd name="T33" fmla="*/ 215525277 h 302"/>
                <a:gd name="T34" fmla="*/ 50649071 w 1878"/>
                <a:gd name="T35" fmla="*/ 194825668 h 302"/>
                <a:gd name="T36" fmla="*/ 53061276 w 1878"/>
                <a:gd name="T37" fmla="*/ 182694969 h 302"/>
                <a:gd name="T38" fmla="*/ 59494039 w 1878"/>
                <a:gd name="T39" fmla="*/ 170564225 h 302"/>
                <a:gd name="T40" fmla="*/ 70751304 w 1878"/>
                <a:gd name="T41" fmla="*/ 158433571 h 302"/>
                <a:gd name="T42" fmla="*/ 86020294 w 1878"/>
                <a:gd name="T43" fmla="*/ 144873447 h 302"/>
                <a:gd name="T44" fmla="*/ 107730812 w 1878"/>
                <a:gd name="T45" fmla="*/ 132024036 h 302"/>
                <a:gd name="T46" fmla="*/ 137473403 w 1878"/>
                <a:gd name="T47" fmla="*/ 119182579 h 302"/>
                <a:gd name="T48" fmla="*/ 174461627 w 1878"/>
                <a:gd name="T49" fmla="*/ 107051835 h 302"/>
                <a:gd name="T50" fmla="*/ 221894293 w 1878"/>
                <a:gd name="T51" fmla="*/ 95631984 h 302"/>
                <a:gd name="T52" fmla="*/ 278171881 w 1878"/>
                <a:gd name="T53" fmla="*/ 84212021 h 302"/>
                <a:gd name="T54" fmla="*/ 346502309 w 1878"/>
                <a:gd name="T55" fmla="*/ 73510836 h 302"/>
                <a:gd name="T56" fmla="*/ 427706725 w 1878"/>
                <a:gd name="T57" fmla="*/ 64941882 h 302"/>
                <a:gd name="T58" fmla="*/ 521767648 w 1878"/>
                <a:gd name="T59" fmla="*/ 57091683 h 302"/>
                <a:gd name="T60" fmla="*/ 631106674 w 1878"/>
                <a:gd name="T61" fmla="*/ 50670955 h 302"/>
                <a:gd name="T62" fmla="*/ 755714876 w 1878"/>
                <a:gd name="T63" fmla="*/ 44961018 h 302"/>
                <a:gd name="T64" fmla="*/ 912486614 w 1878"/>
                <a:gd name="T65" fmla="*/ 42820745 h 302"/>
                <a:gd name="T66" fmla="*/ 1045143557 w 1878"/>
                <a:gd name="T67" fmla="*/ 46390488 h 302"/>
                <a:gd name="T68" fmla="*/ 1155287085 w 1878"/>
                <a:gd name="T69" fmla="*/ 54951411 h 302"/>
                <a:gd name="T70" fmla="*/ 1243719840 w 1878"/>
                <a:gd name="T71" fmla="*/ 67082154 h 302"/>
                <a:gd name="T72" fmla="*/ 1280698673 w 1878"/>
                <a:gd name="T73" fmla="*/ 74221550 h 302"/>
                <a:gd name="T74" fmla="*/ 1313666526 w 1878"/>
                <a:gd name="T75" fmla="*/ 82782551 h 302"/>
                <a:gd name="T76" fmla="*/ 1342605544 w 1878"/>
                <a:gd name="T77" fmla="*/ 90632749 h 302"/>
                <a:gd name="T78" fmla="*/ 1366727964 w 1878"/>
                <a:gd name="T79" fmla="*/ 99912440 h 302"/>
                <a:gd name="T80" fmla="*/ 1387625680 w 1878"/>
                <a:gd name="T81" fmla="*/ 108473352 h 302"/>
                <a:gd name="T82" fmla="*/ 1406119932 w 1878"/>
                <a:gd name="T83" fmla="*/ 117753109 h 302"/>
                <a:gd name="T84" fmla="*/ 1432645816 w 1878"/>
                <a:gd name="T85" fmla="*/ 136312446 h 302"/>
                <a:gd name="T86" fmla="*/ 1445511156 w 1878"/>
                <a:gd name="T87" fmla="*/ 148443100 h 302"/>
                <a:gd name="T88" fmla="*/ 1453552458 w 1878"/>
                <a:gd name="T89" fmla="*/ 161284557 h 302"/>
                <a:gd name="T90" fmla="*/ 1459984756 w 1878"/>
                <a:gd name="T91" fmla="*/ 174844770 h 302"/>
                <a:gd name="T92" fmla="*/ 1461593017 w 1878"/>
                <a:gd name="T93" fmla="*/ 188404850 h 302"/>
                <a:gd name="T94" fmla="*/ 1508221413 w 1878"/>
                <a:gd name="T95" fmla="*/ 176984954 h 302"/>
                <a:gd name="T96" fmla="*/ 1503397376 w 1878"/>
                <a:gd name="T97" fmla="*/ 154863828 h 302"/>
                <a:gd name="T98" fmla="*/ 1492943682 w 1878"/>
                <a:gd name="T99" fmla="*/ 134164219 h 302"/>
                <a:gd name="T100" fmla="*/ 1476870748 w 1878"/>
                <a:gd name="T101" fmla="*/ 114902034 h 302"/>
                <a:gd name="T102" fmla="*/ 1458376496 w 1878"/>
                <a:gd name="T103" fmla="*/ 98482970 h 302"/>
                <a:gd name="T104" fmla="*/ 1436666467 w 1878"/>
                <a:gd name="T105" fmla="*/ 84212021 h 302"/>
                <a:gd name="T106" fmla="*/ 1412552230 w 1878"/>
                <a:gd name="T107" fmla="*/ 71362610 h 302"/>
                <a:gd name="T108" fmla="*/ 1384409159 w 1878"/>
                <a:gd name="T109" fmla="*/ 59231867 h 302"/>
                <a:gd name="T110" fmla="*/ 1353058494 w 1878"/>
                <a:gd name="T111" fmla="*/ 49241485 h 302"/>
                <a:gd name="T112" fmla="*/ 1318491307 w 1878"/>
                <a:gd name="T113" fmla="*/ 39251003 h 302"/>
                <a:gd name="T114" fmla="*/ 1280698673 w 1878"/>
                <a:gd name="T115" fmla="*/ 29971335 h 302"/>
                <a:gd name="T116" fmla="*/ 1239699189 w 1878"/>
                <a:gd name="T117" fmla="*/ 22839887 h 302"/>
                <a:gd name="T118" fmla="*/ 1171368946 w 1878"/>
                <a:gd name="T119" fmla="*/ 13560130 h 302"/>
                <a:gd name="T120" fmla="*/ 1069257794 w 1878"/>
                <a:gd name="T121" fmla="*/ 4999214 h 302"/>
                <a:gd name="T122" fmla="*/ 952690895 w 1878"/>
                <a:gd name="T123" fmla="*/ 710714 h 302"/>
                <a:gd name="T124" fmla="*/ 823249729 w 1878"/>
                <a:gd name="T125" fmla="*/ 710714 h 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8"/>
                <a:gd name="T190" fmla="*/ 0 h 302"/>
                <a:gd name="T191" fmla="*/ 1878 w 1878"/>
                <a:gd name="T192" fmla="*/ 302 h 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8" h="302">
                  <a:moveTo>
                    <a:pt x="938" y="3"/>
                  </a:moveTo>
                  <a:lnTo>
                    <a:pt x="859" y="7"/>
                  </a:lnTo>
                  <a:lnTo>
                    <a:pt x="785" y="10"/>
                  </a:lnTo>
                  <a:lnTo>
                    <a:pt x="714" y="14"/>
                  </a:lnTo>
                  <a:lnTo>
                    <a:pt x="649" y="19"/>
                  </a:lnTo>
                  <a:lnTo>
                    <a:pt x="587" y="24"/>
                  </a:lnTo>
                  <a:lnTo>
                    <a:pt x="530" y="31"/>
                  </a:lnTo>
                  <a:lnTo>
                    <a:pt x="476" y="37"/>
                  </a:lnTo>
                  <a:lnTo>
                    <a:pt x="426" y="43"/>
                  </a:lnTo>
                  <a:lnTo>
                    <a:pt x="380" y="51"/>
                  </a:lnTo>
                  <a:lnTo>
                    <a:pt x="337" y="59"/>
                  </a:lnTo>
                  <a:lnTo>
                    <a:pt x="298" y="66"/>
                  </a:lnTo>
                  <a:lnTo>
                    <a:pt x="261" y="76"/>
                  </a:lnTo>
                  <a:lnTo>
                    <a:pt x="227" y="84"/>
                  </a:lnTo>
                  <a:lnTo>
                    <a:pt x="197" y="94"/>
                  </a:lnTo>
                  <a:lnTo>
                    <a:pt x="170" y="103"/>
                  </a:lnTo>
                  <a:lnTo>
                    <a:pt x="144" y="114"/>
                  </a:lnTo>
                  <a:lnTo>
                    <a:pt x="122" y="124"/>
                  </a:lnTo>
                  <a:lnTo>
                    <a:pt x="102" y="135"/>
                  </a:lnTo>
                  <a:lnTo>
                    <a:pt x="85" y="145"/>
                  </a:lnTo>
                  <a:lnTo>
                    <a:pt x="69" y="157"/>
                  </a:lnTo>
                  <a:lnTo>
                    <a:pt x="55" y="168"/>
                  </a:lnTo>
                  <a:lnTo>
                    <a:pt x="44" y="180"/>
                  </a:lnTo>
                  <a:lnTo>
                    <a:pt x="33" y="191"/>
                  </a:lnTo>
                  <a:lnTo>
                    <a:pt x="25" y="203"/>
                  </a:lnTo>
                  <a:lnTo>
                    <a:pt x="18" y="215"/>
                  </a:lnTo>
                  <a:lnTo>
                    <a:pt x="12" y="228"/>
                  </a:lnTo>
                  <a:lnTo>
                    <a:pt x="8" y="239"/>
                  </a:lnTo>
                  <a:lnTo>
                    <a:pt x="5" y="252"/>
                  </a:lnTo>
                  <a:lnTo>
                    <a:pt x="3" y="265"/>
                  </a:lnTo>
                  <a:lnTo>
                    <a:pt x="1" y="277"/>
                  </a:lnTo>
                  <a:lnTo>
                    <a:pt x="1" y="290"/>
                  </a:lnTo>
                  <a:lnTo>
                    <a:pt x="0" y="302"/>
                  </a:lnTo>
                  <a:lnTo>
                    <a:pt x="60" y="302"/>
                  </a:lnTo>
                  <a:lnTo>
                    <a:pt x="60" y="289"/>
                  </a:lnTo>
                  <a:lnTo>
                    <a:pt x="63" y="273"/>
                  </a:lnTo>
                  <a:lnTo>
                    <a:pt x="64" y="265"/>
                  </a:lnTo>
                  <a:lnTo>
                    <a:pt x="66" y="256"/>
                  </a:lnTo>
                  <a:lnTo>
                    <a:pt x="70" y="248"/>
                  </a:lnTo>
                  <a:lnTo>
                    <a:pt x="74" y="239"/>
                  </a:lnTo>
                  <a:lnTo>
                    <a:pt x="80" y="230"/>
                  </a:lnTo>
                  <a:lnTo>
                    <a:pt x="88" y="222"/>
                  </a:lnTo>
                  <a:lnTo>
                    <a:pt x="96" y="212"/>
                  </a:lnTo>
                  <a:lnTo>
                    <a:pt x="107" y="203"/>
                  </a:lnTo>
                  <a:lnTo>
                    <a:pt x="119" y="194"/>
                  </a:lnTo>
                  <a:lnTo>
                    <a:pt x="134" y="185"/>
                  </a:lnTo>
                  <a:lnTo>
                    <a:pt x="151" y="177"/>
                  </a:lnTo>
                  <a:lnTo>
                    <a:pt x="171" y="167"/>
                  </a:lnTo>
                  <a:lnTo>
                    <a:pt x="193" y="159"/>
                  </a:lnTo>
                  <a:lnTo>
                    <a:pt x="217" y="150"/>
                  </a:lnTo>
                  <a:lnTo>
                    <a:pt x="244" y="142"/>
                  </a:lnTo>
                  <a:lnTo>
                    <a:pt x="276" y="134"/>
                  </a:lnTo>
                  <a:lnTo>
                    <a:pt x="309" y="125"/>
                  </a:lnTo>
                  <a:lnTo>
                    <a:pt x="346" y="118"/>
                  </a:lnTo>
                  <a:lnTo>
                    <a:pt x="387" y="110"/>
                  </a:lnTo>
                  <a:lnTo>
                    <a:pt x="431" y="103"/>
                  </a:lnTo>
                  <a:lnTo>
                    <a:pt x="479" y="97"/>
                  </a:lnTo>
                  <a:lnTo>
                    <a:pt x="532" y="91"/>
                  </a:lnTo>
                  <a:lnTo>
                    <a:pt x="588" y="85"/>
                  </a:lnTo>
                  <a:lnTo>
                    <a:pt x="649" y="80"/>
                  </a:lnTo>
                  <a:lnTo>
                    <a:pt x="715" y="75"/>
                  </a:lnTo>
                  <a:lnTo>
                    <a:pt x="785" y="71"/>
                  </a:lnTo>
                  <a:lnTo>
                    <a:pt x="860" y="66"/>
                  </a:lnTo>
                  <a:lnTo>
                    <a:pt x="940" y="63"/>
                  </a:lnTo>
                  <a:lnTo>
                    <a:pt x="1042" y="61"/>
                  </a:lnTo>
                  <a:lnTo>
                    <a:pt x="1135" y="60"/>
                  </a:lnTo>
                  <a:lnTo>
                    <a:pt x="1221" y="62"/>
                  </a:lnTo>
                  <a:lnTo>
                    <a:pt x="1300" y="65"/>
                  </a:lnTo>
                  <a:lnTo>
                    <a:pt x="1372" y="71"/>
                  </a:lnTo>
                  <a:lnTo>
                    <a:pt x="1437" y="77"/>
                  </a:lnTo>
                  <a:lnTo>
                    <a:pt x="1494" y="85"/>
                  </a:lnTo>
                  <a:lnTo>
                    <a:pt x="1547" y="94"/>
                  </a:lnTo>
                  <a:lnTo>
                    <a:pt x="1571" y="99"/>
                  </a:lnTo>
                  <a:lnTo>
                    <a:pt x="1593" y="104"/>
                  </a:lnTo>
                  <a:lnTo>
                    <a:pt x="1614" y="109"/>
                  </a:lnTo>
                  <a:lnTo>
                    <a:pt x="1634" y="116"/>
                  </a:lnTo>
                  <a:lnTo>
                    <a:pt x="1652" y="121"/>
                  </a:lnTo>
                  <a:lnTo>
                    <a:pt x="1670" y="127"/>
                  </a:lnTo>
                  <a:lnTo>
                    <a:pt x="1685" y="134"/>
                  </a:lnTo>
                  <a:lnTo>
                    <a:pt x="1700" y="140"/>
                  </a:lnTo>
                  <a:lnTo>
                    <a:pt x="1714" y="146"/>
                  </a:lnTo>
                  <a:lnTo>
                    <a:pt x="1726" y="152"/>
                  </a:lnTo>
                  <a:lnTo>
                    <a:pt x="1738" y="159"/>
                  </a:lnTo>
                  <a:lnTo>
                    <a:pt x="1749" y="165"/>
                  </a:lnTo>
                  <a:lnTo>
                    <a:pt x="1767" y="179"/>
                  </a:lnTo>
                  <a:lnTo>
                    <a:pt x="1782" y="191"/>
                  </a:lnTo>
                  <a:lnTo>
                    <a:pt x="1790" y="200"/>
                  </a:lnTo>
                  <a:lnTo>
                    <a:pt x="1798" y="208"/>
                  </a:lnTo>
                  <a:lnTo>
                    <a:pt x="1804" y="217"/>
                  </a:lnTo>
                  <a:lnTo>
                    <a:pt x="1808" y="226"/>
                  </a:lnTo>
                  <a:lnTo>
                    <a:pt x="1812" y="235"/>
                  </a:lnTo>
                  <a:lnTo>
                    <a:pt x="1816" y="245"/>
                  </a:lnTo>
                  <a:lnTo>
                    <a:pt x="1817" y="254"/>
                  </a:lnTo>
                  <a:lnTo>
                    <a:pt x="1818" y="264"/>
                  </a:lnTo>
                  <a:lnTo>
                    <a:pt x="1878" y="264"/>
                  </a:lnTo>
                  <a:lnTo>
                    <a:pt x="1876" y="248"/>
                  </a:lnTo>
                  <a:lnTo>
                    <a:pt x="1874" y="232"/>
                  </a:lnTo>
                  <a:lnTo>
                    <a:pt x="1870" y="217"/>
                  </a:lnTo>
                  <a:lnTo>
                    <a:pt x="1864" y="203"/>
                  </a:lnTo>
                  <a:lnTo>
                    <a:pt x="1857" y="188"/>
                  </a:lnTo>
                  <a:lnTo>
                    <a:pt x="1847" y="174"/>
                  </a:lnTo>
                  <a:lnTo>
                    <a:pt x="1837" y="161"/>
                  </a:lnTo>
                  <a:lnTo>
                    <a:pt x="1824" y="148"/>
                  </a:lnTo>
                  <a:lnTo>
                    <a:pt x="1814" y="138"/>
                  </a:lnTo>
                  <a:lnTo>
                    <a:pt x="1801" y="127"/>
                  </a:lnTo>
                  <a:lnTo>
                    <a:pt x="1787" y="118"/>
                  </a:lnTo>
                  <a:lnTo>
                    <a:pt x="1773" y="108"/>
                  </a:lnTo>
                  <a:lnTo>
                    <a:pt x="1757" y="100"/>
                  </a:lnTo>
                  <a:lnTo>
                    <a:pt x="1740" y="92"/>
                  </a:lnTo>
                  <a:lnTo>
                    <a:pt x="1722" y="83"/>
                  </a:lnTo>
                  <a:lnTo>
                    <a:pt x="1703" y="76"/>
                  </a:lnTo>
                  <a:lnTo>
                    <a:pt x="1683" y="69"/>
                  </a:lnTo>
                  <a:lnTo>
                    <a:pt x="1662" y="61"/>
                  </a:lnTo>
                  <a:lnTo>
                    <a:pt x="1640" y="55"/>
                  </a:lnTo>
                  <a:lnTo>
                    <a:pt x="1617" y="49"/>
                  </a:lnTo>
                  <a:lnTo>
                    <a:pt x="1593" y="42"/>
                  </a:lnTo>
                  <a:lnTo>
                    <a:pt x="1568" y="37"/>
                  </a:lnTo>
                  <a:lnTo>
                    <a:pt x="1542" y="32"/>
                  </a:lnTo>
                  <a:lnTo>
                    <a:pt x="1514" y="28"/>
                  </a:lnTo>
                  <a:lnTo>
                    <a:pt x="1457" y="19"/>
                  </a:lnTo>
                  <a:lnTo>
                    <a:pt x="1395" y="12"/>
                  </a:lnTo>
                  <a:lnTo>
                    <a:pt x="1330" y="7"/>
                  </a:lnTo>
                  <a:lnTo>
                    <a:pt x="1259" y="3"/>
                  </a:lnTo>
                  <a:lnTo>
                    <a:pt x="1185" y="1"/>
                  </a:lnTo>
                  <a:lnTo>
                    <a:pt x="1107" y="0"/>
                  </a:lnTo>
                  <a:lnTo>
                    <a:pt x="1024" y="1"/>
                  </a:lnTo>
                  <a:lnTo>
                    <a:pt x="93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2" name="Freeform 391"/>
            <p:cNvSpPr>
              <a:spLocks/>
            </p:cNvSpPr>
            <p:nvPr/>
          </p:nvSpPr>
          <p:spPr bwMode="auto">
            <a:xfrm>
              <a:off x="5591176" y="3151188"/>
              <a:ext cx="61913" cy="47625"/>
            </a:xfrm>
            <a:custGeom>
              <a:avLst/>
              <a:gdLst>
                <a:gd name="T0" fmla="*/ 806172 w 665"/>
                <a:gd name="T1" fmla="*/ 228819674 h 510"/>
                <a:gd name="T2" fmla="*/ 7263838 w 665"/>
                <a:gd name="T3" fmla="*/ 259767886 h 510"/>
                <a:gd name="T4" fmla="*/ 20179168 w 665"/>
                <a:gd name="T5" fmla="*/ 289085455 h 510"/>
                <a:gd name="T6" fmla="*/ 37931346 w 665"/>
                <a:gd name="T7" fmla="*/ 315141740 h 510"/>
                <a:gd name="T8" fmla="*/ 60528850 w 665"/>
                <a:gd name="T9" fmla="*/ 340386719 h 510"/>
                <a:gd name="T10" fmla="*/ 87157016 w 665"/>
                <a:gd name="T11" fmla="*/ 361559669 h 510"/>
                <a:gd name="T12" fmla="*/ 117018367 w 665"/>
                <a:gd name="T13" fmla="*/ 380290670 h 510"/>
                <a:gd name="T14" fmla="*/ 150910368 w 665"/>
                <a:gd name="T15" fmla="*/ 394940583 h 510"/>
                <a:gd name="T16" fmla="*/ 188035531 w 665"/>
                <a:gd name="T17" fmla="*/ 405527151 h 510"/>
                <a:gd name="T18" fmla="*/ 226772898 w 665"/>
                <a:gd name="T19" fmla="*/ 412861026 h 510"/>
                <a:gd name="T20" fmla="*/ 267928735 w 665"/>
                <a:gd name="T21" fmla="*/ 415302414 h 510"/>
                <a:gd name="T22" fmla="*/ 309084572 w 665"/>
                <a:gd name="T23" fmla="*/ 412861026 h 510"/>
                <a:gd name="T24" fmla="*/ 347821986 w 665"/>
                <a:gd name="T25" fmla="*/ 405527151 h 510"/>
                <a:gd name="T26" fmla="*/ 384140976 w 665"/>
                <a:gd name="T27" fmla="*/ 394940583 h 510"/>
                <a:gd name="T28" fmla="*/ 418032885 w 665"/>
                <a:gd name="T29" fmla="*/ 380290670 h 510"/>
                <a:gd name="T30" fmla="*/ 448700384 w 665"/>
                <a:gd name="T31" fmla="*/ 361559669 h 510"/>
                <a:gd name="T32" fmla="*/ 474522471 w 665"/>
                <a:gd name="T33" fmla="*/ 340386719 h 510"/>
                <a:gd name="T34" fmla="*/ 497926135 w 665"/>
                <a:gd name="T35" fmla="*/ 315141740 h 510"/>
                <a:gd name="T36" fmla="*/ 515678122 w 665"/>
                <a:gd name="T37" fmla="*/ 289085455 h 510"/>
                <a:gd name="T38" fmla="*/ 528593635 w 665"/>
                <a:gd name="T39" fmla="*/ 259767886 h 510"/>
                <a:gd name="T40" fmla="*/ 535051205 w 665"/>
                <a:gd name="T41" fmla="*/ 228819674 h 510"/>
                <a:gd name="T42" fmla="*/ 535857470 w 665"/>
                <a:gd name="T43" fmla="*/ 197069308 h 510"/>
                <a:gd name="T44" fmla="*/ 531012058 w 665"/>
                <a:gd name="T45" fmla="*/ 166121050 h 510"/>
                <a:gd name="T46" fmla="*/ 519717641 w 665"/>
                <a:gd name="T47" fmla="*/ 136803480 h 510"/>
                <a:gd name="T48" fmla="*/ 503577813 w 665"/>
                <a:gd name="T49" fmla="*/ 109116646 h 510"/>
                <a:gd name="T50" fmla="*/ 483398465 w 665"/>
                <a:gd name="T51" fmla="*/ 83871550 h 510"/>
                <a:gd name="T52" fmla="*/ 457576377 w 665"/>
                <a:gd name="T53" fmla="*/ 61076737 h 510"/>
                <a:gd name="T54" fmla="*/ 428521409 w 665"/>
                <a:gd name="T55" fmla="*/ 42345630 h 510"/>
                <a:gd name="T56" fmla="*/ 396241379 w 665"/>
                <a:gd name="T57" fmla="*/ 26056110 h 510"/>
                <a:gd name="T58" fmla="*/ 360737312 w 665"/>
                <a:gd name="T59" fmla="*/ 13028055 h 510"/>
                <a:gd name="T60" fmla="*/ 322805977 w 665"/>
                <a:gd name="T61" fmla="*/ 4072405 h 510"/>
                <a:gd name="T62" fmla="*/ 281650140 w 665"/>
                <a:gd name="T63" fmla="*/ 811026 h 510"/>
                <a:gd name="T64" fmla="*/ 240485738 w 665"/>
                <a:gd name="T65" fmla="*/ 1630736 h 510"/>
                <a:gd name="T66" fmla="*/ 200136166 w 665"/>
                <a:gd name="T67" fmla="*/ 7325006 h 510"/>
                <a:gd name="T68" fmla="*/ 163019616 w 665"/>
                <a:gd name="T69" fmla="*/ 16289433 h 510"/>
                <a:gd name="T70" fmla="*/ 128312876 w 665"/>
                <a:gd name="T71" fmla="*/ 30948223 h 510"/>
                <a:gd name="T72" fmla="*/ 96839182 w 665"/>
                <a:gd name="T73" fmla="*/ 48048676 h 510"/>
                <a:gd name="T74" fmla="*/ 69404936 w 665"/>
                <a:gd name="T75" fmla="*/ 68401740 h 510"/>
                <a:gd name="T76" fmla="*/ 45195089 w 665"/>
                <a:gd name="T77" fmla="*/ 91205238 h 510"/>
                <a:gd name="T78" fmla="*/ 25822099 w 665"/>
                <a:gd name="T79" fmla="*/ 118072385 h 510"/>
                <a:gd name="T80" fmla="*/ 11294420 w 665"/>
                <a:gd name="T81" fmla="*/ 146578929 h 510"/>
                <a:gd name="T82" fmla="*/ 2418424 w 665"/>
                <a:gd name="T83" fmla="*/ 175896499 h 510"/>
                <a:gd name="T84" fmla="*/ 0 w 665"/>
                <a:gd name="T85" fmla="*/ 207655689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65"/>
                <a:gd name="T130" fmla="*/ 0 h 510"/>
                <a:gd name="T131" fmla="*/ 665 w 665"/>
                <a:gd name="T132" fmla="*/ 510 h 5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65" h="510">
                  <a:moveTo>
                    <a:pt x="0" y="255"/>
                  </a:moveTo>
                  <a:lnTo>
                    <a:pt x="0" y="269"/>
                  </a:lnTo>
                  <a:lnTo>
                    <a:pt x="1" y="281"/>
                  </a:lnTo>
                  <a:lnTo>
                    <a:pt x="3" y="294"/>
                  </a:lnTo>
                  <a:lnTo>
                    <a:pt x="6" y="306"/>
                  </a:lnTo>
                  <a:lnTo>
                    <a:pt x="9" y="319"/>
                  </a:lnTo>
                  <a:lnTo>
                    <a:pt x="14" y="332"/>
                  </a:lnTo>
                  <a:lnTo>
                    <a:pt x="20" y="343"/>
                  </a:lnTo>
                  <a:lnTo>
                    <a:pt x="25" y="355"/>
                  </a:lnTo>
                  <a:lnTo>
                    <a:pt x="32" y="366"/>
                  </a:lnTo>
                  <a:lnTo>
                    <a:pt x="39" y="377"/>
                  </a:lnTo>
                  <a:lnTo>
                    <a:pt x="47" y="387"/>
                  </a:lnTo>
                  <a:lnTo>
                    <a:pt x="56" y="398"/>
                  </a:lnTo>
                  <a:lnTo>
                    <a:pt x="65" y="408"/>
                  </a:lnTo>
                  <a:lnTo>
                    <a:pt x="75" y="418"/>
                  </a:lnTo>
                  <a:lnTo>
                    <a:pt x="86" y="427"/>
                  </a:lnTo>
                  <a:lnTo>
                    <a:pt x="96" y="435"/>
                  </a:lnTo>
                  <a:lnTo>
                    <a:pt x="108" y="444"/>
                  </a:lnTo>
                  <a:lnTo>
                    <a:pt x="120" y="452"/>
                  </a:lnTo>
                  <a:lnTo>
                    <a:pt x="133" y="460"/>
                  </a:lnTo>
                  <a:lnTo>
                    <a:pt x="145" y="467"/>
                  </a:lnTo>
                  <a:lnTo>
                    <a:pt x="159" y="473"/>
                  </a:lnTo>
                  <a:lnTo>
                    <a:pt x="173" y="479"/>
                  </a:lnTo>
                  <a:lnTo>
                    <a:pt x="187" y="485"/>
                  </a:lnTo>
                  <a:lnTo>
                    <a:pt x="202" y="490"/>
                  </a:lnTo>
                  <a:lnTo>
                    <a:pt x="218" y="494"/>
                  </a:lnTo>
                  <a:lnTo>
                    <a:pt x="233" y="498"/>
                  </a:lnTo>
                  <a:lnTo>
                    <a:pt x="248" y="501"/>
                  </a:lnTo>
                  <a:lnTo>
                    <a:pt x="265" y="505"/>
                  </a:lnTo>
                  <a:lnTo>
                    <a:pt x="281" y="507"/>
                  </a:lnTo>
                  <a:lnTo>
                    <a:pt x="298" y="509"/>
                  </a:lnTo>
                  <a:lnTo>
                    <a:pt x="314" y="510"/>
                  </a:lnTo>
                  <a:lnTo>
                    <a:pt x="332" y="510"/>
                  </a:lnTo>
                  <a:lnTo>
                    <a:pt x="349" y="510"/>
                  </a:lnTo>
                  <a:lnTo>
                    <a:pt x="366" y="509"/>
                  </a:lnTo>
                  <a:lnTo>
                    <a:pt x="383" y="507"/>
                  </a:lnTo>
                  <a:lnTo>
                    <a:pt x="400" y="505"/>
                  </a:lnTo>
                  <a:lnTo>
                    <a:pt x="415" y="501"/>
                  </a:lnTo>
                  <a:lnTo>
                    <a:pt x="431" y="498"/>
                  </a:lnTo>
                  <a:lnTo>
                    <a:pt x="447" y="494"/>
                  </a:lnTo>
                  <a:lnTo>
                    <a:pt x="461" y="490"/>
                  </a:lnTo>
                  <a:lnTo>
                    <a:pt x="476" y="485"/>
                  </a:lnTo>
                  <a:lnTo>
                    <a:pt x="491" y="479"/>
                  </a:lnTo>
                  <a:lnTo>
                    <a:pt x="504" y="473"/>
                  </a:lnTo>
                  <a:lnTo>
                    <a:pt x="518" y="467"/>
                  </a:lnTo>
                  <a:lnTo>
                    <a:pt x="531" y="460"/>
                  </a:lnTo>
                  <a:lnTo>
                    <a:pt x="543" y="452"/>
                  </a:lnTo>
                  <a:lnTo>
                    <a:pt x="556" y="444"/>
                  </a:lnTo>
                  <a:lnTo>
                    <a:pt x="567" y="435"/>
                  </a:lnTo>
                  <a:lnTo>
                    <a:pt x="578" y="427"/>
                  </a:lnTo>
                  <a:lnTo>
                    <a:pt x="588" y="418"/>
                  </a:lnTo>
                  <a:lnTo>
                    <a:pt x="599" y="408"/>
                  </a:lnTo>
                  <a:lnTo>
                    <a:pt x="608" y="398"/>
                  </a:lnTo>
                  <a:lnTo>
                    <a:pt x="617" y="387"/>
                  </a:lnTo>
                  <a:lnTo>
                    <a:pt x="624" y="377"/>
                  </a:lnTo>
                  <a:lnTo>
                    <a:pt x="632" y="366"/>
                  </a:lnTo>
                  <a:lnTo>
                    <a:pt x="639" y="355"/>
                  </a:lnTo>
                  <a:lnTo>
                    <a:pt x="644" y="343"/>
                  </a:lnTo>
                  <a:lnTo>
                    <a:pt x="649" y="332"/>
                  </a:lnTo>
                  <a:lnTo>
                    <a:pt x="655" y="319"/>
                  </a:lnTo>
                  <a:lnTo>
                    <a:pt x="658" y="306"/>
                  </a:lnTo>
                  <a:lnTo>
                    <a:pt x="661" y="294"/>
                  </a:lnTo>
                  <a:lnTo>
                    <a:pt x="663" y="281"/>
                  </a:lnTo>
                  <a:lnTo>
                    <a:pt x="664" y="269"/>
                  </a:lnTo>
                  <a:lnTo>
                    <a:pt x="665" y="255"/>
                  </a:lnTo>
                  <a:lnTo>
                    <a:pt x="664" y="242"/>
                  </a:lnTo>
                  <a:lnTo>
                    <a:pt x="663" y="229"/>
                  </a:lnTo>
                  <a:lnTo>
                    <a:pt x="661" y="216"/>
                  </a:lnTo>
                  <a:lnTo>
                    <a:pt x="658" y="204"/>
                  </a:lnTo>
                  <a:lnTo>
                    <a:pt x="655" y="192"/>
                  </a:lnTo>
                  <a:lnTo>
                    <a:pt x="649" y="180"/>
                  </a:lnTo>
                  <a:lnTo>
                    <a:pt x="644" y="168"/>
                  </a:lnTo>
                  <a:lnTo>
                    <a:pt x="639" y="156"/>
                  </a:lnTo>
                  <a:lnTo>
                    <a:pt x="632" y="145"/>
                  </a:lnTo>
                  <a:lnTo>
                    <a:pt x="624" y="134"/>
                  </a:lnTo>
                  <a:lnTo>
                    <a:pt x="617" y="123"/>
                  </a:lnTo>
                  <a:lnTo>
                    <a:pt x="608" y="112"/>
                  </a:lnTo>
                  <a:lnTo>
                    <a:pt x="599" y="103"/>
                  </a:lnTo>
                  <a:lnTo>
                    <a:pt x="588" y="94"/>
                  </a:lnTo>
                  <a:lnTo>
                    <a:pt x="578" y="84"/>
                  </a:lnTo>
                  <a:lnTo>
                    <a:pt x="567" y="75"/>
                  </a:lnTo>
                  <a:lnTo>
                    <a:pt x="556" y="66"/>
                  </a:lnTo>
                  <a:lnTo>
                    <a:pt x="543" y="59"/>
                  </a:lnTo>
                  <a:lnTo>
                    <a:pt x="531" y="52"/>
                  </a:lnTo>
                  <a:lnTo>
                    <a:pt x="518" y="44"/>
                  </a:lnTo>
                  <a:lnTo>
                    <a:pt x="504" y="38"/>
                  </a:lnTo>
                  <a:lnTo>
                    <a:pt x="491" y="32"/>
                  </a:lnTo>
                  <a:lnTo>
                    <a:pt x="476" y="25"/>
                  </a:lnTo>
                  <a:lnTo>
                    <a:pt x="461" y="20"/>
                  </a:lnTo>
                  <a:lnTo>
                    <a:pt x="447" y="16"/>
                  </a:lnTo>
                  <a:lnTo>
                    <a:pt x="431" y="12"/>
                  </a:lnTo>
                  <a:lnTo>
                    <a:pt x="415" y="9"/>
                  </a:lnTo>
                  <a:lnTo>
                    <a:pt x="400" y="5"/>
                  </a:lnTo>
                  <a:lnTo>
                    <a:pt x="383" y="3"/>
                  </a:lnTo>
                  <a:lnTo>
                    <a:pt x="366" y="2"/>
                  </a:lnTo>
                  <a:lnTo>
                    <a:pt x="34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8" y="2"/>
                  </a:lnTo>
                  <a:lnTo>
                    <a:pt x="281" y="3"/>
                  </a:lnTo>
                  <a:lnTo>
                    <a:pt x="265" y="5"/>
                  </a:lnTo>
                  <a:lnTo>
                    <a:pt x="248" y="9"/>
                  </a:lnTo>
                  <a:lnTo>
                    <a:pt x="233" y="12"/>
                  </a:lnTo>
                  <a:lnTo>
                    <a:pt x="218" y="16"/>
                  </a:lnTo>
                  <a:lnTo>
                    <a:pt x="202" y="20"/>
                  </a:lnTo>
                  <a:lnTo>
                    <a:pt x="187" y="25"/>
                  </a:lnTo>
                  <a:lnTo>
                    <a:pt x="173" y="32"/>
                  </a:lnTo>
                  <a:lnTo>
                    <a:pt x="159" y="38"/>
                  </a:lnTo>
                  <a:lnTo>
                    <a:pt x="145" y="44"/>
                  </a:lnTo>
                  <a:lnTo>
                    <a:pt x="133" y="52"/>
                  </a:lnTo>
                  <a:lnTo>
                    <a:pt x="120" y="59"/>
                  </a:lnTo>
                  <a:lnTo>
                    <a:pt x="108" y="66"/>
                  </a:lnTo>
                  <a:lnTo>
                    <a:pt x="96" y="75"/>
                  </a:lnTo>
                  <a:lnTo>
                    <a:pt x="86" y="84"/>
                  </a:lnTo>
                  <a:lnTo>
                    <a:pt x="75" y="94"/>
                  </a:lnTo>
                  <a:lnTo>
                    <a:pt x="65" y="103"/>
                  </a:lnTo>
                  <a:lnTo>
                    <a:pt x="56" y="112"/>
                  </a:lnTo>
                  <a:lnTo>
                    <a:pt x="47" y="123"/>
                  </a:lnTo>
                  <a:lnTo>
                    <a:pt x="39" y="134"/>
                  </a:lnTo>
                  <a:lnTo>
                    <a:pt x="32" y="145"/>
                  </a:lnTo>
                  <a:lnTo>
                    <a:pt x="25" y="156"/>
                  </a:lnTo>
                  <a:lnTo>
                    <a:pt x="20" y="168"/>
                  </a:lnTo>
                  <a:lnTo>
                    <a:pt x="14" y="180"/>
                  </a:lnTo>
                  <a:lnTo>
                    <a:pt x="9" y="192"/>
                  </a:lnTo>
                  <a:lnTo>
                    <a:pt x="6" y="204"/>
                  </a:lnTo>
                  <a:lnTo>
                    <a:pt x="3" y="216"/>
                  </a:lnTo>
                  <a:lnTo>
                    <a:pt x="1" y="229"/>
                  </a:lnTo>
                  <a:lnTo>
                    <a:pt x="0" y="24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3" name="Freeform 392"/>
            <p:cNvSpPr>
              <a:spLocks/>
            </p:cNvSpPr>
            <p:nvPr/>
          </p:nvSpPr>
          <p:spPr bwMode="auto">
            <a:xfrm>
              <a:off x="5602288" y="3181350"/>
              <a:ext cx="38100" cy="15875"/>
            </a:xfrm>
            <a:custGeom>
              <a:avLst/>
              <a:gdLst>
                <a:gd name="T0" fmla="*/ 806994 w 409"/>
                <a:gd name="T1" fmla="*/ 68358281 h 179"/>
                <a:gd name="T2" fmla="*/ 6464891 w 409"/>
                <a:gd name="T3" fmla="*/ 80919304 h 179"/>
                <a:gd name="T4" fmla="*/ 19403240 w 409"/>
                <a:gd name="T5" fmla="*/ 92080312 h 179"/>
                <a:gd name="T6" fmla="*/ 37183831 w 409"/>
                <a:gd name="T7" fmla="*/ 101841327 h 179"/>
                <a:gd name="T8" fmla="*/ 59815236 w 409"/>
                <a:gd name="T9" fmla="*/ 110910118 h 179"/>
                <a:gd name="T10" fmla="*/ 86490351 w 409"/>
                <a:gd name="T11" fmla="*/ 117886779 h 179"/>
                <a:gd name="T12" fmla="*/ 115595319 w 409"/>
                <a:gd name="T13" fmla="*/ 122071126 h 179"/>
                <a:gd name="T14" fmla="*/ 147928329 w 409"/>
                <a:gd name="T15" fmla="*/ 124863351 h 179"/>
                <a:gd name="T16" fmla="*/ 181884083 w 409"/>
                <a:gd name="T17" fmla="*/ 124863351 h 179"/>
                <a:gd name="T18" fmla="*/ 214217046 w 409"/>
                <a:gd name="T19" fmla="*/ 122071126 h 179"/>
                <a:gd name="T20" fmla="*/ 244128984 w 409"/>
                <a:gd name="T21" fmla="*/ 117886779 h 179"/>
                <a:gd name="T22" fmla="*/ 270804193 w 409"/>
                <a:gd name="T23" fmla="*/ 110910118 h 179"/>
                <a:gd name="T24" fmla="*/ 292628500 w 409"/>
                <a:gd name="T25" fmla="*/ 101841327 h 179"/>
                <a:gd name="T26" fmla="*/ 310408991 w 409"/>
                <a:gd name="T27" fmla="*/ 92080312 h 179"/>
                <a:gd name="T28" fmla="*/ 323347524 w 409"/>
                <a:gd name="T29" fmla="*/ 80919304 h 179"/>
                <a:gd name="T30" fmla="*/ 329812412 w 409"/>
                <a:gd name="T31" fmla="*/ 68358281 h 179"/>
                <a:gd name="T32" fmla="*/ 329812412 w 409"/>
                <a:gd name="T33" fmla="*/ 55805063 h 179"/>
                <a:gd name="T34" fmla="*/ 323347524 w 409"/>
                <a:gd name="T35" fmla="*/ 43944036 h 179"/>
                <a:gd name="T36" fmla="*/ 310408991 w 409"/>
                <a:gd name="T37" fmla="*/ 32783028 h 179"/>
                <a:gd name="T38" fmla="*/ 292628500 w 409"/>
                <a:gd name="T39" fmla="*/ 22322022 h 179"/>
                <a:gd name="T40" fmla="*/ 270804193 w 409"/>
                <a:gd name="T41" fmla="*/ 14645353 h 179"/>
                <a:gd name="T42" fmla="*/ 244128984 w 409"/>
                <a:gd name="T43" fmla="*/ 7676671 h 179"/>
                <a:gd name="T44" fmla="*/ 214217046 w 409"/>
                <a:gd name="T45" fmla="*/ 2792226 h 179"/>
                <a:gd name="T46" fmla="*/ 181884083 w 409"/>
                <a:gd name="T47" fmla="*/ 700008 h 179"/>
                <a:gd name="T48" fmla="*/ 147928329 w 409"/>
                <a:gd name="T49" fmla="*/ 700008 h 179"/>
                <a:gd name="T50" fmla="*/ 115595319 w 409"/>
                <a:gd name="T51" fmla="*/ 2792226 h 179"/>
                <a:gd name="T52" fmla="*/ 86490351 w 409"/>
                <a:gd name="T53" fmla="*/ 7676671 h 179"/>
                <a:gd name="T54" fmla="*/ 59815236 w 409"/>
                <a:gd name="T55" fmla="*/ 14645353 h 179"/>
                <a:gd name="T56" fmla="*/ 37183831 w 409"/>
                <a:gd name="T57" fmla="*/ 22322022 h 179"/>
                <a:gd name="T58" fmla="*/ 19403240 w 409"/>
                <a:gd name="T59" fmla="*/ 32783028 h 179"/>
                <a:gd name="T60" fmla="*/ 6464891 w 409"/>
                <a:gd name="T61" fmla="*/ 43944036 h 179"/>
                <a:gd name="T62" fmla="*/ 806994 w 409"/>
                <a:gd name="T63" fmla="*/ 55805063 h 1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09"/>
                <a:gd name="T97" fmla="*/ 0 h 179"/>
                <a:gd name="T98" fmla="*/ 409 w 409"/>
                <a:gd name="T99" fmla="*/ 179 h 1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09" h="179">
                  <a:moveTo>
                    <a:pt x="0" y="90"/>
                  </a:moveTo>
                  <a:lnTo>
                    <a:pt x="1" y="98"/>
                  </a:lnTo>
                  <a:lnTo>
                    <a:pt x="3" y="108"/>
                  </a:lnTo>
                  <a:lnTo>
                    <a:pt x="8" y="116"/>
                  </a:lnTo>
                  <a:lnTo>
                    <a:pt x="15" y="124"/>
                  </a:lnTo>
                  <a:lnTo>
                    <a:pt x="24" y="132"/>
                  </a:lnTo>
                  <a:lnTo>
                    <a:pt x="34" y="140"/>
                  </a:lnTo>
                  <a:lnTo>
                    <a:pt x="46" y="146"/>
                  </a:lnTo>
                  <a:lnTo>
                    <a:pt x="59" y="153"/>
                  </a:lnTo>
                  <a:lnTo>
                    <a:pt x="74" y="159"/>
                  </a:lnTo>
                  <a:lnTo>
                    <a:pt x="90" y="164"/>
                  </a:lnTo>
                  <a:lnTo>
                    <a:pt x="107" y="169"/>
                  </a:lnTo>
                  <a:lnTo>
                    <a:pt x="125" y="172"/>
                  </a:lnTo>
                  <a:lnTo>
                    <a:pt x="143" y="175"/>
                  </a:lnTo>
                  <a:lnTo>
                    <a:pt x="162" y="177"/>
                  </a:lnTo>
                  <a:lnTo>
                    <a:pt x="183" y="179"/>
                  </a:lnTo>
                  <a:lnTo>
                    <a:pt x="204" y="179"/>
                  </a:lnTo>
                  <a:lnTo>
                    <a:pt x="225" y="179"/>
                  </a:lnTo>
                  <a:lnTo>
                    <a:pt x="245" y="177"/>
                  </a:lnTo>
                  <a:lnTo>
                    <a:pt x="265" y="175"/>
                  </a:lnTo>
                  <a:lnTo>
                    <a:pt x="284" y="172"/>
                  </a:lnTo>
                  <a:lnTo>
                    <a:pt x="302" y="169"/>
                  </a:lnTo>
                  <a:lnTo>
                    <a:pt x="319" y="164"/>
                  </a:lnTo>
                  <a:lnTo>
                    <a:pt x="335" y="159"/>
                  </a:lnTo>
                  <a:lnTo>
                    <a:pt x="349" y="153"/>
                  </a:lnTo>
                  <a:lnTo>
                    <a:pt x="362" y="146"/>
                  </a:lnTo>
                  <a:lnTo>
                    <a:pt x="374" y="140"/>
                  </a:lnTo>
                  <a:lnTo>
                    <a:pt x="384" y="132"/>
                  </a:lnTo>
                  <a:lnTo>
                    <a:pt x="393" y="124"/>
                  </a:lnTo>
                  <a:lnTo>
                    <a:pt x="400" y="116"/>
                  </a:lnTo>
                  <a:lnTo>
                    <a:pt x="405" y="108"/>
                  </a:lnTo>
                  <a:lnTo>
                    <a:pt x="408" y="98"/>
                  </a:lnTo>
                  <a:lnTo>
                    <a:pt x="409" y="90"/>
                  </a:lnTo>
                  <a:lnTo>
                    <a:pt x="408" y="80"/>
                  </a:lnTo>
                  <a:lnTo>
                    <a:pt x="405" y="72"/>
                  </a:lnTo>
                  <a:lnTo>
                    <a:pt x="400" y="63"/>
                  </a:lnTo>
                  <a:lnTo>
                    <a:pt x="393" y="54"/>
                  </a:lnTo>
                  <a:lnTo>
                    <a:pt x="384" y="47"/>
                  </a:lnTo>
                  <a:lnTo>
                    <a:pt x="374" y="40"/>
                  </a:lnTo>
                  <a:lnTo>
                    <a:pt x="362" y="32"/>
                  </a:lnTo>
                  <a:lnTo>
                    <a:pt x="349" y="26"/>
                  </a:lnTo>
                  <a:lnTo>
                    <a:pt x="335" y="21"/>
                  </a:lnTo>
                  <a:lnTo>
                    <a:pt x="319" y="15"/>
                  </a:lnTo>
                  <a:lnTo>
                    <a:pt x="302" y="11"/>
                  </a:lnTo>
                  <a:lnTo>
                    <a:pt x="284" y="7"/>
                  </a:lnTo>
                  <a:lnTo>
                    <a:pt x="265" y="4"/>
                  </a:lnTo>
                  <a:lnTo>
                    <a:pt x="245" y="2"/>
                  </a:lnTo>
                  <a:lnTo>
                    <a:pt x="225" y="1"/>
                  </a:lnTo>
                  <a:lnTo>
                    <a:pt x="204" y="0"/>
                  </a:lnTo>
                  <a:lnTo>
                    <a:pt x="183" y="1"/>
                  </a:lnTo>
                  <a:lnTo>
                    <a:pt x="162" y="2"/>
                  </a:lnTo>
                  <a:lnTo>
                    <a:pt x="143" y="4"/>
                  </a:lnTo>
                  <a:lnTo>
                    <a:pt x="125" y="7"/>
                  </a:lnTo>
                  <a:lnTo>
                    <a:pt x="107" y="11"/>
                  </a:lnTo>
                  <a:lnTo>
                    <a:pt x="90" y="15"/>
                  </a:lnTo>
                  <a:lnTo>
                    <a:pt x="74" y="21"/>
                  </a:lnTo>
                  <a:lnTo>
                    <a:pt x="59" y="26"/>
                  </a:lnTo>
                  <a:lnTo>
                    <a:pt x="46" y="32"/>
                  </a:lnTo>
                  <a:lnTo>
                    <a:pt x="34" y="40"/>
                  </a:lnTo>
                  <a:lnTo>
                    <a:pt x="24" y="47"/>
                  </a:lnTo>
                  <a:lnTo>
                    <a:pt x="15" y="54"/>
                  </a:lnTo>
                  <a:lnTo>
                    <a:pt x="8" y="63"/>
                  </a:lnTo>
                  <a:lnTo>
                    <a:pt x="3" y="72"/>
                  </a:lnTo>
                  <a:lnTo>
                    <a:pt x="1" y="8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4" name="Freeform 393"/>
            <p:cNvSpPr>
              <a:spLocks/>
            </p:cNvSpPr>
            <p:nvPr/>
          </p:nvSpPr>
          <p:spPr bwMode="auto">
            <a:xfrm>
              <a:off x="5564188" y="3148013"/>
              <a:ext cx="176213" cy="26988"/>
            </a:xfrm>
            <a:custGeom>
              <a:avLst/>
              <a:gdLst>
                <a:gd name="T0" fmla="*/ 33041817 w 1878"/>
                <a:gd name="T1" fmla="*/ 114902034 h 302"/>
                <a:gd name="T2" fmla="*/ 17344033 w 1878"/>
                <a:gd name="T3" fmla="*/ 134164219 h 302"/>
                <a:gd name="T4" fmla="*/ 6611836 w 1878"/>
                <a:gd name="T5" fmla="*/ 154863828 h 302"/>
                <a:gd name="T6" fmla="*/ 827582 w 1878"/>
                <a:gd name="T7" fmla="*/ 176984954 h 302"/>
                <a:gd name="T8" fmla="*/ 49567095 w 1878"/>
                <a:gd name="T9" fmla="*/ 187694226 h 302"/>
                <a:gd name="T10" fmla="*/ 52041020 w 1878"/>
                <a:gd name="T11" fmla="*/ 174844770 h 302"/>
                <a:gd name="T12" fmla="*/ 56997689 w 1878"/>
                <a:gd name="T13" fmla="*/ 161284557 h 302"/>
                <a:gd name="T14" fmla="*/ 66083541 w 1878"/>
                <a:gd name="T15" fmla="*/ 148443100 h 302"/>
                <a:gd name="T16" fmla="*/ 78479719 w 1878"/>
                <a:gd name="T17" fmla="*/ 136312446 h 302"/>
                <a:gd name="T18" fmla="*/ 106564784 w 1878"/>
                <a:gd name="T19" fmla="*/ 117753109 h 302"/>
                <a:gd name="T20" fmla="*/ 124736393 w 1878"/>
                <a:gd name="T21" fmla="*/ 108473352 h 302"/>
                <a:gd name="T22" fmla="*/ 146218422 w 1878"/>
                <a:gd name="T23" fmla="*/ 99912440 h 302"/>
                <a:gd name="T24" fmla="*/ 171829540 w 1878"/>
                <a:gd name="T25" fmla="*/ 90632749 h 302"/>
                <a:gd name="T26" fmla="*/ 201569698 w 1878"/>
                <a:gd name="T27" fmla="*/ 82782551 h 302"/>
                <a:gd name="T28" fmla="*/ 234611597 w 1878"/>
                <a:gd name="T29" fmla="*/ 74221550 h 302"/>
                <a:gd name="T30" fmla="*/ 273437560 w 1878"/>
                <a:gd name="T31" fmla="*/ 66371352 h 302"/>
                <a:gd name="T32" fmla="*/ 363477125 w 1878"/>
                <a:gd name="T33" fmla="*/ 54951411 h 302"/>
                <a:gd name="T34" fmla="*/ 476653789 w 1878"/>
                <a:gd name="T35" fmla="*/ 46390488 h 302"/>
                <a:gd name="T36" fmla="*/ 612958544 w 1878"/>
                <a:gd name="T37" fmla="*/ 42820745 h 302"/>
                <a:gd name="T38" fmla="*/ 774874791 w 1878"/>
                <a:gd name="T39" fmla="*/ 44961018 h 302"/>
                <a:gd name="T40" fmla="*/ 902093601 w 1878"/>
                <a:gd name="T41" fmla="*/ 49952199 h 302"/>
                <a:gd name="T42" fmla="*/ 1014433769 w 1878"/>
                <a:gd name="T43" fmla="*/ 56380881 h 302"/>
                <a:gd name="T44" fmla="*/ 1111093799 w 1878"/>
                <a:gd name="T45" fmla="*/ 64231079 h 302"/>
                <a:gd name="T46" fmla="*/ 1194522282 w 1878"/>
                <a:gd name="T47" fmla="*/ 73510836 h 302"/>
                <a:gd name="T48" fmla="*/ 1264743238 w 1878"/>
                <a:gd name="T49" fmla="*/ 84212021 h 302"/>
                <a:gd name="T50" fmla="*/ 1323396067 w 1878"/>
                <a:gd name="T51" fmla="*/ 94913228 h 302"/>
                <a:gd name="T52" fmla="*/ 1371307975 w 1878"/>
                <a:gd name="T53" fmla="*/ 107051835 h 302"/>
                <a:gd name="T54" fmla="*/ 1410134126 w 1878"/>
                <a:gd name="T55" fmla="*/ 119182579 h 302"/>
                <a:gd name="T56" fmla="*/ 1439874519 w 1878"/>
                <a:gd name="T57" fmla="*/ 132024036 h 302"/>
                <a:gd name="T58" fmla="*/ 1462175310 w 1878"/>
                <a:gd name="T59" fmla="*/ 144873447 h 302"/>
                <a:gd name="T60" fmla="*/ 1478700670 w 1878"/>
                <a:gd name="T61" fmla="*/ 157714815 h 302"/>
                <a:gd name="T62" fmla="*/ 1489441590 w 1878"/>
                <a:gd name="T63" fmla="*/ 169853512 h 302"/>
                <a:gd name="T64" fmla="*/ 1496044228 w 1878"/>
                <a:gd name="T65" fmla="*/ 182694969 h 302"/>
                <a:gd name="T66" fmla="*/ 1500182511 w 1878"/>
                <a:gd name="T67" fmla="*/ 194825668 h 302"/>
                <a:gd name="T68" fmla="*/ 1501828667 w 1878"/>
                <a:gd name="T69" fmla="*/ 215525277 h 302"/>
                <a:gd name="T70" fmla="*/ 1551395738 w 1878"/>
                <a:gd name="T71" fmla="*/ 206964186 h 302"/>
                <a:gd name="T72" fmla="*/ 1548921626 w 1878"/>
                <a:gd name="T73" fmla="*/ 188404850 h 302"/>
                <a:gd name="T74" fmla="*/ 1543965144 w 1878"/>
                <a:gd name="T75" fmla="*/ 170564225 h 302"/>
                <a:gd name="T76" fmla="*/ 1536525542 w 1878"/>
                <a:gd name="T77" fmla="*/ 153434359 h 302"/>
                <a:gd name="T78" fmla="*/ 1523310508 w 1878"/>
                <a:gd name="T79" fmla="*/ 136312446 h 302"/>
                <a:gd name="T80" fmla="*/ 1505957942 w 1878"/>
                <a:gd name="T81" fmla="*/ 119893293 h 302"/>
                <a:gd name="T82" fmla="*/ 1482001988 w 1878"/>
                <a:gd name="T83" fmla="*/ 103482182 h 302"/>
                <a:gd name="T84" fmla="*/ 1450615440 w 1878"/>
                <a:gd name="T85" fmla="*/ 88492477 h 302"/>
                <a:gd name="T86" fmla="*/ 1411789289 w 1878"/>
                <a:gd name="T87" fmla="*/ 73510836 h 302"/>
                <a:gd name="T88" fmla="*/ 1363050175 w 1878"/>
                <a:gd name="T89" fmla="*/ 59950623 h 302"/>
                <a:gd name="T90" fmla="*/ 1305224552 w 1878"/>
                <a:gd name="T91" fmla="*/ 47101212 h 302"/>
                <a:gd name="T92" fmla="*/ 1237485966 w 1878"/>
                <a:gd name="T93" fmla="*/ 36400017 h 302"/>
                <a:gd name="T94" fmla="*/ 1157351295 w 1878"/>
                <a:gd name="T95" fmla="*/ 26401592 h 302"/>
                <a:gd name="T96" fmla="*/ 1065656004 w 1878"/>
                <a:gd name="T97" fmla="*/ 17129872 h 302"/>
                <a:gd name="T98" fmla="*/ 960738173 w 1878"/>
                <a:gd name="T99" fmla="*/ 9990474 h 302"/>
                <a:gd name="T100" fmla="*/ 841785609 w 1878"/>
                <a:gd name="T101" fmla="*/ 4280457 h 302"/>
                <a:gd name="T102" fmla="*/ 704653460 w 1878"/>
                <a:gd name="T103" fmla="*/ 0 h 302"/>
                <a:gd name="T104" fmla="*/ 571649649 w 1878"/>
                <a:gd name="T105" fmla="*/ 0 h 302"/>
                <a:gd name="T106" fmla="*/ 453525417 w 1878"/>
                <a:gd name="T107" fmla="*/ 4280457 h 302"/>
                <a:gd name="T108" fmla="*/ 346960586 w 1878"/>
                <a:gd name="T109" fmla="*/ 13560130 h 302"/>
                <a:gd name="T110" fmla="*/ 276739067 w 1878"/>
                <a:gd name="T111" fmla="*/ 22839887 h 302"/>
                <a:gd name="T112" fmla="*/ 234611597 w 1878"/>
                <a:gd name="T113" fmla="*/ 29971335 h 302"/>
                <a:gd name="T114" fmla="*/ 195785494 w 1878"/>
                <a:gd name="T115" fmla="*/ 39251003 h 302"/>
                <a:gd name="T116" fmla="*/ 160260943 w 1878"/>
                <a:gd name="T117" fmla="*/ 48530682 h 302"/>
                <a:gd name="T118" fmla="*/ 128874395 w 1878"/>
                <a:gd name="T119" fmla="*/ 59231867 h 302"/>
                <a:gd name="T120" fmla="*/ 99952951 w 1878"/>
                <a:gd name="T121" fmla="*/ 71362610 h 302"/>
                <a:gd name="T122" fmla="*/ 75178212 w 1878"/>
                <a:gd name="T123" fmla="*/ 84212021 h 302"/>
                <a:gd name="T124" fmla="*/ 53696183 w 1878"/>
                <a:gd name="T125" fmla="*/ 98482970 h 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8"/>
                <a:gd name="T190" fmla="*/ 0 h 302"/>
                <a:gd name="T191" fmla="*/ 1878 w 1878"/>
                <a:gd name="T192" fmla="*/ 302 h 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8" h="302">
                  <a:moveTo>
                    <a:pt x="53" y="148"/>
                  </a:moveTo>
                  <a:lnTo>
                    <a:pt x="40" y="161"/>
                  </a:lnTo>
                  <a:lnTo>
                    <a:pt x="30" y="174"/>
                  </a:lnTo>
                  <a:lnTo>
                    <a:pt x="21" y="188"/>
                  </a:lnTo>
                  <a:lnTo>
                    <a:pt x="13" y="203"/>
                  </a:lnTo>
                  <a:lnTo>
                    <a:pt x="8" y="217"/>
                  </a:lnTo>
                  <a:lnTo>
                    <a:pt x="4" y="232"/>
                  </a:lnTo>
                  <a:lnTo>
                    <a:pt x="1" y="248"/>
                  </a:lnTo>
                  <a:lnTo>
                    <a:pt x="0" y="263"/>
                  </a:lnTo>
                  <a:lnTo>
                    <a:pt x="60" y="263"/>
                  </a:lnTo>
                  <a:lnTo>
                    <a:pt x="60" y="254"/>
                  </a:lnTo>
                  <a:lnTo>
                    <a:pt x="63" y="245"/>
                  </a:lnTo>
                  <a:lnTo>
                    <a:pt x="66" y="235"/>
                  </a:lnTo>
                  <a:lnTo>
                    <a:pt x="69" y="226"/>
                  </a:lnTo>
                  <a:lnTo>
                    <a:pt x="74" y="217"/>
                  </a:lnTo>
                  <a:lnTo>
                    <a:pt x="80" y="208"/>
                  </a:lnTo>
                  <a:lnTo>
                    <a:pt x="87" y="199"/>
                  </a:lnTo>
                  <a:lnTo>
                    <a:pt x="95" y="191"/>
                  </a:lnTo>
                  <a:lnTo>
                    <a:pt x="110" y="178"/>
                  </a:lnTo>
                  <a:lnTo>
                    <a:pt x="129" y="165"/>
                  </a:lnTo>
                  <a:lnTo>
                    <a:pt x="139" y="159"/>
                  </a:lnTo>
                  <a:lnTo>
                    <a:pt x="151" y="152"/>
                  </a:lnTo>
                  <a:lnTo>
                    <a:pt x="163" y="146"/>
                  </a:lnTo>
                  <a:lnTo>
                    <a:pt x="177" y="140"/>
                  </a:lnTo>
                  <a:lnTo>
                    <a:pt x="192" y="133"/>
                  </a:lnTo>
                  <a:lnTo>
                    <a:pt x="208" y="127"/>
                  </a:lnTo>
                  <a:lnTo>
                    <a:pt x="225" y="121"/>
                  </a:lnTo>
                  <a:lnTo>
                    <a:pt x="244" y="116"/>
                  </a:lnTo>
                  <a:lnTo>
                    <a:pt x="263" y="109"/>
                  </a:lnTo>
                  <a:lnTo>
                    <a:pt x="284" y="104"/>
                  </a:lnTo>
                  <a:lnTo>
                    <a:pt x="307" y="99"/>
                  </a:lnTo>
                  <a:lnTo>
                    <a:pt x="331" y="93"/>
                  </a:lnTo>
                  <a:lnTo>
                    <a:pt x="383" y="85"/>
                  </a:lnTo>
                  <a:lnTo>
                    <a:pt x="440" y="77"/>
                  </a:lnTo>
                  <a:lnTo>
                    <a:pt x="506" y="70"/>
                  </a:lnTo>
                  <a:lnTo>
                    <a:pt x="577" y="65"/>
                  </a:lnTo>
                  <a:lnTo>
                    <a:pt x="656" y="62"/>
                  </a:lnTo>
                  <a:lnTo>
                    <a:pt x="742" y="60"/>
                  </a:lnTo>
                  <a:lnTo>
                    <a:pt x="835" y="61"/>
                  </a:lnTo>
                  <a:lnTo>
                    <a:pt x="938" y="63"/>
                  </a:lnTo>
                  <a:lnTo>
                    <a:pt x="1018" y="66"/>
                  </a:lnTo>
                  <a:lnTo>
                    <a:pt x="1092" y="70"/>
                  </a:lnTo>
                  <a:lnTo>
                    <a:pt x="1163" y="75"/>
                  </a:lnTo>
                  <a:lnTo>
                    <a:pt x="1228" y="79"/>
                  </a:lnTo>
                  <a:lnTo>
                    <a:pt x="1289" y="84"/>
                  </a:lnTo>
                  <a:lnTo>
                    <a:pt x="1345" y="90"/>
                  </a:lnTo>
                  <a:lnTo>
                    <a:pt x="1398" y="97"/>
                  </a:lnTo>
                  <a:lnTo>
                    <a:pt x="1446" y="103"/>
                  </a:lnTo>
                  <a:lnTo>
                    <a:pt x="1490" y="110"/>
                  </a:lnTo>
                  <a:lnTo>
                    <a:pt x="1531" y="118"/>
                  </a:lnTo>
                  <a:lnTo>
                    <a:pt x="1569" y="125"/>
                  </a:lnTo>
                  <a:lnTo>
                    <a:pt x="1602" y="133"/>
                  </a:lnTo>
                  <a:lnTo>
                    <a:pt x="1633" y="142"/>
                  </a:lnTo>
                  <a:lnTo>
                    <a:pt x="1660" y="150"/>
                  </a:lnTo>
                  <a:lnTo>
                    <a:pt x="1685" y="159"/>
                  </a:lnTo>
                  <a:lnTo>
                    <a:pt x="1707" y="167"/>
                  </a:lnTo>
                  <a:lnTo>
                    <a:pt x="1726" y="176"/>
                  </a:lnTo>
                  <a:lnTo>
                    <a:pt x="1743" y="185"/>
                  </a:lnTo>
                  <a:lnTo>
                    <a:pt x="1758" y="194"/>
                  </a:lnTo>
                  <a:lnTo>
                    <a:pt x="1770" y="203"/>
                  </a:lnTo>
                  <a:lnTo>
                    <a:pt x="1781" y="212"/>
                  </a:lnTo>
                  <a:lnTo>
                    <a:pt x="1790" y="221"/>
                  </a:lnTo>
                  <a:lnTo>
                    <a:pt x="1798" y="230"/>
                  </a:lnTo>
                  <a:lnTo>
                    <a:pt x="1803" y="238"/>
                  </a:lnTo>
                  <a:lnTo>
                    <a:pt x="1808" y="248"/>
                  </a:lnTo>
                  <a:lnTo>
                    <a:pt x="1811" y="256"/>
                  </a:lnTo>
                  <a:lnTo>
                    <a:pt x="1813" y="264"/>
                  </a:lnTo>
                  <a:lnTo>
                    <a:pt x="1816" y="273"/>
                  </a:lnTo>
                  <a:lnTo>
                    <a:pt x="1817" y="289"/>
                  </a:lnTo>
                  <a:lnTo>
                    <a:pt x="1818" y="302"/>
                  </a:lnTo>
                  <a:lnTo>
                    <a:pt x="1878" y="302"/>
                  </a:lnTo>
                  <a:lnTo>
                    <a:pt x="1878" y="290"/>
                  </a:lnTo>
                  <a:lnTo>
                    <a:pt x="1876" y="277"/>
                  </a:lnTo>
                  <a:lnTo>
                    <a:pt x="1875" y="264"/>
                  </a:lnTo>
                  <a:lnTo>
                    <a:pt x="1872" y="252"/>
                  </a:lnTo>
                  <a:lnTo>
                    <a:pt x="1869" y="239"/>
                  </a:lnTo>
                  <a:lnTo>
                    <a:pt x="1865" y="228"/>
                  </a:lnTo>
                  <a:lnTo>
                    <a:pt x="1860" y="215"/>
                  </a:lnTo>
                  <a:lnTo>
                    <a:pt x="1852" y="203"/>
                  </a:lnTo>
                  <a:lnTo>
                    <a:pt x="1844" y="191"/>
                  </a:lnTo>
                  <a:lnTo>
                    <a:pt x="1834" y="179"/>
                  </a:lnTo>
                  <a:lnTo>
                    <a:pt x="1823" y="168"/>
                  </a:lnTo>
                  <a:lnTo>
                    <a:pt x="1809" y="156"/>
                  </a:lnTo>
                  <a:lnTo>
                    <a:pt x="1794" y="145"/>
                  </a:lnTo>
                  <a:lnTo>
                    <a:pt x="1776" y="134"/>
                  </a:lnTo>
                  <a:lnTo>
                    <a:pt x="1756" y="124"/>
                  </a:lnTo>
                  <a:lnTo>
                    <a:pt x="1733" y="113"/>
                  </a:lnTo>
                  <a:lnTo>
                    <a:pt x="1709" y="103"/>
                  </a:lnTo>
                  <a:lnTo>
                    <a:pt x="1680" y="93"/>
                  </a:lnTo>
                  <a:lnTo>
                    <a:pt x="1650" y="84"/>
                  </a:lnTo>
                  <a:lnTo>
                    <a:pt x="1617" y="75"/>
                  </a:lnTo>
                  <a:lnTo>
                    <a:pt x="1580" y="66"/>
                  </a:lnTo>
                  <a:lnTo>
                    <a:pt x="1541" y="58"/>
                  </a:lnTo>
                  <a:lnTo>
                    <a:pt x="1498" y="51"/>
                  </a:lnTo>
                  <a:lnTo>
                    <a:pt x="1451" y="43"/>
                  </a:lnTo>
                  <a:lnTo>
                    <a:pt x="1401" y="37"/>
                  </a:lnTo>
                  <a:lnTo>
                    <a:pt x="1347" y="30"/>
                  </a:lnTo>
                  <a:lnTo>
                    <a:pt x="1290" y="24"/>
                  </a:lnTo>
                  <a:lnTo>
                    <a:pt x="1229" y="19"/>
                  </a:lnTo>
                  <a:lnTo>
                    <a:pt x="1163" y="14"/>
                  </a:lnTo>
                  <a:lnTo>
                    <a:pt x="1093" y="10"/>
                  </a:lnTo>
                  <a:lnTo>
                    <a:pt x="1019" y="6"/>
                  </a:lnTo>
                  <a:lnTo>
                    <a:pt x="940" y="3"/>
                  </a:lnTo>
                  <a:lnTo>
                    <a:pt x="853" y="0"/>
                  </a:lnTo>
                  <a:lnTo>
                    <a:pt x="771" y="0"/>
                  </a:lnTo>
                  <a:lnTo>
                    <a:pt x="692" y="0"/>
                  </a:lnTo>
                  <a:lnTo>
                    <a:pt x="619" y="3"/>
                  </a:lnTo>
                  <a:lnTo>
                    <a:pt x="549" y="6"/>
                  </a:lnTo>
                  <a:lnTo>
                    <a:pt x="482" y="12"/>
                  </a:lnTo>
                  <a:lnTo>
                    <a:pt x="420" y="19"/>
                  </a:lnTo>
                  <a:lnTo>
                    <a:pt x="363" y="27"/>
                  </a:lnTo>
                  <a:lnTo>
                    <a:pt x="335" y="32"/>
                  </a:lnTo>
                  <a:lnTo>
                    <a:pt x="309" y="37"/>
                  </a:lnTo>
                  <a:lnTo>
                    <a:pt x="284" y="42"/>
                  </a:lnTo>
                  <a:lnTo>
                    <a:pt x="260" y="48"/>
                  </a:lnTo>
                  <a:lnTo>
                    <a:pt x="237" y="55"/>
                  </a:lnTo>
                  <a:lnTo>
                    <a:pt x="215" y="61"/>
                  </a:lnTo>
                  <a:lnTo>
                    <a:pt x="194" y="68"/>
                  </a:lnTo>
                  <a:lnTo>
                    <a:pt x="175" y="76"/>
                  </a:lnTo>
                  <a:lnTo>
                    <a:pt x="156" y="83"/>
                  </a:lnTo>
                  <a:lnTo>
                    <a:pt x="138" y="91"/>
                  </a:lnTo>
                  <a:lnTo>
                    <a:pt x="121" y="100"/>
                  </a:lnTo>
                  <a:lnTo>
                    <a:pt x="106" y="108"/>
                  </a:lnTo>
                  <a:lnTo>
                    <a:pt x="91" y="118"/>
                  </a:lnTo>
                  <a:lnTo>
                    <a:pt x="77" y="127"/>
                  </a:lnTo>
                  <a:lnTo>
                    <a:pt x="65" y="138"/>
                  </a:lnTo>
                  <a:lnTo>
                    <a:pt x="53" y="14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5" name="Freeform 394"/>
            <p:cNvSpPr>
              <a:spLocks/>
            </p:cNvSpPr>
            <p:nvPr/>
          </p:nvSpPr>
          <p:spPr bwMode="auto">
            <a:xfrm>
              <a:off x="5256213" y="2644775"/>
              <a:ext cx="754063" cy="454025"/>
            </a:xfrm>
            <a:custGeom>
              <a:avLst/>
              <a:gdLst>
                <a:gd name="T0" fmla="*/ 516378964 w 8066"/>
                <a:gd name="T1" fmla="*/ 2147483647 h 4853"/>
                <a:gd name="T2" fmla="*/ 687957890 w 8066"/>
                <a:gd name="T3" fmla="*/ 2147483647 h 4853"/>
                <a:gd name="T4" fmla="*/ 883230244 w 8066"/>
                <a:gd name="T5" fmla="*/ 2147483647 h 4853"/>
                <a:gd name="T6" fmla="*/ 1078502037 w 8066"/>
                <a:gd name="T7" fmla="*/ 2147483647 h 4853"/>
                <a:gd name="T8" fmla="*/ 1254170815 w 8066"/>
                <a:gd name="T9" fmla="*/ 2147483647 h 4853"/>
                <a:gd name="T10" fmla="*/ 1387347320 w 8066"/>
                <a:gd name="T11" fmla="*/ 2147483647 h 4853"/>
                <a:gd name="T12" fmla="*/ 1469867558 w 8066"/>
                <a:gd name="T13" fmla="*/ 2147483647 h 4853"/>
                <a:gd name="T14" fmla="*/ 1583440674 w 8066"/>
                <a:gd name="T15" fmla="*/ 2147483647 h 4853"/>
                <a:gd name="T16" fmla="*/ 1738685249 w 8066"/>
                <a:gd name="T17" fmla="*/ 2147483647 h 4853"/>
                <a:gd name="T18" fmla="*/ 1922517276 w 8066"/>
                <a:gd name="T19" fmla="*/ 2147483647 h 4853"/>
                <a:gd name="T20" fmla="*/ 2116975361 w 8066"/>
                <a:gd name="T21" fmla="*/ 2147483647 h 4853"/>
                <a:gd name="T22" fmla="*/ 2147483647 w 8066"/>
                <a:gd name="T23" fmla="*/ 2147483647 h 4853"/>
                <a:gd name="T24" fmla="*/ 2147483647 w 8066"/>
                <a:gd name="T25" fmla="*/ 2147483647 h 4853"/>
                <a:gd name="T26" fmla="*/ 2147483647 w 8066"/>
                <a:gd name="T27" fmla="*/ 2147483647 h 4853"/>
                <a:gd name="T28" fmla="*/ 2147483647 w 8066"/>
                <a:gd name="T29" fmla="*/ 2147483647 h 4853"/>
                <a:gd name="T30" fmla="*/ 2147483647 w 8066"/>
                <a:gd name="T31" fmla="*/ 2147483647 h 4853"/>
                <a:gd name="T32" fmla="*/ 2147483647 w 8066"/>
                <a:gd name="T33" fmla="*/ 2147483647 h 4853"/>
                <a:gd name="T34" fmla="*/ 2147483647 w 8066"/>
                <a:gd name="T35" fmla="*/ 2147483647 h 4853"/>
                <a:gd name="T36" fmla="*/ 2147483647 w 8066"/>
                <a:gd name="T37" fmla="*/ 2147483647 h 4853"/>
                <a:gd name="T38" fmla="*/ 2147483647 w 8066"/>
                <a:gd name="T39" fmla="*/ 2147483647 h 4853"/>
                <a:gd name="T40" fmla="*/ 2147483647 w 8066"/>
                <a:gd name="T41" fmla="*/ 2147483647 h 4853"/>
                <a:gd name="T42" fmla="*/ 2147483647 w 8066"/>
                <a:gd name="T43" fmla="*/ 2147483647 h 4853"/>
                <a:gd name="T44" fmla="*/ 2147483647 w 8066"/>
                <a:gd name="T45" fmla="*/ 2147483647 h 4853"/>
                <a:gd name="T46" fmla="*/ 2147483647 w 8066"/>
                <a:gd name="T47" fmla="*/ 2147483647 h 4853"/>
                <a:gd name="T48" fmla="*/ 2147483647 w 8066"/>
                <a:gd name="T49" fmla="*/ 2147483647 h 4853"/>
                <a:gd name="T50" fmla="*/ 2147483647 w 8066"/>
                <a:gd name="T51" fmla="*/ 2147483647 h 4853"/>
                <a:gd name="T52" fmla="*/ 2147483647 w 8066"/>
                <a:gd name="T53" fmla="*/ 2147483647 h 4853"/>
                <a:gd name="T54" fmla="*/ 2147483647 w 8066"/>
                <a:gd name="T55" fmla="*/ 2147483647 h 4853"/>
                <a:gd name="T56" fmla="*/ 2147483647 w 8066"/>
                <a:gd name="T57" fmla="*/ 2147483647 h 4853"/>
                <a:gd name="T58" fmla="*/ 2147483647 w 8066"/>
                <a:gd name="T59" fmla="*/ 2071704108 h 4853"/>
                <a:gd name="T60" fmla="*/ 2147483647 w 8066"/>
                <a:gd name="T61" fmla="*/ 1447737979 h 4853"/>
                <a:gd name="T62" fmla="*/ 2147483647 w 8066"/>
                <a:gd name="T63" fmla="*/ 907297823 h 4853"/>
                <a:gd name="T64" fmla="*/ 2147483647 w 8066"/>
                <a:gd name="T65" fmla="*/ 474121473 h 4853"/>
                <a:gd name="T66" fmla="*/ 2147483647 w 8066"/>
                <a:gd name="T67" fmla="*/ 167866859 h 4853"/>
                <a:gd name="T68" fmla="*/ 2147483647 w 8066"/>
                <a:gd name="T69" fmla="*/ 13102734 h 4853"/>
                <a:gd name="T70" fmla="*/ 2147483647 w 8066"/>
                <a:gd name="T71" fmla="*/ 31115634 h 4853"/>
                <a:gd name="T72" fmla="*/ 1867771530 w 8066"/>
                <a:gd name="T73" fmla="*/ 217818055 h 4853"/>
                <a:gd name="T74" fmla="*/ 1210052624 w 8066"/>
                <a:gd name="T75" fmla="*/ 551092198 h 4853"/>
                <a:gd name="T76" fmla="*/ 678964480 w 8066"/>
                <a:gd name="T77" fmla="*/ 1008014429 h 4853"/>
                <a:gd name="T78" fmla="*/ 289233199 w 8066"/>
                <a:gd name="T79" fmla="*/ 1565653829 h 4853"/>
                <a:gd name="T80" fmla="*/ 58827207 w 8066"/>
                <a:gd name="T81" fmla="*/ 2147483647 h 4853"/>
                <a:gd name="T82" fmla="*/ 812773 w 8066"/>
                <a:gd name="T83" fmla="*/ 2147483647 h 4853"/>
                <a:gd name="T84" fmla="*/ 18790436 w 8066"/>
                <a:gd name="T85" fmla="*/ 2147483647 h 4853"/>
                <a:gd name="T86" fmla="*/ 44118202 w 8066"/>
                <a:gd name="T87" fmla="*/ 2147483647 h 4853"/>
                <a:gd name="T88" fmla="*/ 80073530 w 8066"/>
                <a:gd name="T89" fmla="*/ 2147483647 h 4853"/>
                <a:gd name="T90" fmla="*/ 128273274 w 8066"/>
                <a:gd name="T91" fmla="*/ 2147483647 h 4853"/>
                <a:gd name="T92" fmla="*/ 187922018 w 8066"/>
                <a:gd name="T93" fmla="*/ 2147483647 h 4853"/>
                <a:gd name="T94" fmla="*/ 214884064 w 8066"/>
                <a:gd name="T95" fmla="*/ 2147483647 h 4853"/>
                <a:gd name="T96" fmla="*/ 169131588 w 8066"/>
                <a:gd name="T97" fmla="*/ 2147483647 h 4853"/>
                <a:gd name="T98" fmla="*/ 125826169 w 8066"/>
                <a:gd name="T99" fmla="*/ 2147483647 h 4853"/>
                <a:gd name="T100" fmla="*/ 143803827 w 8066"/>
                <a:gd name="T101" fmla="*/ 2147483647 h 4853"/>
                <a:gd name="T102" fmla="*/ 193637881 w 8066"/>
                <a:gd name="T103" fmla="*/ 2147483647 h 4853"/>
                <a:gd name="T104" fmla="*/ 240212011 w 8066"/>
                <a:gd name="T105" fmla="*/ 2147483647 h 4853"/>
                <a:gd name="T106" fmla="*/ 286786094 w 8066"/>
                <a:gd name="T107" fmla="*/ 2147483647 h 4853"/>
                <a:gd name="T108" fmla="*/ 330904285 w 8066"/>
                <a:gd name="T109" fmla="*/ 2147483647 h 4853"/>
                <a:gd name="T110" fmla="*/ 371753810 w 8066"/>
                <a:gd name="T111" fmla="*/ 2147483647 h 4853"/>
                <a:gd name="T112" fmla="*/ 409343552 w 8066"/>
                <a:gd name="T113" fmla="*/ 2147483647 h 48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66"/>
                <a:gd name="T172" fmla="*/ 0 h 4853"/>
                <a:gd name="T173" fmla="*/ 8066 w 8066"/>
                <a:gd name="T174" fmla="*/ 4853 h 48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66" h="4853">
                  <a:moveTo>
                    <a:pt x="501" y="4497"/>
                  </a:moveTo>
                  <a:lnTo>
                    <a:pt x="529" y="4432"/>
                  </a:lnTo>
                  <a:lnTo>
                    <a:pt x="561" y="4373"/>
                  </a:lnTo>
                  <a:lnTo>
                    <a:pt x="596" y="4316"/>
                  </a:lnTo>
                  <a:lnTo>
                    <a:pt x="632" y="4265"/>
                  </a:lnTo>
                  <a:lnTo>
                    <a:pt x="670" y="4217"/>
                  </a:lnTo>
                  <a:lnTo>
                    <a:pt x="711" y="4174"/>
                  </a:lnTo>
                  <a:lnTo>
                    <a:pt x="753" y="4136"/>
                  </a:lnTo>
                  <a:lnTo>
                    <a:pt x="797" y="4101"/>
                  </a:lnTo>
                  <a:lnTo>
                    <a:pt x="842" y="4071"/>
                  </a:lnTo>
                  <a:lnTo>
                    <a:pt x="888" y="4043"/>
                  </a:lnTo>
                  <a:lnTo>
                    <a:pt x="936" y="4021"/>
                  </a:lnTo>
                  <a:lnTo>
                    <a:pt x="984" y="4001"/>
                  </a:lnTo>
                  <a:lnTo>
                    <a:pt x="1032" y="3986"/>
                  </a:lnTo>
                  <a:lnTo>
                    <a:pt x="1081" y="3974"/>
                  </a:lnTo>
                  <a:lnTo>
                    <a:pt x="1129" y="3965"/>
                  </a:lnTo>
                  <a:lnTo>
                    <a:pt x="1178" y="3959"/>
                  </a:lnTo>
                  <a:lnTo>
                    <a:pt x="1225" y="3957"/>
                  </a:lnTo>
                  <a:lnTo>
                    <a:pt x="1274" y="3958"/>
                  </a:lnTo>
                  <a:lnTo>
                    <a:pt x="1320" y="3964"/>
                  </a:lnTo>
                  <a:lnTo>
                    <a:pt x="1366" y="3970"/>
                  </a:lnTo>
                  <a:lnTo>
                    <a:pt x="1410" y="3980"/>
                  </a:lnTo>
                  <a:lnTo>
                    <a:pt x="1453" y="3993"/>
                  </a:lnTo>
                  <a:lnTo>
                    <a:pt x="1495" y="4009"/>
                  </a:lnTo>
                  <a:lnTo>
                    <a:pt x="1535" y="4028"/>
                  </a:lnTo>
                  <a:lnTo>
                    <a:pt x="1573" y="4049"/>
                  </a:lnTo>
                  <a:lnTo>
                    <a:pt x="1608" y="4072"/>
                  </a:lnTo>
                  <a:lnTo>
                    <a:pt x="1641" y="4097"/>
                  </a:lnTo>
                  <a:lnTo>
                    <a:pt x="1671" y="4125"/>
                  </a:lnTo>
                  <a:lnTo>
                    <a:pt x="1698" y="4156"/>
                  </a:lnTo>
                  <a:lnTo>
                    <a:pt x="1723" y="4188"/>
                  </a:lnTo>
                  <a:lnTo>
                    <a:pt x="1744" y="4222"/>
                  </a:lnTo>
                  <a:lnTo>
                    <a:pt x="1761" y="4258"/>
                  </a:lnTo>
                  <a:lnTo>
                    <a:pt x="1779" y="4295"/>
                  </a:lnTo>
                  <a:lnTo>
                    <a:pt x="1799" y="4330"/>
                  </a:lnTo>
                  <a:lnTo>
                    <a:pt x="1822" y="4363"/>
                  </a:lnTo>
                  <a:lnTo>
                    <a:pt x="1847" y="4395"/>
                  </a:lnTo>
                  <a:lnTo>
                    <a:pt x="1875" y="4424"/>
                  </a:lnTo>
                  <a:lnTo>
                    <a:pt x="1906" y="4451"/>
                  </a:lnTo>
                  <a:lnTo>
                    <a:pt x="1938" y="4477"/>
                  </a:lnTo>
                  <a:lnTo>
                    <a:pt x="1973" y="4501"/>
                  </a:lnTo>
                  <a:lnTo>
                    <a:pt x="2009" y="4523"/>
                  </a:lnTo>
                  <a:lnTo>
                    <a:pt x="2047" y="4541"/>
                  </a:lnTo>
                  <a:lnTo>
                    <a:pt x="2087" y="4558"/>
                  </a:lnTo>
                  <a:lnTo>
                    <a:pt x="2128" y="4572"/>
                  </a:lnTo>
                  <a:lnTo>
                    <a:pt x="2171" y="4583"/>
                  </a:lnTo>
                  <a:lnTo>
                    <a:pt x="2215" y="4593"/>
                  </a:lnTo>
                  <a:lnTo>
                    <a:pt x="2260" y="4598"/>
                  </a:lnTo>
                  <a:lnTo>
                    <a:pt x="2306" y="4601"/>
                  </a:lnTo>
                  <a:lnTo>
                    <a:pt x="2353" y="4602"/>
                  </a:lnTo>
                  <a:lnTo>
                    <a:pt x="2400" y="4599"/>
                  </a:lnTo>
                  <a:lnTo>
                    <a:pt x="2447" y="4593"/>
                  </a:lnTo>
                  <a:lnTo>
                    <a:pt x="2496" y="4584"/>
                  </a:lnTo>
                  <a:lnTo>
                    <a:pt x="2543" y="4572"/>
                  </a:lnTo>
                  <a:lnTo>
                    <a:pt x="2591" y="4555"/>
                  </a:lnTo>
                  <a:lnTo>
                    <a:pt x="2639" y="4536"/>
                  </a:lnTo>
                  <a:lnTo>
                    <a:pt x="2687" y="4512"/>
                  </a:lnTo>
                  <a:lnTo>
                    <a:pt x="2734" y="4486"/>
                  </a:lnTo>
                  <a:lnTo>
                    <a:pt x="2780" y="4454"/>
                  </a:lnTo>
                  <a:lnTo>
                    <a:pt x="2826" y="4420"/>
                  </a:lnTo>
                  <a:lnTo>
                    <a:pt x="2871" y="4381"/>
                  </a:lnTo>
                  <a:lnTo>
                    <a:pt x="2914" y="4338"/>
                  </a:lnTo>
                  <a:lnTo>
                    <a:pt x="2958" y="4291"/>
                  </a:lnTo>
                  <a:lnTo>
                    <a:pt x="2998" y="4239"/>
                  </a:lnTo>
                  <a:lnTo>
                    <a:pt x="3038" y="4184"/>
                  </a:lnTo>
                  <a:lnTo>
                    <a:pt x="3062" y="4152"/>
                  </a:lnTo>
                  <a:lnTo>
                    <a:pt x="3091" y="4118"/>
                  </a:lnTo>
                  <a:lnTo>
                    <a:pt x="3125" y="4082"/>
                  </a:lnTo>
                  <a:lnTo>
                    <a:pt x="3165" y="4043"/>
                  </a:lnTo>
                  <a:lnTo>
                    <a:pt x="3209" y="4005"/>
                  </a:lnTo>
                  <a:lnTo>
                    <a:pt x="3259" y="3966"/>
                  </a:lnTo>
                  <a:lnTo>
                    <a:pt x="3312" y="3927"/>
                  </a:lnTo>
                  <a:lnTo>
                    <a:pt x="3370" y="3887"/>
                  </a:lnTo>
                  <a:lnTo>
                    <a:pt x="3432" y="3849"/>
                  </a:lnTo>
                  <a:lnTo>
                    <a:pt x="3497" y="3814"/>
                  </a:lnTo>
                  <a:lnTo>
                    <a:pt x="3566" y="3779"/>
                  </a:lnTo>
                  <a:lnTo>
                    <a:pt x="3638" y="3748"/>
                  </a:lnTo>
                  <a:lnTo>
                    <a:pt x="3713" y="3719"/>
                  </a:lnTo>
                  <a:lnTo>
                    <a:pt x="3791" y="3694"/>
                  </a:lnTo>
                  <a:lnTo>
                    <a:pt x="3871" y="3673"/>
                  </a:lnTo>
                  <a:lnTo>
                    <a:pt x="3954" y="3656"/>
                  </a:lnTo>
                  <a:lnTo>
                    <a:pt x="4038" y="3645"/>
                  </a:lnTo>
                  <a:lnTo>
                    <a:pt x="4124" y="3639"/>
                  </a:lnTo>
                  <a:lnTo>
                    <a:pt x="4212" y="3640"/>
                  </a:lnTo>
                  <a:lnTo>
                    <a:pt x="4300" y="3646"/>
                  </a:lnTo>
                  <a:lnTo>
                    <a:pt x="4390" y="3660"/>
                  </a:lnTo>
                  <a:lnTo>
                    <a:pt x="4481" y="3682"/>
                  </a:lnTo>
                  <a:lnTo>
                    <a:pt x="4572" y="3711"/>
                  </a:lnTo>
                  <a:lnTo>
                    <a:pt x="4662" y="3749"/>
                  </a:lnTo>
                  <a:lnTo>
                    <a:pt x="4754" y="3796"/>
                  </a:lnTo>
                  <a:lnTo>
                    <a:pt x="4845" y="3852"/>
                  </a:lnTo>
                  <a:lnTo>
                    <a:pt x="4935" y="3920"/>
                  </a:lnTo>
                  <a:lnTo>
                    <a:pt x="5026" y="3997"/>
                  </a:lnTo>
                  <a:lnTo>
                    <a:pt x="5114" y="4086"/>
                  </a:lnTo>
                  <a:lnTo>
                    <a:pt x="5201" y="4186"/>
                  </a:lnTo>
                  <a:lnTo>
                    <a:pt x="5287" y="4298"/>
                  </a:lnTo>
                  <a:lnTo>
                    <a:pt x="5372" y="4424"/>
                  </a:lnTo>
                  <a:lnTo>
                    <a:pt x="5424" y="4500"/>
                  </a:lnTo>
                  <a:lnTo>
                    <a:pt x="5480" y="4568"/>
                  </a:lnTo>
                  <a:lnTo>
                    <a:pt x="5540" y="4627"/>
                  </a:lnTo>
                  <a:lnTo>
                    <a:pt x="5603" y="4679"/>
                  </a:lnTo>
                  <a:lnTo>
                    <a:pt x="5669" y="4724"/>
                  </a:lnTo>
                  <a:lnTo>
                    <a:pt x="5738" y="4762"/>
                  </a:lnTo>
                  <a:lnTo>
                    <a:pt x="5810" y="4792"/>
                  </a:lnTo>
                  <a:lnTo>
                    <a:pt x="5884" y="4816"/>
                  </a:lnTo>
                  <a:lnTo>
                    <a:pt x="5961" y="4834"/>
                  </a:lnTo>
                  <a:lnTo>
                    <a:pt x="6041" y="4847"/>
                  </a:lnTo>
                  <a:lnTo>
                    <a:pt x="6121" y="4852"/>
                  </a:lnTo>
                  <a:lnTo>
                    <a:pt x="6204" y="4853"/>
                  </a:lnTo>
                  <a:lnTo>
                    <a:pt x="6288" y="4848"/>
                  </a:lnTo>
                  <a:lnTo>
                    <a:pt x="6374" y="4838"/>
                  </a:lnTo>
                  <a:lnTo>
                    <a:pt x="6462" y="4824"/>
                  </a:lnTo>
                  <a:lnTo>
                    <a:pt x="6551" y="4805"/>
                  </a:lnTo>
                  <a:lnTo>
                    <a:pt x="6640" y="4782"/>
                  </a:lnTo>
                  <a:lnTo>
                    <a:pt x="6729" y="4754"/>
                  </a:lnTo>
                  <a:lnTo>
                    <a:pt x="6821" y="4723"/>
                  </a:lnTo>
                  <a:lnTo>
                    <a:pt x="6911" y="4688"/>
                  </a:lnTo>
                  <a:lnTo>
                    <a:pt x="7002" y="4652"/>
                  </a:lnTo>
                  <a:lnTo>
                    <a:pt x="7094" y="4611"/>
                  </a:lnTo>
                  <a:lnTo>
                    <a:pt x="7185" y="4568"/>
                  </a:lnTo>
                  <a:lnTo>
                    <a:pt x="7275" y="4523"/>
                  </a:lnTo>
                  <a:lnTo>
                    <a:pt x="7365" y="4474"/>
                  </a:lnTo>
                  <a:lnTo>
                    <a:pt x="7455" y="4425"/>
                  </a:lnTo>
                  <a:lnTo>
                    <a:pt x="7543" y="4374"/>
                  </a:lnTo>
                  <a:lnTo>
                    <a:pt x="7631" y="4321"/>
                  </a:lnTo>
                  <a:lnTo>
                    <a:pt x="7716" y="4268"/>
                  </a:lnTo>
                  <a:lnTo>
                    <a:pt x="7801" y="4213"/>
                  </a:lnTo>
                  <a:lnTo>
                    <a:pt x="7884" y="4159"/>
                  </a:lnTo>
                  <a:lnTo>
                    <a:pt x="7966" y="4103"/>
                  </a:lnTo>
                  <a:lnTo>
                    <a:pt x="7977" y="4059"/>
                  </a:lnTo>
                  <a:lnTo>
                    <a:pt x="7989" y="4014"/>
                  </a:lnTo>
                  <a:lnTo>
                    <a:pt x="7999" y="3969"/>
                  </a:lnTo>
                  <a:lnTo>
                    <a:pt x="8009" y="3924"/>
                  </a:lnTo>
                  <a:lnTo>
                    <a:pt x="8017" y="3879"/>
                  </a:lnTo>
                  <a:lnTo>
                    <a:pt x="8026" y="3833"/>
                  </a:lnTo>
                  <a:lnTo>
                    <a:pt x="8033" y="3787"/>
                  </a:lnTo>
                  <a:lnTo>
                    <a:pt x="8040" y="3741"/>
                  </a:lnTo>
                  <a:lnTo>
                    <a:pt x="8046" y="3695"/>
                  </a:lnTo>
                  <a:lnTo>
                    <a:pt x="8051" y="3649"/>
                  </a:lnTo>
                  <a:lnTo>
                    <a:pt x="8055" y="3602"/>
                  </a:lnTo>
                  <a:lnTo>
                    <a:pt x="8059" y="3556"/>
                  </a:lnTo>
                  <a:lnTo>
                    <a:pt x="8062" y="3509"/>
                  </a:lnTo>
                  <a:lnTo>
                    <a:pt x="8065" y="3461"/>
                  </a:lnTo>
                  <a:lnTo>
                    <a:pt x="8066" y="3414"/>
                  </a:lnTo>
                  <a:lnTo>
                    <a:pt x="8066" y="3367"/>
                  </a:lnTo>
                  <a:lnTo>
                    <a:pt x="8060" y="3195"/>
                  </a:lnTo>
                  <a:lnTo>
                    <a:pt x="8044" y="3025"/>
                  </a:lnTo>
                  <a:lnTo>
                    <a:pt x="8015" y="2857"/>
                  </a:lnTo>
                  <a:lnTo>
                    <a:pt x="7977" y="2692"/>
                  </a:lnTo>
                  <a:lnTo>
                    <a:pt x="7929" y="2530"/>
                  </a:lnTo>
                  <a:lnTo>
                    <a:pt x="7870" y="2371"/>
                  </a:lnTo>
                  <a:lnTo>
                    <a:pt x="7802" y="2214"/>
                  </a:lnTo>
                  <a:lnTo>
                    <a:pt x="7725" y="2061"/>
                  </a:lnTo>
                  <a:lnTo>
                    <a:pt x="7638" y="1912"/>
                  </a:lnTo>
                  <a:lnTo>
                    <a:pt x="7544" y="1768"/>
                  </a:lnTo>
                  <a:lnTo>
                    <a:pt x="7440" y="1627"/>
                  </a:lnTo>
                  <a:lnTo>
                    <a:pt x="7329" y="1490"/>
                  </a:lnTo>
                  <a:lnTo>
                    <a:pt x="7209" y="1358"/>
                  </a:lnTo>
                  <a:lnTo>
                    <a:pt x="7082" y="1231"/>
                  </a:lnTo>
                  <a:lnTo>
                    <a:pt x="6948" y="1108"/>
                  </a:lnTo>
                  <a:lnTo>
                    <a:pt x="6806" y="991"/>
                  </a:lnTo>
                  <a:lnTo>
                    <a:pt x="6658" y="878"/>
                  </a:lnTo>
                  <a:lnTo>
                    <a:pt x="6504" y="773"/>
                  </a:lnTo>
                  <a:lnTo>
                    <a:pt x="6343" y="673"/>
                  </a:lnTo>
                  <a:lnTo>
                    <a:pt x="6177" y="579"/>
                  </a:lnTo>
                  <a:lnTo>
                    <a:pt x="6006" y="490"/>
                  </a:lnTo>
                  <a:lnTo>
                    <a:pt x="5829" y="409"/>
                  </a:lnTo>
                  <a:lnTo>
                    <a:pt x="5647" y="334"/>
                  </a:lnTo>
                  <a:lnTo>
                    <a:pt x="5461" y="266"/>
                  </a:lnTo>
                  <a:lnTo>
                    <a:pt x="5271" y="205"/>
                  </a:lnTo>
                  <a:lnTo>
                    <a:pt x="5077" y="152"/>
                  </a:lnTo>
                  <a:lnTo>
                    <a:pt x="4879" y="107"/>
                  </a:lnTo>
                  <a:lnTo>
                    <a:pt x="4677" y="68"/>
                  </a:lnTo>
                  <a:lnTo>
                    <a:pt x="4472" y="38"/>
                  </a:lnTo>
                  <a:lnTo>
                    <a:pt x="4265" y="16"/>
                  </a:lnTo>
                  <a:lnTo>
                    <a:pt x="4056" y="4"/>
                  </a:lnTo>
                  <a:lnTo>
                    <a:pt x="3843" y="0"/>
                  </a:lnTo>
                  <a:lnTo>
                    <a:pt x="3634" y="4"/>
                  </a:lnTo>
                  <a:lnTo>
                    <a:pt x="3427" y="16"/>
                  </a:lnTo>
                  <a:lnTo>
                    <a:pt x="3224" y="38"/>
                  </a:lnTo>
                  <a:lnTo>
                    <a:pt x="3027" y="68"/>
                  </a:lnTo>
                  <a:lnTo>
                    <a:pt x="2834" y="107"/>
                  </a:lnTo>
                  <a:lnTo>
                    <a:pt x="2646" y="152"/>
                  </a:lnTo>
                  <a:lnTo>
                    <a:pt x="2463" y="205"/>
                  </a:lnTo>
                  <a:lnTo>
                    <a:pt x="2286" y="266"/>
                  </a:lnTo>
                  <a:lnTo>
                    <a:pt x="2114" y="334"/>
                  </a:lnTo>
                  <a:lnTo>
                    <a:pt x="1947" y="409"/>
                  </a:lnTo>
                  <a:lnTo>
                    <a:pt x="1785" y="490"/>
                  </a:lnTo>
                  <a:lnTo>
                    <a:pt x="1631" y="579"/>
                  </a:lnTo>
                  <a:lnTo>
                    <a:pt x="1481" y="673"/>
                  </a:lnTo>
                  <a:lnTo>
                    <a:pt x="1338" y="773"/>
                  </a:lnTo>
                  <a:lnTo>
                    <a:pt x="1201" y="878"/>
                  </a:lnTo>
                  <a:lnTo>
                    <a:pt x="1071" y="991"/>
                  </a:lnTo>
                  <a:lnTo>
                    <a:pt x="947" y="1108"/>
                  </a:lnTo>
                  <a:lnTo>
                    <a:pt x="831" y="1231"/>
                  </a:lnTo>
                  <a:lnTo>
                    <a:pt x="720" y="1358"/>
                  </a:lnTo>
                  <a:lnTo>
                    <a:pt x="618" y="1490"/>
                  </a:lnTo>
                  <a:lnTo>
                    <a:pt x="522" y="1627"/>
                  </a:lnTo>
                  <a:lnTo>
                    <a:pt x="434" y="1768"/>
                  </a:lnTo>
                  <a:lnTo>
                    <a:pt x="354" y="1912"/>
                  </a:lnTo>
                  <a:lnTo>
                    <a:pt x="282" y="2061"/>
                  </a:lnTo>
                  <a:lnTo>
                    <a:pt x="217" y="2214"/>
                  </a:lnTo>
                  <a:lnTo>
                    <a:pt x="160" y="2371"/>
                  </a:lnTo>
                  <a:lnTo>
                    <a:pt x="112" y="2530"/>
                  </a:lnTo>
                  <a:lnTo>
                    <a:pt x="72" y="2692"/>
                  </a:lnTo>
                  <a:lnTo>
                    <a:pt x="41" y="2857"/>
                  </a:lnTo>
                  <a:lnTo>
                    <a:pt x="18" y="3025"/>
                  </a:lnTo>
                  <a:lnTo>
                    <a:pt x="5" y="3195"/>
                  </a:lnTo>
                  <a:lnTo>
                    <a:pt x="0" y="3367"/>
                  </a:lnTo>
                  <a:lnTo>
                    <a:pt x="1" y="3449"/>
                  </a:lnTo>
                  <a:lnTo>
                    <a:pt x="4" y="3529"/>
                  </a:lnTo>
                  <a:lnTo>
                    <a:pt x="9" y="3610"/>
                  </a:lnTo>
                  <a:lnTo>
                    <a:pt x="15" y="3690"/>
                  </a:lnTo>
                  <a:lnTo>
                    <a:pt x="19" y="3730"/>
                  </a:lnTo>
                  <a:lnTo>
                    <a:pt x="23" y="3770"/>
                  </a:lnTo>
                  <a:lnTo>
                    <a:pt x="29" y="3808"/>
                  </a:lnTo>
                  <a:lnTo>
                    <a:pt x="34" y="3848"/>
                  </a:lnTo>
                  <a:lnTo>
                    <a:pt x="40" y="3887"/>
                  </a:lnTo>
                  <a:lnTo>
                    <a:pt x="47" y="3926"/>
                  </a:lnTo>
                  <a:lnTo>
                    <a:pt x="54" y="3965"/>
                  </a:lnTo>
                  <a:lnTo>
                    <a:pt x="61" y="4003"/>
                  </a:lnTo>
                  <a:lnTo>
                    <a:pt x="70" y="4041"/>
                  </a:lnTo>
                  <a:lnTo>
                    <a:pt x="78" y="4080"/>
                  </a:lnTo>
                  <a:lnTo>
                    <a:pt x="87" y="4118"/>
                  </a:lnTo>
                  <a:lnTo>
                    <a:pt x="98" y="4156"/>
                  </a:lnTo>
                  <a:lnTo>
                    <a:pt x="108" y="4193"/>
                  </a:lnTo>
                  <a:lnTo>
                    <a:pt x="119" y="4231"/>
                  </a:lnTo>
                  <a:lnTo>
                    <a:pt x="132" y="4269"/>
                  </a:lnTo>
                  <a:lnTo>
                    <a:pt x="143" y="4306"/>
                  </a:lnTo>
                  <a:lnTo>
                    <a:pt x="157" y="4343"/>
                  </a:lnTo>
                  <a:lnTo>
                    <a:pt x="169" y="4380"/>
                  </a:lnTo>
                  <a:lnTo>
                    <a:pt x="184" y="4417"/>
                  </a:lnTo>
                  <a:lnTo>
                    <a:pt x="199" y="4453"/>
                  </a:lnTo>
                  <a:lnTo>
                    <a:pt x="215" y="4490"/>
                  </a:lnTo>
                  <a:lnTo>
                    <a:pt x="230" y="4526"/>
                  </a:lnTo>
                  <a:lnTo>
                    <a:pt x="247" y="4562"/>
                  </a:lnTo>
                  <a:lnTo>
                    <a:pt x="265" y="4598"/>
                  </a:lnTo>
                  <a:lnTo>
                    <a:pt x="265" y="4602"/>
                  </a:lnTo>
                  <a:lnTo>
                    <a:pt x="264" y="4606"/>
                  </a:lnTo>
                  <a:lnTo>
                    <a:pt x="263" y="4611"/>
                  </a:lnTo>
                  <a:lnTo>
                    <a:pt x="261" y="4615"/>
                  </a:lnTo>
                  <a:lnTo>
                    <a:pt x="254" y="4624"/>
                  </a:lnTo>
                  <a:lnTo>
                    <a:pt x="247" y="4633"/>
                  </a:lnTo>
                  <a:lnTo>
                    <a:pt x="229" y="4651"/>
                  </a:lnTo>
                  <a:lnTo>
                    <a:pt x="207" y="4668"/>
                  </a:lnTo>
                  <a:lnTo>
                    <a:pt x="186" y="4686"/>
                  </a:lnTo>
                  <a:lnTo>
                    <a:pt x="167" y="4704"/>
                  </a:lnTo>
                  <a:lnTo>
                    <a:pt x="161" y="4713"/>
                  </a:lnTo>
                  <a:lnTo>
                    <a:pt x="156" y="4722"/>
                  </a:lnTo>
                  <a:lnTo>
                    <a:pt x="154" y="4726"/>
                  </a:lnTo>
                  <a:lnTo>
                    <a:pt x="153" y="4730"/>
                  </a:lnTo>
                  <a:lnTo>
                    <a:pt x="152" y="4734"/>
                  </a:lnTo>
                  <a:lnTo>
                    <a:pt x="152" y="4739"/>
                  </a:lnTo>
                  <a:lnTo>
                    <a:pt x="164" y="4742"/>
                  </a:lnTo>
                  <a:lnTo>
                    <a:pt x="176" y="4745"/>
                  </a:lnTo>
                  <a:lnTo>
                    <a:pt x="188" y="4747"/>
                  </a:lnTo>
                  <a:lnTo>
                    <a:pt x="200" y="4749"/>
                  </a:lnTo>
                  <a:lnTo>
                    <a:pt x="212" y="4750"/>
                  </a:lnTo>
                  <a:lnTo>
                    <a:pt x="224" y="4751"/>
                  </a:lnTo>
                  <a:lnTo>
                    <a:pt x="237" y="4751"/>
                  </a:lnTo>
                  <a:lnTo>
                    <a:pt x="248" y="4750"/>
                  </a:lnTo>
                  <a:lnTo>
                    <a:pt x="260" y="4749"/>
                  </a:lnTo>
                  <a:lnTo>
                    <a:pt x="271" y="4747"/>
                  </a:lnTo>
                  <a:lnTo>
                    <a:pt x="283" y="4744"/>
                  </a:lnTo>
                  <a:lnTo>
                    <a:pt x="294" y="4741"/>
                  </a:lnTo>
                  <a:lnTo>
                    <a:pt x="306" y="4737"/>
                  </a:lnTo>
                  <a:lnTo>
                    <a:pt x="317" y="4731"/>
                  </a:lnTo>
                  <a:lnTo>
                    <a:pt x="329" y="4726"/>
                  </a:lnTo>
                  <a:lnTo>
                    <a:pt x="340" y="4720"/>
                  </a:lnTo>
                  <a:lnTo>
                    <a:pt x="351" y="4712"/>
                  </a:lnTo>
                  <a:lnTo>
                    <a:pt x="361" y="4704"/>
                  </a:lnTo>
                  <a:lnTo>
                    <a:pt x="373" y="4696"/>
                  </a:lnTo>
                  <a:lnTo>
                    <a:pt x="384" y="4686"/>
                  </a:lnTo>
                  <a:lnTo>
                    <a:pt x="394" y="4676"/>
                  </a:lnTo>
                  <a:lnTo>
                    <a:pt x="405" y="4664"/>
                  </a:lnTo>
                  <a:lnTo>
                    <a:pt x="415" y="4652"/>
                  </a:lnTo>
                  <a:lnTo>
                    <a:pt x="426" y="4638"/>
                  </a:lnTo>
                  <a:lnTo>
                    <a:pt x="435" y="4624"/>
                  </a:lnTo>
                  <a:lnTo>
                    <a:pt x="445" y="4609"/>
                  </a:lnTo>
                  <a:lnTo>
                    <a:pt x="455" y="4593"/>
                  </a:lnTo>
                  <a:lnTo>
                    <a:pt x="464" y="4576"/>
                  </a:lnTo>
                  <a:lnTo>
                    <a:pt x="474" y="4558"/>
                  </a:lnTo>
                  <a:lnTo>
                    <a:pt x="483" y="4538"/>
                  </a:lnTo>
                  <a:lnTo>
                    <a:pt x="492" y="4518"/>
                  </a:lnTo>
                  <a:lnTo>
                    <a:pt x="501" y="4497"/>
                  </a:lnTo>
                  <a:close/>
                </a:path>
              </a:pathLst>
            </a:custGeom>
            <a:solidFill>
              <a:srgbClr val="A6B5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6" name="Freeform 395"/>
            <p:cNvSpPr>
              <a:spLocks/>
            </p:cNvSpPr>
            <p:nvPr/>
          </p:nvSpPr>
          <p:spPr bwMode="auto">
            <a:xfrm>
              <a:off x="5795963" y="2917825"/>
              <a:ext cx="234950" cy="207963"/>
            </a:xfrm>
            <a:custGeom>
              <a:avLst/>
              <a:gdLst>
                <a:gd name="T0" fmla="*/ 10671823 w 2509"/>
                <a:gd name="T1" fmla="*/ 616565091 h 2217"/>
                <a:gd name="T2" fmla="*/ 91144856 w 2509"/>
                <a:gd name="T3" fmla="*/ 610792784 h 2217"/>
                <a:gd name="T4" fmla="*/ 199538397 w 2509"/>
                <a:gd name="T5" fmla="*/ 597585216 h 2217"/>
                <a:gd name="T6" fmla="*/ 289043356 w 2509"/>
                <a:gd name="T7" fmla="*/ 584377649 h 2217"/>
                <a:gd name="T8" fmla="*/ 392508591 w 2509"/>
                <a:gd name="T9" fmla="*/ 567043467 h 2217"/>
                <a:gd name="T10" fmla="*/ 507469890 w 2509"/>
                <a:gd name="T11" fmla="*/ 544754946 h 2217"/>
                <a:gd name="T12" fmla="*/ 633111999 w 2509"/>
                <a:gd name="T13" fmla="*/ 515867519 h 2217"/>
                <a:gd name="T14" fmla="*/ 766137659 w 2509"/>
                <a:gd name="T15" fmla="*/ 481207784 h 2217"/>
                <a:gd name="T16" fmla="*/ 905731242 w 2509"/>
                <a:gd name="T17" fmla="*/ 439930759 h 2217"/>
                <a:gd name="T18" fmla="*/ 1051900987 w 2509"/>
                <a:gd name="T19" fmla="*/ 390409415 h 2217"/>
                <a:gd name="T20" fmla="*/ 1200527172 w 2509"/>
                <a:gd name="T21" fmla="*/ 332634186 h 2217"/>
                <a:gd name="T22" fmla="*/ 1352440595 w 2509"/>
                <a:gd name="T23" fmla="*/ 265778192 h 2217"/>
                <a:gd name="T24" fmla="*/ 1503530710 w 2509"/>
                <a:gd name="T25" fmla="*/ 189841666 h 2217"/>
                <a:gd name="T26" fmla="*/ 1654620450 w 2509"/>
                <a:gd name="T27" fmla="*/ 103170005 h 2217"/>
                <a:gd name="T28" fmla="*/ 1730172999 w 2509"/>
                <a:gd name="T29" fmla="*/ 52821289 h 2217"/>
                <a:gd name="T30" fmla="*/ 1746589715 w 2509"/>
                <a:gd name="T31" fmla="*/ 39622527 h 2217"/>
                <a:gd name="T32" fmla="*/ 1767126715 w 2509"/>
                <a:gd name="T33" fmla="*/ 24760824 h 2217"/>
                <a:gd name="T34" fmla="*/ 1784365989 w 2509"/>
                <a:gd name="T35" fmla="*/ 14852985 h 2217"/>
                <a:gd name="T36" fmla="*/ 1804069943 w 2509"/>
                <a:gd name="T37" fmla="*/ 6599378 h 2217"/>
                <a:gd name="T38" fmla="*/ 1826246068 w 2509"/>
                <a:gd name="T39" fmla="*/ 827162 h 2217"/>
                <a:gd name="T40" fmla="*/ 1848414701 w 2509"/>
                <a:gd name="T41" fmla="*/ 0 h 2217"/>
                <a:gd name="T42" fmla="*/ 1873046516 w 2509"/>
                <a:gd name="T43" fmla="*/ 4953965 h 2217"/>
                <a:gd name="T44" fmla="*/ 1898502389 w 2509"/>
                <a:gd name="T45" fmla="*/ 14034641 h 2217"/>
                <a:gd name="T46" fmla="*/ 1923143193 w 2509"/>
                <a:gd name="T47" fmla="*/ 32187267 h 2217"/>
                <a:gd name="T48" fmla="*/ 1949415631 w 2509"/>
                <a:gd name="T49" fmla="*/ 58602320 h 2217"/>
                <a:gd name="T50" fmla="*/ 1974871503 w 2509"/>
                <a:gd name="T51" fmla="*/ 94916377 h 2217"/>
                <a:gd name="T52" fmla="*/ 1999504816 w 2509"/>
                <a:gd name="T53" fmla="*/ 141138291 h 2217"/>
                <a:gd name="T54" fmla="*/ 2022496009 w 2509"/>
                <a:gd name="T55" fmla="*/ 201394864 h 2217"/>
                <a:gd name="T56" fmla="*/ 2040569828 w 2509"/>
                <a:gd name="T57" fmla="*/ 248444009 h 2217"/>
                <a:gd name="T58" fmla="*/ 2051240618 w 2509"/>
                <a:gd name="T59" fmla="*/ 282285400 h 2217"/>
                <a:gd name="T60" fmla="*/ 2056985045 w 2509"/>
                <a:gd name="T61" fmla="*/ 326026087 h 2217"/>
                <a:gd name="T62" fmla="*/ 2060273782 w 2509"/>
                <a:gd name="T63" fmla="*/ 378856170 h 2217"/>
                <a:gd name="T64" fmla="*/ 2060273782 w 2509"/>
                <a:gd name="T65" fmla="*/ 436631118 h 2217"/>
                <a:gd name="T66" fmla="*/ 2057809102 w 2509"/>
                <a:gd name="T67" fmla="*/ 499360311 h 2217"/>
                <a:gd name="T68" fmla="*/ 2051240618 w 2509"/>
                <a:gd name="T69" fmla="*/ 599239539 h 2217"/>
                <a:gd name="T70" fmla="*/ 2037281091 w 2509"/>
                <a:gd name="T71" fmla="*/ 733778502 h 2217"/>
                <a:gd name="T72" fmla="*/ 2020856884 w 2509"/>
                <a:gd name="T73" fmla="*/ 853455387 h 2217"/>
                <a:gd name="T74" fmla="*/ 2006895859 w 2509"/>
                <a:gd name="T75" fmla="*/ 948381027 h 2217"/>
                <a:gd name="T76" fmla="*/ 1998688251 w 2509"/>
                <a:gd name="T77" fmla="*/ 1002029267 h 2217"/>
                <a:gd name="T78" fmla="*/ 1991295710 w 2509"/>
                <a:gd name="T79" fmla="*/ 1011928189 h 2217"/>
                <a:gd name="T80" fmla="*/ 1951063745 w 2509"/>
                <a:gd name="T81" fmla="*/ 1036697631 h 2217"/>
                <a:gd name="T82" fmla="*/ 1868942712 w 2509"/>
                <a:gd name="T83" fmla="*/ 1084565308 h 2217"/>
                <a:gd name="T84" fmla="*/ 1744134025 w 2509"/>
                <a:gd name="T85" fmla="*/ 1158856375 h 2217"/>
                <a:gd name="T86" fmla="*/ 1576610713 w 2509"/>
                <a:gd name="T87" fmla="*/ 1259553573 h 2217"/>
                <a:gd name="T88" fmla="*/ 1366400871 w 2509"/>
                <a:gd name="T89" fmla="*/ 1386657651 h 2217"/>
                <a:gd name="T90" fmla="*/ 1111021838 w 2509"/>
                <a:gd name="T91" fmla="*/ 1542657786 h 2217"/>
                <a:gd name="T92" fmla="*/ 810482231 w 2509"/>
                <a:gd name="T93" fmla="*/ 1726726628 h 2217"/>
                <a:gd name="T94" fmla="*/ 0 w 2509"/>
                <a:gd name="T95" fmla="*/ 617392065 h 22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09"/>
                <a:gd name="T145" fmla="*/ 0 h 2217"/>
                <a:gd name="T146" fmla="*/ 2509 w 2509"/>
                <a:gd name="T147" fmla="*/ 2217 h 22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09" h="2217">
                  <a:moveTo>
                    <a:pt x="0" y="748"/>
                  </a:moveTo>
                  <a:lnTo>
                    <a:pt x="13" y="747"/>
                  </a:lnTo>
                  <a:lnTo>
                    <a:pt x="51" y="745"/>
                  </a:lnTo>
                  <a:lnTo>
                    <a:pt x="111" y="740"/>
                  </a:lnTo>
                  <a:lnTo>
                    <a:pt x="194" y="730"/>
                  </a:lnTo>
                  <a:lnTo>
                    <a:pt x="243" y="724"/>
                  </a:lnTo>
                  <a:lnTo>
                    <a:pt x="295" y="717"/>
                  </a:lnTo>
                  <a:lnTo>
                    <a:pt x="352" y="708"/>
                  </a:lnTo>
                  <a:lnTo>
                    <a:pt x="413" y="699"/>
                  </a:lnTo>
                  <a:lnTo>
                    <a:pt x="478" y="687"/>
                  </a:lnTo>
                  <a:lnTo>
                    <a:pt x="546" y="675"/>
                  </a:lnTo>
                  <a:lnTo>
                    <a:pt x="618" y="660"/>
                  </a:lnTo>
                  <a:lnTo>
                    <a:pt x="693" y="644"/>
                  </a:lnTo>
                  <a:lnTo>
                    <a:pt x="771" y="625"/>
                  </a:lnTo>
                  <a:lnTo>
                    <a:pt x="850" y="605"/>
                  </a:lnTo>
                  <a:lnTo>
                    <a:pt x="933" y="583"/>
                  </a:lnTo>
                  <a:lnTo>
                    <a:pt x="1017" y="559"/>
                  </a:lnTo>
                  <a:lnTo>
                    <a:pt x="1103" y="533"/>
                  </a:lnTo>
                  <a:lnTo>
                    <a:pt x="1192" y="505"/>
                  </a:lnTo>
                  <a:lnTo>
                    <a:pt x="1281" y="473"/>
                  </a:lnTo>
                  <a:lnTo>
                    <a:pt x="1371" y="440"/>
                  </a:lnTo>
                  <a:lnTo>
                    <a:pt x="1462" y="403"/>
                  </a:lnTo>
                  <a:lnTo>
                    <a:pt x="1555" y="364"/>
                  </a:lnTo>
                  <a:lnTo>
                    <a:pt x="1647" y="322"/>
                  </a:lnTo>
                  <a:lnTo>
                    <a:pt x="1739" y="277"/>
                  </a:lnTo>
                  <a:lnTo>
                    <a:pt x="1831" y="230"/>
                  </a:lnTo>
                  <a:lnTo>
                    <a:pt x="1923" y="179"/>
                  </a:lnTo>
                  <a:lnTo>
                    <a:pt x="2015" y="125"/>
                  </a:lnTo>
                  <a:lnTo>
                    <a:pt x="2105" y="67"/>
                  </a:lnTo>
                  <a:lnTo>
                    <a:pt x="2107" y="64"/>
                  </a:lnTo>
                  <a:lnTo>
                    <a:pt x="2114" y="57"/>
                  </a:lnTo>
                  <a:lnTo>
                    <a:pt x="2127" y="48"/>
                  </a:lnTo>
                  <a:lnTo>
                    <a:pt x="2143" y="35"/>
                  </a:lnTo>
                  <a:lnTo>
                    <a:pt x="2152" y="30"/>
                  </a:lnTo>
                  <a:lnTo>
                    <a:pt x="2162" y="23"/>
                  </a:lnTo>
                  <a:lnTo>
                    <a:pt x="2173" y="18"/>
                  </a:lnTo>
                  <a:lnTo>
                    <a:pt x="2185" y="13"/>
                  </a:lnTo>
                  <a:lnTo>
                    <a:pt x="2197" y="8"/>
                  </a:lnTo>
                  <a:lnTo>
                    <a:pt x="2210" y="5"/>
                  </a:lnTo>
                  <a:lnTo>
                    <a:pt x="2224" y="1"/>
                  </a:lnTo>
                  <a:lnTo>
                    <a:pt x="2237" y="0"/>
                  </a:lnTo>
                  <a:lnTo>
                    <a:pt x="2251" y="0"/>
                  </a:lnTo>
                  <a:lnTo>
                    <a:pt x="2266" y="1"/>
                  </a:lnTo>
                  <a:lnTo>
                    <a:pt x="2281" y="6"/>
                  </a:lnTo>
                  <a:lnTo>
                    <a:pt x="2296" y="10"/>
                  </a:lnTo>
                  <a:lnTo>
                    <a:pt x="2312" y="17"/>
                  </a:lnTo>
                  <a:lnTo>
                    <a:pt x="2327" y="27"/>
                  </a:lnTo>
                  <a:lnTo>
                    <a:pt x="2342" y="39"/>
                  </a:lnTo>
                  <a:lnTo>
                    <a:pt x="2358" y="54"/>
                  </a:lnTo>
                  <a:lnTo>
                    <a:pt x="2374" y="71"/>
                  </a:lnTo>
                  <a:lnTo>
                    <a:pt x="2389" y="92"/>
                  </a:lnTo>
                  <a:lnTo>
                    <a:pt x="2405" y="115"/>
                  </a:lnTo>
                  <a:lnTo>
                    <a:pt x="2420" y="142"/>
                  </a:lnTo>
                  <a:lnTo>
                    <a:pt x="2435" y="171"/>
                  </a:lnTo>
                  <a:lnTo>
                    <a:pt x="2449" y="206"/>
                  </a:lnTo>
                  <a:lnTo>
                    <a:pt x="2463" y="244"/>
                  </a:lnTo>
                  <a:lnTo>
                    <a:pt x="2478" y="286"/>
                  </a:lnTo>
                  <a:lnTo>
                    <a:pt x="2485" y="301"/>
                  </a:lnTo>
                  <a:lnTo>
                    <a:pt x="2492" y="320"/>
                  </a:lnTo>
                  <a:lnTo>
                    <a:pt x="2498" y="342"/>
                  </a:lnTo>
                  <a:lnTo>
                    <a:pt x="2502" y="367"/>
                  </a:lnTo>
                  <a:lnTo>
                    <a:pt x="2505" y="395"/>
                  </a:lnTo>
                  <a:lnTo>
                    <a:pt x="2508" y="425"/>
                  </a:lnTo>
                  <a:lnTo>
                    <a:pt x="2509" y="459"/>
                  </a:lnTo>
                  <a:lnTo>
                    <a:pt x="2509" y="492"/>
                  </a:lnTo>
                  <a:lnTo>
                    <a:pt x="2509" y="529"/>
                  </a:lnTo>
                  <a:lnTo>
                    <a:pt x="2508" y="567"/>
                  </a:lnTo>
                  <a:lnTo>
                    <a:pt x="2506" y="605"/>
                  </a:lnTo>
                  <a:lnTo>
                    <a:pt x="2504" y="645"/>
                  </a:lnTo>
                  <a:lnTo>
                    <a:pt x="2498" y="726"/>
                  </a:lnTo>
                  <a:lnTo>
                    <a:pt x="2489" y="808"/>
                  </a:lnTo>
                  <a:lnTo>
                    <a:pt x="2481" y="889"/>
                  </a:lnTo>
                  <a:lnTo>
                    <a:pt x="2470" y="964"/>
                  </a:lnTo>
                  <a:lnTo>
                    <a:pt x="2461" y="1034"/>
                  </a:lnTo>
                  <a:lnTo>
                    <a:pt x="2452" y="1097"/>
                  </a:lnTo>
                  <a:lnTo>
                    <a:pt x="2444" y="1149"/>
                  </a:lnTo>
                  <a:lnTo>
                    <a:pt x="2438" y="1188"/>
                  </a:lnTo>
                  <a:lnTo>
                    <a:pt x="2434" y="1214"/>
                  </a:lnTo>
                  <a:lnTo>
                    <a:pt x="2431" y="1223"/>
                  </a:lnTo>
                  <a:lnTo>
                    <a:pt x="2425" y="1226"/>
                  </a:lnTo>
                  <a:lnTo>
                    <a:pt x="2407" y="1238"/>
                  </a:lnTo>
                  <a:lnTo>
                    <a:pt x="2376" y="1256"/>
                  </a:lnTo>
                  <a:lnTo>
                    <a:pt x="2333" y="1281"/>
                  </a:lnTo>
                  <a:lnTo>
                    <a:pt x="2276" y="1314"/>
                  </a:lnTo>
                  <a:lnTo>
                    <a:pt x="2207" y="1355"/>
                  </a:lnTo>
                  <a:lnTo>
                    <a:pt x="2124" y="1404"/>
                  </a:lnTo>
                  <a:lnTo>
                    <a:pt x="2029" y="1461"/>
                  </a:lnTo>
                  <a:lnTo>
                    <a:pt x="1920" y="1526"/>
                  </a:lnTo>
                  <a:lnTo>
                    <a:pt x="1798" y="1598"/>
                  </a:lnTo>
                  <a:lnTo>
                    <a:pt x="1664" y="1680"/>
                  </a:lnTo>
                  <a:lnTo>
                    <a:pt x="1515" y="1770"/>
                  </a:lnTo>
                  <a:lnTo>
                    <a:pt x="1353" y="1869"/>
                  </a:lnTo>
                  <a:lnTo>
                    <a:pt x="1177" y="1976"/>
                  </a:lnTo>
                  <a:lnTo>
                    <a:pt x="987" y="2092"/>
                  </a:lnTo>
                  <a:lnTo>
                    <a:pt x="783" y="2217"/>
                  </a:lnTo>
                  <a:lnTo>
                    <a:pt x="0" y="74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7" name="Freeform 396"/>
            <p:cNvSpPr>
              <a:spLocks/>
            </p:cNvSpPr>
            <p:nvPr/>
          </p:nvSpPr>
          <p:spPr bwMode="auto">
            <a:xfrm>
              <a:off x="5211763" y="2938463"/>
              <a:ext cx="719138" cy="349250"/>
            </a:xfrm>
            <a:custGeom>
              <a:avLst/>
              <a:gdLst>
                <a:gd name="T0" fmla="*/ 2147483647 w 7708"/>
                <a:gd name="T1" fmla="*/ 40784702 h 3738"/>
                <a:gd name="T2" fmla="*/ 2147483647 w 7708"/>
                <a:gd name="T3" fmla="*/ 94611431 h 3738"/>
                <a:gd name="T4" fmla="*/ 2147483647 w 7708"/>
                <a:gd name="T5" fmla="*/ 179436858 h 3738"/>
                <a:gd name="T6" fmla="*/ 2147483647 w 7708"/>
                <a:gd name="T7" fmla="*/ 223477617 h 3738"/>
                <a:gd name="T8" fmla="*/ 2147483647 w 7708"/>
                <a:gd name="T9" fmla="*/ 249579236 h 3738"/>
                <a:gd name="T10" fmla="*/ 2147483647 w 7708"/>
                <a:gd name="T11" fmla="*/ 248767309 h 3738"/>
                <a:gd name="T12" fmla="*/ 2147483647 w 7708"/>
                <a:gd name="T13" fmla="*/ 230007413 h 3738"/>
                <a:gd name="T14" fmla="*/ 2147483647 w 7708"/>
                <a:gd name="T15" fmla="*/ 205538430 h 3738"/>
                <a:gd name="T16" fmla="*/ 2147483647 w 7708"/>
                <a:gd name="T17" fmla="*/ 173727771 h 3738"/>
                <a:gd name="T18" fmla="*/ 1988033546 w 7708"/>
                <a:gd name="T19" fmla="*/ 92978982 h 3738"/>
                <a:gd name="T20" fmla="*/ 1728154231 w 7708"/>
                <a:gd name="T21" fmla="*/ 32622551 h 3738"/>
                <a:gd name="T22" fmla="*/ 1426057756 w 7708"/>
                <a:gd name="T23" fmla="*/ 35887355 h 3738"/>
                <a:gd name="T24" fmla="*/ 1087411392 w 7708"/>
                <a:gd name="T25" fmla="*/ 143549514 h 3738"/>
                <a:gd name="T26" fmla="*/ 745509501 w 7708"/>
                <a:gd name="T27" fmla="*/ 337669630 h 3738"/>
                <a:gd name="T28" fmla="*/ 432036319 w 7708"/>
                <a:gd name="T29" fmla="*/ 605196649 h 3738"/>
                <a:gd name="T30" fmla="*/ 183533198 w 7708"/>
                <a:gd name="T31" fmla="*/ 930627116 h 3738"/>
                <a:gd name="T32" fmla="*/ 30857256 w 7708"/>
                <a:gd name="T33" fmla="*/ 1299295992 h 3738"/>
                <a:gd name="T34" fmla="*/ 809544 w 7708"/>
                <a:gd name="T35" fmla="*/ 1527670676 h 3738"/>
                <a:gd name="T36" fmla="*/ 2437214 w 7708"/>
                <a:gd name="T37" fmla="*/ 1646751627 h 3738"/>
                <a:gd name="T38" fmla="*/ 90143221 w 7708"/>
                <a:gd name="T39" fmla="*/ 1377591506 h 3738"/>
                <a:gd name="T40" fmla="*/ 239572442 w 7708"/>
                <a:gd name="T41" fmla="*/ 1136165452 h 3738"/>
                <a:gd name="T42" fmla="*/ 442594993 w 7708"/>
                <a:gd name="T43" fmla="*/ 930627116 h 3738"/>
                <a:gd name="T44" fmla="*/ 690288524 w 7708"/>
                <a:gd name="T45" fmla="*/ 767506106 h 3738"/>
                <a:gd name="T46" fmla="*/ 975332625 w 7708"/>
                <a:gd name="T47" fmla="*/ 654134988 h 3738"/>
                <a:gd name="T48" fmla="*/ 1288805807 w 7708"/>
                <a:gd name="T49" fmla="*/ 596222664 h 3738"/>
                <a:gd name="T50" fmla="*/ 2147483647 w 7708"/>
                <a:gd name="T51" fmla="*/ 597855113 h 3738"/>
                <a:gd name="T52" fmla="*/ 2147483647 w 7708"/>
                <a:gd name="T53" fmla="*/ 667997351 h 3738"/>
                <a:gd name="T54" fmla="*/ 2147483647 w 7708"/>
                <a:gd name="T55" fmla="*/ 808282387 h 3738"/>
                <a:gd name="T56" fmla="*/ 2147483647 w 7708"/>
                <a:gd name="T57" fmla="*/ 1008931599 h 3738"/>
                <a:gd name="T58" fmla="*/ 2147483647 w 7708"/>
                <a:gd name="T59" fmla="*/ 1257699188 h 3738"/>
                <a:gd name="T60" fmla="*/ 2147483647 w 7708"/>
                <a:gd name="T61" fmla="*/ 1546430385 h 3738"/>
                <a:gd name="T62" fmla="*/ 2147483647 w 7708"/>
                <a:gd name="T63" fmla="*/ 1865339839 h 3738"/>
                <a:gd name="T64" fmla="*/ 2147483647 w 7708"/>
                <a:gd name="T65" fmla="*/ 2110021821 h 3738"/>
                <a:gd name="T66" fmla="*/ 2147483647 w 7708"/>
                <a:gd name="T67" fmla="*/ 2147483647 h 3738"/>
                <a:gd name="T68" fmla="*/ 2147483647 w 7708"/>
                <a:gd name="T69" fmla="*/ 2147483647 h 3738"/>
                <a:gd name="T70" fmla="*/ 2147483647 w 7708"/>
                <a:gd name="T71" fmla="*/ 2147483647 h 3738"/>
                <a:gd name="T72" fmla="*/ 2147483647 w 7708"/>
                <a:gd name="T73" fmla="*/ 2147483647 h 3738"/>
                <a:gd name="T74" fmla="*/ 2147483647 w 7708"/>
                <a:gd name="T75" fmla="*/ 2147483647 h 3738"/>
                <a:gd name="T76" fmla="*/ 2147483647 w 7708"/>
                <a:gd name="T77" fmla="*/ 2147483647 h 3738"/>
                <a:gd name="T78" fmla="*/ 2147483647 w 7708"/>
                <a:gd name="T79" fmla="*/ 2147483647 h 3738"/>
                <a:gd name="T80" fmla="*/ 2147483647 w 7708"/>
                <a:gd name="T81" fmla="*/ 2147483647 h 3738"/>
                <a:gd name="T82" fmla="*/ 2147483647 w 7708"/>
                <a:gd name="T83" fmla="*/ 2147483647 h 3738"/>
                <a:gd name="T84" fmla="*/ 2147483647 w 7708"/>
                <a:gd name="T85" fmla="*/ 2147483647 h 3738"/>
                <a:gd name="T86" fmla="*/ 2147483647 w 7708"/>
                <a:gd name="T87" fmla="*/ 2147483647 h 3738"/>
                <a:gd name="T88" fmla="*/ 2147483647 w 7708"/>
                <a:gd name="T89" fmla="*/ 2021119126 h 3738"/>
                <a:gd name="T90" fmla="*/ 2147483647 w 7708"/>
                <a:gd name="T91" fmla="*/ 1913458217 h 3738"/>
                <a:gd name="T92" fmla="*/ 2147483647 w 7708"/>
                <a:gd name="T93" fmla="*/ 1690791872 h 3738"/>
                <a:gd name="T94" fmla="*/ 2147483647 w 7708"/>
                <a:gd name="T95" fmla="*/ 1393907026 h 3738"/>
                <a:gd name="T96" fmla="*/ 2147483647 w 7708"/>
                <a:gd name="T97" fmla="*/ 1084782923 h 3738"/>
                <a:gd name="T98" fmla="*/ 2147483647 w 7708"/>
                <a:gd name="T99" fmla="*/ 608461547 h 3738"/>
                <a:gd name="T100" fmla="*/ 2147483647 w 7708"/>
                <a:gd name="T101" fmla="*/ 293628824 h 3738"/>
                <a:gd name="T102" fmla="*/ 2147483647 w 7708"/>
                <a:gd name="T103" fmla="*/ 109294620 h 3738"/>
                <a:gd name="T104" fmla="*/ 2147483647 w 7708"/>
                <a:gd name="T105" fmla="*/ 22024800 h 3738"/>
                <a:gd name="T106" fmla="*/ 2147483647 w 7708"/>
                <a:gd name="T107" fmla="*/ 0 h 3738"/>
                <a:gd name="T108" fmla="*/ 2147483647 w 7708"/>
                <a:gd name="T109" fmla="*/ 13050722 h 37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708"/>
                <a:gd name="T166" fmla="*/ 0 h 3738"/>
                <a:gd name="T167" fmla="*/ 7708 w 7708"/>
                <a:gd name="T168" fmla="*/ 3738 h 37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708" h="3738">
                  <a:moveTo>
                    <a:pt x="5333" y="21"/>
                  </a:moveTo>
                  <a:lnTo>
                    <a:pt x="5269" y="27"/>
                  </a:lnTo>
                  <a:lnTo>
                    <a:pt x="5207" y="33"/>
                  </a:lnTo>
                  <a:lnTo>
                    <a:pt x="5147" y="40"/>
                  </a:lnTo>
                  <a:lnTo>
                    <a:pt x="5088" y="50"/>
                  </a:lnTo>
                  <a:lnTo>
                    <a:pt x="5032" y="59"/>
                  </a:lnTo>
                  <a:lnTo>
                    <a:pt x="4977" y="69"/>
                  </a:lnTo>
                  <a:lnTo>
                    <a:pt x="4923" y="80"/>
                  </a:lnTo>
                  <a:lnTo>
                    <a:pt x="4870" y="92"/>
                  </a:lnTo>
                  <a:lnTo>
                    <a:pt x="4767" y="116"/>
                  </a:lnTo>
                  <a:lnTo>
                    <a:pt x="4667" y="142"/>
                  </a:lnTo>
                  <a:lnTo>
                    <a:pt x="4569" y="168"/>
                  </a:lnTo>
                  <a:lnTo>
                    <a:pt x="4470" y="194"/>
                  </a:lnTo>
                  <a:lnTo>
                    <a:pt x="4421" y="207"/>
                  </a:lnTo>
                  <a:lnTo>
                    <a:pt x="4371" y="220"/>
                  </a:lnTo>
                  <a:lnTo>
                    <a:pt x="4321" y="232"/>
                  </a:lnTo>
                  <a:lnTo>
                    <a:pt x="4269" y="244"/>
                  </a:lnTo>
                  <a:lnTo>
                    <a:pt x="4218" y="254"/>
                  </a:lnTo>
                  <a:lnTo>
                    <a:pt x="4164" y="265"/>
                  </a:lnTo>
                  <a:lnTo>
                    <a:pt x="4111" y="274"/>
                  </a:lnTo>
                  <a:lnTo>
                    <a:pt x="4056" y="282"/>
                  </a:lnTo>
                  <a:lnTo>
                    <a:pt x="4000" y="290"/>
                  </a:lnTo>
                  <a:lnTo>
                    <a:pt x="3941" y="296"/>
                  </a:lnTo>
                  <a:lnTo>
                    <a:pt x="3881" y="301"/>
                  </a:lnTo>
                  <a:lnTo>
                    <a:pt x="3819" y="306"/>
                  </a:lnTo>
                  <a:lnTo>
                    <a:pt x="3755" y="309"/>
                  </a:lnTo>
                  <a:lnTo>
                    <a:pt x="3690" y="310"/>
                  </a:lnTo>
                  <a:lnTo>
                    <a:pt x="3621" y="310"/>
                  </a:lnTo>
                  <a:lnTo>
                    <a:pt x="3550" y="308"/>
                  </a:lnTo>
                  <a:lnTo>
                    <a:pt x="3470" y="305"/>
                  </a:lnTo>
                  <a:lnTo>
                    <a:pt x="3395" y="300"/>
                  </a:lnTo>
                  <a:lnTo>
                    <a:pt x="3326" y="296"/>
                  </a:lnTo>
                  <a:lnTo>
                    <a:pt x="3262" y="292"/>
                  </a:lnTo>
                  <a:lnTo>
                    <a:pt x="3202" y="288"/>
                  </a:lnTo>
                  <a:lnTo>
                    <a:pt x="3147" y="282"/>
                  </a:lnTo>
                  <a:lnTo>
                    <a:pt x="3097" y="277"/>
                  </a:lnTo>
                  <a:lnTo>
                    <a:pt x="3051" y="271"/>
                  </a:lnTo>
                  <a:lnTo>
                    <a:pt x="3008" y="265"/>
                  </a:lnTo>
                  <a:lnTo>
                    <a:pt x="2968" y="258"/>
                  </a:lnTo>
                  <a:lnTo>
                    <a:pt x="2930" y="252"/>
                  </a:lnTo>
                  <a:lnTo>
                    <a:pt x="2895" y="245"/>
                  </a:lnTo>
                  <a:lnTo>
                    <a:pt x="2862" y="237"/>
                  </a:lnTo>
                  <a:lnTo>
                    <a:pt x="2830" y="230"/>
                  </a:lnTo>
                  <a:lnTo>
                    <a:pt x="2801" y="222"/>
                  </a:lnTo>
                  <a:lnTo>
                    <a:pt x="2771" y="213"/>
                  </a:lnTo>
                  <a:lnTo>
                    <a:pt x="2714" y="196"/>
                  </a:lnTo>
                  <a:lnTo>
                    <a:pt x="2656" y="178"/>
                  </a:lnTo>
                  <a:lnTo>
                    <a:pt x="2594" y="158"/>
                  </a:lnTo>
                  <a:lnTo>
                    <a:pt x="2526" y="137"/>
                  </a:lnTo>
                  <a:lnTo>
                    <a:pt x="2448" y="114"/>
                  </a:lnTo>
                  <a:lnTo>
                    <a:pt x="2358" y="91"/>
                  </a:lnTo>
                  <a:lnTo>
                    <a:pt x="2306" y="79"/>
                  </a:lnTo>
                  <a:lnTo>
                    <a:pt x="2252" y="66"/>
                  </a:lnTo>
                  <a:lnTo>
                    <a:pt x="2192" y="54"/>
                  </a:lnTo>
                  <a:lnTo>
                    <a:pt x="2128" y="40"/>
                  </a:lnTo>
                  <a:lnTo>
                    <a:pt x="2060" y="31"/>
                  </a:lnTo>
                  <a:lnTo>
                    <a:pt x="1987" y="26"/>
                  </a:lnTo>
                  <a:lnTo>
                    <a:pt x="1913" y="27"/>
                  </a:lnTo>
                  <a:lnTo>
                    <a:pt x="1836" y="33"/>
                  </a:lnTo>
                  <a:lnTo>
                    <a:pt x="1756" y="44"/>
                  </a:lnTo>
                  <a:lnTo>
                    <a:pt x="1675" y="61"/>
                  </a:lnTo>
                  <a:lnTo>
                    <a:pt x="1593" y="82"/>
                  </a:lnTo>
                  <a:lnTo>
                    <a:pt x="1509" y="108"/>
                  </a:lnTo>
                  <a:lnTo>
                    <a:pt x="1425" y="140"/>
                  </a:lnTo>
                  <a:lnTo>
                    <a:pt x="1339" y="176"/>
                  </a:lnTo>
                  <a:lnTo>
                    <a:pt x="1253" y="214"/>
                  </a:lnTo>
                  <a:lnTo>
                    <a:pt x="1168" y="258"/>
                  </a:lnTo>
                  <a:lnTo>
                    <a:pt x="1083" y="307"/>
                  </a:lnTo>
                  <a:lnTo>
                    <a:pt x="999" y="358"/>
                  </a:lnTo>
                  <a:lnTo>
                    <a:pt x="918" y="414"/>
                  </a:lnTo>
                  <a:lnTo>
                    <a:pt x="836" y="472"/>
                  </a:lnTo>
                  <a:lnTo>
                    <a:pt x="757" y="535"/>
                  </a:lnTo>
                  <a:lnTo>
                    <a:pt x="679" y="601"/>
                  </a:lnTo>
                  <a:lnTo>
                    <a:pt x="605" y="670"/>
                  </a:lnTo>
                  <a:lnTo>
                    <a:pt x="532" y="742"/>
                  </a:lnTo>
                  <a:lnTo>
                    <a:pt x="463" y="817"/>
                  </a:lnTo>
                  <a:lnTo>
                    <a:pt x="398" y="894"/>
                  </a:lnTo>
                  <a:lnTo>
                    <a:pt x="336" y="975"/>
                  </a:lnTo>
                  <a:lnTo>
                    <a:pt x="278" y="1056"/>
                  </a:lnTo>
                  <a:lnTo>
                    <a:pt x="226" y="1141"/>
                  </a:lnTo>
                  <a:lnTo>
                    <a:pt x="177" y="1228"/>
                  </a:lnTo>
                  <a:lnTo>
                    <a:pt x="134" y="1318"/>
                  </a:lnTo>
                  <a:lnTo>
                    <a:pt x="97" y="1408"/>
                  </a:lnTo>
                  <a:lnTo>
                    <a:pt x="64" y="1500"/>
                  </a:lnTo>
                  <a:lnTo>
                    <a:pt x="38" y="1593"/>
                  </a:lnTo>
                  <a:lnTo>
                    <a:pt x="19" y="1689"/>
                  </a:lnTo>
                  <a:lnTo>
                    <a:pt x="6" y="1785"/>
                  </a:lnTo>
                  <a:lnTo>
                    <a:pt x="3" y="1815"/>
                  </a:lnTo>
                  <a:lnTo>
                    <a:pt x="2" y="1844"/>
                  </a:lnTo>
                  <a:lnTo>
                    <a:pt x="1" y="1873"/>
                  </a:lnTo>
                  <a:lnTo>
                    <a:pt x="0" y="1903"/>
                  </a:lnTo>
                  <a:lnTo>
                    <a:pt x="0" y="1932"/>
                  </a:lnTo>
                  <a:lnTo>
                    <a:pt x="0" y="1960"/>
                  </a:lnTo>
                  <a:lnTo>
                    <a:pt x="1" y="1990"/>
                  </a:lnTo>
                  <a:lnTo>
                    <a:pt x="3" y="2019"/>
                  </a:lnTo>
                  <a:lnTo>
                    <a:pt x="18" y="1951"/>
                  </a:lnTo>
                  <a:lnTo>
                    <a:pt x="37" y="1883"/>
                  </a:lnTo>
                  <a:lnTo>
                    <a:pt x="59" y="1817"/>
                  </a:lnTo>
                  <a:lnTo>
                    <a:pt x="83" y="1753"/>
                  </a:lnTo>
                  <a:lnTo>
                    <a:pt x="111" y="1689"/>
                  </a:lnTo>
                  <a:lnTo>
                    <a:pt x="143" y="1627"/>
                  </a:lnTo>
                  <a:lnTo>
                    <a:pt x="176" y="1566"/>
                  </a:lnTo>
                  <a:lnTo>
                    <a:pt x="213" y="1506"/>
                  </a:lnTo>
                  <a:lnTo>
                    <a:pt x="253" y="1450"/>
                  </a:lnTo>
                  <a:lnTo>
                    <a:pt x="295" y="1393"/>
                  </a:lnTo>
                  <a:lnTo>
                    <a:pt x="340" y="1340"/>
                  </a:lnTo>
                  <a:lnTo>
                    <a:pt x="387" y="1287"/>
                  </a:lnTo>
                  <a:lnTo>
                    <a:pt x="438" y="1236"/>
                  </a:lnTo>
                  <a:lnTo>
                    <a:pt x="490" y="1187"/>
                  </a:lnTo>
                  <a:lnTo>
                    <a:pt x="545" y="1141"/>
                  </a:lnTo>
                  <a:lnTo>
                    <a:pt x="602" y="1096"/>
                  </a:lnTo>
                  <a:lnTo>
                    <a:pt x="660" y="1054"/>
                  </a:lnTo>
                  <a:lnTo>
                    <a:pt x="722" y="1014"/>
                  </a:lnTo>
                  <a:lnTo>
                    <a:pt x="785" y="977"/>
                  </a:lnTo>
                  <a:lnTo>
                    <a:pt x="850" y="941"/>
                  </a:lnTo>
                  <a:lnTo>
                    <a:pt x="917" y="907"/>
                  </a:lnTo>
                  <a:lnTo>
                    <a:pt x="986" y="877"/>
                  </a:lnTo>
                  <a:lnTo>
                    <a:pt x="1055" y="850"/>
                  </a:lnTo>
                  <a:lnTo>
                    <a:pt x="1128" y="824"/>
                  </a:lnTo>
                  <a:lnTo>
                    <a:pt x="1201" y="802"/>
                  </a:lnTo>
                  <a:lnTo>
                    <a:pt x="1276" y="782"/>
                  </a:lnTo>
                  <a:lnTo>
                    <a:pt x="1351" y="765"/>
                  </a:lnTo>
                  <a:lnTo>
                    <a:pt x="1429" y="750"/>
                  </a:lnTo>
                  <a:lnTo>
                    <a:pt x="1508" y="740"/>
                  </a:lnTo>
                  <a:lnTo>
                    <a:pt x="1587" y="731"/>
                  </a:lnTo>
                  <a:lnTo>
                    <a:pt x="1668" y="727"/>
                  </a:lnTo>
                  <a:lnTo>
                    <a:pt x="1750" y="725"/>
                  </a:lnTo>
                  <a:lnTo>
                    <a:pt x="4767" y="725"/>
                  </a:lnTo>
                  <a:lnTo>
                    <a:pt x="4858" y="727"/>
                  </a:lnTo>
                  <a:lnTo>
                    <a:pt x="4949" y="733"/>
                  </a:lnTo>
                  <a:lnTo>
                    <a:pt x="5037" y="743"/>
                  </a:lnTo>
                  <a:lnTo>
                    <a:pt x="5125" y="756"/>
                  </a:lnTo>
                  <a:lnTo>
                    <a:pt x="5210" y="774"/>
                  </a:lnTo>
                  <a:lnTo>
                    <a:pt x="5294" y="795"/>
                  </a:lnTo>
                  <a:lnTo>
                    <a:pt x="5377" y="819"/>
                  </a:lnTo>
                  <a:lnTo>
                    <a:pt x="5458" y="848"/>
                  </a:lnTo>
                  <a:lnTo>
                    <a:pt x="5535" y="879"/>
                  </a:lnTo>
                  <a:lnTo>
                    <a:pt x="5612" y="914"/>
                  </a:lnTo>
                  <a:lnTo>
                    <a:pt x="5687" y="952"/>
                  </a:lnTo>
                  <a:lnTo>
                    <a:pt x="5759" y="991"/>
                  </a:lnTo>
                  <a:lnTo>
                    <a:pt x="5828" y="1035"/>
                  </a:lnTo>
                  <a:lnTo>
                    <a:pt x="5895" y="1082"/>
                  </a:lnTo>
                  <a:lnTo>
                    <a:pt x="5960" y="1131"/>
                  </a:lnTo>
                  <a:lnTo>
                    <a:pt x="6020" y="1182"/>
                  </a:lnTo>
                  <a:lnTo>
                    <a:pt x="6079" y="1237"/>
                  </a:lnTo>
                  <a:lnTo>
                    <a:pt x="6135" y="1293"/>
                  </a:lnTo>
                  <a:lnTo>
                    <a:pt x="6188" y="1352"/>
                  </a:lnTo>
                  <a:lnTo>
                    <a:pt x="6238" y="1413"/>
                  </a:lnTo>
                  <a:lnTo>
                    <a:pt x="6284" y="1477"/>
                  </a:lnTo>
                  <a:lnTo>
                    <a:pt x="6326" y="1542"/>
                  </a:lnTo>
                  <a:lnTo>
                    <a:pt x="6366" y="1609"/>
                  </a:lnTo>
                  <a:lnTo>
                    <a:pt x="6400" y="1678"/>
                  </a:lnTo>
                  <a:lnTo>
                    <a:pt x="6433" y="1750"/>
                  </a:lnTo>
                  <a:lnTo>
                    <a:pt x="6460" y="1822"/>
                  </a:lnTo>
                  <a:lnTo>
                    <a:pt x="6484" y="1896"/>
                  </a:lnTo>
                  <a:lnTo>
                    <a:pt x="6504" y="1972"/>
                  </a:lnTo>
                  <a:lnTo>
                    <a:pt x="6520" y="2048"/>
                  </a:lnTo>
                  <a:lnTo>
                    <a:pt x="6531" y="2126"/>
                  </a:lnTo>
                  <a:lnTo>
                    <a:pt x="6538" y="2206"/>
                  </a:lnTo>
                  <a:lnTo>
                    <a:pt x="6540" y="2287"/>
                  </a:lnTo>
                  <a:lnTo>
                    <a:pt x="6539" y="2347"/>
                  </a:lnTo>
                  <a:lnTo>
                    <a:pt x="6535" y="2408"/>
                  </a:lnTo>
                  <a:lnTo>
                    <a:pt x="6528" y="2469"/>
                  </a:lnTo>
                  <a:lnTo>
                    <a:pt x="6519" y="2529"/>
                  </a:lnTo>
                  <a:lnTo>
                    <a:pt x="6507" y="2587"/>
                  </a:lnTo>
                  <a:lnTo>
                    <a:pt x="6493" y="2645"/>
                  </a:lnTo>
                  <a:lnTo>
                    <a:pt x="6476" y="2703"/>
                  </a:lnTo>
                  <a:lnTo>
                    <a:pt x="6457" y="2759"/>
                  </a:lnTo>
                  <a:lnTo>
                    <a:pt x="6436" y="2815"/>
                  </a:lnTo>
                  <a:lnTo>
                    <a:pt x="6412" y="2870"/>
                  </a:lnTo>
                  <a:lnTo>
                    <a:pt x="6387" y="2923"/>
                  </a:lnTo>
                  <a:lnTo>
                    <a:pt x="6358" y="2975"/>
                  </a:lnTo>
                  <a:lnTo>
                    <a:pt x="6328" y="3027"/>
                  </a:lnTo>
                  <a:lnTo>
                    <a:pt x="6296" y="3076"/>
                  </a:lnTo>
                  <a:lnTo>
                    <a:pt x="6262" y="3125"/>
                  </a:lnTo>
                  <a:lnTo>
                    <a:pt x="6225" y="3174"/>
                  </a:lnTo>
                  <a:lnTo>
                    <a:pt x="6187" y="3220"/>
                  </a:lnTo>
                  <a:lnTo>
                    <a:pt x="6147" y="3266"/>
                  </a:lnTo>
                  <a:lnTo>
                    <a:pt x="6105" y="3309"/>
                  </a:lnTo>
                  <a:lnTo>
                    <a:pt x="6061" y="3352"/>
                  </a:lnTo>
                  <a:lnTo>
                    <a:pt x="6016" y="3393"/>
                  </a:lnTo>
                  <a:lnTo>
                    <a:pt x="5969" y="3433"/>
                  </a:lnTo>
                  <a:lnTo>
                    <a:pt x="5921" y="3470"/>
                  </a:lnTo>
                  <a:lnTo>
                    <a:pt x="5870" y="3507"/>
                  </a:lnTo>
                  <a:lnTo>
                    <a:pt x="5819" y="3543"/>
                  </a:lnTo>
                  <a:lnTo>
                    <a:pt x="5765" y="3575"/>
                  </a:lnTo>
                  <a:lnTo>
                    <a:pt x="5711" y="3607"/>
                  </a:lnTo>
                  <a:lnTo>
                    <a:pt x="5655" y="3637"/>
                  </a:lnTo>
                  <a:lnTo>
                    <a:pt x="5597" y="3666"/>
                  </a:lnTo>
                  <a:lnTo>
                    <a:pt x="5539" y="3691"/>
                  </a:lnTo>
                  <a:lnTo>
                    <a:pt x="5479" y="3716"/>
                  </a:lnTo>
                  <a:lnTo>
                    <a:pt x="5418" y="3738"/>
                  </a:lnTo>
                  <a:lnTo>
                    <a:pt x="5491" y="3725"/>
                  </a:lnTo>
                  <a:lnTo>
                    <a:pt x="5566" y="3711"/>
                  </a:lnTo>
                  <a:lnTo>
                    <a:pt x="5641" y="3693"/>
                  </a:lnTo>
                  <a:lnTo>
                    <a:pt x="5718" y="3674"/>
                  </a:lnTo>
                  <a:lnTo>
                    <a:pt x="5795" y="3653"/>
                  </a:lnTo>
                  <a:lnTo>
                    <a:pt x="5872" y="3629"/>
                  </a:lnTo>
                  <a:lnTo>
                    <a:pt x="5951" y="3604"/>
                  </a:lnTo>
                  <a:lnTo>
                    <a:pt x="6029" y="3576"/>
                  </a:lnTo>
                  <a:lnTo>
                    <a:pt x="6108" y="3548"/>
                  </a:lnTo>
                  <a:lnTo>
                    <a:pt x="6185" y="3517"/>
                  </a:lnTo>
                  <a:lnTo>
                    <a:pt x="6263" y="3484"/>
                  </a:lnTo>
                  <a:lnTo>
                    <a:pt x="6341" y="3449"/>
                  </a:lnTo>
                  <a:lnTo>
                    <a:pt x="6417" y="3414"/>
                  </a:lnTo>
                  <a:lnTo>
                    <a:pt x="6493" y="3377"/>
                  </a:lnTo>
                  <a:lnTo>
                    <a:pt x="6567" y="3337"/>
                  </a:lnTo>
                  <a:lnTo>
                    <a:pt x="6641" y="3297"/>
                  </a:lnTo>
                  <a:lnTo>
                    <a:pt x="6713" y="3255"/>
                  </a:lnTo>
                  <a:lnTo>
                    <a:pt x="6784" y="3212"/>
                  </a:lnTo>
                  <a:lnTo>
                    <a:pt x="6852" y="3168"/>
                  </a:lnTo>
                  <a:lnTo>
                    <a:pt x="6919" y="3122"/>
                  </a:lnTo>
                  <a:lnTo>
                    <a:pt x="6984" y="3075"/>
                  </a:lnTo>
                  <a:lnTo>
                    <a:pt x="7046" y="3028"/>
                  </a:lnTo>
                  <a:lnTo>
                    <a:pt x="7106" y="2979"/>
                  </a:lnTo>
                  <a:lnTo>
                    <a:pt x="7164" y="2928"/>
                  </a:lnTo>
                  <a:lnTo>
                    <a:pt x="7218" y="2878"/>
                  </a:lnTo>
                  <a:lnTo>
                    <a:pt x="7270" y="2826"/>
                  </a:lnTo>
                  <a:lnTo>
                    <a:pt x="7318" y="2773"/>
                  </a:lnTo>
                  <a:lnTo>
                    <a:pt x="7363" y="2720"/>
                  </a:lnTo>
                  <a:lnTo>
                    <a:pt x="7405" y="2666"/>
                  </a:lnTo>
                  <a:lnTo>
                    <a:pt x="7443" y="2612"/>
                  </a:lnTo>
                  <a:lnTo>
                    <a:pt x="7476" y="2556"/>
                  </a:lnTo>
                  <a:lnTo>
                    <a:pt x="7507" y="2500"/>
                  </a:lnTo>
                  <a:lnTo>
                    <a:pt x="7516" y="2478"/>
                  </a:lnTo>
                  <a:lnTo>
                    <a:pt x="7527" y="2455"/>
                  </a:lnTo>
                  <a:lnTo>
                    <a:pt x="7536" y="2431"/>
                  </a:lnTo>
                  <a:lnTo>
                    <a:pt x="7546" y="2404"/>
                  </a:lnTo>
                  <a:lnTo>
                    <a:pt x="7554" y="2376"/>
                  </a:lnTo>
                  <a:lnTo>
                    <a:pt x="7564" y="2346"/>
                  </a:lnTo>
                  <a:lnTo>
                    <a:pt x="7572" y="2316"/>
                  </a:lnTo>
                  <a:lnTo>
                    <a:pt x="7580" y="2283"/>
                  </a:lnTo>
                  <a:lnTo>
                    <a:pt x="7596" y="2216"/>
                  </a:lnTo>
                  <a:lnTo>
                    <a:pt x="7612" y="2146"/>
                  </a:lnTo>
                  <a:lnTo>
                    <a:pt x="7625" y="2073"/>
                  </a:lnTo>
                  <a:lnTo>
                    <a:pt x="7639" y="1999"/>
                  </a:lnTo>
                  <a:lnTo>
                    <a:pt x="7652" y="1925"/>
                  </a:lnTo>
                  <a:lnTo>
                    <a:pt x="7662" y="1850"/>
                  </a:lnTo>
                  <a:lnTo>
                    <a:pt x="7673" y="1778"/>
                  </a:lnTo>
                  <a:lnTo>
                    <a:pt x="7682" y="1709"/>
                  </a:lnTo>
                  <a:lnTo>
                    <a:pt x="7691" y="1643"/>
                  </a:lnTo>
                  <a:lnTo>
                    <a:pt x="7697" y="1581"/>
                  </a:lnTo>
                  <a:lnTo>
                    <a:pt x="7703" y="1524"/>
                  </a:lnTo>
                  <a:lnTo>
                    <a:pt x="7708" y="1474"/>
                  </a:lnTo>
                  <a:lnTo>
                    <a:pt x="7658" y="1330"/>
                  </a:lnTo>
                  <a:lnTo>
                    <a:pt x="7604" y="1196"/>
                  </a:lnTo>
                  <a:lnTo>
                    <a:pt x="7547" y="1070"/>
                  </a:lnTo>
                  <a:lnTo>
                    <a:pt x="7487" y="954"/>
                  </a:lnTo>
                  <a:lnTo>
                    <a:pt x="7423" y="846"/>
                  </a:lnTo>
                  <a:lnTo>
                    <a:pt x="7357" y="746"/>
                  </a:lnTo>
                  <a:lnTo>
                    <a:pt x="7288" y="655"/>
                  </a:lnTo>
                  <a:lnTo>
                    <a:pt x="7217" y="570"/>
                  </a:lnTo>
                  <a:lnTo>
                    <a:pt x="7144" y="493"/>
                  </a:lnTo>
                  <a:lnTo>
                    <a:pt x="7068" y="423"/>
                  </a:lnTo>
                  <a:lnTo>
                    <a:pt x="6991" y="360"/>
                  </a:lnTo>
                  <a:lnTo>
                    <a:pt x="6913" y="303"/>
                  </a:lnTo>
                  <a:lnTo>
                    <a:pt x="6833" y="253"/>
                  </a:lnTo>
                  <a:lnTo>
                    <a:pt x="6751" y="208"/>
                  </a:lnTo>
                  <a:lnTo>
                    <a:pt x="6669" y="168"/>
                  </a:lnTo>
                  <a:lnTo>
                    <a:pt x="6586" y="134"/>
                  </a:lnTo>
                  <a:lnTo>
                    <a:pt x="6503" y="104"/>
                  </a:lnTo>
                  <a:lnTo>
                    <a:pt x="6419" y="79"/>
                  </a:lnTo>
                  <a:lnTo>
                    <a:pt x="6336" y="58"/>
                  </a:lnTo>
                  <a:lnTo>
                    <a:pt x="6252" y="40"/>
                  </a:lnTo>
                  <a:lnTo>
                    <a:pt x="6168" y="27"/>
                  </a:lnTo>
                  <a:lnTo>
                    <a:pt x="6087" y="16"/>
                  </a:lnTo>
                  <a:lnTo>
                    <a:pt x="6004" y="9"/>
                  </a:lnTo>
                  <a:lnTo>
                    <a:pt x="5923" y="4"/>
                  </a:lnTo>
                  <a:lnTo>
                    <a:pt x="5843" y="1"/>
                  </a:lnTo>
                  <a:lnTo>
                    <a:pt x="5764" y="0"/>
                  </a:lnTo>
                  <a:lnTo>
                    <a:pt x="5688" y="1"/>
                  </a:lnTo>
                  <a:lnTo>
                    <a:pt x="5612" y="5"/>
                  </a:lnTo>
                  <a:lnTo>
                    <a:pt x="5539" y="8"/>
                  </a:lnTo>
                  <a:lnTo>
                    <a:pt x="5467" y="12"/>
                  </a:lnTo>
                  <a:lnTo>
                    <a:pt x="5399" y="16"/>
                  </a:lnTo>
                  <a:lnTo>
                    <a:pt x="5333" y="2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8" name="Freeform 397"/>
            <p:cNvSpPr>
              <a:spLocks/>
            </p:cNvSpPr>
            <p:nvPr/>
          </p:nvSpPr>
          <p:spPr bwMode="auto">
            <a:xfrm>
              <a:off x="5208588" y="3127375"/>
              <a:ext cx="508000" cy="169863"/>
            </a:xfrm>
            <a:custGeom>
              <a:avLst/>
              <a:gdLst>
                <a:gd name="T0" fmla="*/ 1514589601 w 5442"/>
                <a:gd name="T1" fmla="*/ 1399306860 h 1828"/>
                <a:gd name="T2" fmla="*/ 1370610392 w 5442"/>
                <a:gd name="T3" fmla="*/ 1384869624 h 1828"/>
                <a:gd name="T4" fmla="*/ 1229890896 w 5442"/>
                <a:gd name="T5" fmla="*/ 1355986975 h 1828"/>
                <a:gd name="T6" fmla="*/ 1089980913 w 5442"/>
                <a:gd name="T7" fmla="*/ 1314263876 h 1828"/>
                <a:gd name="T8" fmla="*/ 956580646 w 5442"/>
                <a:gd name="T9" fmla="*/ 1259701813 h 1828"/>
                <a:gd name="T10" fmla="*/ 826439345 w 5442"/>
                <a:gd name="T11" fmla="*/ 1193905751 h 1828"/>
                <a:gd name="T12" fmla="*/ 703608872 w 5442"/>
                <a:gd name="T13" fmla="*/ 1116884609 h 1828"/>
                <a:gd name="T14" fmla="*/ 587287555 w 5442"/>
                <a:gd name="T15" fmla="*/ 1030226997 h 1828"/>
                <a:gd name="T16" fmla="*/ 479105064 w 5442"/>
                <a:gd name="T17" fmla="*/ 933941835 h 1828"/>
                <a:gd name="T18" fmla="*/ 379052531 w 5442"/>
                <a:gd name="T19" fmla="*/ 829634830 h 1828"/>
                <a:gd name="T20" fmla="*/ 290389293 w 5442"/>
                <a:gd name="T21" fmla="*/ 717306912 h 1828"/>
                <a:gd name="T22" fmla="*/ 211485216 w 5442"/>
                <a:gd name="T23" fmla="*/ 598554493 h 1828"/>
                <a:gd name="T24" fmla="*/ 144789423 w 5442"/>
                <a:gd name="T25" fmla="*/ 472592006 h 1828"/>
                <a:gd name="T26" fmla="*/ 91913732 w 5442"/>
                <a:gd name="T27" fmla="*/ 343409092 h 1828"/>
                <a:gd name="T28" fmla="*/ 52875691 w 5442"/>
                <a:gd name="T29" fmla="*/ 208613359 h 1828"/>
                <a:gd name="T30" fmla="*/ 28468165 w 5442"/>
                <a:gd name="T31" fmla="*/ 69802547 h 1828"/>
                <a:gd name="T32" fmla="*/ 17079143 w 5442"/>
                <a:gd name="T33" fmla="*/ 26473915 h 1828"/>
                <a:gd name="T34" fmla="*/ 8949089 w 5442"/>
                <a:gd name="T35" fmla="*/ 79430282 h 1828"/>
                <a:gd name="T36" fmla="*/ 3250285 w 5442"/>
                <a:gd name="T37" fmla="*/ 133189608 h 1828"/>
                <a:gd name="T38" fmla="*/ 810354 w 5442"/>
                <a:gd name="T39" fmla="*/ 186949003 h 1828"/>
                <a:gd name="T40" fmla="*/ 2439837 w 5442"/>
                <a:gd name="T41" fmla="*/ 278415883 h 1828"/>
                <a:gd name="T42" fmla="*/ 17079143 w 5442"/>
                <a:gd name="T43" fmla="*/ 405189865 h 1828"/>
                <a:gd name="T44" fmla="*/ 46366430 w 5442"/>
                <a:gd name="T45" fmla="*/ 527948745 h 1828"/>
                <a:gd name="T46" fmla="*/ 87853094 w 5442"/>
                <a:gd name="T47" fmla="*/ 644292231 h 1828"/>
                <a:gd name="T48" fmla="*/ 142349493 w 5442"/>
                <a:gd name="T49" fmla="*/ 757423561 h 1828"/>
                <a:gd name="T50" fmla="*/ 209045286 w 5442"/>
                <a:gd name="T51" fmla="*/ 863336087 h 1828"/>
                <a:gd name="T52" fmla="*/ 287138916 w 5442"/>
                <a:gd name="T53" fmla="*/ 963628081 h 1828"/>
                <a:gd name="T54" fmla="*/ 374983305 w 5442"/>
                <a:gd name="T55" fmla="*/ 1055906410 h 1828"/>
                <a:gd name="T56" fmla="*/ 472595722 w 5442"/>
                <a:gd name="T57" fmla="*/ 1140949395 h 1828"/>
                <a:gd name="T58" fmla="*/ 579967952 w 5442"/>
                <a:gd name="T59" fmla="*/ 1217978714 h 1828"/>
                <a:gd name="T60" fmla="*/ 694659786 w 5442"/>
                <a:gd name="T61" fmla="*/ 1284578373 h 1828"/>
                <a:gd name="T62" fmla="*/ 817489885 w 5442"/>
                <a:gd name="T63" fmla="*/ 1343147268 h 1828"/>
                <a:gd name="T64" fmla="*/ 946820926 w 5442"/>
                <a:gd name="T65" fmla="*/ 1391285017 h 1828"/>
                <a:gd name="T66" fmla="*/ 1081850675 w 5442"/>
                <a:gd name="T67" fmla="*/ 1427395577 h 1828"/>
                <a:gd name="T68" fmla="*/ 1222570919 w 5442"/>
                <a:gd name="T69" fmla="*/ 1452263216 h 1828"/>
                <a:gd name="T70" fmla="*/ 1368989871 w 5442"/>
                <a:gd name="T71" fmla="*/ 1465102923 h 1828"/>
                <a:gd name="T72" fmla="*/ 2147483647 w 5442"/>
                <a:gd name="T73" fmla="*/ 1466708629 h 1828"/>
                <a:gd name="T74" fmla="*/ 2147483647 w 5442"/>
                <a:gd name="T75" fmla="*/ 1465102923 h 1828"/>
                <a:gd name="T76" fmla="*/ 2147483647 w 5442"/>
                <a:gd name="T77" fmla="*/ 1461096090 h 1828"/>
                <a:gd name="T78" fmla="*/ 2147483647 w 5442"/>
                <a:gd name="T79" fmla="*/ 1453868923 h 1828"/>
                <a:gd name="T80" fmla="*/ 2147483647 w 5442"/>
                <a:gd name="T81" fmla="*/ 1444241373 h 1828"/>
                <a:gd name="T82" fmla="*/ 2147483647 w 5442"/>
                <a:gd name="T83" fmla="*/ 1431401666 h 1828"/>
                <a:gd name="T84" fmla="*/ 2147483647 w 5442"/>
                <a:gd name="T85" fmla="*/ 1416161577 h 1828"/>
                <a:gd name="T86" fmla="*/ 2147483647 w 5442"/>
                <a:gd name="T87" fmla="*/ 1399306860 h 1828"/>
                <a:gd name="T88" fmla="*/ 2147483647 w 5442"/>
                <a:gd name="T89" fmla="*/ 1379248164 h 1828"/>
                <a:gd name="T90" fmla="*/ 2147483647 w 5442"/>
                <a:gd name="T91" fmla="*/ 1388081781 h 1828"/>
                <a:gd name="T92" fmla="*/ 2147483647 w 5442"/>
                <a:gd name="T93" fmla="*/ 1396103624 h 1828"/>
                <a:gd name="T94" fmla="*/ 2147483647 w 5442"/>
                <a:gd name="T95" fmla="*/ 1400109714 h 1828"/>
                <a:gd name="T96" fmla="*/ 2147483647 w 5442"/>
                <a:gd name="T97" fmla="*/ 1400912567 h 18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42"/>
                <a:gd name="T148" fmla="*/ 0 h 1828"/>
                <a:gd name="T149" fmla="*/ 5442 w 5442"/>
                <a:gd name="T150" fmla="*/ 1828 h 182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42" h="1828">
                  <a:moveTo>
                    <a:pt x="1951" y="1746"/>
                  </a:moveTo>
                  <a:lnTo>
                    <a:pt x="1862" y="1744"/>
                  </a:lnTo>
                  <a:lnTo>
                    <a:pt x="1773" y="1738"/>
                  </a:lnTo>
                  <a:lnTo>
                    <a:pt x="1685" y="1726"/>
                  </a:lnTo>
                  <a:lnTo>
                    <a:pt x="1598" y="1710"/>
                  </a:lnTo>
                  <a:lnTo>
                    <a:pt x="1512" y="1690"/>
                  </a:lnTo>
                  <a:lnTo>
                    <a:pt x="1425" y="1665"/>
                  </a:lnTo>
                  <a:lnTo>
                    <a:pt x="1340" y="1638"/>
                  </a:lnTo>
                  <a:lnTo>
                    <a:pt x="1258" y="1606"/>
                  </a:lnTo>
                  <a:lnTo>
                    <a:pt x="1176" y="1570"/>
                  </a:lnTo>
                  <a:lnTo>
                    <a:pt x="1095" y="1530"/>
                  </a:lnTo>
                  <a:lnTo>
                    <a:pt x="1016" y="1488"/>
                  </a:lnTo>
                  <a:lnTo>
                    <a:pt x="939" y="1441"/>
                  </a:lnTo>
                  <a:lnTo>
                    <a:pt x="865" y="1392"/>
                  </a:lnTo>
                  <a:lnTo>
                    <a:pt x="792" y="1339"/>
                  </a:lnTo>
                  <a:lnTo>
                    <a:pt x="722" y="1284"/>
                  </a:lnTo>
                  <a:lnTo>
                    <a:pt x="654" y="1225"/>
                  </a:lnTo>
                  <a:lnTo>
                    <a:pt x="589" y="1164"/>
                  </a:lnTo>
                  <a:lnTo>
                    <a:pt x="526" y="1100"/>
                  </a:lnTo>
                  <a:lnTo>
                    <a:pt x="466" y="1034"/>
                  </a:lnTo>
                  <a:lnTo>
                    <a:pt x="410" y="965"/>
                  </a:lnTo>
                  <a:lnTo>
                    <a:pt x="357" y="894"/>
                  </a:lnTo>
                  <a:lnTo>
                    <a:pt x="306" y="821"/>
                  </a:lnTo>
                  <a:lnTo>
                    <a:pt x="260" y="746"/>
                  </a:lnTo>
                  <a:lnTo>
                    <a:pt x="217" y="669"/>
                  </a:lnTo>
                  <a:lnTo>
                    <a:pt x="178" y="589"/>
                  </a:lnTo>
                  <a:lnTo>
                    <a:pt x="144" y="510"/>
                  </a:lnTo>
                  <a:lnTo>
                    <a:pt x="113" y="428"/>
                  </a:lnTo>
                  <a:lnTo>
                    <a:pt x="87" y="344"/>
                  </a:lnTo>
                  <a:lnTo>
                    <a:pt x="65" y="260"/>
                  </a:lnTo>
                  <a:lnTo>
                    <a:pt x="47" y="174"/>
                  </a:lnTo>
                  <a:lnTo>
                    <a:pt x="35" y="87"/>
                  </a:lnTo>
                  <a:lnTo>
                    <a:pt x="27" y="0"/>
                  </a:lnTo>
                  <a:lnTo>
                    <a:pt x="21" y="33"/>
                  </a:lnTo>
                  <a:lnTo>
                    <a:pt x="16" y="65"/>
                  </a:lnTo>
                  <a:lnTo>
                    <a:pt x="11" y="99"/>
                  </a:lnTo>
                  <a:lnTo>
                    <a:pt x="7" y="132"/>
                  </a:lnTo>
                  <a:lnTo>
                    <a:pt x="4" y="166"/>
                  </a:lnTo>
                  <a:lnTo>
                    <a:pt x="2" y="199"/>
                  </a:lnTo>
                  <a:lnTo>
                    <a:pt x="1" y="233"/>
                  </a:lnTo>
                  <a:lnTo>
                    <a:pt x="0" y="268"/>
                  </a:lnTo>
                  <a:lnTo>
                    <a:pt x="3" y="347"/>
                  </a:lnTo>
                  <a:lnTo>
                    <a:pt x="9" y="427"/>
                  </a:lnTo>
                  <a:lnTo>
                    <a:pt x="21" y="505"/>
                  </a:lnTo>
                  <a:lnTo>
                    <a:pt x="37" y="582"/>
                  </a:lnTo>
                  <a:lnTo>
                    <a:pt x="57" y="658"/>
                  </a:lnTo>
                  <a:lnTo>
                    <a:pt x="80" y="731"/>
                  </a:lnTo>
                  <a:lnTo>
                    <a:pt x="108" y="803"/>
                  </a:lnTo>
                  <a:lnTo>
                    <a:pt x="140" y="875"/>
                  </a:lnTo>
                  <a:lnTo>
                    <a:pt x="175" y="944"/>
                  </a:lnTo>
                  <a:lnTo>
                    <a:pt x="214" y="1011"/>
                  </a:lnTo>
                  <a:lnTo>
                    <a:pt x="257" y="1076"/>
                  </a:lnTo>
                  <a:lnTo>
                    <a:pt x="303" y="1140"/>
                  </a:lnTo>
                  <a:lnTo>
                    <a:pt x="353" y="1201"/>
                  </a:lnTo>
                  <a:lnTo>
                    <a:pt x="405" y="1260"/>
                  </a:lnTo>
                  <a:lnTo>
                    <a:pt x="461" y="1316"/>
                  </a:lnTo>
                  <a:lnTo>
                    <a:pt x="520" y="1371"/>
                  </a:lnTo>
                  <a:lnTo>
                    <a:pt x="581" y="1422"/>
                  </a:lnTo>
                  <a:lnTo>
                    <a:pt x="646" y="1471"/>
                  </a:lnTo>
                  <a:lnTo>
                    <a:pt x="713" y="1518"/>
                  </a:lnTo>
                  <a:lnTo>
                    <a:pt x="782" y="1562"/>
                  </a:lnTo>
                  <a:lnTo>
                    <a:pt x="854" y="1601"/>
                  </a:lnTo>
                  <a:lnTo>
                    <a:pt x="928" y="1639"/>
                  </a:lnTo>
                  <a:lnTo>
                    <a:pt x="1005" y="1674"/>
                  </a:lnTo>
                  <a:lnTo>
                    <a:pt x="1083" y="1705"/>
                  </a:lnTo>
                  <a:lnTo>
                    <a:pt x="1164" y="1734"/>
                  </a:lnTo>
                  <a:lnTo>
                    <a:pt x="1246" y="1758"/>
                  </a:lnTo>
                  <a:lnTo>
                    <a:pt x="1330" y="1779"/>
                  </a:lnTo>
                  <a:lnTo>
                    <a:pt x="1416" y="1796"/>
                  </a:lnTo>
                  <a:lnTo>
                    <a:pt x="1503" y="1810"/>
                  </a:lnTo>
                  <a:lnTo>
                    <a:pt x="1592" y="1820"/>
                  </a:lnTo>
                  <a:lnTo>
                    <a:pt x="1683" y="1826"/>
                  </a:lnTo>
                  <a:lnTo>
                    <a:pt x="1774" y="1828"/>
                  </a:lnTo>
                  <a:lnTo>
                    <a:pt x="4791" y="1828"/>
                  </a:lnTo>
                  <a:lnTo>
                    <a:pt x="4834" y="1827"/>
                  </a:lnTo>
                  <a:lnTo>
                    <a:pt x="4877" y="1826"/>
                  </a:lnTo>
                  <a:lnTo>
                    <a:pt x="4919" y="1824"/>
                  </a:lnTo>
                  <a:lnTo>
                    <a:pt x="4962" y="1821"/>
                  </a:lnTo>
                  <a:lnTo>
                    <a:pt x="5003" y="1816"/>
                  </a:lnTo>
                  <a:lnTo>
                    <a:pt x="5045" y="1812"/>
                  </a:lnTo>
                  <a:lnTo>
                    <a:pt x="5086" y="1806"/>
                  </a:lnTo>
                  <a:lnTo>
                    <a:pt x="5127" y="1800"/>
                  </a:lnTo>
                  <a:lnTo>
                    <a:pt x="5168" y="1792"/>
                  </a:lnTo>
                  <a:lnTo>
                    <a:pt x="5208" y="1784"/>
                  </a:lnTo>
                  <a:lnTo>
                    <a:pt x="5248" y="1775"/>
                  </a:lnTo>
                  <a:lnTo>
                    <a:pt x="5288" y="1765"/>
                  </a:lnTo>
                  <a:lnTo>
                    <a:pt x="5326" y="1755"/>
                  </a:lnTo>
                  <a:lnTo>
                    <a:pt x="5365" y="1744"/>
                  </a:lnTo>
                  <a:lnTo>
                    <a:pt x="5404" y="1731"/>
                  </a:lnTo>
                  <a:lnTo>
                    <a:pt x="5442" y="1719"/>
                  </a:lnTo>
                  <a:lnTo>
                    <a:pt x="5400" y="1725"/>
                  </a:lnTo>
                  <a:lnTo>
                    <a:pt x="5358" y="1730"/>
                  </a:lnTo>
                  <a:lnTo>
                    <a:pt x="5316" y="1736"/>
                  </a:lnTo>
                  <a:lnTo>
                    <a:pt x="5275" y="1740"/>
                  </a:lnTo>
                  <a:lnTo>
                    <a:pt x="5235" y="1743"/>
                  </a:lnTo>
                  <a:lnTo>
                    <a:pt x="5195" y="1745"/>
                  </a:lnTo>
                  <a:lnTo>
                    <a:pt x="5156" y="1746"/>
                  </a:lnTo>
                  <a:lnTo>
                    <a:pt x="5119" y="1746"/>
                  </a:lnTo>
                  <a:lnTo>
                    <a:pt x="1951" y="174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9" name="Freeform 398"/>
            <p:cNvSpPr>
              <a:spLocks/>
            </p:cNvSpPr>
            <p:nvPr/>
          </p:nvSpPr>
          <p:spPr bwMode="auto">
            <a:xfrm>
              <a:off x="5214938" y="3016250"/>
              <a:ext cx="579438" cy="273050"/>
            </a:xfrm>
            <a:custGeom>
              <a:avLst/>
              <a:gdLst>
                <a:gd name="T0" fmla="*/ 1893598303 w 6202"/>
                <a:gd name="T1" fmla="*/ 1928172742 h 2929"/>
                <a:gd name="T2" fmla="*/ 1682381727 w 6202"/>
                <a:gd name="T3" fmla="*/ 1895765475 h 2929"/>
                <a:gd name="T4" fmla="*/ 1482580879 w 6202"/>
                <a:gd name="T5" fmla="*/ 1836618893 h 2929"/>
                <a:gd name="T6" fmla="*/ 1298282656 w 6202"/>
                <a:gd name="T7" fmla="*/ 1754797517 h 2929"/>
                <a:gd name="T8" fmla="*/ 1129469493 w 6202"/>
                <a:gd name="T9" fmla="*/ 1651093366 h 2929"/>
                <a:gd name="T10" fmla="*/ 980235012 w 6202"/>
                <a:gd name="T11" fmla="*/ 1527949256 h 2929"/>
                <a:gd name="T12" fmla="*/ 853013563 w 6202"/>
                <a:gd name="T13" fmla="*/ 1387797184 h 2929"/>
                <a:gd name="T14" fmla="*/ 749447414 w 6202"/>
                <a:gd name="T15" fmla="*/ 1232245433 h 2929"/>
                <a:gd name="T16" fmla="*/ 671971290 w 6202"/>
                <a:gd name="T17" fmla="*/ 1062928014 h 2929"/>
                <a:gd name="T18" fmla="*/ 623858705 w 6202"/>
                <a:gd name="T19" fmla="*/ 883877378 h 2929"/>
                <a:gd name="T20" fmla="*/ 608365424 w 6202"/>
                <a:gd name="T21" fmla="*/ 694302807 h 2929"/>
                <a:gd name="T22" fmla="*/ 610809489 w 6202"/>
                <a:gd name="T23" fmla="*/ 623005551 h 2929"/>
                <a:gd name="T24" fmla="*/ 617338582 w 6202"/>
                <a:gd name="T25" fmla="*/ 551717244 h 2929"/>
                <a:gd name="T26" fmla="*/ 628755431 w 6202"/>
                <a:gd name="T27" fmla="*/ 482853852 h 2929"/>
                <a:gd name="T28" fmla="*/ 645060785 w 6202"/>
                <a:gd name="T29" fmla="*/ 413990087 h 2929"/>
                <a:gd name="T30" fmla="*/ 665451167 w 6202"/>
                <a:gd name="T31" fmla="*/ 346742900 h 2929"/>
                <a:gd name="T32" fmla="*/ 689097312 w 6202"/>
                <a:gd name="T33" fmla="*/ 281937688 h 2929"/>
                <a:gd name="T34" fmla="*/ 717640184 w 6202"/>
                <a:gd name="T35" fmla="*/ 218740198 h 2929"/>
                <a:gd name="T36" fmla="*/ 750259113 w 6202"/>
                <a:gd name="T37" fmla="*/ 156359760 h 2929"/>
                <a:gd name="T38" fmla="*/ 786143337 w 6202"/>
                <a:gd name="T39" fmla="*/ 96412557 h 2929"/>
                <a:gd name="T40" fmla="*/ 825290985 w 6202"/>
                <a:gd name="T41" fmla="*/ 37264938 h 2929"/>
                <a:gd name="T42" fmla="*/ 806532970 w 6202"/>
                <a:gd name="T43" fmla="*/ 18632469 h 2929"/>
                <a:gd name="T44" fmla="*/ 671971290 w 6202"/>
                <a:gd name="T45" fmla="*/ 83446369 h 2929"/>
                <a:gd name="T46" fmla="*/ 547203249 w 6202"/>
                <a:gd name="T47" fmla="*/ 159601401 h 2929"/>
                <a:gd name="T48" fmla="*/ 432219691 w 6202"/>
                <a:gd name="T49" fmla="*/ 246289247 h 2929"/>
                <a:gd name="T50" fmla="*/ 329465335 w 6202"/>
                <a:gd name="T51" fmla="*/ 343509930 h 2929"/>
                <a:gd name="T52" fmla="*/ 238128109 w 6202"/>
                <a:gd name="T53" fmla="*/ 449638529 h 2929"/>
                <a:gd name="T54" fmla="*/ 160652031 w 6202"/>
                <a:gd name="T55" fmla="*/ 563058371 h 2929"/>
                <a:gd name="T56" fmla="*/ 97045861 w 6202"/>
                <a:gd name="T57" fmla="*/ 684577792 h 2929"/>
                <a:gd name="T58" fmla="*/ 48112690 w 6202"/>
                <a:gd name="T59" fmla="*/ 813397127 h 2929"/>
                <a:gd name="T60" fmla="*/ 15493474 w 6202"/>
                <a:gd name="T61" fmla="*/ 947075054 h 2929"/>
                <a:gd name="T62" fmla="*/ 811793 w 6202"/>
                <a:gd name="T63" fmla="*/ 1086418697 h 2929"/>
                <a:gd name="T64" fmla="*/ 7340888 w 6202"/>
                <a:gd name="T65" fmla="*/ 1259794668 h 2929"/>
                <a:gd name="T66" fmla="*/ 44856832 w 6202"/>
                <a:gd name="T67" fmla="*/ 1443694388 h 2929"/>
                <a:gd name="T68" fmla="*/ 112539353 w 6202"/>
                <a:gd name="T69" fmla="*/ 1616262303 h 2929"/>
                <a:gd name="T70" fmla="*/ 207141172 w 6202"/>
                <a:gd name="T71" fmla="*/ 1776671341 h 2929"/>
                <a:gd name="T72" fmla="*/ 327012674 w 6202"/>
                <a:gd name="T73" fmla="*/ 1921690394 h 2929"/>
                <a:gd name="T74" fmla="*/ 468915426 w 6202"/>
                <a:gd name="T75" fmla="*/ 2051317972 h 2929"/>
                <a:gd name="T76" fmla="*/ 631199497 w 6202"/>
                <a:gd name="T77" fmla="*/ 2147483647 h 2929"/>
                <a:gd name="T78" fmla="*/ 811421101 w 6202"/>
                <a:gd name="T79" fmla="*/ 2147483647 h 2929"/>
                <a:gd name="T80" fmla="*/ 1007145143 w 6202"/>
                <a:gd name="T81" fmla="*/ 2147483647 h 2929"/>
                <a:gd name="T82" fmla="*/ 1214286782 w 6202"/>
                <a:gd name="T83" fmla="*/ 2147483647 h 2929"/>
                <a:gd name="T84" fmla="*/ 1432024603 w 6202"/>
                <a:gd name="T85" fmla="*/ 2147483647 h 2929"/>
                <a:gd name="T86" fmla="*/ 2147483647 w 6202"/>
                <a:gd name="T87" fmla="*/ 2147483647 h 2929"/>
                <a:gd name="T88" fmla="*/ 2147483647 w 6202"/>
                <a:gd name="T89" fmla="*/ 2147483647 h 2929"/>
                <a:gd name="T90" fmla="*/ 2147483647 w 6202"/>
                <a:gd name="T91" fmla="*/ 2147483647 h 2929"/>
                <a:gd name="T92" fmla="*/ 2147483647 w 6202"/>
                <a:gd name="T93" fmla="*/ 2147483647 h 2929"/>
                <a:gd name="T94" fmla="*/ 2147483647 w 6202"/>
                <a:gd name="T95" fmla="*/ 2147483647 h 2929"/>
                <a:gd name="T96" fmla="*/ 2147483647 w 6202"/>
                <a:gd name="T97" fmla="*/ 2147483647 h 2929"/>
                <a:gd name="T98" fmla="*/ 2147483647 w 6202"/>
                <a:gd name="T99" fmla="*/ 2145288158 h 2929"/>
                <a:gd name="T100" fmla="*/ 2147483647 w 6202"/>
                <a:gd name="T101" fmla="*/ 2076424020 h 2929"/>
                <a:gd name="T102" fmla="*/ 2147483647 w 6202"/>
                <a:gd name="T103" fmla="*/ 2000269105 h 2929"/>
                <a:gd name="T104" fmla="*/ 2147483647 w 6202"/>
                <a:gd name="T105" fmla="*/ 1917640791 h 2929"/>
                <a:gd name="T106" fmla="*/ 2147483647 w 6202"/>
                <a:gd name="T107" fmla="*/ 1827711258 h 2929"/>
                <a:gd name="T108" fmla="*/ 2147483647 w 6202"/>
                <a:gd name="T109" fmla="*/ 1863359699 h 2929"/>
                <a:gd name="T110" fmla="*/ 2147483647 w 6202"/>
                <a:gd name="T111" fmla="*/ 1890899985 h 2929"/>
                <a:gd name="T112" fmla="*/ 2147483647 w 6202"/>
                <a:gd name="T113" fmla="*/ 1912773809 h 2929"/>
                <a:gd name="T114" fmla="*/ 2147483647 w 6202"/>
                <a:gd name="T115" fmla="*/ 1926548426 h 2929"/>
                <a:gd name="T116" fmla="*/ 2147483647 w 6202"/>
                <a:gd name="T117" fmla="*/ 1933839204 h 292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02"/>
                <a:gd name="T178" fmla="*/ 0 h 2929"/>
                <a:gd name="T179" fmla="*/ 6202 w 6202"/>
                <a:gd name="T180" fmla="*/ 2929 h 292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02" h="2929">
                  <a:moveTo>
                    <a:pt x="2502" y="2387"/>
                  </a:moveTo>
                  <a:lnTo>
                    <a:pt x="2411" y="2386"/>
                  </a:lnTo>
                  <a:lnTo>
                    <a:pt x="2322" y="2380"/>
                  </a:lnTo>
                  <a:lnTo>
                    <a:pt x="2234" y="2370"/>
                  </a:lnTo>
                  <a:lnTo>
                    <a:pt x="2148" y="2356"/>
                  </a:lnTo>
                  <a:lnTo>
                    <a:pt x="2063" y="2340"/>
                  </a:lnTo>
                  <a:lnTo>
                    <a:pt x="1980" y="2319"/>
                  </a:lnTo>
                  <a:lnTo>
                    <a:pt x="1898" y="2295"/>
                  </a:lnTo>
                  <a:lnTo>
                    <a:pt x="1818" y="2267"/>
                  </a:lnTo>
                  <a:lnTo>
                    <a:pt x="1741" y="2237"/>
                  </a:lnTo>
                  <a:lnTo>
                    <a:pt x="1665" y="2202"/>
                  </a:lnTo>
                  <a:lnTo>
                    <a:pt x="1592" y="2166"/>
                  </a:lnTo>
                  <a:lnTo>
                    <a:pt x="1520" y="2126"/>
                  </a:lnTo>
                  <a:lnTo>
                    <a:pt x="1451" y="2084"/>
                  </a:lnTo>
                  <a:lnTo>
                    <a:pt x="1385" y="2038"/>
                  </a:lnTo>
                  <a:lnTo>
                    <a:pt x="1321" y="1989"/>
                  </a:lnTo>
                  <a:lnTo>
                    <a:pt x="1260" y="1939"/>
                  </a:lnTo>
                  <a:lnTo>
                    <a:pt x="1202" y="1886"/>
                  </a:lnTo>
                  <a:lnTo>
                    <a:pt x="1147" y="1830"/>
                  </a:lnTo>
                  <a:lnTo>
                    <a:pt x="1094" y="1772"/>
                  </a:lnTo>
                  <a:lnTo>
                    <a:pt x="1046" y="1713"/>
                  </a:lnTo>
                  <a:lnTo>
                    <a:pt x="1000" y="1651"/>
                  </a:lnTo>
                  <a:lnTo>
                    <a:pt x="958" y="1587"/>
                  </a:lnTo>
                  <a:lnTo>
                    <a:pt x="919" y="1521"/>
                  </a:lnTo>
                  <a:lnTo>
                    <a:pt x="884" y="1453"/>
                  </a:lnTo>
                  <a:lnTo>
                    <a:pt x="853" y="1383"/>
                  </a:lnTo>
                  <a:lnTo>
                    <a:pt x="824" y="1312"/>
                  </a:lnTo>
                  <a:lnTo>
                    <a:pt x="801" y="1240"/>
                  </a:lnTo>
                  <a:lnTo>
                    <a:pt x="781" y="1165"/>
                  </a:lnTo>
                  <a:lnTo>
                    <a:pt x="765" y="1091"/>
                  </a:lnTo>
                  <a:lnTo>
                    <a:pt x="755" y="1014"/>
                  </a:lnTo>
                  <a:lnTo>
                    <a:pt x="748" y="936"/>
                  </a:lnTo>
                  <a:lnTo>
                    <a:pt x="746" y="857"/>
                  </a:lnTo>
                  <a:lnTo>
                    <a:pt x="746" y="827"/>
                  </a:lnTo>
                  <a:lnTo>
                    <a:pt x="747" y="798"/>
                  </a:lnTo>
                  <a:lnTo>
                    <a:pt x="749" y="769"/>
                  </a:lnTo>
                  <a:lnTo>
                    <a:pt x="751" y="739"/>
                  </a:lnTo>
                  <a:lnTo>
                    <a:pt x="754" y="710"/>
                  </a:lnTo>
                  <a:lnTo>
                    <a:pt x="757" y="681"/>
                  </a:lnTo>
                  <a:lnTo>
                    <a:pt x="761" y="652"/>
                  </a:lnTo>
                  <a:lnTo>
                    <a:pt x="765" y="624"/>
                  </a:lnTo>
                  <a:lnTo>
                    <a:pt x="771" y="596"/>
                  </a:lnTo>
                  <a:lnTo>
                    <a:pt x="777" y="567"/>
                  </a:lnTo>
                  <a:lnTo>
                    <a:pt x="783" y="539"/>
                  </a:lnTo>
                  <a:lnTo>
                    <a:pt x="791" y="511"/>
                  </a:lnTo>
                  <a:lnTo>
                    <a:pt x="798" y="484"/>
                  </a:lnTo>
                  <a:lnTo>
                    <a:pt x="806" y="455"/>
                  </a:lnTo>
                  <a:lnTo>
                    <a:pt x="816" y="428"/>
                  </a:lnTo>
                  <a:lnTo>
                    <a:pt x="825" y="402"/>
                  </a:lnTo>
                  <a:lnTo>
                    <a:pt x="835" y="374"/>
                  </a:lnTo>
                  <a:lnTo>
                    <a:pt x="845" y="348"/>
                  </a:lnTo>
                  <a:lnTo>
                    <a:pt x="856" y="321"/>
                  </a:lnTo>
                  <a:lnTo>
                    <a:pt x="867" y="295"/>
                  </a:lnTo>
                  <a:lnTo>
                    <a:pt x="880" y="270"/>
                  </a:lnTo>
                  <a:lnTo>
                    <a:pt x="893" y="243"/>
                  </a:lnTo>
                  <a:lnTo>
                    <a:pt x="906" y="218"/>
                  </a:lnTo>
                  <a:lnTo>
                    <a:pt x="920" y="193"/>
                  </a:lnTo>
                  <a:lnTo>
                    <a:pt x="933" y="168"/>
                  </a:lnTo>
                  <a:lnTo>
                    <a:pt x="948" y="143"/>
                  </a:lnTo>
                  <a:lnTo>
                    <a:pt x="964" y="119"/>
                  </a:lnTo>
                  <a:lnTo>
                    <a:pt x="980" y="94"/>
                  </a:lnTo>
                  <a:lnTo>
                    <a:pt x="995" y="70"/>
                  </a:lnTo>
                  <a:lnTo>
                    <a:pt x="1012" y="46"/>
                  </a:lnTo>
                  <a:lnTo>
                    <a:pt x="1029" y="23"/>
                  </a:lnTo>
                  <a:lnTo>
                    <a:pt x="1047" y="0"/>
                  </a:lnTo>
                  <a:lnTo>
                    <a:pt x="989" y="23"/>
                  </a:lnTo>
                  <a:lnTo>
                    <a:pt x="933" y="48"/>
                  </a:lnTo>
                  <a:lnTo>
                    <a:pt x="879" y="75"/>
                  </a:lnTo>
                  <a:lnTo>
                    <a:pt x="824" y="103"/>
                  </a:lnTo>
                  <a:lnTo>
                    <a:pt x="773" y="132"/>
                  </a:lnTo>
                  <a:lnTo>
                    <a:pt x="721" y="164"/>
                  </a:lnTo>
                  <a:lnTo>
                    <a:pt x="671" y="197"/>
                  </a:lnTo>
                  <a:lnTo>
                    <a:pt x="623" y="231"/>
                  </a:lnTo>
                  <a:lnTo>
                    <a:pt x="577" y="266"/>
                  </a:lnTo>
                  <a:lnTo>
                    <a:pt x="530" y="304"/>
                  </a:lnTo>
                  <a:lnTo>
                    <a:pt x="487" y="343"/>
                  </a:lnTo>
                  <a:lnTo>
                    <a:pt x="444" y="383"/>
                  </a:lnTo>
                  <a:lnTo>
                    <a:pt x="404" y="424"/>
                  </a:lnTo>
                  <a:lnTo>
                    <a:pt x="364" y="466"/>
                  </a:lnTo>
                  <a:lnTo>
                    <a:pt x="328" y="510"/>
                  </a:lnTo>
                  <a:lnTo>
                    <a:pt x="292" y="555"/>
                  </a:lnTo>
                  <a:lnTo>
                    <a:pt x="258" y="600"/>
                  </a:lnTo>
                  <a:lnTo>
                    <a:pt x="227" y="647"/>
                  </a:lnTo>
                  <a:lnTo>
                    <a:pt x="197" y="695"/>
                  </a:lnTo>
                  <a:lnTo>
                    <a:pt x="168" y="745"/>
                  </a:lnTo>
                  <a:lnTo>
                    <a:pt x="143" y="795"/>
                  </a:lnTo>
                  <a:lnTo>
                    <a:pt x="119" y="845"/>
                  </a:lnTo>
                  <a:lnTo>
                    <a:pt x="97" y="898"/>
                  </a:lnTo>
                  <a:lnTo>
                    <a:pt x="77" y="950"/>
                  </a:lnTo>
                  <a:lnTo>
                    <a:pt x="59" y="1004"/>
                  </a:lnTo>
                  <a:lnTo>
                    <a:pt x="43" y="1058"/>
                  </a:lnTo>
                  <a:lnTo>
                    <a:pt x="31" y="1114"/>
                  </a:lnTo>
                  <a:lnTo>
                    <a:pt x="19" y="1169"/>
                  </a:lnTo>
                  <a:lnTo>
                    <a:pt x="11" y="1226"/>
                  </a:lnTo>
                  <a:lnTo>
                    <a:pt x="4" y="1284"/>
                  </a:lnTo>
                  <a:lnTo>
                    <a:pt x="1" y="1341"/>
                  </a:lnTo>
                  <a:lnTo>
                    <a:pt x="0" y="1399"/>
                  </a:lnTo>
                  <a:lnTo>
                    <a:pt x="2" y="1478"/>
                  </a:lnTo>
                  <a:lnTo>
                    <a:pt x="9" y="1555"/>
                  </a:lnTo>
                  <a:lnTo>
                    <a:pt x="20" y="1633"/>
                  </a:lnTo>
                  <a:lnTo>
                    <a:pt x="36" y="1707"/>
                  </a:lnTo>
                  <a:lnTo>
                    <a:pt x="55" y="1782"/>
                  </a:lnTo>
                  <a:lnTo>
                    <a:pt x="79" y="1854"/>
                  </a:lnTo>
                  <a:lnTo>
                    <a:pt x="106" y="1925"/>
                  </a:lnTo>
                  <a:lnTo>
                    <a:pt x="138" y="1995"/>
                  </a:lnTo>
                  <a:lnTo>
                    <a:pt x="173" y="2063"/>
                  </a:lnTo>
                  <a:lnTo>
                    <a:pt x="212" y="2129"/>
                  </a:lnTo>
                  <a:lnTo>
                    <a:pt x="254" y="2193"/>
                  </a:lnTo>
                  <a:lnTo>
                    <a:pt x="300" y="2255"/>
                  </a:lnTo>
                  <a:lnTo>
                    <a:pt x="349" y="2315"/>
                  </a:lnTo>
                  <a:lnTo>
                    <a:pt x="401" y="2372"/>
                  </a:lnTo>
                  <a:lnTo>
                    <a:pt x="456" y="2428"/>
                  </a:lnTo>
                  <a:lnTo>
                    <a:pt x="515" y="2481"/>
                  </a:lnTo>
                  <a:lnTo>
                    <a:pt x="575" y="2532"/>
                  </a:lnTo>
                  <a:lnTo>
                    <a:pt x="640" y="2580"/>
                  </a:lnTo>
                  <a:lnTo>
                    <a:pt x="706" y="2626"/>
                  </a:lnTo>
                  <a:lnTo>
                    <a:pt x="774" y="2668"/>
                  </a:lnTo>
                  <a:lnTo>
                    <a:pt x="845" y="2708"/>
                  </a:lnTo>
                  <a:lnTo>
                    <a:pt x="919" y="2744"/>
                  </a:lnTo>
                  <a:lnTo>
                    <a:pt x="995" y="2779"/>
                  </a:lnTo>
                  <a:lnTo>
                    <a:pt x="1073" y="2809"/>
                  </a:lnTo>
                  <a:lnTo>
                    <a:pt x="1153" y="2837"/>
                  </a:lnTo>
                  <a:lnTo>
                    <a:pt x="1235" y="2861"/>
                  </a:lnTo>
                  <a:lnTo>
                    <a:pt x="1318" y="2881"/>
                  </a:lnTo>
                  <a:lnTo>
                    <a:pt x="1403" y="2899"/>
                  </a:lnTo>
                  <a:lnTo>
                    <a:pt x="1489" y="2912"/>
                  </a:lnTo>
                  <a:lnTo>
                    <a:pt x="1577" y="2922"/>
                  </a:lnTo>
                  <a:lnTo>
                    <a:pt x="1666" y="2927"/>
                  </a:lnTo>
                  <a:lnTo>
                    <a:pt x="1756" y="2929"/>
                  </a:lnTo>
                  <a:lnTo>
                    <a:pt x="4747" y="2929"/>
                  </a:lnTo>
                  <a:lnTo>
                    <a:pt x="4803" y="2929"/>
                  </a:lnTo>
                  <a:lnTo>
                    <a:pt x="4860" y="2926"/>
                  </a:lnTo>
                  <a:lnTo>
                    <a:pt x="4915" y="2923"/>
                  </a:lnTo>
                  <a:lnTo>
                    <a:pt x="4970" y="2918"/>
                  </a:lnTo>
                  <a:lnTo>
                    <a:pt x="5024" y="2910"/>
                  </a:lnTo>
                  <a:lnTo>
                    <a:pt x="5079" y="2902"/>
                  </a:lnTo>
                  <a:lnTo>
                    <a:pt x="5132" y="2892"/>
                  </a:lnTo>
                  <a:lnTo>
                    <a:pt x="5185" y="2882"/>
                  </a:lnTo>
                  <a:lnTo>
                    <a:pt x="5237" y="2869"/>
                  </a:lnTo>
                  <a:lnTo>
                    <a:pt x="5289" y="2856"/>
                  </a:lnTo>
                  <a:lnTo>
                    <a:pt x="5340" y="2840"/>
                  </a:lnTo>
                  <a:lnTo>
                    <a:pt x="5390" y="2823"/>
                  </a:lnTo>
                  <a:lnTo>
                    <a:pt x="5439" y="2805"/>
                  </a:lnTo>
                  <a:lnTo>
                    <a:pt x="5488" y="2786"/>
                  </a:lnTo>
                  <a:lnTo>
                    <a:pt x="5536" y="2766"/>
                  </a:lnTo>
                  <a:lnTo>
                    <a:pt x="5583" y="2746"/>
                  </a:lnTo>
                  <a:lnTo>
                    <a:pt x="5629" y="2722"/>
                  </a:lnTo>
                  <a:lnTo>
                    <a:pt x="5674" y="2698"/>
                  </a:lnTo>
                  <a:lnTo>
                    <a:pt x="5719" y="2674"/>
                  </a:lnTo>
                  <a:lnTo>
                    <a:pt x="5762" y="2648"/>
                  </a:lnTo>
                  <a:lnTo>
                    <a:pt x="5805" y="2621"/>
                  </a:lnTo>
                  <a:lnTo>
                    <a:pt x="5846" y="2592"/>
                  </a:lnTo>
                  <a:lnTo>
                    <a:pt x="5887" y="2563"/>
                  </a:lnTo>
                  <a:lnTo>
                    <a:pt x="5926" y="2533"/>
                  </a:lnTo>
                  <a:lnTo>
                    <a:pt x="5965" y="2501"/>
                  </a:lnTo>
                  <a:lnTo>
                    <a:pt x="6003" y="2469"/>
                  </a:lnTo>
                  <a:lnTo>
                    <a:pt x="6038" y="2436"/>
                  </a:lnTo>
                  <a:lnTo>
                    <a:pt x="6074" y="2402"/>
                  </a:lnTo>
                  <a:lnTo>
                    <a:pt x="6108" y="2367"/>
                  </a:lnTo>
                  <a:lnTo>
                    <a:pt x="6140" y="2330"/>
                  </a:lnTo>
                  <a:lnTo>
                    <a:pt x="6172" y="2294"/>
                  </a:lnTo>
                  <a:lnTo>
                    <a:pt x="6202" y="2256"/>
                  </a:lnTo>
                  <a:lnTo>
                    <a:pt x="6161" y="2272"/>
                  </a:lnTo>
                  <a:lnTo>
                    <a:pt x="6119" y="2286"/>
                  </a:lnTo>
                  <a:lnTo>
                    <a:pt x="6077" y="2300"/>
                  </a:lnTo>
                  <a:lnTo>
                    <a:pt x="6035" y="2312"/>
                  </a:lnTo>
                  <a:lnTo>
                    <a:pt x="5992" y="2324"/>
                  </a:lnTo>
                  <a:lnTo>
                    <a:pt x="5948" y="2334"/>
                  </a:lnTo>
                  <a:lnTo>
                    <a:pt x="5905" y="2344"/>
                  </a:lnTo>
                  <a:lnTo>
                    <a:pt x="5860" y="2353"/>
                  </a:lnTo>
                  <a:lnTo>
                    <a:pt x="5816" y="2361"/>
                  </a:lnTo>
                  <a:lnTo>
                    <a:pt x="5771" y="2368"/>
                  </a:lnTo>
                  <a:lnTo>
                    <a:pt x="5725" y="2374"/>
                  </a:lnTo>
                  <a:lnTo>
                    <a:pt x="5679" y="2378"/>
                  </a:lnTo>
                  <a:lnTo>
                    <a:pt x="5633" y="2383"/>
                  </a:lnTo>
                  <a:lnTo>
                    <a:pt x="5586" y="2385"/>
                  </a:lnTo>
                  <a:lnTo>
                    <a:pt x="5540" y="2387"/>
                  </a:lnTo>
                  <a:lnTo>
                    <a:pt x="5493" y="2387"/>
                  </a:lnTo>
                  <a:lnTo>
                    <a:pt x="2502" y="2387"/>
                  </a:lnTo>
                  <a:close/>
                </a:path>
              </a:pathLst>
            </a:custGeom>
            <a:solidFill>
              <a:srgbClr val="1128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0" name="Freeform 399"/>
            <p:cNvSpPr>
              <a:spLocks/>
            </p:cNvSpPr>
            <p:nvPr/>
          </p:nvSpPr>
          <p:spPr bwMode="auto">
            <a:xfrm>
              <a:off x="5214938" y="3084513"/>
              <a:ext cx="579438" cy="207963"/>
            </a:xfrm>
            <a:custGeom>
              <a:avLst/>
              <a:gdLst>
                <a:gd name="T0" fmla="*/ 1427948171 w 6202"/>
                <a:gd name="T1" fmla="*/ 1676062316 h 2228"/>
                <a:gd name="T2" fmla="*/ 1212654416 w 6202"/>
                <a:gd name="T3" fmla="*/ 1651666811 h 2228"/>
                <a:gd name="T4" fmla="*/ 1008777510 w 6202"/>
                <a:gd name="T5" fmla="*/ 1601247940 h 2228"/>
                <a:gd name="T6" fmla="*/ 818762266 w 6202"/>
                <a:gd name="T7" fmla="*/ 1526425723 h 2228"/>
                <a:gd name="T8" fmla="*/ 644249087 w 6202"/>
                <a:gd name="T9" fmla="*/ 1430466335 h 2228"/>
                <a:gd name="T10" fmla="*/ 488485139 w 6202"/>
                <a:gd name="T11" fmla="*/ 1312551739 h 2228"/>
                <a:gd name="T12" fmla="*/ 353931961 w 6202"/>
                <a:gd name="T13" fmla="*/ 1176741878 h 2228"/>
                <a:gd name="T14" fmla="*/ 241392655 w 6202"/>
                <a:gd name="T15" fmla="*/ 1025484518 h 2228"/>
                <a:gd name="T16" fmla="*/ 155763994 w 6202"/>
                <a:gd name="T17" fmla="*/ 860391838 h 2228"/>
                <a:gd name="T18" fmla="*/ 97857653 w 6202"/>
                <a:gd name="T19" fmla="*/ 683110552 h 2228"/>
                <a:gd name="T20" fmla="*/ 70135263 w 6202"/>
                <a:gd name="T21" fmla="*/ 496070877 h 2228"/>
                <a:gd name="T22" fmla="*/ 70135263 w 6202"/>
                <a:gd name="T23" fmla="*/ 375708050 h 2228"/>
                <a:gd name="T24" fmla="*/ 78287846 w 6202"/>
                <a:gd name="T25" fmla="*/ 291946415 h 2228"/>
                <a:gd name="T26" fmla="*/ 92149042 w 6202"/>
                <a:gd name="T27" fmla="*/ 209813947 h 2228"/>
                <a:gd name="T28" fmla="*/ 112539353 w 6202"/>
                <a:gd name="T29" fmla="*/ 129301919 h 2228"/>
                <a:gd name="T30" fmla="*/ 137817678 w 6202"/>
                <a:gd name="T31" fmla="*/ 51229371 h 2228"/>
                <a:gd name="T32" fmla="*/ 140270432 w 6202"/>
                <a:gd name="T33" fmla="*/ 32532392 h 2228"/>
                <a:gd name="T34" fmla="*/ 90516768 w 6202"/>
                <a:gd name="T35" fmla="*/ 130931086 h 2228"/>
                <a:gd name="T36" fmla="*/ 52189040 w 6202"/>
                <a:gd name="T37" fmla="*/ 235019089 h 2228"/>
                <a:gd name="T38" fmla="*/ 23646058 w 6202"/>
                <a:gd name="T39" fmla="*/ 342365473 h 2228"/>
                <a:gd name="T40" fmla="*/ 6520313 w 6202"/>
                <a:gd name="T41" fmla="*/ 453780481 h 2228"/>
                <a:gd name="T42" fmla="*/ 0 w 6202"/>
                <a:gd name="T43" fmla="*/ 567635133 h 2228"/>
                <a:gd name="T44" fmla="*/ 16313955 w 6202"/>
                <a:gd name="T45" fmla="*/ 757113985 h 2228"/>
                <a:gd name="T46" fmla="*/ 64426651 w 6202"/>
                <a:gd name="T47" fmla="*/ 936834821 h 2228"/>
                <a:gd name="T48" fmla="*/ 141082224 w 6202"/>
                <a:gd name="T49" fmla="*/ 1106806603 h 2228"/>
                <a:gd name="T50" fmla="*/ 244648419 w 6202"/>
                <a:gd name="T51" fmla="*/ 1262943064 h 2228"/>
                <a:gd name="T52" fmla="*/ 371869495 w 6202"/>
                <a:gd name="T53" fmla="*/ 1404442222 h 2228"/>
                <a:gd name="T54" fmla="*/ 521924737 w 6202"/>
                <a:gd name="T55" fmla="*/ 1527244880 h 2228"/>
                <a:gd name="T56" fmla="*/ 689097312 w 6202"/>
                <a:gd name="T57" fmla="*/ 1631331996 h 2228"/>
                <a:gd name="T58" fmla="*/ 875036310 w 6202"/>
                <a:gd name="T59" fmla="*/ 1714284181 h 2228"/>
                <a:gd name="T60" fmla="*/ 1074836784 w 6202"/>
                <a:gd name="T61" fmla="*/ 1772840861 h 2228"/>
                <a:gd name="T62" fmla="*/ 1286045139 w 6202"/>
                <a:gd name="T63" fmla="*/ 1805363721 h 2228"/>
                <a:gd name="T64" fmla="*/ 2147483647 w 6202"/>
                <a:gd name="T65" fmla="*/ 1811872176 h 2228"/>
                <a:gd name="T66" fmla="*/ 2147483647 w 6202"/>
                <a:gd name="T67" fmla="*/ 1806183625 h 2228"/>
                <a:gd name="T68" fmla="*/ 2147483647 w 6202"/>
                <a:gd name="T69" fmla="*/ 1789916968 h 2228"/>
                <a:gd name="T70" fmla="*/ 2147483647 w 6202"/>
                <a:gd name="T71" fmla="*/ 1763082659 h 2228"/>
                <a:gd name="T72" fmla="*/ 2147483647 w 6202"/>
                <a:gd name="T73" fmla="*/ 1725671737 h 2228"/>
                <a:gd name="T74" fmla="*/ 2147483647 w 6202"/>
                <a:gd name="T75" fmla="*/ 1679312063 h 2228"/>
                <a:gd name="T76" fmla="*/ 2147483647 w 6202"/>
                <a:gd name="T77" fmla="*/ 1624832502 h 2228"/>
                <a:gd name="T78" fmla="*/ 2147483647 w 6202"/>
                <a:gd name="T79" fmla="*/ 1560587644 h 2228"/>
                <a:gd name="T80" fmla="*/ 2147483647 w 6202"/>
                <a:gd name="T81" fmla="*/ 1489023015 h 2228"/>
                <a:gd name="T82" fmla="*/ 2147483647 w 6202"/>
                <a:gd name="T83" fmla="*/ 1410140481 h 2228"/>
                <a:gd name="T84" fmla="*/ 2147483647 w 6202"/>
                <a:gd name="T85" fmla="*/ 1325559688 h 2228"/>
                <a:gd name="T86" fmla="*/ 2147483647 w 6202"/>
                <a:gd name="T87" fmla="*/ 1272701266 h 2228"/>
                <a:gd name="T88" fmla="*/ 2147483647 w 6202"/>
                <a:gd name="T89" fmla="*/ 1293846278 h 2228"/>
                <a:gd name="T90" fmla="*/ 2147483647 w 6202"/>
                <a:gd name="T91" fmla="*/ 1357282059 h 2228"/>
                <a:gd name="T92" fmla="*/ 2147483647 w 6202"/>
                <a:gd name="T93" fmla="*/ 1416639975 h 2228"/>
                <a:gd name="T94" fmla="*/ 2147483647 w 6202"/>
                <a:gd name="T95" fmla="*/ 1471127750 h 2228"/>
                <a:gd name="T96" fmla="*/ 2147483647 w 6202"/>
                <a:gd name="T97" fmla="*/ 1519107071 h 2228"/>
                <a:gd name="T98" fmla="*/ 2147483647 w 6202"/>
                <a:gd name="T99" fmla="*/ 1561397841 h 2228"/>
                <a:gd name="T100" fmla="*/ 2147483647 w 6202"/>
                <a:gd name="T101" fmla="*/ 1597179782 h 2228"/>
                <a:gd name="T102" fmla="*/ 2147483647 w 6202"/>
                <a:gd name="T103" fmla="*/ 1627272799 h 2228"/>
                <a:gd name="T104" fmla="*/ 2147483647 w 6202"/>
                <a:gd name="T105" fmla="*/ 1650038950 h 2228"/>
                <a:gd name="T106" fmla="*/ 2147483647 w 6202"/>
                <a:gd name="T107" fmla="*/ 1666304114 h 2228"/>
                <a:gd name="T108" fmla="*/ 2147483647 w 6202"/>
                <a:gd name="T109" fmla="*/ 1676062316 h 222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202"/>
                <a:gd name="T166" fmla="*/ 0 h 2228"/>
                <a:gd name="T167" fmla="*/ 6202 w 6202"/>
                <a:gd name="T168" fmla="*/ 2228 h 222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202" h="2228">
                  <a:moveTo>
                    <a:pt x="4831" y="2063"/>
                  </a:moveTo>
                  <a:lnTo>
                    <a:pt x="1841" y="2063"/>
                  </a:lnTo>
                  <a:lnTo>
                    <a:pt x="1751" y="2061"/>
                  </a:lnTo>
                  <a:lnTo>
                    <a:pt x="1662" y="2054"/>
                  </a:lnTo>
                  <a:lnTo>
                    <a:pt x="1574" y="2045"/>
                  </a:lnTo>
                  <a:lnTo>
                    <a:pt x="1487" y="2031"/>
                  </a:lnTo>
                  <a:lnTo>
                    <a:pt x="1402" y="2014"/>
                  </a:lnTo>
                  <a:lnTo>
                    <a:pt x="1319" y="1993"/>
                  </a:lnTo>
                  <a:lnTo>
                    <a:pt x="1237" y="1969"/>
                  </a:lnTo>
                  <a:lnTo>
                    <a:pt x="1157" y="1942"/>
                  </a:lnTo>
                  <a:lnTo>
                    <a:pt x="1079" y="1912"/>
                  </a:lnTo>
                  <a:lnTo>
                    <a:pt x="1004" y="1877"/>
                  </a:lnTo>
                  <a:lnTo>
                    <a:pt x="930" y="1840"/>
                  </a:lnTo>
                  <a:lnTo>
                    <a:pt x="859" y="1800"/>
                  </a:lnTo>
                  <a:lnTo>
                    <a:pt x="790" y="1759"/>
                  </a:lnTo>
                  <a:lnTo>
                    <a:pt x="723" y="1712"/>
                  </a:lnTo>
                  <a:lnTo>
                    <a:pt x="659" y="1665"/>
                  </a:lnTo>
                  <a:lnTo>
                    <a:pt x="599" y="1614"/>
                  </a:lnTo>
                  <a:lnTo>
                    <a:pt x="541" y="1561"/>
                  </a:lnTo>
                  <a:lnTo>
                    <a:pt x="485" y="1506"/>
                  </a:lnTo>
                  <a:lnTo>
                    <a:pt x="434" y="1447"/>
                  </a:lnTo>
                  <a:lnTo>
                    <a:pt x="384" y="1387"/>
                  </a:lnTo>
                  <a:lnTo>
                    <a:pt x="338" y="1325"/>
                  </a:lnTo>
                  <a:lnTo>
                    <a:pt x="296" y="1261"/>
                  </a:lnTo>
                  <a:lnTo>
                    <a:pt x="257" y="1195"/>
                  </a:lnTo>
                  <a:lnTo>
                    <a:pt x="223" y="1127"/>
                  </a:lnTo>
                  <a:lnTo>
                    <a:pt x="191" y="1058"/>
                  </a:lnTo>
                  <a:lnTo>
                    <a:pt x="163" y="987"/>
                  </a:lnTo>
                  <a:lnTo>
                    <a:pt x="140" y="914"/>
                  </a:lnTo>
                  <a:lnTo>
                    <a:pt x="120" y="840"/>
                  </a:lnTo>
                  <a:lnTo>
                    <a:pt x="104" y="765"/>
                  </a:lnTo>
                  <a:lnTo>
                    <a:pt x="94" y="689"/>
                  </a:lnTo>
                  <a:lnTo>
                    <a:pt x="86" y="610"/>
                  </a:lnTo>
                  <a:lnTo>
                    <a:pt x="84" y="532"/>
                  </a:lnTo>
                  <a:lnTo>
                    <a:pt x="85" y="497"/>
                  </a:lnTo>
                  <a:lnTo>
                    <a:pt x="86" y="462"/>
                  </a:lnTo>
                  <a:lnTo>
                    <a:pt x="88" y="428"/>
                  </a:lnTo>
                  <a:lnTo>
                    <a:pt x="92" y="393"/>
                  </a:lnTo>
                  <a:lnTo>
                    <a:pt x="96" y="359"/>
                  </a:lnTo>
                  <a:lnTo>
                    <a:pt x="101" y="325"/>
                  </a:lnTo>
                  <a:lnTo>
                    <a:pt x="106" y="291"/>
                  </a:lnTo>
                  <a:lnTo>
                    <a:pt x="113" y="258"/>
                  </a:lnTo>
                  <a:lnTo>
                    <a:pt x="120" y="224"/>
                  </a:lnTo>
                  <a:lnTo>
                    <a:pt x="128" y="192"/>
                  </a:lnTo>
                  <a:lnTo>
                    <a:pt x="138" y="159"/>
                  </a:lnTo>
                  <a:lnTo>
                    <a:pt x="147" y="127"/>
                  </a:lnTo>
                  <a:lnTo>
                    <a:pt x="158" y="94"/>
                  </a:lnTo>
                  <a:lnTo>
                    <a:pt x="169" y="63"/>
                  </a:lnTo>
                  <a:lnTo>
                    <a:pt x="182" y="31"/>
                  </a:lnTo>
                  <a:lnTo>
                    <a:pt x="194" y="0"/>
                  </a:lnTo>
                  <a:lnTo>
                    <a:pt x="172" y="40"/>
                  </a:lnTo>
                  <a:lnTo>
                    <a:pt x="150" y="80"/>
                  </a:lnTo>
                  <a:lnTo>
                    <a:pt x="130" y="121"/>
                  </a:lnTo>
                  <a:lnTo>
                    <a:pt x="111" y="161"/>
                  </a:lnTo>
                  <a:lnTo>
                    <a:pt x="95" y="203"/>
                  </a:lnTo>
                  <a:lnTo>
                    <a:pt x="79" y="246"/>
                  </a:lnTo>
                  <a:lnTo>
                    <a:pt x="64" y="289"/>
                  </a:lnTo>
                  <a:lnTo>
                    <a:pt x="51" y="333"/>
                  </a:lnTo>
                  <a:lnTo>
                    <a:pt x="39" y="377"/>
                  </a:lnTo>
                  <a:lnTo>
                    <a:pt x="29" y="421"/>
                  </a:lnTo>
                  <a:lnTo>
                    <a:pt x="20" y="467"/>
                  </a:lnTo>
                  <a:lnTo>
                    <a:pt x="13" y="512"/>
                  </a:lnTo>
                  <a:lnTo>
                    <a:pt x="8" y="558"/>
                  </a:lnTo>
                  <a:lnTo>
                    <a:pt x="3" y="604"/>
                  </a:lnTo>
                  <a:lnTo>
                    <a:pt x="1" y="651"/>
                  </a:lnTo>
                  <a:lnTo>
                    <a:pt x="0" y="698"/>
                  </a:lnTo>
                  <a:lnTo>
                    <a:pt x="2" y="777"/>
                  </a:lnTo>
                  <a:lnTo>
                    <a:pt x="9" y="855"/>
                  </a:lnTo>
                  <a:lnTo>
                    <a:pt x="20" y="931"/>
                  </a:lnTo>
                  <a:lnTo>
                    <a:pt x="36" y="1007"/>
                  </a:lnTo>
                  <a:lnTo>
                    <a:pt x="55" y="1080"/>
                  </a:lnTo>
                  <a:lnTo>
                    <a:pt x="79" y="1152"/>
                  </a:lnTo>
                  <a:lnTo>
                    <a:pt x="106" y="1224"/>
                  </a:lnTo>
                  <a:lnTo>
                    <a:pt x="138" y="1293"/>
                  </a:lnTo>
                  <a:lnTo>
                    <a:pt x="173" y="1361"/>
                  </a:lnTo>
                  <a:lnTo>
                    <a:pt x="212" y="1427"/>
                  </a:lnTo>
                  <a:lnTo>
                    <a:pt x="254" y="1491"/>
                  </a:lnTo>
                  <a:lnTo>
                    <a:pt x="300" y="1553"/>
                  </a:lnTo>
                  <a:lnTo>
                    <a:pt x="349" y="1614"/>
                  </a:lnTo>
                  <a:lnTo>
                    <a:pt x="401" y="1672"/>
                  </a:lnTo>
                  <a:lnTo>
                    <a:pt x="456" y="1727"/>
                  </a:lnTo>
                  <a:lnTo>
                    <a:pt x="515" y="1780"/>
                  </a:lnTo>
                  <a:lnTo>
                    <a:pt x="575" y="1831"/>
                  </a:lnTo>
                  <a:lnTo>
                    <a:pt x="640" y="1878"/>
                  </a:lnTo>
                  <a:lnTo>
                    <a:pt x="706" y="1924"/>
                  </a:lnTo>
                  <a:lnTo>
                    <a:pt x="774" y="1966"/>
                  </a:lnTo>
                  <a:lnTo>
                    <a:pt x="845" y="2006"/>
                  </a:lnTo>
                  <a:lnTo>
                    <a:pt x="919" y="2044"/>
                  </a:lnTo>
                  <a:lnTo>
                    <a:pt x="995" y="2077"/>
                  </a:lnTo>
                  <a:lnTo>
                    <a:pt x="1073" y="2108"/>
                  </a:lnTo>
                  <a:lnTo>
                    <a:pt x="1153" y="2135"/>
                  </a:lnTo>
                  <a:lnTo>
                    <a:pt x="1235" y="2159"/>
                  </a:lnTo>
                  <a:lnTo>
                    <a:pt x="1318" y="2180"/>
                  </a:lnTo>
                  <a:lnTo>
                    <a:pt x="1403" y="2197"/>
                  </a:lnTo>
                  <a:lnTo>
                    <a:pt x="1489" y="2211"/>
                  </a:lnTo>
                  <a:lnTo>
                    <a:pt x="1577" y="2220"/>
                  </a:lnTo>
                  <a:lnTo>
                    <a:pt x="1666" y="2226"/>
                  </a:lnTo>
                  <a:lnTo>
                    <a:pt x="1756" y="2228"/>
                  </a:lnTo>
                  <a:lnTo>
                    <a:pt x="4747" y="2228"/>
                  </a:lnTo>
                  <a:lnTo>
                    <a:pt x="4803" y="2227"/>
                  </a:lnTo>
                  <a:lnTo>
                    <a:pt x="4860" y="2225"/>
                  </a:lnTo>
                  <a:lnTo>
                    <a:pt x="4915" y="2221"/>
                  </a:lnTo>
                  <a:lnTo>
                    <a:pt x="4970" y="2216"/>
                  </a:lnTo>
                  <a:lnTo>
                    <a:pt x="5024" y="2208"/>
                  </a:lnTo>
                  <a:lnTo>
                    <a:pt x="5079" y="2201"/>
                  </a:lnTo>
                  <a:lnTo>
                    <a:pt x="5132" y="2191"/>
                  </a:lnTo>
                  <a:lnTo>
                    <a:pt x="5185" y="2180"/>
                  </a:lnTo>
                  <a:lnTo>
                    <a:pt x="5237" y="2168"/>
                  </a:lnTo>
                  <a:lnTo>
                    <a:pt x="5289" y="2154"/>
                  </a:lnTo>
                  <a:lnTo>
                    <a:pt x="5340" y="2138"/>
                  </a:lnTo>
                  <a:lnTo>
                    <a:pt x="5390" y="2122"/>
                  </a:lnTo>
                  <a:lnTo>
                    <a:pt x="5439" y="2105"/>
                  </a:lnTo>
                  <a:lnTo>
                    <a:pt x="5488" y="2086"/>
                  </a:lnTo>
                  <a:lnTo>
                    <a:pt x="5536" y="2065"/>
                  </a:lnTo>
                  <a:lnTo>
                    <a:pt x="5583" y="2044"/>
                  </a:lnTo>
                  <a:lnTo>
                    <a:pt x="5629" y="2021"/>
                  </a:lnTo>
                  <a:lnTo>
                    <a:pt x="5674" y="1998"/>
                  </a:lnTo>
                  <a:lnTo>
                    <a:pt x="5719" y="1972"/>
                  </a:lnTo>
                  <a:lnTo>
                    <a:pt x="5762" y="1946"/>
                  </a:lnTo>
                  <a:lnTo>
                    <a:pt x="5805" y="1919"/>
                  </a:lnTo>
                  <a:lnTo>
                    <a:pt x="5846" y="1891"/>
                  </a:lnTo>
                  <a:lnTo>
                    <a:pt x="5887" y="1861"/>
                  </a:lnTo>
                  <a:lnTo>
                    <a:pt x="5926" y="1831"/>
                  </a:lnTo>
                  <a:lnTo>
                    <a:pt x="5965" y="1800"/>
                  </a:lnTo>
                  <a:lnTo>
                    <a:pt x="6003" y="1768"/>
                  </a:lnTo>
                  <a:lnTo>
                    <a:pt x="6038" y="1734"/>
                  </a:lnTo>
                  <a:lnTo>
                    <a:pt x="6074" y="1701"/>
                  </a:lnTo>
                  <a:lnTo>
                    <a:pt x="6108" y="1665"/>
                  </a:lnTo>
                  <a:lnTo>
                    <a:pt x="6140" y="1630"/>
                  </a:lnTo>
                  <a:lnTo>
                    <a:pt x="6172" y="1593"/>
                  </a:lnTo>
                  <a:lnTo>
                    <a:pt x="6202" y="1555"/>
                  </a:lnTo>
                  <a:lnTo>
                    <a:pt x="6176" y="1565"/>
                  </a:lnTo>
                  <a:lnTo>
                    <a:pt x="6151" y="1574"/>
                  </a:lnTo>
                  <a:lnTo>
                    <a:pt x="6124" y="1582"/>
                  </a:lnTo>
                  <a:lnTo>
                    <a:pt x="6098" y="1591"/>
                  </a:lnTo>
                  <a:lnTo>
                    <a:pt x="6068" y="1618"/>
                  </a:lnTo>
                  <a:lnTo>
                    <a:pt x="6036" y="1644"/>
                  </a:lnTo>
                  <a:lnTo>
                    <a:pt x="6005" y="1669"/>
                  </a:lnTo>
                  <a:lnTo>
                    <a:pt x="5972" y="1695"/>
                  </a:lnTo>
                  <a:lnTo>
                    <a:pt x="5939" y="1719"/>
                  </a:lnTo>
                  <a:lnTo>
                    <a:pt x="5905" y="1742"/>
                  </a:lnTo>
                  <a:lnTo>
                    <a:pt x="5870" y="1765"/>
                  </a:lnTo>
                  <a:lnTo>
                    <a:pt x="5836" y="1787"/>
                  </a:lnTo>
                  <a:lnTo>
                    <a:pt x="5799" y="1809"/>
                  </a:lnTo>
                  <a:lnTo>
                    <a:pt x="5763" y="1829"/>
                  </a:lnTo>
                  <a:lnTo>
                    <a:pt x="5726" y="1849"/>
                  </a:lnTo>
                  <a:lnTo>
                    <a:pt x="5688" y="1868"/>
                  </a:lnTo>
                  <a:lnTo>
                    <a:pt x="5650" y="1885"/>
                  </a:lnTo>
                  <a:lnTo>
                    <a:pt x="5611" y="1903"/>
                  </a:lnTo>
                  <a:lnTo>
                    <a:pt x="5571" y="1920"/>
                  </a:lnTo>
                  <a:lnTo>
                    <a:pt x="5531" y="1936"/>
                  </a:lnTo>
                  <a:lnTo>
                    <a:pt x="5491" y="1950"/>
                  </a:lnTo>
                  <a:lnTo>
                    <a:pt x="5449" y="1964"/>
                  </a:lnTo>
                  <a:lnTo>
                    <a:pt x="5409" y="1978"/>
                  </a:lnTo>
                  <a:lnTo>
                    <a:pt x="5367" y="1989"/>
                  </a:lnTo>
                  <a:lnTo>
                    <a:pt x="5325" y="2001"/>
                  </a:lnTo>
                  <a:lnTo>
                    <a:pt x="5282" y="2011"/>
                  </a:lnTo>
                  <a:lnTo>
                    <a:pt x="5237" y="2021"/>
                  </a:lnTo>
                  <a:lnTo>
                    <a:pt x="5194" y="2029"/>
                  </a:lnTo>
                  <a:lnTo>
                    <a:pt x="5150" y="2037"/>
                  </a:lnTo>
                  <a:lnTo>
                    <a:pt x="5105" y="2044"/>
                  </a:lnTo>
                  <a:lnTo>
                    <a:pt x="5061" y="2049"/>
                  </a:lnTo>
                  <a:lnTo>
                    <a:pt x="5015" y="2054"/>
                  </a:lnTo>
                  <a:lnTo>
                    <a:pt x="4970" y="2057"/>
                  </a:lnTo>
                  <a:lnTo>
                    <a:pt x="4924" y="2061"/>
                  </a:lnTo>
                  <a:lnTo>
                    <a:pt x="4877" y="2062"/>
                  </a:lnTo>
                  <a:lnTo>
                    <a:pt x="4831" y="2063"/>
                  </a:lnTo>
                  <a:close/>
                </a:path>
              </a:pathLst>
            </a:custGeom>
            <a:solidFill>
              <a:srgbClr val="DDE0E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1" name="Freeform 400"/>
            <p:cNvSpPr>
              <a:spLocks/>
            </p:cNvSpPr>
            <p:nvPr/>
          </p:nvSpPr>
          <p:spPr bwMode="auto">
            <a:xfrm>
              <a:off x="5827713" y="3062288"/>
              <a:ext cx="92075" cy="101600"/>
            </a:xfrm>
            <a:custGeom>
              <a:avLst/>
              <a:gdLst>
                <a:gd name="T0" fmla="*/ 1627405 w 987"/>
                <a:gd name="T1" fmla="*/ 725714572 h 1096"/>
                <a:gd name="T2" fmla="*/ 4055405 w 987"/>
                <a:gd name="T3" fmla="*/ 781476817 h 1096"/>
                <a:gd name="T4" fmla="*/ 4873445 w 987"/>
                <a:gd name="T5" fmla="*/ 826094029 h 1096"/>
                <a:gd name="T6" fmla="*/ 3246041 w 987"/>
                <a:gd name="T7" fmla="*/ 857159142 h 1096"/>
                <a:gd name="T8" fmla="*/ 25167918 w 987"/>
                <a:gd name="T9" fmla="*/ 862736757 h 1096"/>
                <a:gd name="T10" fmla="*/ 69821029 w 987"/>
                <a:gd name="T11" fmla="*/ 841227231 h 1096"/>
                <a:gd name="T12" fmla="*/ 116092786 w 987"/>
                <a:gd name="T13" fmla="*/ 815738991 h 1096"/>
                <a:gd name="T14" fmla="*/ 163182560 w 987"/>
                <a:gd name="T15" fmla="*/ 787853141 h 1096"/>
                <a:gd name="T16" fmla="*/ 210272288 w 987"/>
                <a:gd name="T17" fmla="*/ 756788213 h 1096"/>
                <a:gd name="T18" fmla="*/ 258980790 w 987"/>
                <a:gd name="T19" fmla="*/ 721735858 h 1096"/>
                <a:gd name="T20" fmla="*/ 307689293 w 987"/>
                <a:gd name="T21" fmla="*/ 684294050 h 1096"/>
                <a:gd name="T22" fmla="*/ 358025106 w 987"/>
                <a:gd name="T23" fmla="*/ 642074819 h 1096"/>
                <a:gd name="T24" fmla="*/ 408360827 w 987"/>
                <a:gd name="T25" fmla="*/ 596667055 h 1096"/>
                <a:gd name="T26" fmla="*/ 458696640 w 987"/>
                <a:gd name="T27" fmla="*/ 547272050 h 1096"/>
                <a:gd name="T28" fmla="*/ 510651182 w 987"/>
                <a:gd name="T29" fmla="*/ 493898330 h 1096"/>
                <a:gd name="T30" fmla="*/ 562605724 w 987"/>
                <a:gd name="T31" fmla="*/ 434955895 h 1096"/>
                <a:gd name="T32" fmla="*/ 614569222 w 987"/>
                <a:gd name="T33" fmla="*/ 373616128 h 1096"/>
                <a:gd name="T34" fmla="*/ 667341710 w 987"/>
                <a:gd name="T35" fmla="*/ 306699209 h 1096"/>
                <a:gd name="T36" fmla="*/ 720923563 w 987"/>
                <a:gd name="T37" fmla="*/ 235794862 h 1096"/>
                <a:gd name="T38" fmla="*/ 773687469 w 987"/>
                <a:gd name="T39" fmla="*/ 159322032 h 1096"/>
                <a:gd name="T40" fmla="*/ 791554120 w 987"/>
                <a:gd name="T41" fmla="*/ 89216927 h 1096"/>
                <a:gd name="T42" fmla="*/ 772878105 w 987"/>
                <a:gd name="T43" fmla="*/ 29475401 h 1096"/>
                <a:gd name="T44" fmla="*/ 737153760 w 987"/>
                <a:gd name="T45" fmla="*/ 36642369 h 1096"/>
                <a:gd name="T46" fmla="*/ 686008583 w 987"/>
                <a:gd name="T47" fmla="*/ 106747485 h 1096"/>
                <a:gd name="T48" fmla="*/ 634863405 w 987"/>
                <a:gd name="T49" fmla="*/ 172066151 h 1096"/>
                <a:gd name="T50" fmla="*/ 584527591 w 987"/>
                <a:gd name="T51" fmla="*/ 233405965 h 1096"/>
                <a:gd name="T52" fmla="*/ 534191778 w 987"/>
                <a:gd name="T53" fmla="*/ 290767112 h 1096"/>
                <a:gd name="T54" fmla="*/ 484673911 w 987"/>
                <a:gd name="T55" fmla="*/ 344140831 h 1096"/>
                <a:gd name="T56" fmla="*/ 435965409 w 987"/>
                <a:gd name="T57" fmla="*/ 393527216 h 1096"/>
                <a:gd name="T58" fmla="*/ 387248417 w 987"/>
                <a:gd name="T59" fmla="*/ 438934609 h 1096"/>
                <a:gd name="T60" fmla="*/ 339349278 w 987"/>
                <a:gd name="T61" fmla="*/ 481953290 h 1096"/>
                <a:gd name="T62" fmla="*/ 291450140 w 987"/>
                <a:gd name="T63" fmla="*/ 520194178 h 1096"/>
                <a:gd name="T64" fmla="*/ 244369135 w 987"/>
                <a:gd name="T65" fmla="*/ 556037456 h 1096"/>
                <a:gd name="T66" fmla="*/ 198898090 w 987"/>
                <a:gd name="T67" fmla="*/ 587901649 h 1096"/>
                <a:gd name="T68" fmla="*/ 153435580 w 987"/>
                <a:gd name="T69" fmla="*/ 617377131 h 1096"/>
                <a:gd name="T70" fmla="*/ 107973210 w 987"/>
                <a:gd name="T71" fmla="*/ 643664450 h 1096"/>
                <a:gd name="T72" fmla="*/ 64138221 w 987"/>
                <a:gd name="T73" fmla="*/ 667562688 h 1096"/>
                <a:gd name="T74" fmla="*/ 21103833 w 987"/>
                <a:gd name="T75" fmla="*/ 688272763 h 10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7"/>
                <a:gd name="T115" fmla="*/ 0 h 1096"/>
                <a:gd name="T116" fmla="*/ 987 w 987"/>
                <a:gd name="T117" fmla="*/ 1096 h 10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7" h="1096">
                  <a:moveTo>
                    <a:pt x="0" y="875"/>
                  </a:moveTo>
                  <a:lnTo>
                    <a:pt x="2" y="911"/>
                  </a:lnTo>
                  <a:lnTo>
                    <a:pt x="4" y="946"/>
                  </a:lnTo>
                  <a:lnTo>
                    <a:pt x="5" y="981"/>
                  </a:lnTo>
                  <a:lnTo>
                    <a:pt x="6" y="1017"/>
                  </a:lnTo>
                  <a:lnTo>
                    <a:pt x="6" y="1037"/>
                  </a:lnTo>
                  <a:lnTo>
                    <a:pt x="5" y="1057"/>
                  </a:lnTo>
                  <a:lnTo>
                    <a:pt x="4" y="1076"/>
                  </a:lnTo>
                  <a:lnTo>
                    <a:pt x="3" y="1096"/>
                  </a:lnTo>
                  <a:lnTo>
                    <a:pt x="31" y="1083"/>
                  </a:lnTo>
                  <a:lnTo>
                    <a:pt x="59" y="1069"/>
                  </a:lnTo>
                  <a:lnTo>
                    <a:pt x="86" y="1056"/>
                  </a:lnTo>
                  <a:lnTo>
                    <a:pt x="115" y="1040"/>
                  </a:lnTo>
                  <a:lnTo>
                    <a:pt x="143" y="1024"/>
                  </a:lnTo>
                  <a:lnTo>
                    <a:pt x="172" y="1007"/>
                  </a:lnTo>
                  <a:lnTo>
                    <a:pt x="201" y="989"/>
                  </a:lnTo>
                  <a:lnTo>
                    <a:pt x="230" y="970"/>
                  </a:lnTo>
                  <a:lnTo>
                    <a:pt x="259" y="950"/>
                  </a:lnTo>
                  <a:lnTo>
                    <a:pt x="289" y="929"/>
                  </a:lnTo>
                  <a:lnTo>
                    <a:pt x="319" y="906"/>
                  </a:lnTo>
                  <a:lnTo>
                    <a:pt x="350" y="883"/>
                  </a:lnTo>
                  <a:lnTo>
                    <a:pt x="379" y="859"/>
                  </a:lnTo>
                  <a:lnTo>
                    <a:pt x="410" y="832"/>
                  </a:lnTo>
                  <a:lnTo>
                    <a:pt x="441" y="806"/>
                  </a:lnTo>
                  <a:lnTo>
                    <a:pt x="471" y="778"/>
                  </a:lnTo>
                  <a:lnTo>
                    <a:pt x="503" y="749"/>
                  </a:lnTo>
                  <a:lnTo>
                    <a:pt x="534" y="718"/>
                  </a:lnTo>
                  <a:lnTo>
                    <a:pt x="565" y="687"/>
                  </a:lnTo>
                  <a:lnTo>
                    <a:pt x="597" y="653"/>
                  </a:lnTo>
                  <a:lnTo>
                    <a:pt x="629" y="620"/>
                  </a:lnTo>
                  <a:lnTo>
                    <a:pt x="660" y="584"/>
                  </a:lnTo>
                  <a:lnTo>
                    <a:pt x="693" y="546"/>
                  </a:lnTo>
                  <a:lnTo>
                    <a:pt x="724" y="508"/>
                  </a:lnTo>
                  <a:lnTo>
                    <a:pt x="757" y="469"/>
                  </a:lnTo>
                  <a:lnTo>
                    <a:pt x="790" y="428"/>
                  </a:lnTo>
                  <a:lnTo>
                    <a:pt x="822" y="385"/>
                  </a:lnTo>
                  <a:lnTo>
                    <a:pt x="855" y="341"/>
                  </a:lnTo>
                  <a:lnTo>
                    <a:pt x="888" y="296"/>
                  </a:lnTo>
                  <a:lnTo>
                    <a:pt x="921" y="248"/>
                  </a:lnTo>
                  <a:lnTo>
                    <a:pt x="953" y="200"/>
                  </a:lnTo>
                  <a:lnTo>
                    <a:pt x="987" y="150"/>
                  </a:lnTo>
                  <a:lnTo>
                    <a:pt x="975" y="112"/>
                  </a:lnTo>
                  <a:lnTo>
                    <a:pt x="964" y="73"/>
                  </a:lnTo>
                  <a:lnTo>
                    <a:pt x="952" y="37"/>
                  </a:lnTo>
                  <a:lnTo>
                    <a:pt x="940" y="0"/>
                  </a:lnTo>
                  <a:lnTo>
                    <a:pt x="908" y="46"/>
                  </a:lnTo>
                  <a:lnTo>
                    <a:pt x="877" y="90"/>
                  </a:lnTo>
                  <a:lnTo>
                    <a:pt x="845" y="134"/>
                  </a:lnTo>
                  <a:lnTo>
                    <a:pt x="814" y="175"/>
                  </a:lnTo>
                  <a:lnTo>
                    <a:pt x="782" y="216"/>
                  </a:lnTo>
                  <a:lnTo>
                    <a:pt x="751" y="255"/>
                  </a:lnTo>
                  <a:lnTo>
                    <a:pt x="720" y="293"/>
                  </a:lnTo>
                  <a:lnTo>
                    <a:pt x="690" y="329"/>
                  </a:lnTo>
                  <a:lnTo>
                    <a:pt x="658" y="365"/>
                  </a:lnTo>
                  <a:lnTo>
                    <a:pt x="628" y="399"/>
                  </a:lnTo>
                  <a:lnTo>
                    <a:pt x="597" y="432"/>
                  </a:lnTo>
                  <a:lnTo>
                    <a:pt x="567" y="463"/>
                  </a:lnTo>
                  <a:lnTo>
                    <a:pt x="537" y="494"/>
                  </a:lnTo>
                  <a:lnTo>
                    <a:pt x="507" y="523"/>
                  </a:lnTo>
                  <a:lnTo>
                    <a:pt x="477" y="551"/>
                  </a:lnTo>
                  <a:lnTo>
                    <a:pt x="447" y="579"/>
                  </a:lnTo>
                  <a:lnTo>
                    <a:pt x="418" y="605"/>
                  </a:lnTo>
                  <a:lnTo>
                    <a:pt x="389" y="630"/>
                  </a:lnTo>
                  <a:lnTo>
                    <a:pt x="359" y="653"/>
                  </a:lnTo>
                  <a:lnTo>
                    <a:pt x="331" y="676"/>
                  </a:lnTo>
                  <a:lnTo>
                    <a:pt x="301" y="698"/>
                  </a:lnTo>
                  <a:lnTo>
                    <a:pt x="273" y="719"/>
                  </a:lnTo>
                  <a:lnTo>
                    <a:pt x="245" y="738"/>
                  </a:lnTo>
                  <a:lnTo>
                    <a:pt x="216" y="757"/>
                  </a:lnTo>
                  <a:lnTo>
                    <a:pt x="189" y="775"/>
                  </a:lnTo>
                  <a:lnTo>
                    <a:pt x="161" y="793"/>
                  </a:lnTo>
                  <a:lnTo>
                    <a:pt x="133" y="808"/>
                  </a:lnTo>
                  <a:lnTo>
                    <a:pt x="106" y="823"/>
                  </a:lnTo>
                  <a:lnTo>
                    <a:pt x="79" y="838"/>
                  </a:lnTo>
                  <a:lnTo>
                    <a:pt x="53" y="851"/>
                  </a:lnTo>
                  <a:lnTo>
                    <a:pt x="26" y="864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2" name="Freeform 401"/>
            <p:cNvSpPr>
              <a:spLocks/>
            </p:cNvSpPr>
            <p:nvPr/>
          </p:nvSpPr>
          <p:spPr bwMode="auto">
            <a:xfrm>
              <a:off x="5815013" y="3095625"/>
              <a:ext cx="104775" cy="123825"/>
            </a:xfrm>
            <a:custGeom>
              <a:avLst/>
              <a:gdLst>
                <a:gd name="T0" fmla="*/ 93393134 w 1123"/>
                <a:gd name="T1" fmla="*/ 787091334 h 1310"/>
                <a:gd name="T2" fmla="*/ 74721453 w 1123"/>
                <a:gd name="T3" fmla="*/ 881681689 h 1310"/>
                <a:gd name="T4" fmla="*/ 48729136 w 1123"/>
                <a:gd name="T5" fmla="*/ 972885668 h 1310"/>
                <a:gd name="T6" fmla="*/ 17052573 w 1123"/>
                <a:gd name="T7" fmla="*/ 1062410164 h 1310"/>
                <a:gd name="T8" fmla="*/ 21927267 w 1123"/>
                <a:gd name="T9" fmla="*/ 1100409112 h 1310"/>
                <a:gd name="T10" fmla="*/ 67409505 w 1123"/>
                <a:gd name="T11" fmla="*/ 1089437654 h 1310"/>
                <a:gd name="T12" fmla="*/ 113701305 w 1123"/>
                <a:gd name="T13" fmla="*/ 1075079253 h 1310"/>
                <a:gd name="T14" fmla="*/ 162430429 w 1123"/>
                <a:gd name="T15" fmla="*/ 1057344495 h 1310"/>
                <a:gd name="T16" fmla="*/ 211969063 w 1123"/>
                <a:gd name="T17" fmla="*/ 1036231867 h 1310"/>
                <a:gd name="T18" fmla="*/ 262325977 w 1123"/>
                <a:gd name="T19" fmla="*/ 1010893690 h 1310"/>
                <a:gd name="T20" fmla="*/ 314302005 w 1123"/>
                <a:gd name="T21" fmla="*/ 982177643 h 1310"/>
                <a:gd name="T22" fmla="*/ 367087496 w 1123"/>
                <a:gd name="T23" fmla="*/ 949245121 h 1310"/>
                <a:gd name="T24" fmla="*/ 420691315 w 1123"/>
                <a:gd name="T25" fmla="*/ 911237099 h 1310"/>
                <a:gd name="T26" fmla="*/ 475913967 w 1123"/>
                <a:gd name="T27" fmla="*/ 869861038 h 1310"/>
                <a:gd name="T28" fmla="*/ 531145576 w 1123"/>
                <a:gd name="T29" fmla="*/ 822561796 h 1310"/>
                <a:gd name="T30" fmla="*/ 587178064 w 1123"/>
                <a:gd name="T31" fmla="*/ 771045132 h 1310"/>
                <a:gd name="T32" fmla="*/ 644028600 w 1123"/>
                <a:gd name="T33" fmla="*/ 714462233 h 1310"/>
                <a:gd name="T34" fmla="*/ 702507020 w 1123"/>
                <a:gd name="T35" fmla="*/ 651973923 h 1310"/>
                <a:gd name="T36" fmla="*/ 760976855 w 1123"/>
                <a:gd name="T37" fmla="*/ 583561675 h 1310"/>
                <a:gd name="T38" fmla="*/ 820264925 w 1123"/>
                <a:gd name="T39" fmla="*/ 510092833 h 1310"/>
                <a:gd name="T40" fmla="*/ 860062614 w 1123"/>
                <a:gd name="T41" fmla="*/ 412125176 h 1310"/>
                <a:gd name="T42" fmla="*/ 877924551 w 1123"/>
                <a:gd name="T43" fmla="*/ 291356430 h 1310"/>
                <a:gd name="T44" fmla="*/ 893358471 w 1123"/>
                <a:gd name="T45" fmla="*/ 169748085 h 1310"/>
                <a:gd name="T46" fmla="*/ 906354670 w 1123"/>
                <a:gd name="T47" fmla="*/ 54045268 h 1310"/>
                <a:gd name="T48" fmla="*/ 883618039 w 1123"/>
                <a:gd name="T49" fmla="*/ 40536143 h 1310"/>
                <a:gd name="T50" fmla="*/ 829195520 w 1123"/>
                <a:gd name="T51" fmla="*/ 118231232 h 1310"/>
                <a:gd name="T52" fmla="*/ 774782518 w 1123"/>
                <a:gd name="T53" fmla="*/ 190860428 h 1310"/>
                <a:gd name="T54" fmla="*/ 720369330 w 1123"/>
                <a:gd name="T55" fmla="*/ 258423718 h 1310"/>
                <a:gd name="T56" fmla="*/ 667583652 w 1123"/>
                <a:gd name="T57" fmla="*/ 320072288 h 1310"/>
                <a:gd name="T58" fmla="*/ 614789390 w 1123"/>
                <a:gd name="T59" fmla="*/ 378343555 h 1310"/>
                <a:gd name="T60" fmla="*/ 562003712 w 1123"/>
                <a:gd name="T61" fmla="*/ 430709128 h 1310"/>
                <a:gd name="T62" fmla="*/ 510027871 w 1123"/>
                <a:gd name="T63" fmla="*/ 479688608 h 1310"/>
                <a:gd name="T64" fmla="*/ 458861493 w 1123"/>
                <a:gd name="T65" fmla="*/ 524450478 h 1310"/>
                <a:gd name="T66" fmla="*/ 408504579 w 1123"/>
                <a:gd name="T67" fmla="*/ 564986798 h 1310"/>
                <a:gd name="T68" fmla="*/ 358965991 w 1123"/>
                <a:gd name="T69" fmla="*/ 601297190 h 1310"/>
                <a:gd name="T70" fmla="*/ 310236774 w 1123"/>
                <a:gd name="T71" fmla="*/ 634238786 h 1310"/>
                <a:gd name="T72" fmla="*/ 261507743 w 1123"/>
                <a:gd name="T73" fmla="*/ 662945759 h 1310"/>
                <a:gd name="T74" fmla="*/ 214406410 w 1123"/>
                <a:gd name="T75" fmla="*/ 689132751 h 1310"/>
                <a:gd name="T76" fmla="*/ 168924143 w 1123"/>
                <a:gd name="T77" fmla="*/ 711085120 h 1310"/>
                <a:gd name="T78" fmla="*/ 123441923 w 1123"/>
                <a:gd name="T79" fmla="*/ 730508813 h 131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23"/>
                <a:gd name="T121" fmla="*/ 0 h 1310"/>
                <a:gd name="T122" fmla="*/ 1123 w 1123"/>
                <a:gd name="T123" fmla="*/ 1310 h 131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23" h="1310">
                  <a:moveTo>
                    <a:pt x="125" y="875"/>
                  </a:moveTo>
                  <a:lnTo>
                    <a:pt x="115" y="932"/>
                  </a:lnTo>
                  <a:lnTo>
                    <a:pt x="105" y="989"/>
                  </a:lnTo>
                  <a:lnTo>
                    <a:pt x="92" y="1044"/>
                  </a:lnTo>
                  <a:lnTo>
                    <a:pt x="76" y="1099"/>
                  </a:lnTo>
                  <a:lnTo>
                    <a:pt x="60" y="1152"/>
                  </a:lnTo>
                  <a:lnTo>
                    <a:pt x="42" y="1206"/>
                  </a:lnTo>
                  <a:lnTo>
                    <a:pt x="21" y="1258"/>
                  </a:lnTo>
                  <a:lnTo>
                    <a:pt x="0" y="1310"/>
                  </a:lnTo>
                  <a:lnTo>
                    <a:pt x="27" y="1303"/>
                  </a:lnTo>
                  <a:lnTo>
                    <a:pt x="54" y="1297"/>
                  </a:lnTo>
                  <a:lnTo>
                    <a:pt x="83" y="1290"/>
                  </a:lnTo>
                  <a:lnTo>
                    <a:pt x="112" y="1282"/>
                  </a:lnTo>
                  <a:lnTo>
                    <a:pt x="140" y="1273"/>
                  </a:lnTo>
                  <a:lnTo>
                    <a:pt x="171" y="1262"/>
                  </a:lnTo>
                  <a:lnTo>
                    <a:pt x="200" y="1252"/>
                  </a:lnTo>
                  <a:lnTo>
                    <a:pt x="231" y="1239"/>
                  </a:lnTo>
                  <a:lnTo>
                    <a:pt x="261" y="1227"/>
                  </a:lnTo>
                  <a:lnTo>
                    <a:pt x="293" y="1212"/>
                  </a:lnTo>
                  <a:lnTo>
                    <a:pt x="323" y="1197"/>
                  </a:lnTo>
                  <a:lnTo>
                    <a:pt x="356" y="1181"/>
                  </a:lnTo>
                  <a:lnTo>
                    <a:pt x="387" y="1163"/>
                  </a:lnTo>
                  <a:lnTo>
                    <a:pt x="420" y="1144"/>
                  </a:lnTo>
                  <a:lnTo>
                    <a:pt x="452" y="1124"/>
                  </a:lnTo>
                  <a:lnTo>
                    <a:pt x="485" y="1102"/>
                  </a:lnTo>
                  <a:lnTo>
                    <a:pt x="518" y="1079"/>
                  </a:lnTo>
                  <a:lnTo>
                    <a:pt x="552" y="1055"/>
                  </a:lnTo>
                  <a:lnTo>
                    <a:pt x="586" y="1030"/>
                  </a:lnTo>
                  <a:lnTo>
                    <a:pt x="620" y="1002"/>
                  </a:lnTo>
                  <a:lnTo>
                    <a:pt x="654" y="974"/>
                  </a:lnTo>
                  <a:lnTo>
                    <a:pt x="688" y="945"/>
                  </a:lnTo>
                  <a:lnTo>
                    <a:pt x="723" y="913"/>
                  </a:lnTo>
                  <a:lnTo>
                    <a:pt x="759" y="880"/>
                  </a:lnTo>
                  <a:lnTo>
                    <a:pt x="793" y="846"/>
                  </a:lnTo>
                  <a:lnTo>
                    <a:pt x="829" y="809"/>
                  </a:lnTo>
                  <a:lnTo>
                    <a:pt x="865" y="772"/>
                  </a:lnTo>
                  <a:lnTo>
                    <a:pt x="900" y="732"/>
                  </a:lnTo>
                  <a:lnTo>
                    <a:pt x="937" y="691"/>
                  </a:lnTo>
                  <a:lnTo>
                    <a:pt x="973" y="648"/>
                  </a:lnTo>
                  <a:lnTo>
                    <a:pt x="1010" y="604"/>
                  </a:lnTo>
                  <a:lnTo>
                    <a:pt x="1046" y="558"/>
                  </a:lnTo>
                  <a:lnTo>
                    <a:pt x="1059" y="488"/>
                  </a:lnTo>
                  <a:lnTo>
                    <a:pt x="1071" y="417"/>
                  </a:lnTo>
                  <a:lnTo>
                    <a:pt x="1081" y="345"/>
                  </a:lnTo>
                  <a:lnTo>
                    <a:pt x="1090" y="272"/>
                  </a:lnTo>
                  <a:lnTo>
                    <a:pt x="1100" y="201"/>
                  </a:lnTo>
                  <a:lnTo>
                    <a:pt x="1108" y="131"/>
                  </a:lnTo>
                  <a:lnTo>
                    <a:pt x="1116" y="64"/>
                  </a:lnTo>
                  <a:lnTo>
                    <a:pt x="1123" y="0"/>
                  </a:lnTo>
                  <a:lnTo>
                    <a:pt x="1088" y="48"/>
                  </a:lnTo>
                  <a:lnTo>
                    <a:pt x="1055" y="95"/>
                  </a:lnTo>
                  <a:lnTo>
                    <a:pt x="1021" y="140"/>
                  </a:lnTo>
                  <a:lnTo>
                    <a:pt x="988" y="184"/>
                  </a:lnTo>
                  <a:lnTo>
                    <a:pt x="954" y="226"/>
                  </a:lnTo>
                  <a:lnTo>
                    <a:pt x="920" y="266"/>
                  </a:lnTo>
                  <a:lnTo>
                    <a:pt x="887" y="306"/>
                  </a:lnTo>
                  <a:lnTo>
                    <a:pt x="854" y="343"/>
                  </a:lnTo>
                  <a:lnTo>
                    <a:pt x="822" y="379"/>
                  </a:lnTo>
                  <a:lnTo>
                    <a:pt x="789" y="414"/>
                  </a:lnTo>
                  <a:lnTo>
                    <a:pt x="757" y="448"/>
                  </a:lnTo>
                  <a:lnTo>
                    <a:pt x="724" y="480"/>
                  </a:lnTo>
                  <a:lnTo>
                    <a:pt x="692" y="510"/>
                  </a:lnTo>
                  <a:lnTo>
                    <a:pt x="660" y="540"/>
                  </a:lnTo>
                  <a:lnTo>
                    <a:pt x="628" y="568"/>
                  </a:lnTo>
                  <a:lnTo>
                    <a:pt x="596" y="595"/>
                  </a:lnTo>
                  <a:lnTo>
                    <a:pt x="565" y="621"/>
                  </a:lnTo>
                  <a:lnTo>
                    <a:pt x="534" y="645"/>
                  </a:lnTo>
                  <a:lnTo>
                    <a:pt x="503" y="669"/>
                  </a:lnTo>
                  <a:lnTo>
                    <a:pt x="472" y="691"/>
                  </a:lnTo>
                  <a:lnTo>
                    <a:pt x="442" y="712"/>
                  </a:lnTo>
                  <a:lnTo>
                    <a:pt x="411" y="732"/>
                  </a:lnTo>
                  <a:lnTo>
                    <a:pt x="382" y="751"/>
                  </a:lnTo>
                  <a:lnTo>
                    <a:pt x="353" y="768"/>
                  </a:lnTo>
                  <a:lnTo>
                    <a:pt x="322" y="785"/>
                  </a:lnTo>
                  <a:lnTo>
                    <a:pt x="294" y="801"/>
                  </a:lnTo>
                  <a:lnTo>
                    <a:pt x="264" y="816"/>
                  </a:lnTo>
                  <a:lnTo>
                    <a:pt x="236" y="829"/>
                  </a:lnTo>
                  <a:lnTo>
                    <a:pt x="208" y="842"/>
                  </a:lnTo>
                  <a:lnTo>
                    <a:pt x="179" y="853"/>
                  </a:lnTo>
                  <a:lnTo>
                    <a:pt x="152" y="865"/>
                  </a:lnTo>
                  <a:lnTo>
                    <a:pt x="125" y="875"/>
                  </a:lnTo>
                  <a:close/>
                </a:path>
              </a:pathLst>
            </a:custGeom>
            <a:solidFill>
              <a:srgbClr val="AFB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3" name="Freeform 402"/>
            <p:cNvSpPr>
              <a:spLocks/>
            </p:cNvSpPr>
            <p:nvPr/>
          </p:nvSpPr>
          <p:spPr bwMode="auto">
            <a:xfrm>
              <a:off x="5708651" y="2965450"/>
              <a:ext cx="161925" cy="63500"/>
            </a:xfrm>
            <a:custGeom>
              <a:avLst/>
              <a:gdLst>
                <a:gd name="T0" fmla="*/ 535245312 w 1739"/>
                <a:gd name="T1" fmla="*/ 523833278 h 691"/>
                <a:gd name="T2" fmla="*/ 476314312 w 1739"/>
                <a:gd name="T3" fmla="*/ 494343925 h 691"/>
                <a:gd name="T4" fmla="*/ 365717333 w 1739"/>
                <a:gd name="T5" fmla="*/ 441571860 h 691"/>
                <a:gd name="T6" fmla="*/ 241386716 w 1739"/>
                <a:gd name="T7" fmla="*/ 386469318 h 691"/>
                <a:gd name="T8" fmla="*/ 159852287 w 1739"/>
                <a:gd name="T9" fmla="*/ 352327006 h 691"/>
                <a:gd name="T10" fmla="*/ 85574801 w 1739"/>
                <a:gd name="T11" fmla="*/ 323614541 h 691"/>
                <a:gd name="T12" fmla="*/ 25030872 w 1739"/>
                <a:gd name="T13" fmla="*/ 303431472 h 691"/>
                <a:gd name="T14" fmla="*/ 19377925 w 1739"/>
                <a:gd name="T15" fmla="*/ 281702901 h 691"/>
                <a:gd name="T16" fmla="*/ 58124936 w 1739"/>
                <a:gd name="T17" fmla="*/ 253767322 h 691"/>
                <a:gd name="T18" fmla="*/ 100106076 w 1739"/>
                <a:gd name="T19" fmla="*/ 225831743 h 691"/>
                <a:gd name="T20" fmla="*/ 145312469 w 1739"/>
                <a:gd name="T21" fmla="*/ 198664780 h 691"/>
                <a:gd name="T22" fmla="*/ 194559071 w 1739"/>
                <a:gd name="T23" fmla="*/ 173060091 h 691"/>
                <a:gd name="T24" fmla="*/ 246233477 w 1739"/>
                <a:gd name="T25" fmla="*/ 147446902 h 691"/>
                <a:gd name="T26" fmla="*/ 301939386 w 1739"/>
                <a:gd name="T27" fmla="*/ 124164465 h 691"/>
                <a:gd name="T28" fmla="*/ 361676938 w 1739"/>
                <a:gd name="T29" fmla="*/ 102435894 h 691"/>
                <a:gd name="T30" fmla="*/ 423842060 w 1739"/>
                <a:gd name="T31" fmla="*/ 82261165 h 691"/>
                <a:gd name="T32" fmla="*/ 490845284 w 1739"/>
                <a:gd name="T33" fmla="*/ 63631871 h 691"/>
                <a:gd name="T34" fmla="*/ 561888904 w 1739"/>
                <a:gd name="T35" fmla="*/ 47341772 h 691"/>
                <a:gd name="T36" fmla="*/ 636972918 w 1739"/>
                <a:gd name="T37" fmla="*/ 32597095 h 691"/>
                <a:gd name="T38" fmla="*/ 715282024 w 1739"/>
                <a:gd name="T39" fmla="*/ 21728577 h 691"/>
                <a:gd name="T40" fmla="*/ 799244070 w 1739"/>
                <a:gd name="T41" fmla="*/ 11636948 h 691"/>
                <a:gd name="T42" fmla="*/ 888044125 w 1739"/>
                <a:gd name="T43" fmla="*/ 5430031 h 691"/>
                <a:gd name="T44" fmla="*/ 980077837 w 1739"/>
                <a:gd name="T45" fmla="*/ 1553866 h 691"/>
                <a:gd name="T46" fmla="*/ 1076152689 w 1739"/>
                <a:gd name="T47" fmla="*/ 25613201 h 691"/>
                <a:gd name="T48" fmla="*/ 1173839528 w 1739"/>
                <a:gd name="T49" fmla="*/ 79153434 h 691"/>
                <a:gd name="T50" fmla="*/ 1270711435 w 1739"/>
                <a:gd name="T51" fmla="*/ 135032978 h 691"/>
                <a:gd name="T52" fmla="*/ 1361133160 w 1739"/>
                <a:gd name="T53" fmla="*/ 190127066 h 691"/>
                <a:gd name="T54" fmla="*/ 1356286771 w 1739"/>
                <a:gd name="T55" fmla="*/ 214186343 h 691"/>
                <a:gd name="T56" fmla="*/ 1269098703 w 1739"/>
                <a:gd name="T57" fmla="*/ 215740301 h 691"/>
                <a:gd name="T58" fmla="*/ 1189983232 w 1739"/>
                <a:gd name="T59" fmla="*/ 221947125 h 691"/>
                <a:gd name="T60" fmla="*/ 1118939613 w 1739"/>
                <a:gd name="T61" fmla="*/ 231261864 h 691"/>
                <a:gd name="T62" fmla="*/ 1053549120 w 1739"/>
                <a:gd name="T63" fmla="*/ 246006540 h 691"/>
                <a:gd name="T64" fmla="*/ 995415547 w 1739"/>
                <a:gd name="T65" fmla="*/ 263082061 h 691"/>
                <a:gd name="T66" fmla="*/ 942944041 w 1739"/>
                <a:gd name="T67" fmla="*/ 283256675 h 691"/>
                <a:gd name="T68" fmla="*/ 893697252 w 1739"/>
                <a:gd name="T69" fmla="*/ 306539204 h 691"/>
                <a:gd name="T70" fmla="*/ 848490859 w 1739"/>
                <a:gd name="T71" fmla="*/ 331375322 h 691"/>
                <a:gd name="T72" fmla="*/ 807315922 w 1739"/>
                <a:gd name="T73" fmla="*/ 357757128 h 691"/>
                <a:gd name="T74" fmla="*/ 747569804 w 1739"/>
                <a:gd name="T75" fmla="*/ 398883334 h 691"/>
                <a:gd name="T76" fmla="*/ 673301094 w 1739"/>
                <a:gd name="T77" fmla="*/ 456316720 h 691"/>
                <a:gd name="T78" fmla="*/ 616788819 w 1739"/>
                <a:gd name="T79" fmla="*/ 496665948 h 691"/>
                <a:gd name="T80" fmla="*/ 577226614 w 1739"/>
                <a:gd name="T81" fmla="*/ 523833278 h 6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39"/>
                <a:gd name="T124" fmla="*/ 0 h 691"/>
                <a:gd name="T125" fmla="*/ 1739 w 1739"/>
                <a:gd name="T126" fmla="*/ 691 h 69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39" h="691">
                  <a:moveTo>
                    <a:pt x="690" y="691"/>
                  </a:moveTo>
                  <a:lnTo>
                    <a:pt x="663" y="675"/>
                  </a:lnTo>
                  <a:lnTo>
                    <a:pt x="629" y="657"/>
                  </a:lnTo>
                  <a:lnTo>
                    <a:pt x="590" y="637"/>
                  </a:lnTo>
                  <a:lnTo>
                    <a:pt x="548" y="615"/>
                  </a:lnTo>
                  <a:lnTo>
                    <a:pt x="453" y="569"/>
                  </a:lnTo>
                  <a:lnTo>
                    <a:pt x="350" y="521"/>
                  </a:lnTo>
                  <a:lnTo>
                    <a:pt x="299" y="498"/>
                  </a:lnTo>
                  <a:lnTo>
                    <a:pt x="247" y="474"/>
                  </a:lnTo>
                  <a:lnTo>
                    <a:pt x="198" y="454"/>
                  </a:lnTo>
                  <a:lnTo>
                    <a:pt x="151" y="434"/>
                  </a:lnTo>
                  <a:lnTo>
                    <a:pt x="106" y="417"/>
                  </a:lnTo>
                  <a:lnTo>
                    <a:pt x="65" y="402"/>
                  </a:lnTo>
                  <a:lnTo>
                    <a:pt x="31" y="391"/>
                  </a:lnTo>
                  <a:lnTo>
                    <a:pt x="0" y="382"/>
                  </a:lnTo>
                  <a:lnTo>
                    <a:pt x="24" y="363"/>
                  </a:lnTo>
                  <a:lnTo>
                    <a:pt x="48" y="345"/>
                  </a:lnTo>
                  <a:lnTo>
                    <a:pt x="72" y="327"/>
                  </a:lnTo>
                  <a:lnTo>
                    <a:pt x="98" y="309"/>
                  </a:lnTo>
                  <a:lnTo>
                    <a:pt x="124" y="291"/>
                  </a:lnTo>
                  <a:lnTo>
                    <a:pt x="152" y="273"/>
                  </a:lnTo>
                  <a:lnTo>
                    <a:pt x="180" y="256"/>
                  </a:lnTo>
                  <a:lnTo>
                    <a:pt x="210" y="240"/>
                  </a:lnTo>
                  <a:lnTo>
                    <a:pt x="241" y="223"/>
                  </a:lnTo>
                  <a:lnTo>
                    <a:pt x="272" y="206"/>
                  </a:lnTo>
                  <a:lnTo>
                    <a:pt x="305" y="190"/>
                  </a:lnTo>
                  <a:lnTo>
                    <a:pt x="339" y="176"/>
                  </a:lnTo>
                  <a:lnTo>
                    <a:pt x="374" y="160"/>
                  </a:lnTo>
                  <a:lnTo>
                    <a:pt x="410" y="146"/>
                  </a:lnTo>
                  <a:lnTo>
                    <a:pt x="448" y="132"/>
                  </a:lnTo>
                  <a:lnTo>
                    <a:pt x="485" y="119"/>
                  </a:lnTo>
                  <a:lnTo>
                    <a:pt x="525" y="106"/>
                  </a:lnTo>
                  <a:lnTo>
                    <a:pt x="566" y="94"/>
                  </a:lnTo>
                  <a:lnTo>
                    <a:pt x="608" y="82"/>
                  </a:lnTo>
                  <a:lnTo>
                    <a:pt x="651" y="72"/>
                  </a:lnTo>
                  <a:lnTo>
                    <a:pt x="696" y="61"/>
                  </a:lnTo>
                  <a:lnTo>
                    <a:pt x="742" y="52"/>
                  </a:lnTo>
                  <a:lnTo>
                    <a:pt x="789" y="42"/>
                  </a:lnTo>
                  <a:lnTo>
                    <a:pt x="837" y="35"/>
                  </a:lnTo>
                  <a:lnTo>
                    <a:pt x="886" y="28"/>
                  </a:lnTo>
                  <a:lnTo>
                    <a:pt x="938" y="20"/>
                  </a:lnTo>
                  <a:lnTo>
                    <a:pt x="990" y="15"/>
                  </a:lnTo>
                  <a:lnTo>
                    <a:pt x="1044" y="10"/>
                  </a:lnTo>
                  <a:lnTo>
                    <a:pt x="1100" y="7"/>
                  </a:lnTo>
                  <a:lnTo>
                    <a:pt x="1155" y="4"/>
                  </a:lnTo>
                  <a:lnTo>
                    <a:pt x="1214" y="2"/>
                  </a:lnTo>
                  <a:lnTo>
                    <a:pt x="1273" y="0"/>
                  </a:lnTo>
                  <a:lnTo>
                    <a:pt x="1333" y="33"/>
                  </a:lnTo>
                  <a:lnTo>
                    <a:pt x="1393" y="67"/>
                  </a:lnTo>
                  <a:lnTo>
                    <a:pt x="1454" y="102"/>
                  </a:lnTo>
                  <a:lnTo>
                    <a:pt x="1515" y="138"/>
                  </a:lnTo>
                  <a:lnTo>
                    <a:pt x="1574" y="174"/>
                  </a:lnTo>
                  <a:lnTo>
                    <a:pt x="1632" y="209"/>
                  </a:lnTo>
                  <a:lnTo>
                    <a:pt x="1686" y="245"/>
                  </a:lnTo>
                  <a:lnTo>
                    <a:pt x="1739" y="278"/>
                  </a:lnTo>
                  <a:lnTo>
                    <a:pt x="1680" y="276"/>
                  </a:lnTo>
                  <a:lnTo>
                    <a:pt x="1624" y="276"/>
                  </a:lnTo>
                  <a:lnTo>
                    <a:pt x="1572" y="278"/>
                  </a:lnTo>
                  <a:lnTo>
                    <a:pt x="1522" y="280"/>
                  </a:lnTo>
                  <a:lnTo>
                    <a:pt x="1474" y="286"/>
                  </a:lnTo>
                  <a:lnTo>
                    <a:pt x="1429" y="291"/>
                  </a:lnTo>
                  <a:lnTo>
                    <a:pt x="1386" y="298"/>
                  </a:lnTo>
                  <a:lnTo>
                    <a:pt x="1345" y="307"/>
                  </a:lnTo>
                  <a:lnTo>
                    <a:pt x="1305" y="317"/>
                  </a:lnTo>
                  <a:lnTo>
                    <a:pt x="1269" y="328"/>
                  </a:lnTo>
                  <a:lnTo>
                    <a:pt x="1233" y="339"/>
                  </a:lnTo>
                  <a:lnTo>
                    <a:pt x="1199" y="352"/>
                  </a:lnTo>
                  <a:lnTo>
                    <a:pt x="1168" y="365"/>
                  </a:lnTo>
                  <a:lnTo>
                    <a:pt x="1136" y="380"/>
                  </a:lnTo>
                  <a:lnTo>
                    <a:pt x="1107" y="395"/>
                  </a:lnTo>
                  <a:lnTo>
                    <a:pt x="1079" y="411"/>
                  </a:lnTo>
                  <a:lnTo>
                    <a:pt x="1051" y="427"/>
                  </a:lnTo>
                  <a:lnTo>
                    <a:pt x="1025" y="443"/>
                  </a:lnTo>
                  <a:lnTo>
                    <a:pt x="1000" y="461"/>
                  </a:lnTo>
                  <a:lnTo>
                    <a:pt x="975" y="479"/>
                  </a:lnTo>
                  <a:lnTo>
                    <a:pt x="926" y="514"/>
                  </a:lnTo>
                  <a:lnTo>
                    <a:pt x="880" y="551"/>
                  </a:lnTo>
                  <a:lnTo>
                    <a:pt x="834" y="588"/>
                  </a:lnTo>
                  <a:lnTo>
                    <a:pt x="788" y="623"/>
                  </a:lnTo>
                  <a:lnTo>
                    <a:pt x="764" y="640"/>
                  </a:lnTo>
                  <a:lnTo>
                    <a:pt x="739" y="658"/>
                  </a:lnTo>
                  <a:lnTo>
                    <a:pt x="715" y="675"/>
                  </a:lnTo>
                  <a:lnTo>
                    <a:pt x="690" y="691"/>
                  </a:lnTo>
                  <a:close/>
                </a:path>
              </a:pathLst>
            </a:custGeom>
            <a:solidFill>
              <a:srgbClr val="D1D5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4" name="Freeform 403"/>
            <p:cNvSpPr>
              <a:spLocks/>
            </p:cNvSpPr>
            <p:nvPr/>
          </p:nvSpPr>
          <p:spPr bwMode="auto">
            <a:xfrm>
              <a:off x="5927726" y="3030538"/>
              <a:ext cx="96838" cy="149225"/>
            </a:xfrm>
            <a:custGeom>
              <a:avLst/>
              <a:gdLst>
                <a:gd name="T0" fmla="*/ 408341538 w 1036"/>
                <a:gd name="T1" fmla="*/ 17616536 h 1607"/>
                <a:gd name="T2" fmla="*/ 343013401 w 1036"/>
                <a:gd name="T3" fmla="*/ 55246686 h 1607"/>
                <a:gd name="T4" fmla="*/ 285845918 w 1036"/>
                <a:gd name="T5" fmla="*/ 97688440 h 1607"/>
                <a:gd name="T6" fmla="*/ 235205277 w 1036"/>
                <a:gd name="T7" fmla="*/ 141725402 h 1607"/>
                <a:gd name="T8" fmla="*/ 189474815 w 1036"/>
                <a:gd name="T9" fmla="*/ 189771938 h 1607"/>
                <a:gd name="T10" fmla="*/ 151083613 w 1036"/>
                <a:gd name="T11" fmla="*/ 239413750 h 1607"/>
                <a:gd name="T12" fmla="*/ 117602638 w 1036"/>
                <a:gd name="T13" fmla="*/ 289055609 h 1607"/>
                <a:gd name="T14" fmla="*/ 89023267 w 1036"/>
                <a:gd name="T15" fmla="*/ 338706011 h 1607"/>
                <a:gd name="T16" fmla="*/ 66149320 w 1036"/>
                <a:gd name="T17" fmla="*/ 385942070 h 1607"/>
                <a:gd name="T18" fmla="*/ 46551774 w 1036"/>
                <a:gd name="T19" fmla="*/ 431582898 h 1607"/>
                <a:gd name="T20" fmla="*/ 24499074 w 1036"/>
                <a:gd name="T21" fmla="*/ 493236298 h 1607"/>
                <a:gd name="T22" fmla="*/ 7348003 w 1036"/>
                <a:gd name="T23" fmla="*/ 555691631 h 1607"/>
                <a:gd name="T24" fmla="*/ 812561 w 1036"/>
                <a:gd name="T25" fmla="*/ 591726625 h 1607"/>
                <a:gd name="T26" fmla="*/ 280123132 w 1036"/>
                <a:gd name="T27" fmla="*/ 1188255935 h 1607"/>
                <a:gd name="T28" fmla="*/ 305443640 w 1036"/>
                <a:gd name="T29" fmla="*/ 1235500537 h 1607"/>
                <a:gd name="T30" fmla="*/ 334022988 w 1036"/>
                <a:gd name="T31" fmla="*/ 1265930913 h 1607"/>
                <a:gd name="T32" fmla="*/ 365057309 w 1036"/>
                <a:gd name="T33" fmla="*/ 1281943577 h 1607"/>
                <a:gd name="T34" fmla="*/ 397725630 w 1036"/>
                <a:gd name="T35" fmla="*/ 1286746262 h 1607"/>
                <a:gd name="T36" fmla="*/ 432027952 w 1036"/>
                <a:gd name="T37" fmla="*/ 1279537406 h 1607"/>
                <a:gd name="T38" fmla="*/ 466330273 w 1036"/>
                <a:gd name="T39" fmla="*/ 1263524742 h 1607"/>
                <a:gd name="T40" fmla="*/ 500632221 w 1036"/>
                <a:gd name="T41" fmla="*/ 1240303965 h 1607"/>
                <a:gd name="T42" fmla="*/ 534113102 w 1036"/>
                <a:gd name="T43" fmla="*/ 1212279017 h 1607"/>
                <a:gd name="T44" fmla="*/ 566781517 w 1036"/>
                <a:gd name="T45" fmla="*/ 1180254431 h 1607"/>
                <a:gd name="T46" fmla="*/ 597003558 w 1036"/>
                <a:gd name="T47" fmla="*/ 1146625237 h 1607"/>
                <a:gd name="T48" fmla="*/ 647635601 w 1036"/>
                <a:gd name="T49" fmla="*/ 1081763361 h 1607"/>
                <a:gd name="T50" fmla="*/ 681937922 w 1036"/>
                <a:gd name="T51" fmla="*/ 1032121503 h 1607"/>
                <a:gd name="T52" fmla="*/ 694187363 w 1036"/>
                <a:gd name="T53" fmla="*/ 1012901106 h 1607"/>
                <a:gd name="T54" fmla="*/ 766059445 w 1036"/>
                <a:gd name="T55" fmla="*/ 819930489 h 1607"/>
                <a:gd name="T56" fmla="*/ 813423487 w 1036"/>
                <a:gd name="T57" fmla="*/ 653380025 h 1607"/>
                <a:gd name="T58" fmla="*/ 839557022 w 1036"/>
                <a:gd name="T59" fmla="*/ 510852828 h 1607"/>
                <a:gd name="T60" fmla="*/ 846091902 w 1036"/>
                <a:gd name="T61" fmla="*/ 390744847 h 1607"/>
                <a:gd name="T62" fmla="*/ 837110275 w 1036"/>
                <a:gd name="T63" fmla="*/ 290659475 h 1607"/>
                <a:gd name="T64" fmla="*/ 814245301 w 1036"/>
                <a:gd name="T65" fmla="*/ 208983745 h 1607"/>
                <a:gd name="T66" fmla="*/ 779942793 w 1036"/>
                <a:gd name="T67" fmla="*/ 144131202 h 1607"/>
                <a:gd name="T68" fmla="*/ 739105218 w 1036"/>
                <a:gd name="T69" fmla="*/ 94480684 h 1607"/>
                <a:gd name="T70" fmla="*/ 691740989 w 1036"/>
                <a:gd name="T71" fmla="*/ 56850552 h 1607"/>
                <a:gd name="T72" fmla="*/ 641921413 w 1036"/>
                <a:gd name="T73" fmla="*/ 31232042 h 1607"/>
                <a:gd name="T74" fmla="*/ 592102212 w 1036"/>
                <a:gd name="T75" fmla="*/ 14408803 h 1607"/>
                <a:gd name="T76" fmla="*/ 546362917 w 1036"/>
                <a:gd name="T77" fmla="*/ 4802965 h 1607"/>
                <a:gd name="T78" fmla="*/ 504712501 w 1036"/>
                <a:gd name="T79" fmla="*/ 801934 h 1607"/>
                <a:gd name="T80" fmla="*/ 472044086 w 1036"/>
                <a:gd name="T81" fmla="*/ 0 h 1607"/>
                <a:gd name="T82" fmla="*/ 443464925 w 1036"/>
                <a:gd name="T83" fmla="*/ 1603867 h 16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36"/>
                <a:gd name="T127" fmla="*/ 0 h 1607"/>
                <a:gd name="T128" fmla="*/ 1036 w 1036"/>
                <a:gd name="T129" fmla="*/ 1607 h 16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36" h="1607">
                  <a:moveTo>
                    <a:pt x="543" y="2"/>
                  </a:moveTo>
                  <a:lnTo>
                    <a:pt x="500" y="22"/>
                  </a:lnTo>
                  <a:lnTo>
                    <a:pt x="459" y="45"/>
                  </a:lnTo>
                  <a:lnTo>
                    <a:pt x="420" y="69"/>
                  </a:lnTo>
                  <a:lnTo>
                    <a:pt x="384" y="94"/>
                  </a:lnTo>
                  <a:lnTo>
                    <a:pt x="350" y="122"/>
                  </a:lnTo>
                  <a:lnTo>
                    <a:pt x="317" y="149"/>
                  </a:lnTo>
                  <a:lnTo>
                    <a:pt x="288" y="177"/>
                  </a:lnTo>
                  <a:lnTo>
                    <a:pt x="259" y="208"/>
                  </a:lnTo>
                  <a:lnTo>
                    <a:pt x="232" y="237"/>
                  </a:lnTo>
                  <a:lnTo>
                    <a:pt x="208" y="268"/>
                  </a:lnTo>
                  <a:lnTo>
                    <a:pt x="185" y="299"/>
                  </a:lnTo>
                  <a:lnTo>
                    <a:pt x="164" y="330"/>
                  </a:lnTo>
                  <a:lnTo>
                    <a:pt x="144" y="361"/>
                  </a:lnTo>
                  <a:lnTo>
                    <a:pt x="126" y="392"/>
                  </a:lnTo>
                  <a:lnTo>
                    <a:pt x="109" y="423"/>
                  </a:lnTo>
                  <a:lnTo>
                    <a:pt x="94" y="453"/>
                  </a:lnTo>
                  <a:lnTo>
                    <a:pt x="81" y="482"/>
                  </a:lnTo>
                  <a:lnTo>
                    <a:pt x="68" y="511"/>
                  </a:lnTo>
                  <a:lnTo>
                    <a:pt x="57" y="539"/>
                  </a:lnTo>
                  <a:lnTo>
                    <a:pt x="47" y="566"/>
                  </a:lnTo>
                  <a:lnTo>
                    <a:pt x="30" y="616"/>
                  </a:lnTo>
                  <a:lnTo>
                    <a:pt x="19" y="659"/>
                  </a:lnTo>
                  <a:lnTo>
                    <a:pt x="9" y="694"/>
                  </a:lnTo>
                  <a:lnTo>
                    <a:pt x="4" y="721"/>
                  </a:lnTo>
                  <a:lnTo>
                    <a:pt x="1" y="739"/>
                  </a:lnTo>
                  <a:lnTo>
                    <a:pt x="0" y="746"/>
                  </a:lnTo>
                  <a:lnTo>
                    <a:pt x="343" y="1484"/>
                  </a:lnTo>
                  <a:lnTo>
                    <a:pt x="358" y="1515"/>
                  </a:lnTo>
                  <a:lnTo>
                    <a:pt x="374" y="1543"/>
                  </a:lnTo>
                  <a:lnTo>
                    <a:pt x="392" y="1565"/>
                  </a:lnTo>
                  <a:lnTo>
                    <a:pt x="409" y="1581"/>
                  </a:lnTo>
                  <a:lnTo>
                    <a:pt x="427" y="1594"/>
                  </a:lnTo>
                  <a:lnTo>
                    <a:pt x="447" y="1601"/>
                  </a:lnTo>
                  <a:lnTo>
                    <a:pt x="467" y="1607"/>
                  </a:lnTo>
                  <a:lnTo>
                    <a:pt x="487" y="1607"/>
                  </a:lnTo>
                  <a:lnTo>
                    <a:pt x="508" y="1603"/>
                  </a:lnTo>
                  <a:lnTo>
                    <a:pt x="529" y="1598"/>
                  </a:lnTo>
                  <a:lnTo>
                    <a:pt x="550" y="1590"/>
                  </a:lnTo>
                  <a:lnTo>
                    <a:pt x="571" y="1578"/>
                  </a:lnTo>
                  <a:lnTo>
                    <a:pt x="592" y="1565"/>
                  </a:lnTo>
                  <a:lnTo>
                    <a:pt x="613" y="1549"/>
                  </a:lnTo>
                  <a:lnTo>
                    <a:pt x="634" y="1532"/>
                  </a:lnTo>
                  <a:lnTo>
                    <a:pt x="654" y="1514"/>
                  </a:lnTo>
                  <a:lnTo>
                    <a:pt x="674" y="1494"/>
                  </a:lnTo>
                  <a:lnTo>
                    <a:pt x="694" y="1474"/>
                  </a:lnTo>
                  <a:lnTo>
                    <a:pt x="713" y="1453"/>
                  </a:lnTo>
                  <a:lnTo>
                    <a:pt x="731" y="1432"/>
                  </a:lnTo>
                  <a:lnTo>
                    <a:pt x="764" y="1391"/>
                  </a:lnTo>
                  <a:lnTo>
                    <a:pt x="793" y="1351"/>
                  </a:lnTo>
                  <a:lnTo>
                    <a:pt x="817" y="1317"/>
                  </a:lnTo>
                  <a:lnTo>
                    <a:pt x="835" y="1289"/>
                  </a:lnTo>
                  <a:lnTo>
                    <a:pt x="846" y="1271"/>
                  </a:lnTo>
                  <a:lnTo>
                    <a:pt x="850" y="1265"/>
                  </a:lnTo>
                  <a:lnTo>
                    <a:pt x="899" y="1140"/>
                  </a:lnTo>
                  <a:lnTo>
                    <a:pt x="938" y="1024"/>
                  </a:lnTo>
                  <a:lnTo>
                    <a:pt x="971" y="917"/>
                  </a:lnTo>
                  <a:lnTo>
                    <a:pt x="996" y="816"/>
                  </a:lnTo>
                  <a:lnTo>
                    <a:pt x="1015" y="724"/>
                  </a:lnTo>
                  <a:lnTo>
                    <a:pt x="1028" y="638"/>
                  </a:lnTo>
                  <a:lnTo>
                    <a:pt x="1035" y="560"/>
                  </a:lnTo>
                  <a:lnTo>
                    <a:pt x="1036" y="488"/>
                  </a:lnTo>
                  <a:lnTo>
                    <a:pt x="1033" y="423"/>
                  </a:lnTo>
                  <a:lnTo>
                    <a:pt x="1025" y="363"/>
                  </a:lnTo>
                  <a:lnTo>
                    <a:pt x="1013" y="309"/>
                  </a:lnTo>
                  <a:lnTo>
                    <a:pt x="997" y="261"/>
                  </a:lnTo>
                  <a:lnTo>
                    <a:pt x="977" y="218"/>
                  </a:lnTo>
                  <a:lnTo>
                    <a:pt x="955" y="180"/>
                  </a:lnTo>
                  <a:lnTo>
                    <a:pt x="931" y="147"/>
                  </a:lnTo>
                  <a:lnTo>
                    <a:pt x="905" y="118"/>
                  </a:lnTo>
                  <a:lnTo>
                    <a:pt x="876" y="93"/>
                  </a:lnTo>
                  <a:lnTo>
                    <a:pt x="847" y="71"/>
                  </a:lnTo>
                  <a:lnTo>
                    <a:pt x="817" y="53"/>
                  </a:lnTo>
                  <a:lnTo>
                    <a:pt x="786" y="39"/>
                  </a:lnTo>
                  <a:lnTo>
                    <a:pt x="756" y="27"/>
                  </a:lnTo>
                  <a:lnTo>
                    <a:pt x="725" y="18"/>
                  </a:lnTo>
                  <a:lnTo>
                    <a:pt x="697" y="10"/>
                  </a:lnTo>
                  <a:lnTo>
                    <a:pt x="669" y="6"/>
                  </a:lnTo>
                  <a:lnTo>
                    <a:pt x="642" y="2"/>
                  </a:lnTo>
                  <a:lnTo>
                    <a:pt x="618" y="1"/>
                  </a:lnTo>
                  <a:lnTo>
                    <a:pt x="597" y="0"/>
                  </a:lnTo>
                  <a:lnTo>
                    <a:pt x="578" y="0"/>
                  </a:lnTo>
                  <a:lnTo>
                    <a:pt x="552" y="1"/>
                  </a:lnTo>
                  <a:lnTo>
                    <a:pt x="543" y="2"/>
                  </a:lnTo>
                  <a:close/>
                </a:path>
              </a:pathLst>
            </a:custGeom>
            <a:solidFill>
              <a:srgbClr val="EFD9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5" name="Freeform 404"/>
            <p:cNvSpPr>
              <a:spLocks/>
            </p:cNvSpPr>
            <p:nvPr/>
          </p:nvSpPr>
          <p:spPr bwMode="auto">
            <a:xfrm>
              <a:off x="5965826" y="3081338"/>
              <a:ext cx="23813" cy="68263"/>
            </a:xfrm>
            <a:custGeom>
              <a:avLst/>
              <a:gdLst>
                <a:gd name="T0" fmla="*/ 202862943 w 258"/>
                <a:gd name="T1" fmla="*/ 0 h 738"/>
                <a:gd name="T2" fmla="*/ 198935646 w 258"/>
                <a:gd name="T3" fmla="*/ 3165628 h 738"/>
                <a:gd name="T4" fmla="*/ 187136910 w 258"/>
                <a:gd name="T5" fmla="*/ 14245324 h 738"/>
                <a:gd name="T6" fmla="*/ 169834836 w 258"/>
                <a:gd name="T7" fmla="*/ 31656274 h 738"/>
                <a:gd name="T8" fmla="*/ 147821758 w 258"/>
                <a:gd name="T9" fmla="*/ 53815669 h 738"/>
                <a:gd name="T10" fmla="*/ 136031375 w 258"/>
                <a:gd name="T11" fmla="*/ 68060987 h 738"/>
                <a:gd name="T12" fmla="*/ 123448887 w 258"/>
                <a:gd name="T13" fmla="*/ 82306304 h 738"/>
                <a:gd name="T14" fmla="*/ 110866307 w 258"/>
                <a:gd name="T15" fmla="*/ 98921610 h 738"/>
                <a:gd name="T16" fmla="*/ 97500021 w 258"/>
                <a:gd name="T17" fmla="*/ 115545403 h 738"/>
                <a:gd name="T18" fmla="*/ 84133620 w 258"/>
                <a:gd name="T19" fmla="*/ 133743499 h 738"/>
                <a:gd name="T20" fmla="*/ 71551132 w 258"/>
                <a:gd name="T21" fmla="*/ 152737256 h 738"/>
                <a:gd name="T22" fmla="*/ 59760749 w 258"/>
                <a:gd name="T23" fmla="*/ 172518072 h 738"/>
                <a:gd name="T24" fmla="*/ 47961955 w 258"/>
                <a:gd name="T25" fmla="*/ 193094642 h 738"/>
                <a:gd name="T26" fmla="*/ 36955463 w 258"/>
                <a:gd name="T27" fmla="*/ 215253980 h 738"/>
                <a:gd name="T28" fmla="*/ 27516382 w 258"/>
                <a:gd name="T29" fmla="*/ 237413363 h 738"/>
                <a:gd name="T30" fmla="*/ 18869584 w 258"/>
                <a:gd name="T31" fmla="*/ 260368408 h 738"/>
                <a:gd name="T32" fmla="*/ 11790294 w 258"/>
                <a:gd name="T33" fmla="*/ 284110790 h 738"/>
                <a:gd name="T34" fmla="*/ 6287001 w 258"/>
                <a:gd name="T35" fmla="*/ 307844291 h 738"/>
                <a:gd name="T36" fmla="*/ 1575996 w 258"/>
                <a:gd name="T37" fmla="*/ 333169301 h 738"/>
                <a:gd name="T38" fmla="*/ 0 w 258"/>
                <a:gd name="T39" fmla="*/ 356911497 h 738"/>
                <a:gd name="T40" fmla="*/ 0 w 258"/>
                <a:gd name="T41" fmla="*/ 381449355 h 738"/>
                <a:gd name="T42" fmla="*/ 3143501 w 258"/>
                <a:gd name="T43" fmla="*/ 407561609 h 738"/>
                <a:gd name="T44" fmla="*/ 8646794 w 258"/>
                <a:gd name="T45" fmla="*/ 432886619 h 738"/>
                <a:gd name="T46" fmla="*/ 15726085 w 258"/>
                <a:gd name="T47" fmla="*/ 458211629 h 738"/>
                <a:gd name="T48" fmla="*/ 26732583 w 258"/>
                <a:gd name="T49" fmla="*/ 483536638 h 738"/>
                <a:gd name="T50" fmla="*/ 40891251 w 258"/>
                <a:gd name="T51" fmla="*/ 508861648 h 738"/>
                <a:gd name="T52" fmla="*/ 58184754 w 258"/>
                <a:gd name="T53" fmla="*/ 534186657 h 738"/>
                <a:gd name="T54" fmla="*/ 78630420 w 258"/>
                <a:gd name="T55" fmla="*/ 559511667 h 738"/>
                <a:gd name="T56" fmla="*/ 103003221 w 258"/>
                <a:gd name="T57" fmla="*/ 584040830 h 738"/>
                <a:gd name="T58" fmla="*/ 101435717 w 258"/>
                <a:gd name="T59" fmla="*/ 580875204 h 738"/>
                <a:gd name="T60" fmla="*/ 97500021 w 258"/>
                <a:gd name="T61" fmla="*/ 571378325 h 738"/>
                <a:gd name="T62" fmla="*/ 91996706 w 258"/>
                <a:gd name="T63" fmla="*/ 556346041 h 738"/>
                <a:gd name="T64" fmla="*/ 84917418 w 258"/>
                <a:gd name="T65" fmla="*/ 534973624 h 738"/>
                <a:gd name="T66" fmla="*/ 80990121 w 258"/>
                <a:gd name="T67" fmla="*/ 523106966 h 738"/>
                <a:gd name="T68" fmla="*/ 77846622 w 258"/>
                <a:gd name="T69" fmla="*/ 509648614 h 738"/>
                <a:gd name="T70" fmla="*/ 74694631 w 258"/>
                <a:gd name="T71" fmla="*/ 494616330 h 738"/>
                <a:gd name="T72" fmla="*/ 70767334 w 258"/>
                <a:gd name="T73" fmla="*/ 478788199 h 738"/>
                <a:gd name="T74" fmla="*/ 68407540 w 258"/>
                <a:gd name="T75" fmla="*/ 462164221 h 738"/>
                <a:gd name="T76" fmla="*/ 66047839 w 258"/>
                <a:gd name="T77" fmla="*/ 443966311 h 738"/>
                <a:gd name="T78" fmla="*/ 64471844 w 258"/>
                <a:gd name="T79" fmla="*/ 424972553 h 738"/>
                <a:gd name="T80" fmla="*/ 62904340 w 258"/>
                <a:gd name="T81" fmla="*/ 405191459 h 738"/>
                <a:gd name="T82" fmla="*/ 62904340 w 258"/>
                <a:gd name="T83" fmla="*/ 384614982 h 738"/>
                <a:gd name="T84" fmla="*/ 62904340 w 258"/>
                <a:gd name="T85" fmla="*/ 362455598 h 738"/>
                <a:gd name="T86" fmla="*/ 63688046 w 258"/>
                <a:gd name="T87" fmla="*/ 340296215 h 738"/>
                <a:gd name="T88" fmla="*/ 66047839 w 258"/>
                <a:gd name="T89" fmla="*/ 318137016 h 738"/>
                <a:gd name="T90" fmla="*/ 69191338 w 258"/>
                <a:gd name="T91" fmla="*/ 293598973 h 738"/>
                <a:gd name="T92" fmla="*/ 73910833 w 258"/>
                <a:gd name="T93" fmla="*/ 269069625 h 738"/>
                <a:gd name="T94" fmla="*/ 79414125 w 258"/>
                <a:gd name="T95" fmla="*/ 243744616 h 738"/>
                <a:gd name="T96" fmla="*/ 85709707 w 258"/>
                <a:gd name="T97" fmla="*/ 218419606 h 738"/>
                <a:gd name="T98" fmla="*/ 95140205 w 258"/>
                <a:gd name="T99" fmla="*/ 192307583 h 738"/>
                <a:gd name="T100" fmla="*/ 104579309 w 258"/>
                <a:gd name="T101" fmla="*/ 166186820 h 738"/>
                <a:gd name="T102" fmla="*/ 116369599 w 258"/>
                <a:gd name="T103" fmla="*/ 138491845 h 738"/>
                <a:gd name="T104" fmla="*/ 129735885 w 258"/>
                <a:gd name="T105" fmla="*/ 111584115 h 738"/>
                <a:gd name="T106" fmla="*/ 145461965 w 258"/>
                <a:gd name="T107" fmla="*/ 83889118 h 738"/>
                <a:gd name="T108" fmla="*/ 162764039 w 258"/>
                <a:gd name="T109" fmla="*/ 56185633 h 738"/>
                <a:gd name="T110" fmla="*/ 181633618 w 258"/>
                <a:gd name="T111" fmla="*/ 28490647 h 738"/>
                <a:gd name="T112" fmla="*/ 202862943 w 258"/>
                <a:gd name="T113" fmla="*/ 0 h 7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58"/>
                <a:gd name="T172" fmla="*/ 0 h 738"/>
                <a:gd name="T173" fmla="*/ 258 w 258"/>
                <a:gd name="T174" fmla="*/ 738 h 7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58" h="738">
                  <a:moveTo>
                    <a:pt x="258" y="0"/>
                  </a:moveTo>
                  <a:lnTo>
                    <a:pt x="253" y="4"/>
                  </a:lnTo>
                  <a:lnTo>
                    <a:pt x="238" y="18"/>
                  </a:lnTo>
                  <a:lnTo>
                    <a:pt x="216" y="40"/>
                  </a:lnTo>
                  <a:lnTo>
                    <a:pt x="188" y="68"/>
                  </a:lnTo>
                  <a:lnTo>
                    <a:pt x="173" y="86"/>
                  </a:lnTo>
                  <a:lnTo>
                    <a:pt x="157" y="104"/>
                  </a:lnTo>
                  <a:lnTo>
                    <a:pt x="141" y="125"/>
                  </a:lnTo>
                  <a:lnTo>
                    <a:pt x="124" y="146"/>
                  </a:lnTo>
                  <a:lnTo>
                    <a:pt x="107" y="169"/>
                  </a:lnTo>
                  <a:lnTo>
                    <a:pt x="91" y="193"/>
                  </a:lnTo>
                  <a:lnTo>
                    <a:pt x="76" y="218"/>
                  </a:lnTo>
                  <a:lnTo>
                    <a:pt x="61" y="244"/>
                  </a:lnTo>
                  <a:lnTo>
                    <a:pt x="47" y="272"/>
                  </a:lnTo>
                  <a:lnTo>
                    <a:pt x="35" y="300"/>
                  </a:lnTo>
                  <a:lnTo>
                    <a:pt x="24" y="329"/>
                  </a:lnTo>
                  <a:lnTo>
                    <a:pt x="15" y="359"/>
                  </a:lnTo>
                  <a:lnTo>
                    <a:pt x="8" y="389"/>
                  </a:lnTo>
                  <a:lnTo>
                    <a:pt x="2" y="421"/>
                  </a:lnTo>
                  <a:lnTo>
                    <a:pt x="0" y="451"/>
                  </a:lnTo>
                  <a:lnTo>
                    <a:pt x="0" y="482"/>
                  </a:lnTo>
                  <a:lnTo>
                    <a:pt x="4" y="515"/>
                  </a:lnTo>
                  <a:lnTo>
                    <a:pt x="11" y="547"/>
                  </a:lnTo>
                  <a:lnTo>
                    <a:pt x="20" y="579"/>
                  </a:lnTo>
                  <a:lnTo>
                    <a:pt x="34" y="611"/>
                  </a:lnTo>
                  <a:lnTo>
                    <a:pt x="52" y="643"/>
                  </a:lnTo>
                  <a:lnTo>
                    <a:pt x="74" y="675"/>
                  </a:lnTo>
                  <a:lnTo>
                    <a:pt x="100" y="707"/>
                  </a:lnTo>
                  <a:lnTo>
                    <a:pt x="131" y="738"/>
                  </a:lnTo>
                  <a:lnTo>
                    <a:pt x="129" y="734"/>
                  </a:lnTo>
                  <a:lnTo>
                    <a:pt x="124" y="722"/>
                  </a:lnTo>
                  <a:lnTo>
                    <a:pt x="117" y="703"/>
                  </a:lnTo>
                  <a:lnTo>
                    <a:pt x="108" y="676"/>
                  </a:lnTo>
                  <a:lnTo>
                    <a:pt x="103" y="661"/>
                  </a:lnTo>
                  <a:lnTo>
                    <a:pt x="99" y="644"/>
                  </a:lnTo>
                  <a:lnTo>
                    <a:pt x="95" y="625"/>
                  </a:lnTo>
                  <a:lnTo>
                    <a:pt x="90" y="605"/>
                  </a:lnTo>
                  <a:lnTo>
                    <a:pt x="87" y="584"/>
                  </a:lnTo>
                  <a:lnTo>
                    <a:pt x="84" y="561"/>
                  </a:lnTo>
                  <a:lnTo>
                    <a:pt x="82" y="537"/>
                  </a:lnTo>
                  <a:lnTo>
                    <a:pt x="80" y="512"/>
                  </a:lnTo>
                  <a:lnTo>
                    <a:pt x="80" y="486"/>
                  </a:lnTo>
                  <a:lnTo>
                    <a:pt x="80" y="458"/>
                  </a:lnTo>
                  <a:lnTo>
                    <a:pt x="81" y="430"/>
                  </a:lnTo>
                  <a:lnTo>
                    <a:pt x="84" y="402"/>
                  </a:lnTo>
                  <a:lnTo>
                    <a:pt x="88" y="371"/>
                  </a:lnTo>
                  <a:lnTo>
                    <a:pt x="94" y="340"/>
                  </a:lnTo>
                  <a:lnTo>
                    <a:pt x="101" y="308"/>
                  </a:lnTo>
                  <a:lnTo>
                    <a:pt x="109" y="276"/>
                  </a:lnTo>
                  <a:lnTo>
                    <a:pt x="121" y="243"/>
                  </a:lnTo>
                  <a:lnTo>
                    <a:pt x="133" y="210"/>
                  </a:lnTo>
                  <a:lnTo>
                    <a:pt x="148" y="175"/>
                  </a:lnTo>
                  <a:lnTo>
                    <a:pt x="165" y="141"/>
                  </a:lnTo>
                  <a:lnTo>
                    <a:pt x="185" y="106"/>
                  </a:lnTo>
                  <a:lnTo>
                    <a:pt x="207" y="71"/>
                  </a:lnTo>
                  <a:lnTo>
                    <a:pt x="231" y="3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DEBD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6" name="Freeform 405"/>
            <p:cNvSpPr>
              <a:spLocks/>
            </p:cNvSpPr>
            <p:nvPr/>
          </p:nvSpPr>
          <p:spPr bwMode="auto">
            <a:xfrm>
              <a:off x="5969001" y="3032125"/>
              <a:ext cx="53975" cy="144463"/>
            </a:xfrm>
            <a:custGeom>
              <a:avLst/>
              <a:gdLst>
                <a:gd name="T0" fmla="*/ 86846501 w 584"/>
                <a:gd name="T1" fmla="*/ 2494526 h 1536"/>
                <a:gd name="T2" fmla="*/ 100265961 w 584"/>
                <a:gd name="T3" fmla="*/ 6651976 h 1536"/>
                <a:gd name="T4" fmla="*/ 133417503 w 584"/>
                <a:gd name="T5" fmla="*/ 14144208 h 1536"/>
                <a:gd name="T6" fmla="*/ 168157794 w 584"/>
                <a:gd name="T7" fmla="*/ 25793985 h 1536"/>
                <a:gd name="T8" fmla="*/ 202898133 w 584"/>
                <a:gd name="T9" fmla="*/ 42432713 h 1536"/>
                <a:gd name="T10" fmla="*/ 237629921 w 584"/>
                <a:gd name="T11" fmla="*/ 65723332 h 1536"/>
                <a:gd name="T12" fmla="*/ 270789782 w 584"/>
                <a:gd name="T13" fmla="*/ 94011830 h 1536"/>
                <a:gd name="T14" fmla="*/ 300789333 w 584"/>
                <a:gd name="T15" fmla="*/ 130615155 h 1536"/>
                <a:gd name="T16" fmla="*/ 326056646 w 584"/>
                <a:gd name="T17" fmla="*/ 175542381 h 1536"/>
                <a:gd name="T18" fmla="*/ 347368814 w 584"/>
                <a:gd name="T19" fmla="*/ 229615871 h 1536"/>
                <a:gd name="T20" fmla="*/ 361582718 w 584"/>
                <a:gd name="T21" fmla="*/ 292844748 h 1536"/>
                <a:gd name="T22" fmla="*/ 369475634 w 584"/>
                <a:gd name="T23" fmla="*/ 366891793 h 1536"/>
                <a:gd name="T24" fmla="*/ 368689670 w 584"/>
                <a:gd name="T25" fmla="*/ 453411465 h 1536"/>
                <a:gd name="T26" fmla="*/ 357636444 w 584"/>
                <a:gd name="T27" fmla="*/ 552412229 h 1536"/>
                <a:gd name="T28" fmla="*/ 337109871 w 584"/>
                <a:gd name="T29" fmla="*/ 663893989 h 1536"/>
                <a:gd name="T30" fmla="*/ 303950011 w 584"/>
                <a:gd name="T31" fmla="*/ 789520517 h 1536"/>
                <a:gd name="T32" fmla="*/ 257370345 w 584"/>
                <a:gd name="T33" fmla="*/ 930122096 h 1536"/>
                <a:gd name="T34" fmla="*/ 224210300 w 584"/>
                <a:gd name="T35" fmla="*/ 1014978281 h 1536"/>
                <a:gd name="T36" fmla="*/ 198951674 w 584"/>
                <a:gd name="T37" fmla="*/ 1055739407 h 1536"/>
                <a:gd name="T38" fmla="*/ 172104160 w 584"/>
                <a:gd name="T39" fmla="*/ 1094845980 h 1536"/>
                <a:gd name="T40" fmla="*/ 139738583 w 584"/>
                <a:gd name="T41" fmla="*/ 1138101348 h 1536"/>
                <a:gd name="T42" fmla="*/ 102632172 w 584"/>
                <a:gd name="T43" fmla="*/ 1182197160 h 1536"/>
                <a:gd name="T44" fmla="*/ 72632598 w 584"/>
                <a:gd name="T45" fmla="*/ 1212980560 h 1536"/>
                <a:gd name="T46" fmla="*/ 52106209 w 584"/>
                <a:gd name="T47" fmla="*/ 1231282211 h 1536"/>
                <a:gd name="T48" fmla="*/ 31579810 w 584"/>
                <a:gd name="T49" fmla="*/ 1247921033 h 1536"/>
                <a:gd name="T50" fmla="*/ 9473074 w 584"/>
                <a:gd name="T51" fmla="*/ 1260402030 h 1536"/>
                <a:gd name="T52" fmla="*/ 11053320 w 584"/>
                <a:gd name="T53" fmla="*/ 1272051613 h 1536"/>
                <a:gd name="T54" fmla="*/ 37106422 w 584"/>
                <a:gd name="T55" fmla="*/ 1277872266 h 1536"/>
                <a:gd name="T56" fmla="*/ 63945399 w 584"/>
                <a:gd name="T57" fmla="*/ 1275377270 h 1536"/>
                <a:gd name="T58" fmla="*/ 89998492 w 584"/>
                <a:gd name="T59" fmla="*/ 1266222683 h 1536"/>
                <a:gd name="T60" fmla="*/ 117631855 w 584"/>
                <a:gd name="T61" fmla="*/ 1250415276 h 1536"/>
                <a:gd name="T62" fmla="*/ 144470820 w 584"/>
                <a:gd name="T63" fmla="*/ 1230450797 h 1536"/>
                <a:gd name="T64" fmla="*/ 170523913 w 584"/>
                <a:gd name="T65" fmla="*/ 1206328493 h 1536"/>
                <a:gd name="T66" fmla="*/ 195791181 w 584"/>
                <a:gd name="T67" fmla="*/ 1179702917 h 1536"/>
                <a:gd name="T68" fmla="*/ 232103216 w 584"/>
                <a:gd name="T69" fmla="*/ 1137269934 h 1536"/>
                <a:gd name="T70" fmla="*/ 272370213 w 584"/>
                <a:gd name="T71" fmla="*/ 1082364982 h 1536"/>
                <a:gd name="T72" fmla="*/ 311842743 w 584"/>
                <a:gd name="T73" fmla="*/ 1020798934 h 1536"/>
                <a:gd name="T74" fmla="*/ 356841977 w 584"/>
                <a:gd name="T75" fmla="*/ 907654345 h 1536"/>
                <a:gd name="T76" fmla="*/ 411314282 w 584"/>
                <a:gd name="T77" fmla="*/ 729617486 h 1536"/>
                <a:gd name="T78" fmla="*/ 445268610 w 584"/>
                <a:gd name="T79" fmla="*/ 575711394 h 1536"/>
                <a:gd name="T80" fmla="*/ 459474010 w 584"/>
                <a:gd name="T81" fmla="*/ 445927983 h 1536"/>
                <a:gd name="T82" fmla="*/ 458688046 w 584"/>
                <a:gd name="T83" fmla="*/ 336940372 h 1536"/>
                <a:gd name="T84" fmla="*/ 442894080 w 584"/>
                <a:gd name="T85" fmla="*/ 247086107 h 1536"/>
                <a:gd name="T86" fmla="*/ 417635270 w 584"/>
                <a:gd name="T87" fmla="*/ 174710873 h 1536"/>
                <a:gd name="T88" fmla="*/ 382109106 w 584"/>
                <a:gd name="T89" fmla="*/ 118133969 h 1536"/>
                <a:gd name="T90" fmla="*/ 340262047 w 584"/>
                <a:gd name="T91" fmla="*/ 74047163 h 1536"/>
                <a:gd name="T92" fmla="*/ 295262813 w 584"/>
                <a:gd name="T93" fmla="*/ 43264221 h 1536"/>
                <a:gd name="T94" fmla="*/ 250263393 w 584"/>
                <a:gd name="T95" fmla="*/ 21627690 h 1536"/>
                <a:gd name="T96" fmla="*/ 205264159 w 584"/>
                <a:gd name="T97" fmla="*/ 8323740 h 1536"/>
                <a:gd name="T98" fmla="*/ 164211429 w 584"/>
                <a:gd name="T99" fmla="*/ 2494526 h 1536"/>
                <a:gd name="T100" fmla="*/ 130265512 w 584"/>
                <a:gd name="T101" fmla="*/ 0 h 1536"/>
                <a:gd name="T102" fmla="*/ 95525197 w 584"/>
                <a:gd name="T103" fmla="*/ 831509 h 1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84"/>
                <a:gd name="T157" fmla="*/ 0 h 1536"/>
                <a:gd name="T158" fmla="*/ 584 w 584"/>
                <a:gd name="T159" fmla="*/ 1536 h 1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84" h="1536">
                  <a:moveTo>
                    <a:pt x="113" y="2"/>
                  </a:moveTo>
                  <a:lnTo>
                    <a:pt x="110" y="3"/>
                  </a:lnTo>
                  <a:lnTo>
                    <a:pt x="108" y="5"/>
                  </a:lnTo>
                  <a:lnTo>
                    <a:pt x="127" y="8"/>
                  </a:lnTo>
                  <a:lnTo>
                    <a:pt x="148" y="12"/>
                  </a:lnTo>
                  <a:lnTo>
                    <a:pt x="169" y="17"/>
                  </a:lnTo>
                  <a:lnTo>
                    <a:pt x="191" y="23"/>
                  </a:lnTo>
                  <a:lnTo>
                    <a:pt x="213" y="31"/>
                  </a:lnTo>
                  <a:lnTo>
                    <a:pt x="235" y="40"/>
                  </a:lnTo>
                  <a:lnTo>
                    <a:pt x="257" y="51"/>
                  </a:lnTo>
                  <a:lnTo>
                    <a:pt x="279" y="64"/>
                  </a:lnTo>
                  <a:lnTo>
                    <a:pt x="301" y="79"/>
                  </a:lnTo>
                  <a:lnTo>
                    <a:pt x="322" y="94"/>
                  </a:lnTo>
                  <a:lnTo>
                    <a:pt x="343" y="113"/>
                  </a:lnTo>
                  <a:lnTo>
                    <a:pt x="362" y="134"/>
                  </a:lnTo>
                  <a:lnTo>
                    <a:pt x="381" y="157"/>
                  </a:lnTo>
                  <a:lnTo>
                    <a:pt x="398" y="182"/>
                  </a:lnTo>
                  <a:lnTo>
                    <a:pt x="413" y="211"/>
                  </a:lnTo>
                  <a:lnTo>
                    <a:pt x="428" y="242"/>
                  </a:lnTo>
                  <a:lnTo>
                    <a:pt x="440" y="276"/>
                  </a:lnTo>
                  <a:lnTo>
                    <a:pt x="450" y="312"/>
                  </a:lnTo>
                  <a:lnTo>
                    <a:pt x="458" y="352"/>
                  </a:lnTo>
                  <a:lnTo>
                    <a:pt x="465" y="395"/>
                  </a:lnTo>
                  <a:lnTo>
                    <a:pt x="468" y="441"/>
                  </a:lnTo>
                  <a:lnTo>
                    <a:pt x="469" y="492"/>
                  </a:lnTo>
                  <a:lnTo>
                    <a:pt x="467" y="545"/>
                  </a:lnTo>
                  <a:lnTo>
                    <a:pt x="462" y="603"/>
                  </a:lnTo>
                  <a:lnTo>
                    <a:pt x="453" y="664"/>
                  </a:lnTo>
                  <a:lnTo>
                    <a:pt x="442" y="729"/>
                  </a:lnTo>
                  <a:lnTo>
                    <a:pt x="427" y="798"/>
                  </a:lnTo>
                  <a:lnTo>
                    <a:pt x="408" y="871"/>
                  </a:lnTo>
                  <a:lnTo>
                    <a:pt x="385" y="949"/>
                  </a:lnTo>
                  <a:lnTo>
                    <a:pt x="358" y="1031"/>
                  </a:lnTo>
                  <a:lnTo>
                    <a:pt x="326" y="1118"/>
                  </a:lnTo>
                  <a:lnTo>
                    <a:pt x="290" y="1209"/>
                  </a:lnTo>
                  <a:lnTo>
                    <a:pt x="284" y="1220"/>
                  </a:lnTo>
                  <a:lnTo>
                    <a:pt x="265" y="1249"/>
                  </a:lnTo>
                  <a:lnTo>
                    <a:pt x="252" y="1269"/>
                  </a:lnTo>
                  <a:lnTo>
                    <a:pt x="236" y="1291"/>
                  </a:lnTo>
                  <a:lnTo>
                    <a:pt x="218" y="1316"/>
                  </a:lnTo>
                  <a:lnTo>
                    <a:pt x="199" y="1341"/>
                  </a:lnTo>
                  <a:lnTo>
                    <a:pt x="177" y="1368"/>
                  </a:lnTo>
                  <a:lnTo>
                    <a:pt x="154" y="1395"/>
                  </a:lnTo>
                  <a:lnTo>
                    <a:pt x="130" y="1421"/>
                  </a:lnTo>
                  <a:lnTo>
                    <a:pt x="105" y="1446"/>
                  </a:lnTo>
                  <a:lnTo>
                    <a:pt x="92" y="1458"/>
                  </a:lnTo>
                  <a:lnTo>
                    <a:pt x="79" y="1469"/>
                  </a:lnTo>
                  <a:lnTo>
                    <a:pt x="66" y="1480"/>
                  </a:lnTo>
                  <a:lnTo>
                    <a:pt x="53" y="1490"/>
                  </a:lnTo>
                  <a:lnTo>
                    <a:pt x="40" y="1500"/>
                  </a:lnTo>
                  <a:lnTo>
                    <a:pt x="26" y="1508"/>
                  </a:lnTo>
                  <a:lnTo>
                    <a:pt x="12" y="1515"/>
                  </a:lnTo>
                  <a:lnTo>
                    <a:pt x="0" y="1522"/>
                  </a:lnTo>
                  <a:lnTo>
                    <a:pt x="14" y="1529"/>
                  </a:lnTo>
                  <a:lnTo>
                    <a:pt x="31" y="1534"/>
                  </a:lnTo>
                  <a:lnTo>
                    <a:pt x="47" y="1536"/>
                  </a:lnTo>
                  <a:lnTo>
                    <a:pt x="64" y="1535"/>
                  </a:lnTo>
                  <a:lnTo>
                    <a:pt x="81" y="1533"/>
                  </a:lnTo>
                  <a:lnTo>
                    <a:pt x="97" y="1528"/>
                  </a:lnTo>
                  <a:lnTo>
                    <a:pt x="114" y="1522"/>
                  </a:lnTo>
                  <a:lnTo>
                    <a:pt x="132" y="1513"/>
                  </a:lnTo>
                  <a:lnTo>
                    <a:pt x="149" y="1503"/>
                  </a:lnTo>
                  <a:lnTo>
                    <a:pt x="167" y="1491"/>
                  </a:lnTo>
                  <a:lnTo>
                    <a:pt x="183" y="1479"/>
                  </a:lnTo>
                  <a:lnTo>
                    <a:pt x="200" y="1465"/>
                  </a:lnTo>
                  <a:lnTo>
                    <a:pt x="216" y="1450"/>
                  </a:lnTo>
                  <a:lnTo>
                    <a:pt x="233" y="1435"/>
                  </a:lnTo>
                  <a:lnTo>
                    <a:pt x="248" y="1418"/>
                  </a:lnTo>
                  <a:lnTo>
                    <a:pt x="264" y="1401"/>
                  </a:lnTo>
                  <a:lnTo>
                    <a:pt x="294" y="1367"/>
                  </a:lnTo>
                  <a:lnTo>
                    <a:pt x="321" y="1333"/>
                  </a:lnTo>
                  <a:lnTo>
                    <a:pt x="345" y="1301"/>
                  </a:lnTo>
                  <a:lnTo>
                    <a:pt x="366" y="1272"/>
                  </a:lnTo>
                  <a:lnTo>
                    <a:pt x="395" y="1227"/>
                  </a:lnTo>
                  <a:lnTo>
                    <a:pt x="406" y="1209"/>
                  </a:lnTo>
                  <a:lnTo>
                    <a:pt x="452" y="1091"/>
                  </a:lnTo>
                  <a:lnTo>
                    <a:pt x="491" y="979"/>
                  </a:lnTo>
                  <a:lnTo>
                    <a:pt x="521" y="877"/>
                  </a:lnTo>
                  <a:lnTo>
                    <a:pt x="547" y="780"/>
                  </a:lnTo>
                  <a:lnTo>
                    <a:pt x="564" y="692"/>
                  </a:lnTo>
                  <a:lnTo>
                    <a:pt x="576" y="610"/>
                  </a:lnTo>
                  <a:lnTo>
                    <a:pt x="582" y="536"/>
                  </a:lnTo>
                  <a:lnTo>
                    <a:pt x="584" y="467"/>
                  </a:lnTo>
                  <a:lnTo>
                    <a:pt x="581" y="405"/>
                  </a:lnTo>
                  <a:lnTo>
                    <a:pt x="573" y="347"/>
                  </a:lnTo>
                  <a:lnTo>
                    <a:pt x="561" y="297"/>
                  </a:lnTo>
                  <a:lnTo>
                    <a:pt x="547" y="251"/>
                  </a:lnTo>
                  <a:lnTo>
                    <a:pt x="529" y="210"/>
                  </a:lnTo>
                  <a:lnTo>
                    <a:pt x="507" y="173"/>
                  </a:lnTo>
                  <a:lnTo>
                    <a:pt x="484" y="142"/>
                  </a:lnTo>
                  <a:lnTo>
                    <a:pt x="458" y="113"/>
                  </a:lnTo>
                  <a:lnTo>
                    <a:pt x="431" y="89"/>
                  </a:lnTo>
                  <a:lnTo>
                    <a:pt x="404" y="69"/>
                  </a:lnTo>
                  <a:lnTo>
                    <a:pt x="374" y="52"/>
                  </a:lnTo>
                  <a:lnTo>
                    <a:pt x="345" y="38"/>
                  </a:lnTo>
                  <a:lnTo>
                    <a:pt x="317" y="26"/>
                  </a:lnTo>
                  <a:lnTo>
                    <a:pt x="287" y="18"/>
                  </a:lnTo>
                  <a:lnTo>
                    <a:pt x="260" y="10"/>
                  </a:lnTo>
                  <a:lnTo>
                    <a:pt x="233" y="6"/>
                  </a:lnTo>
                  <a:lnTo>
                    <a:pt x="208" y="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47" y="0"/>
                  </a:lnTo>
                  <a:lnTo>
                    <a:pt x="121" y="1"/>
                  </a:lnTo>
                  <a:lnTo>
                    <a:pt x="113" y="2"/>
                  </a:lnTo>
                  <a:close/>
                </a:path>
              </a:pathLst>
            </a:custGeom>
            <a:solidFill>
              <a:srgbClr val="EDCC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7" name="Freeform 406"/>
            <p:cNvSpPr>
              <a:spLocks/>
            </p:cNvSpPr>
            <p:nvPr/>
          </p:nvSpPr>
          <p:spPr bwMode="auto">
            <a:xfrm>
              <a:off x="5697538" y="3052763"/>
              <a:ext cx="66675" cy="12700"/>
            </a:xfrm>
            <a:custGeom>
              <a:avLst/>
              <a:gdLst>
                <a:gd name="T0" fmla="*/ 453532495 w 717"/>
                <a:gd name="T1" fmla="*/ 0 h 140"/>
                <a:gd name="T2" fmla="*/ 0 w 717"/>
                <a:gd name="T3" fmla="*/ 0 h 140"/>
                <a:gd name="T4" fmla="*/ 16888489 w 717"/>
                <a:gd name="T5" fmla="*/ 12689205 h 140"/>
                <a:gd name="T6" fmla="*/ 32972694 w 717"/>
                <a:gd name="T7" fmla="*/ 24637910 h 140"/>
                <a:gd name="T8" fmla="*/ 48244054 w 717"/>
                <a:gd name="T9" fmla="*/ 36578263 h 140"/>
                <a:gd name="T10" fmla="*/ 64328358 w 717"/>
                <a:gd name="T11" fmla="*/ 50016320 h 140"/>
                <a:gd name="T12" fmla="*/ 94888373 w 717"/>
                <a:gd name="T13" fmla="*/ 76892502 h 140"/>
                <a:gd name="T14" fmla="*/ 123035838 w 717"/>
                <a:gd name="T15" fmla="*/ 104509298 h 140"/>
                <a:gd name="T16" fmla="*/ 576568193 w 717"/>
                <a:gd name="T17" fmla="*/ 104509298 h 140"/>
                <a:gd name="T18" fmla="*/ 546812369 w 717"/>
                <a:gd name="T19" fmla="*/ 76892502 h 140"/>
                <a:gd name="T20" fmla="*/ 517869291 w 717"/>
                <a:gd name="T21" fmla="*/ 50016320 h 140"/>
                <a:gd name="T22" fmla="*/ 501785092 w 717"/>
                <a:gd name="T23" fmla="*/ 36578263 h 140"/>
                <a:gd name="T24" fmla="*/ 485700893 w 717"/>
                <a:gd name="T25" fmla="*/ 24637910 h 140"/>
                <a:gd name="T26" fmla="*/ 469616694 w 717"/>
                <a:gd name="T27" fmla="*/ 12689205 h 140"/>
                <a:gd name="T28" fmla="*/ 453532495 w 717"/>
                <a:gd name="T29" fmla="*/ 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7"/>
                <a:gd name="T46" fmla="*/ 0 h 140"/>
                <a:gd name="T47" fmla="*/ 717 w 717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7" h="140">
                  <a:moveTo>
                    <a:pt x="564" y="0"/>
                  </a:moveTo>
                  <a:lnTo>
                    <a:pt x="0" y="0"/>
                  </a:lnTo>
                  <a:lnTo>
                    <a:pt x="21" y="17"/>
                  </a:lnTo>
                  <a:lnTo>
                    <a:pt x="41" y="33"/>
                  </a:lnTo>
                  <a:lnTo>
                    <a:pt x="60" y="49"/>
                  </a:lnTo>
                  <a:lnTo>
                    <a:pt x="80" y="67"/>
                  </a:lnTo>
                  <a:lnTo>
                    <a:pt x="118" y="103"/>
                  </a:lnTo>
                  <a:lnTo>
                    <a:pt x="153" y="140"/>
                  </a:lnTo>
                  <a:lnTo>
                    <a:pt x="717" y="140"/>
                  </a:lnTo>
                  <a:lnTo>
                    <a:pt x="680" y="103"/>
                  </a:lnTo>
                  <a:lnTo>
                    <a:pt x="644" y="67"/>
                  </a:lnTo>
                  <a:lnTo>
                    <a:pt x="624" y="49"/>
                  </a:lnTo>
                  <a:lnTo>
                    <a:pt x="604" y="33"/>
                  </a:lnTo>
                  <a:lnTo>
                    <a:pt x="584" y="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8" name="Freeform 407"/>
            <p:cNvSpPr>
              <a:spLocks/>
            </p:cNvSpPr>
            <p:nvPr/>
          </p:nvSpPr>
          <p:spPr bwMode="auto">
            <a:xfrm>
              <a:off x="5630863" y="3030538"/>
              <a:ext cx="107950" cy="14288"/>
            </a:xfrm>
            <a:custGeom>
              <a:avLst/>
              <a:gdLst>
                <a:gd name="T0" fmla="*/ 466895295 w 1149"/>
                <a:gd name="T1" fmla="*/ 0 h 157"/>
                <a:gd name="T2" fmla="*/ 0 w 1149"/>
                <a:gd name="T3" fmla="*/ 0 h 157"/>
                <a:gd name="T4" fmla="*/ 33171276 w 1149"/>
                <a:gd name="T5" fmla="*/ 753715 h 157"/>
                <a:gd name="T6" fmla="*/ 65512774 w 1149"/>
                <a:gd name="T7" fmla="*/ 2261053 h 157"/>
                <a:gd name="T8" fmla="*/ 97854355 w 1149"/>
                <a:gd name="T9" fmla="*/ 4522015 h 157"/>
                <a:gd name="T10" fmla="*/ 130195865 w 1149"/>
                <a:gd name="T11" fmla="*/ 7536783 h 157"/>
                <a:gd name="T12" fmla="*/ 162537446 w 1149"/>
                <a:gd name="T13" fmla="*/ 12812514 h 157"/>
                <a:gd name="T14" fmla="*/ 193228304 w 1149"/>
                <a:gd name="T15" fmla="*/ 18088243 h 157"/>
                <a:gd name="T16" fmla="*/ 223910283 w 1149"/>
                <a:gd name="T17" fmla="*/ 24117691 h 157"/>
                <a:gd name="T18" fmla="*/ 255422087 w 1149"/>
                <a:gd name="T19" fmla="*/ 31654381 h 157"/>
                <a:gd name="T20" fmla="*/ 286104301 w 1149"/>
                <a:gd name="T21" fmla="*/ 39191161 h 157"/>
                <a:gd name="T22" fmla="*/ 315126961 w 1149"/>
                <a:gd name="T23" fmla="*/ 48235291 h 157"/>
                <a:gd name="T24" fmla="*/ 344988042 w 1149"/>
                <a:gd name="T25" fmla="*/ 57279409 h 157"/>
                <a:gd name="T26" fmla="*/ 374010702 w 1149"/>
                <a:gd name="T27" fmla="*/ 68592862 h 157"/>
                <a:gd name="T28" fmla="*/ 402203490 w 1149"/>
                <a:gd name="T29" fmla="*/ 79897942 h 157"/>
                <a:gd name="T30" fmla="*/ 431235170 w 1149"/>
                <a:gd name="T31" fmla="*/ 91203112 h 157"/>
                <a:gd name="T32" fmla="*/ 457768498 w 1149"/>
                <a:gd name="T33" fmla="*/ 104769267 h 157"/>
                <a:gd name="T34" fmla="*/ 485961381 w 1149"/>
                <a:gd name="T35" fmla="*/ 118335491 h 157"/>
                <a:gd name="T36" fmla="*/ 952856676 w 1149"/>
                <a:gd name="T37" fmla="*/ 118335491 h 157"/>
                <a:gd name="T38" fmla="*/ 925493571 w 1149"/>
                <a:gd name="T39" fmla="*/ 104769267 h 157"/>
                <a:gd name="T40" fmla="*/ 898121446 w 1149"/>
                <a:gd name="T41" fmla="*/ 91203112 h 157"/>
                <a:gd name="T42" fmla="*/ 869928563 w 1149"/>
                <a:gd name="T43" fmla="*/ 79897942 h 157"/>
                <a:gd name="T44" fmla="*/ 840905903 w 1149"/>
                <a:gd name="T45" fmla="*/ 68592862 h 157"/>
                <a:gd name="T46" fmla="*/ 811874976 w 1149"/>
                <a:gd name="T47" fmla="*/ 57279409 h 157"/>
                <a:gd name="T48" fmla="*/ 782022351 w 1149"/>
                <a:gd name="T49" fmla="*/ 48235291 h 157"/>
                <a:gd name="T50" fmla="*/ 752169914 w 1149"/>
                <a:gd name="T51" fmla="*/ 39191161 h 157"/>
                <a:gd name="T52" fmla="*/ 722317476 w 1149"/>
                <a:gd name="T53" fmla="*/ 31654381 h 157"/>
                <a:gd name="T54" fmla="*/ 691626619 w 1149"/>
                <a:gd name="T55" fmla="*/ 24117691 h 157"/>
                <a:gd name="T56" fmla="*/ 660115003 w 1149"/>
                <a:gd name="T57" fmla="*/ 18088243 h 157"/>
                <a:gd name="T58" fmla="*/ 628603011 w 1149"/>
                <a:gd name="T59" fmla="*/ 12812514 h 157"/>
                <a:gd name="T60" fmla="*/ 597091396 w 1149"/>
                <a:gd name="T61" fmla="*/ 7536783 h 157"/>
                <a:gd name="T62" fmla="*/ 565579404 w 1149"/>
                <a:gd name="T63" fmla="*/ 4522015 h 157"/>
                <a:gd name="T64" fmla="*/ 533238011 w 1149"/>
                <a:gd name="T65" fmla="*/ 2261053 h 157"/>
                <a:gd name="T66" fmla="*/ 500066841 w 1149"/>
                <a:gd name="T67" fmla="*/ 753715 h 157"/>
                <a:gd name="T68" fmla="*/ 466895295 w 1149"/>
                <a:gd name="T69" fmla="*/ 0 h 1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49"/>
                <a:gd name="T106" fmla="*/ 0 h 157"/>
                <a:gd name="T107" fmla="*/ 1149 w 1149"/>
                <a:gd name="T108" fmla="*/ 157 h 1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9" h="157">
                  <a:moveTo>
                    <a:pt x="563" y="0"/>
                  </a:moveTo>
                  <a:lnTo>
                    <a:pt x="0" y="0"/>
                  </a:lnTo>
                  <a:lnTo>
                    <a:pt x="40" y="1"/>
                  </a:lnTo>
                  <a:lnTo>
                    <a:pt x="79" y="3"/>
                  </a:lnTo>
                  <a:lnTo>
                    <a:pt x="118" y="6"/>
                  </a:lnTo>
                  <a:lnTo>
                    <a:pt x="157" y="10"/>
                  </a:lnTo>
                  <a:lnTo>
                    <a:pt x="196" y="17"/>
                  </a:lnTo>
                  <a:lnTo>
                    <a:pt x="233" y="24"/>
                  </a:lnTo>
                  <a:lnTo>
                    <a:pt x="270" y="32"/>
                  </a:lnTo>
                  <a:lnTo>
                    <a:pt x="308" y="42"/>
                  </a:lnTo>
                  <a:lnTo>
                    <a:pt x="345" y="52"/>
                  </a:lnTo>
                  <a:lnTo>
                    <a:pt x="380" y="64"/>
                  </a:lnTo>
                  <a:lnTo>
                    <a:pt x="416" y="76"/>
                  </a:lnTo>
                  <a:lnTo>
                    <a:pt x="451" y="91"/>
                  </a:lnTo>
                  <a:lnTo>
                    <a:pt x="485" y="106"/>
                  </a:lnTo>
                  <a:lnTo>
                    <a:pt x="520" y="121"/>
                  </a:lnTo>
                  <a:lnTo>
                    <a:pt x="552" y="139"/>
                  </a:lnTo>
                  <a:lnTo>
                    <a:pt x="586" y="157"/>
                  </a:lnTo>
                  <a:lnTo>
                    <a:pt x="1149" y="157"/>
                  </a:lnTo>
                  <a:lnTo>
                    <a:pt x="1116" y="139"/>
                  </a:lnTo>
                  <a:lnTo>
                    <a:pt x="1083" y="121"/>
                  </a:lnTo>
                  <a:lnTo>
                    <a:pt x="1049" y="106"/>
                  </a:lnTo>
                  <a:lnTo>
                    <a:pt x="1014" y="91"/>
                  </a:lnTo>
                  <a:lnTo>
                    <a:pt x="979" y="76"/>
                  </a:lnTo>
                  <a:lnTo>
                    <a:pt x="943" y="64"/>
                  </a:lnTo>
                  <a:lnTo>
                    <a:pt x="907" y="52"/>
                  </a:lnTo>
                  <a:lnTo>
                    <a:pt x="871" y="42"/>
                  </a:lnTo>
                  <a:lnTo>
                    <a:pt x="834" y="32"/>
                  </a:lnTo>
                  <a:lnTo>
                    <a:pt x="796" y="24"/>
                  </a:lnTo>
                  <a:lnTo>
                    <a:pt x="758" y="17"/>
                  </a:lnTo>
                  <a:lnTo>
                    <a:pt x="720" y="10"/>
                  </a:lnTo>
                  <a:lnTo>
                    <a:pt x="682" y="6"/>
                  </a:lnTo>
                  <a:lnTo>
                    <a:pt x="643" y="3"/>
                  </a:lnTo>
                  <a:lnTo>
                    <a:pt x="603" y="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9" name="Freeform 408"/>
            <p:cNvSpPr>
              <a:spLocks/>
            </p:cNvSpPr>
            <p:nvPr/>
          </p:nvSpPr>
          <p:spPr bwMode="auto">
            <a:xfrm>
              <a:off x="5630863" y="3076575"/>
              <a:ext cx="165100" cy="187325"/>
            </a:xfrm>
            <a:custGeom>
              <a:avLst/>
              <a:gdLst>
                <a:gd name="T0" fmla="*/ 977048487 w 1772"/>
                <a:gd name="T1" fmla="*/ 663761652 h 2010"/>
                <a:gd name="T2" fmla="*/ 966535756 w 1772"/>
                <a:gd name="T3" fmla="*/ 765756269 h 2010"/>
                <a:gd name="T4" fmla="*/ 947124772 w 1772"/>
                <a:gd name="T5" fmla="*/ 865319389 h 2010"/>
                <a:gd name="T6" fmla="*/ 918816279 w 1772"/>
                <a:gd name="T7" fmla="*/ 960834612 h 2010"/>
                <a:gd name="T8" fmla="*/ 881610278 w 1772"/>
                <a:gd name="T9" fmla="*/ 1051494671 h 2010"/>
                <a:gd name="T10" fmla="*/ 836312515 w 1772"/>
                <a:gd name="T11" fmla="*/ 1138107766 h 2010"/>
                <a:gd name="T12" fmla="*/ 783741410 w 1772"/>
                <a:gd name="T13" fmla="*/ 1219057495 h 2010"/>
                <a:gd name="T14" fmla="*/ 723894913 w 1772"/>
                <a:gd name="T15" fmla="*/ 1294335659 h 2010"/>
                <a:gd name="T16" fmla="*/ 657563863 w 1772"/>
                <a:gd name="T17" fmla="*/ 1363142259 h 2010"/>
                <a:gd name="T18" fmla="*/ 585581401 w 1772"/>
                <a:gd name="T19" fmla="*/ 1425470583 h 2010"/>
                <a:gd name="T20" fmla="*/ 507131716 w 1772"/>
                <a:gd name="T21" fmla="*/ 1480510942 h 2010"/>
                <a:gd name="T22" fmla="*/ 423820714 w 1772"/>
                <a:gd name="T23" fmla="*/ 1527465573 h 2010"/>
                <a:gd name="T24" fmla="*/ 336464483 w 1772"/>
                <a:gd name="T25" fmla="*/ 1566316209 h 2010"/>
                <a:gd name="T26" fmla="*/ 245071596 w 1772"/>
                <a:gd name="T27" fmla="*/ 1596271799 h 2010"/>
                <a:gd name="T28" fmla="*/ 148826009 w 1772"/>
                <a:gd name="T29" fmla="*/ 1616500658 h 2010"/>
                <a:gd name="T30" fmla="*/ 50149787 w 1772"/>
                <a:gd name="T31" fmla="*/ 1626219934 h 2010"/>
                <a:gd name="T32" fmla="*/ 455367104 w 1772"/>
                <a:gd name="T33" fmla="*/ 1627028134 h 2010"/>
                <a:gd name="T34" fmla="*/ 555658059 w 1772"/>
                <a:gd name="T35" fmla="*/ 1622172969 h 2010"/>
                <a:gd name="T36" fmla="*/ 653526927 w 1772"/>
                <a:gd name="T37" fmla="*/ 1606790328 h 2010"/>
                <a:gd name="T38" fmla="*/ 746534477 w 1772"/>
                <a:gd name="T39" fmla="*/ 1581697359 h 2010"/>
                <a:gd name="T40" fmla="*/ 836312515 w 1772"/>
                <a:gd name="T41" fmla="*/ 1547702632 h 2010"/>
                <a:gd name="T42" fmla="*/ 922054176 w 1772"/>
                <a:gd name="T43" fmla="*/ 1504795712 h 2010"/>
                <a:gd name="T44" fmla="*/ 1002127282 w 1772"/>
                <a:gd name="T45" fmla="*/ 1453803063 h 2010"/>
                <a:gd name="T46" fmla="*/ 1077348014 w 1772"/>
                <a:gd name="T47" fmla="*/ 1395522449 h 2010"/>
                <a:gd name="T48" fmla="*/ 1147706682 w 1772"/>
                <a:gd name="T49" fmla="*/ 1329954614 h 2010"/>
                <a:gd name="T50" fmla="*/ 1209992969 w 1772"/>
                <a:gd name="T51" fmla="*/ 1257907759 h 2010"/>
                <a:gd name="T52" fmla="*/ 1267417193 w 1772"/>
                <a:gd name="T53" fmla="*/ 1179390085 h 2010"/>
                <a:gd name="T54" fmla="*/ 1315135925 w 1772"/>
                <a:gd name="T55" fmla="*/ 1096017246 h 2010"/>
                <a:gd name="T56" fmla="*/ 1357195045 w 1772"/>
                <a:gd name="T57" fmla="*/ 1006972842 h 2010"/>
                <a:gd name="T58" fmla="*/ 1389549419 w 1772"/>
                <a:gd name="T59" fmla="*/ 913081474 h 2010"/>
                <a:gd name="T60" fmla="*/ 1413812031 w 1772"/>
                <a:gd name="T61" fmla="*/ 815941649 h 2010"/>
                <a:gd name="T62" fmla="*/ 1428369896 w 1772"/>
                <a:gd name="T63" fmla="*/ 714763247 h 2010"/>
                <a:gd name="T64" fmla="*/ 1433223015 w 1772"/>
                <a:gd name="T65" fmla="*/ 611144402 h 2010"/>
                <a:gd name="T66" fmla="*/ 1429985118 w 1772"/>
                <a:gd name="T67" fmla="*/ 526155536 h 2010"/>
                <a:gd name="T68" fmla="*/ 1421086864 w 1772"/>
                <a:gd name="T69" fmla="*/ 442782698 h 2010"/>
                <a:gd name="T70" fmla="*/ 1404107284 w 1772"/>
                <a:gd name="T71" fmla="*/ 362640888 h 2010"/>
                <a:gd name="T72" fmla="*/ 1381458403 w 1772"/>
                <a:gd name="T73" fmla="*/ 283315201 h 2010"/>
                <a:gd name="T74" fmla="*/ 1353957148 w 1772"/>
                <a:gd name="T75" fmla="*/ 208037223 h 2010"/>
                <a:gd name="T76" fmla="*/ 1320796282 w 1772"/>
                <a:gd name="T77" fmla="*/ 135182587 h 2010"/>
                <a:gd name="T78" fmla="*/ 1281167821 w 1772"/>
                <a:gd name="T79" fmla="*/ 66375312 h 2010"/>
                <a:gd name="T80" fmla="*/ 1237485280 w 1772"/>
                <a:gd name="T81" fmla="*/ 0 h 2010"/>
                <a:gd name="T82" fmla="*/ 803967832 w 1772"/>
                <a:gd name="T83" fmla="*/ 33187656 h 2010"/>
                <a:gd name="T84" fmla="*/ 846018007 w 1772"/>
                <a:gd name="T85" fmla="*/ 100370714 h 2010"/>
                <a:gd name="T86" fmla="*/ 881610278 w 1772"/>
                <a:gd name="T87" fmla="*/ 171609929 h 2010"/>
                <a:gd name="T88" fmla="*/ 913156668 w 1772"/>
                <a:gd name="T89" fmla="*/ 245272391 h 2010"/>
                <a:gd name="T90" fmla="*/ 938227264 w 1772"/>
                <a:gd name="T91" fmla="*/ 322973664 h 2010"/>
                <a:gd name="T92" fmla="*/ 956830264 w 1772"/>
                <a:gd name="T93" fmla="*/ 402307833 h 2010"/>
                <a:gd name="T94" fmla="*/ 970580892 w 1772"/>
                <a:gd name="T95" fmla="*/ 484873217 h 2010"/>
                <a:gd name="T96" fmla="*/ 977855725 w 1772"/>
                <a:gd name="T97" fmla="*/ 569053883 h 20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72"/>
                <a:gd name="T148" fmla="*/ 0 h 2010"/>
                <a:gd name="T149" fmla="*/ 1772 w 1772"/>
                <a:gd name="T150" fmla="*/ 2010 h 20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72" h="2010">
                  <a:moveTo>
                    <a:pt x="1210" y="755"/>
                  </a:moveTo>
                  <a:lnTo>
                    <a:pt x="1208" y="820"/>
                  </a:lnTo>
                  <a:lnTo>
                    <a:pt x="1203" y="883"/>
                  </a:lnTo>
                  <a:lnTo>
                    <a:pt x="1195" y="946"/>
                  </a:lnTo>
                  <a:lnTo>
                    <a:pt x="1184" y="1008"/>
                  </a:lnTo>
                  <a:lnTo>
                    <a:pt x="1171" y="1069"/>
                  </a:lnTo>
                  <a:lnTo>
                    <a:pt x="1155" y="1128"/>
                  </a:lnTo>
                  <a:lnTo>
                    <a:pt x="1136" y="1187"/>
                  </a:lnTo>
                  <a:lnTo>
                    <a:pt x="1114" y="1244"/>
                  </a:lnTo>
                  <a:lnTo>
                    <a:pt x="1090" y="1299"/>
                  </a:lnTo>
                  <a:lnTo>
                    <a:pt x="1064" y="1354"/>
                  </a:lnTo>
                  <a:lnTo>
                    <a:pt x="1034" y="1406"/>
                  </a:lnTo>
                  <a:lnTo>
                    <a:pt x="1003" y="1457"/>
                  </a:lnTo>
                  <a:lnTo>
                    <a:pt x="969" y="1506"/>
                  </a:lnTo>
                  <a:lnTo>
                    <a:pt x="934" y="1554"/>
                  </a:lnTo>
                  <a:lnTo>
                    <a:pt x="895" y="1599"/>
                  </a:lnTo>
                  <a:lnTo>
                    <a:pt x="855" y="1643"/>
                  </a:lnTo>
                  <a:lnTo>
                    <a:pt x="813" y="1684"/>
                  </a:lnTo>
                  <a:lnTo>
                    <a:pt x="770" y="1724"/>
                  </a:lnTo>
                  <a:lnTo>
                    <a:pt x="724" y="1761"/>
                  </a:lnTo>
                  <a:lnTo>
                    <a:pt x="676" y="1796"/>
                  </a:lnTo>
                  <a:lnTo>
                    <a:pt x="627" y="1829"/>
                  </a:lnTo>
                  <a:lnTo>
                    <a:pt x="577" y="1859"/>
                  </a:lnTo>
                  <a:lnTo>
                    <a:pt x="524" y="1887"/>
                  </a:lnTo>
                  <a:lnTo>
                    <a:pt x="471" y="1912"/>
                  </a:lnTo>
                  <a:lnTo>
                    <a:pt x="416" y="1935"/>
                  </a:lnTo>
                  <a:lnTo>
                    <a:pt x="359" y="1954"/>
                  </a:lnTo>
                  <a:lnTo>
                    <a:pt x="303" y="1972"/>
                  </a:lnTo>
                  <a:lnTo>
                    <a:pt x="244" y="1985"/>
                  </a:lnTo>
                  <a:lnTo>
                    <a:pt x="184" y="1997"/>
                  </a:lnTo>
                  <a:lnTo>
                    <a:pt x="124" y="2004"/>
                  </a:lnTo>
                  <a:lnTo>
                    <a:pt x="62" y="2009"/>
                  </a:lnTo>
                  <a:lnTo>
                    <a:pt x="0" y="2010"/>
                  </a:lnTo>
                  <a:lnTo>
                    <a:pt x="563" y="2010"/>
                  </a:lnTo>
                  <a:lnTo>
                    <a:pt x="626" y="2009"/>
                  </a:lnTo>
                  <a:lnTo>
                    <a:pt x="687" y="2004"/>
                  </a:lnTo>
                  <a:lnTo>
                    <a:pt x="748" y="1997"/>
                  </a:lnTo>
                  <a:lnTo>
                    <a:pt x="808" y="1985"/>
                  </a:lnTo>
                  <a:lnTo>
                    <a:pt x="865" y="1972"/>
                  </a:lnTo>
                  <a:lnTo>
                    <a:pt x="923" y="1954"/>
                  </a:lnTo>
                  <a:lnTo>
                    <a:pt x="979" y="1935"/>
                  </a:lnTo>
                  <a:lnTo>
                    <a:pt x="1034" y="1912"/>
                  </a:lnTo>
                  <a:lnTo>
                    <a:pt x="1088" y="1887"/>
                  </a:lnTo>
                  <a:lnTo>
                    <a:pt x="1140" y="1859"/>
                  </a:lnTo>
                  <a:lnTo>
                    <a:pt x="1191" y="1829"/>
                  </a:lnTo>
                  <a:lnTo>
                    <a:pt x="1239" y="1796"/>
                  </a:lnTo>
                  <a:lnTo>
                    <a:pt x="1287" y="1761"/>
                  </a:lnTo>
                  <a:lnTo>
                    <a:pt x="1332" y="1724"/>
                  </a:lnTo>
                  <a:lnTo>
                    <a:pt x="1377" y="1684"/>
                  </a:lnTo>
                  <a:lnTo>
                    <a:pt x="1419" y="1643"/>
                  </a:lnTo>
                  <a:lnTo>
                    <a:pt x="1458" y="1599"/>
                  </a:lnTo>
                  <a:lnTo>
                    <a:pt x="1496" y="1554"/>
                  </a:lnTo>
                  <a:lnTo>
                    <a:pt x="1532" y="1506"/>
                  </a:lnTo>
                  <a:lnTo>
                    <a:pt x="1567" y="1457"/>
                  </a:lnTo>
                  <a:lnTo>
                    <a:pt x="1597" y="1406"/>
                  </a:lnTo>
                  <a:lnTo>
                    <a:pt x="1626" y="1354"/>
                  </a:lnTo>
                  <a:lnTo>
                    <a:pt x="1654" y="1299"/>
                  </a:lnTo>
                  <a:lnTo>
                    <a:pt x="1678" y="1244"/>
                  </a:lnTo>
                  <a:lnTo>
                    <a:pt x="1699" y="1187"/>
                  </a:lnTo>
                  <a:lnTo>
                    <a:pt x="1718" y="1128"/>
                  </a:lnTo>
                  <a:lnTo>
                    <a:pt x="1734" y="1069"/>
                  </a:lnTo>
                  <a:lnTo>
                    <a:pt x="1748" y="1008"/>
                  </a:lnTo>
                  <a:lnTo>
                    <a:pt x="1759" y="946"/>
                  </a:lnTo>
                  <a:lnTo>
                    <a:pt x="1766" y="883"/>
                  </a:lnTo>
                  <a:lnTo>
                    <a:pt x="1771" y="820"/>
                  </a:lnTo>
                  <a:lnTo>
                    <a:pt x="1772" y="755"/>
                  </a:lnTo>
                  <a:lnTo>
                    <a:pt x="1771" y="703"/>
                  </a:lnTo>
                  <a:lnTo>
                    <a:pt x="1768" y="650"/>
                  </a:lnTo>
                  <a:lnTo>
                    <a:pt x="1763" y="599"/>
                  </a:lnTo>
                  <a:lnTo>
                    <a:pt x="1757" y="547"/>
                  </a:lnTo>
                  <a:lnTo>
                    <a:pt x="1747" y="497"/>
                  </a:lnTo>
                  <a:lnTo>
                    <a:pt x="1736" y="448"/>
                  </a:lnTo>
                  <a:lnTo>
                    <a:pt x="1723" y="399"/>
                  </a:lnTo>
                  <a:lnTo>
                    <a:pt x="1708" y="350"/>
                  </a:lnTo>
                  <a:lnTo>
                    <a:pt x="1691" y="303"/>
                  </a:lnTo>
                  <a:lnTo>
                    <a:pt x="1674" y="257"/>
                  </a:lnTo>
                  <a:lnTo>
                    <a:pt x="1654" y="212"/>
                  </a:lnTo>
                  <a:lnTo>
                    <a:pt x="1633" y="167"/>
                  </a:lnTo>
                  <a:lnTo>
                    <a:pt x="1609" y="124"/>
                  </a:lnTo>
                  <a:lnTo>
                    <a:pt x="1584" y="82"/>
                  </a:lnTo>
                  <a:lnTo>
                    <a:pt x="1558" y="41"/>
                  </a:lnTo>
                  <a:lnTo>
                    <a:pt x="1530" y="0"/>
                  </a:lnTo>
                  <a:lnTo>
                    <a:pt x="967" y="0"/>
                  </a:lnTo>
                  <a:lnTo>
                    <a:pt x="994" y="41"/>
                  </a:lnTo>
                  <a:lnTo>
                    <a:pt x="1021" y="82"/>
                  </a:lnTo>
                  <a:lnTo>
                    <a:pt x="1046" y="124"/>
                  </a:lnTo>
                  <a:lnTo>
                    <a:pt x="1069" y="167"/>
                  </a:lnTo>
                  <a:lnTo>
                    <a:pt x="1090" y="212"/>
                  </a:lnTo>
                  <a:lnTo>
                    <a:pt x="1110" y="257"/>
                  </a:lnTo>
                  <a:lnTo>
                    <a:pt x="1129" y="303"/>
                  </a:lnTo>
                  <a:lnTo>
                    <a:pt x="1146" y="350"/>
                  </a:lnTo>
                  <a:lnTo>
                    <a:pt x="1160" y="399"/>
                  </a:lnTo>
                  <a:lnTo>
                    <a:pt x="1173" y="448"/>
                  </a:lnTo>
                  <a:lnTo>
                    <a:pt x="1183" y="497"/>
                  </a:lnTo>
                  <a:lnTo>
                    <a:pt x="1193" y="547"/>
                  </a:lnTo>
                  <a:lnTo>
                    <a:pt x="1200" y="599"/>
                  </a:lnTo>
                  <a:lnTo>
                    <a:pt x="1205" y="650"/>
                  </a:lnTo>
                  <a:lnTo>
                    <a:pt x="1209" y="703"/>
                  </a:lnTo>
                  <a:lnTo>
                    <a:pt x="1210" y="7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0" name="Freeform 409"/>
            <p:cNvSpPr>
              <a:spLocks/>
            </p:cNvSpPr>
            <p:nvPr/>
          </p:nvSpPr>
          <p:spPr bwMode="auto">
            <a:xfrm>
              <a:off x="5230813" y="2870200"/>
              <a:ext cx="58738" cy="26988"/>
            </a:xfrm>
            <a:custGeom>
              <a:avLst/>
              <a:gdLst>
                <a:gd name="T0" fmla="*/ 501715972 w 631"/>
                <a:gd name="T1" fmla="*/ 197684607 h 302"/>
                <a:gd name="T2" fmla="*/ 505754091 w 631"/>
                <a:gd name="T3" fmla="*/ 191263789 h 302"/>
                <a:gd name="T4" fmla="*/ 508977512 w 631"/>
                <a:gd name="T5" fmla="*/ 179125226 h 302"/>
                <a:gd name="T6" fmla="*/ 506559853 w 631"/>
                <a:gd name="T7" fmla="*/ 164143586 h 302"/>
                <a:gd name="T8" fmla="*/ 501715972 w 631"/>
                <a:gd name="T9" fmla="*/ 153434359 h 302"/>
                <a:gd name="T10" fmla="*/ 495269129 w 631"/>
                <a:gd name="T11" fmla="*/ 147724433 h 302"/>
                <a:gd name="T12" fmla="*/ 481552183 w 631"/>
                <a:gd name="T13" fmla="*/ 138452718 h 302"/>
                <a:gd name="T14" fmla="*/ 441224233 w 631"/>
                <a:gd name="T15" fmla="*/ 114902034 h 302"/>
                <a:gd name="T16" fmla="*/ 396858163 w 631"/>
                <a:gd name="T17" fmla="*/ 92772933 h 302"/>
                <a:gd name="T18" fmla="*/ 340395701 w 631"/>
                <a:gd name="T19" fmla="*/ 68511624 h 302"/>
                <a:gd name="T20" fmla="*/ 271021961 w 631"/>
                <a:gd name="T21" fmla="*/ 44250215 h 302"/>
                <a:gd name="T22" fmla="*/ 212141933 w 631"/>
                <a:gd name="T23" fmla="*/ 27831062 h 302"/>
                <a:gd name="T24" fmla="*/ 169387713 w 631"/>
                <a:gd name="T25" fmla="*/ 17840675 h 302"/>
                <a:gd name="T26" fmla="*/ 123410026 w 631"/>
                <a:gd name="T27" fmla="*/ 9990474 h 302"/>
                <a:gd name="T28" fmla="*/ 75820699 w 631"/>
                <a:gd name="T29" fmla="*/ 2850987 h 302"/>
                <a:gd name="T30" fmla="*/ 45977606 w 631"/>
                <a:gd name="T31" fmla="*/ 0 h 302"/>
                <a:gd name="T32" fmla="*/ 36298592 w 631"/>
                <a:gd name="T33" fmla="*/ 710714 h 302"/>
                <a:gd name="T34" fmla="*/ 23396059 w 631"/>
                <a:gd name="T35" fmla="*/ 4280457 h 302"/>
                <a:gd name="T36" fmla="*/ 11290820 w 631"/>
                <a:gd name="T37" fmla="*/ 14270933 h 302"/>
                <a:gd name="T38" fmla="*/ 3223422 w 631"/>
                <a:gd name="T39" fmla="*/ 24261409 h 302"/>
                <a:gd name="T40" fmla="*/ 805856 w 631"/>
                <a:gd name="T41" fmla="*/ 31400805 h 302"/>
                <a:gd name="T42" fmla="*/ 0 w 631"/>
                <a:gd name="T43" fmla="*/ 39961806 h 302"/>
                <a:gd name="T44" fmla="*/ 805856 w 631"/>
                <a:gd name="T45" fmla="*/ 47812015 h 302"/>
                <a:gd name="T46" fmla="*/ 3223422 w 631"/>
                <a:gd name="T47" fmla="*/ 55662214 h 302"/>
                <a:gd name="T48" fmla="*/ 8067306 w 631"/>
                <a:gd name="T49" fmla="*/ 62090896 h 302"/>
                <a:gd name="T50" fmla="*/ 12902533 w 631"/>
                <a:gd name="T51" fmla="*/ 68511624 h 302"/>
                <a:gd name="T52" fmla="*/ 19358126 w 631"/>
                <a:gd name="T53" fmla="*/ 72792080 h 302"/>
                <a:gd name="T54" fmla="*/ 27425434 w 631"/>
                <a:gd name="T55" fmla="*/ 76361823 h 302"/>
                <a:gd name="T56" fmla="*/ 35492737 w 631"/>
                <a:gd name="T57" fmla="*/ 78502006 h 302"/>
                <a:gd name="T58" fmla="*/ 62918171 w 631"/>
                <a:gd name="T59" fmla="*/ 81361035 h 302"/>
                <a:gd name="T60" fmla="*/ 105663710 w 631"/>
                <a:gd name="T61" fmla="*/ 88492477 h 302"/>
                <a:gd name="T62" fmla="*/ 147612028 w 631"/>
                <a:gd name="T63" fmla="*/ 95631984 h 302"/>
                <a:gd name="T64" fmla="*/ 186328174 w 631"/>
                <a:gd name="T65" fmla="*/ 104192896 h 302"/>
                <a:gd name="T66" fmla="*/ 239567262 w 631"/>
                <a:gd name="T67" fmla="*/ 119182579 h 302"/>
                <a:gd name="T68" fmla="*/ 301679648 w 631"/>
                <a:gd name="T69" fmla="*/ 140592901 h 302"/>
                <a:gd name="T70" fmla="*/ 353298321 w 631"/>
                <a:gd name="T71" fmla="*/ 162714027 h 302"/>
                <a:gd name="T72" fmla="*/ 392014282 w 631"/>
                <a:gd name="T73" fmla="*/ 181984166 h 302"/>
                <a:gd name="T74" fmla="*/ 428313048 w 631"/>
                <a:gd name="T75" fmla="*/ 201964974 h 302"/>
                <a:gd name="T76" fmla="*/ 439612336 w 631"/>
                <a:gd name="T77" fmla="*/ 209815262 h 302"/>
                <a:gd name="T78" fmla="*/ 446865313 w 631"/>
                <a:gd name="T79" fmla="*/ 213385004 h 302"/>
                <a:gd name="T80" fmla="*/ 455738378 w 631"/>
                <a:gd name="T81" fmla="*/ 215525277 h 302"/>
                <a:gd name="T82" fmla="*/ 464611443 w 631"/>
                <a:gd name="T83" fmla="*/ 215525277 h 302"/>
                <a:gd name="T84" fmla="*/ 473484880 w 631"/>
                <a:gd name="T85" fmla="*/ 214814474 h 302"/>
                <a:gd name="T86" fmla="*/ 480746048 w 631"/>
                <a:gd name="T87" fmla="*/ 212674201 h 302"/>
                <a:gd name="T88" fmla="*/ 488813351 w 631"/>
                <a:gd name="T89" fmla="*/ 209104459 h 302"/>
                <a:gd name="T90" fmla="*/ 496074892 w 631"/>
                <a:gd name="T91" fmla="*/ 203394622 h 3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31"/>
                <a:gd name="T139" fmla="*/ 0 h 302"/>
                <a:gd name="T140" fmla="*/ 631 w 631"/>
                <a:gd name="T141" fmla="*/ 302 h 3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31" h="302">
                  <a:moveTo>
                    <a:pt x="618" y="281"/>
                  </a:moveTo>
                  <a:lnTo>
                    <a:pt x="622" y="277"/>
                  </a:lnTo>
                  <a:lnTo>
                    <a:pt x="625" y="272"/>
                  </a:lnTo>
                  <a:lnTo>
                    <a:pt x="627" y="268"/>
                  </a:lnTo>
                  <a:lnTo>
                    <a:pt x="629" y="262"/>
                  </a:lnTo>
                  <a:lnTo>
                    <a:pt x="631" y="251"/>
                  </a:lnTo>
                  <a:lnTo>
                    <a:pt x="630" y="240"/>
                  </a:lnTo>
                  <a:lnTo>
                    <a:pt x="628" y="230"/>
                  </a:lnTo>
                  <a:lnTo>
                    <a:pt x="624" y="220"/>
                  </a:lnTo>
                  <a:lnTo>
                    <a:pt x="622" y="215"/>
                  </a:lnTo>
                  <a:lnTo>
                    <a:pt x="617" y="211"/>
                  </a:lnTo>
                  <a:lnTo>
                    <a:pt x="614" y="207"/>
                  </a:lnTo>
                  <a:lnTo>
                    <a:pt x="610" y="204"/>
                  </a:lnTo>
                  <a:lnTo>
                    <a:pt x="597" y="194"/>
                  </a:lnTo>
                  <a:lnTo>
                    <a:pt x="568" y="174"/>
                  </a:lnTo>
                  <a:lnTo>
                    <a:pt x="547" y="161"/>
                  </a:lnTo>
                  <a:lnTo>
                    <a:pt x="522" y="146"/>
                  </a:lnTo>
                  <a:lnTo>
                    <a:pt x="492" y="130"/>
                  </a:lnTo>
                  <a:lnTo>
                    <a:pt x="459" y="113"/>
                  </a:lnTo>
                  <a:lnTo>
                    <a:pt x="422" y="96"/>
                  </a:lnTo>
                  <a:lnTo>
                    <a:pt x="381" y="79"/>
                  </a:lnTo>
                  <a:lnTo>
                    <a:pt x="336" y="62"/>
                  </a:lnTo>
                  <a:lnTo>
                    <a:pt x="288" y="46"/>
                  </a:lnTo>
                  <a:lnTo>
                    <a:pt x="263" y="39"/>
                  </a:lnTo>
                  <a:lnTo>
                    <a:pt x="236" y="33"/>
                  </a:lnTo>
                  <a:lnTo>
                    <a:pt x="210" y="25"/>
                  </a:lnTo>
                  <a:lnTo>
                    <a:pt x="182" y="19"/>
                  </a:lnTo>
                  <a:lnTo>
                    <a:pt x="153" y="14"/>
                  </a:lnTo>
                  <a:lnTo>
                    <a:pt x="124" y="9"/>
                  </a:lnTo>
                  <a:lnTo>
                    <a:pt x="94" y="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5" y="1"/>
                  </a:lnTo>
                  <a:lnTo>
                    <a:pt x="40" y="2"/>
                  </a:lnTo>
                  <a:lnTo>
                    <a:pt x="29" y="6"/>
                  </a:lnTo>
                  <a:lnTo>
                    <a:pt x="21" y="13"/>
                  </a:lnTo>
                  <a:lnTo>
                    <a:pt x="14" y="20"/>
                  </a:lnTo>
                  <a:lnTo>
                    <a:pt x="7" y="28"/>
                  </a:lnTo>
                  <a:lnTo>
                    <a:pt x="4" y="34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1" y="67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7"/>
                  </a:lnTo>
                  <a:lnTo>
                    <a:pt x="13" y="91"/>
                  </a:lnTo>
                  <a:lnTo>
                    <a:pt x="16" y="96"/>
                  </a:lnTo>
                  <a:lnTo>
                    <a:pt x="20" y="99"/>
                  </a:lnTo>
                  <a:lnTo>
                    <a:pt x="24" y="102"/>
                  </a:lnTo>
                  <a:lnTo>
                    <a:pt x="28" y="105"/>
                  </a:lnTo>
                  <a:lnTo>
                    <a:pt x="34" y="107"/>
                  </a:lnTo>
                  <a:lnTo>
                    <a:pt x="39" y="109"/>
                  </a:lnTo>
                  <a:lnTo>
                    <a:pt x="44" y="110"/>
                  </a:lnTo>
                  <a:lnTo>
                    <a:pt x="50" y="111"/>
                  </a:lnTo>
                  <a:lnTo>
                    <a:pt x="78" y="114"/>
                  </a:lnTo>
                  <a:lnTo>
                    <a:pt x="105" y="119"/>
                  </a:lnTo>
                  <a:lnTo>
                    <a:pt x="131" y="124"/>
                  </a:lnTo>
                  <a:lnTo>
                    <a:pt x="158" y="128"/>
                  </a:lnTo>
                  <a:lnTo>
                    <a:pt x="183" y="134"/>
                  </a:lnTo>
                  <a:lnTo>
                    <a:pt x="207" y="140"/>
                  </a:lnTo>
                  <a:lnTo>
                    <a:pt x="231" y="146"/>
                  </a:lnTo>
                  <a:lnTo>
                    <a:pt x="254" y="153"/>
                  </a:lnTo>
                  <a:lnTo>
                    <a:pt x="297" y="167"/>
                  </a:lnTo>
                  <a:lnTo>
                    <a:pt x="337" y="183"/>
                  </a:lnTo>
                  <a:lnTo>
                    <a:pt x="374" y="197"/>
                  </a:lnTo>
                  <a:lnTo>
                    <a:pt x="407" y="213"/>
                  </a:lnTo>
                  <a:lnTo>
                    <a:pt x="438" y="228"/>
                  </a:lnTo>
                  <a:lnTo>
                    <a:pt x="464" y="242"/>
                  </a:lnTo>
                  <a:lnTo>
                    <a:pt x="486" y="255"/>
                  </a:lnTo>
                  <a:lnTo>
                    <a:pt x="505" y="266"/>
                  </a:lnTo>
                  <a:lnTo>
                    <a:pt x="531" y="283"/>
                  </a:lnTo>
                  <a:lnTo>
                    <a:pt x="541" y="291"/>
                  </a:lnTo>
                  <a:lnTo>
                    <a:pt x="545" y="294"/>
                  </a:lnTo>
                  <a:lnTo>
                    <a:pt x="550" y="297"/>
                  </a:lnTo>
                  <a:lnTo>
                    <a:pt x="554" y="299"/>
                  </a:lnTo>
                  <a:lnTo>
                    <a:pt x="560" y="300"/>
                  </a:lnTo>
                  <a:lnTo>
                    <a:pt x="565" y="302"/>
                  </a:lnTo>
                  <a:lnTo>
                    <a:pt x="570" y="302"/>
                  </a:lnTo>
                  <a:lnTo>
                    <a:pt x="576" y="302"/>
                  </a:lnTo>
                  <a:lnTo>
                    <a:pt x="582" y="302"/>
                  </a:lnTo>
                  <a:lnTo>
                    <a:pt x="587" y="301"/>
                  </a:lnTo>
                  <a:lnTo>
                    <a:pt x="592" y="300"/>
                  </a:lnTo>
                  <a:lnTo>
                    <a:pt x="596" y="298"/>
                  </a:lnTo>
                  <a:lnTo>
                    <a:pt x="602" y="296"/>
                  </a:lnTo>
                  <a:lnTo>
                    <a:pt x="606" y="293"/>
                  </a:lnTo>
                  <a:lnTo>
                    <a:pt x="611" y="290"/>
                  </a:lnTo>
                  <a:lnTo>
                    <a:pt x="615" y="285"/>
                  </a:lnTo>
                  <a:lnTo>
                    <a:pt x="618" y="281"/>
                  </a:lnTo>
                  <a:close/>
                </a:path>
              </a:pathLst>
            </a:custGeom>
            <a:solidFill>
              <a:srgbClr val="5D696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1" name="Freeform 410"/>
            <p:cNvSpPr>
              <a:spLocks/>
            </p:cNvSpPr>
            <p:nvPr/>
          </p:nvSpPr>
          <p:spPr bwMode="auto">
            <a:xfrm>
              <a:off x="5241926" y="2840038"/>
              <a:ext cx="60325" cy="26988"/>
            </a:xfrm>
            <a:custGeom>
              <a:avLst/>
              <a:gdLst>
                <a:gd name="T0" fmla="*/ 544365132 w 631"/>
                <a:gd name="T1" fmla="*/ 197684607 h 302"/>
                <a:gd name="T2" fmla="*/ 547865702 w 631"/>
                <a:gd name="T3" fmla="*/ 189834320 h 302"/>
                <a:gd name="T4" fmla="*/ 551357094 w 631"/>
                <a:gd name="T5" fmla="*/ 179125226 h 302"/>
                <a:gd name="T6" fmla="*/ 548734152 w 631"/>
                <a:gd name="T7" fmla="*/ 164143586 h 302"/>
                <a:gd name="T8" fmla="*/ 543497065 w 631"/>
                <a:gd name="T9" fmla="*/ 153434359 h 302"/>
                <a:gd name="T10" fmla="*/ 536505103 w 631"/>
                <a:gd name="T11" fmla="*/ 147724433 h 302"/>
                <a:gd name="T12" fmla="*/ 521653113 w 631"/>
                <a:gd name="T13" fmla="*/ 138452718 h 302"/>
                <a:gd name="T14" fmla="*/ 477955650 w 631"/>
                <a:gd name="T15" fmla="*/ 114183367 h 302"/>
                <a:gd name="T16" fmla="*/ 429898728 w 631"/>
                <a:gd name="T17" fmla="*/ 92062219 h 302"/>
                <a:gd name="T18" fmla="*/ 368735416 w 631"/>
                <a:gd name="T19" fmla="*/ 67800821 h 302"/>
                <a:gd name="T20" fmla="*/ 293588086 w 631"/>
                <a:gd name="T21" fmla="*/ 44250215 h 302"/>
                <a:gd name="T22" fmla="*/ 229801545 w 631"/>
                <a:gd name="T23" fmla="*/ 27831062 h 302"/>
                <a:gd name="T24" fmla="*/ 183490271 w 631"/>
                <a:gd name="T25" fmla="*/ 17840675 h 302"/>
                <a:gd name="T26" fmla="*/ 133687557 w 631"/>
                <a:gd name="T27" fmla="*/ 9990474 h 302"/>
                <a:gd name="T28" fmla="*/ 82139220 w 631"/>
                <a:gd name="T29" fmla="*/ 2850987 h 302"/>
                <a:gd name="T30" fmla="*/ 49802630 w 631"/>
                <a:gd name="T31" fmla="*/ 0 h 302"/>
                <a:gd name="T32" fmla="*/ 39319373 w 631"/>
                <a:gd name="T33" fmla="*/ 710714 h 302"/>
                <a:gd name="T34" fmla="*/ 27090324 w 631"/>
                <a:gd name="T35" fmla="*/ 4280457 h 302"/>
                <a:gd name="T36" fmla="*/ 14852187 w 631"/>
                <a:gd name="T37" fmla="*/ 11419944 h 302"/>
                <a:gd name="T38" fmla="*/ 9615097 w 631"/>
                <a:gd name="T39" fmla="*/ 17129872 h 302"/>
                <a:gd name="T40" fmla="*/ 4368830 w 631"/>
                <a:gd name="T41" fmla="*/ 24261409 h 302"/>
                <a:gd name="T42" fmla="*/ 877437 w 631"/>
                <a:gd name="T43" fmla="*/ 31400805 h 302"/>
                <a:gd name="T44" fmla="*/ 0 w 631"/>
                <a:gd name="T45" fmla="*/ 39961806 h 302"/>
                <a:gd name="T46" fmla="*/ 877437 w 631"/>
                <a:gd name="T47" fmla="*/ 47812015 h 302"/>
                <a:gd name="T48" fmla="*/ 3491393 w 631"/>
                <a:gd name="T49" fmla="*/ 54951411 h 302"/>
                <a:gd name="T50" fmla="*/ 8737660 w 631"/>
                <a:gd name="T51" fmla="*/ 61372139 h 302"/>
                <a:gd name="T52" fmla="*/ 13983833 w 631"/>
                <a:gd name="T53" fmla="*/ 67082154 h 302"/>
                <a:gd name="T54" fmla="*/ 20966616 w 631"/>
                <a:gd name="T55" fmla="*/ 72792080 h 302"/>
                <a:gd name="T56" fmla="*/ 29704279 w 631"/>
                <a:gd name="T57" fmla="*/ 76361823 h 302"/>
                <a:gd name="T58" fmla="*/ 38441936 w 631"/>
                <a:gd name="T59" fmla="*/ 78502006 h 302"/>
                <a:gd name="T60" fmla="*/ 68155393 w 631"/>
                <a:gd name="T61" fmla="*/ 81361035 h 302"/>
                <a:gd name="T62" fmla="*/ 115334902 w 631"/>
                <a:gd name="T63" fmla="*/ 88492477 h 302"/>
                <a:gd name="T64" fmla="*/ 159900528 w 631"/>
                <a:gd name="T65" fmla="*/ 95631984 h 302"/>
                <a:gd name="T66" fmla="*/ 201842879 w 631"/>
                <a:gd name="T67" fmla="*/ 104192896 h 302"/>
                <a:gd name="T68" fmla="*/ 259514895 w 631"/>
                <a:gd name="T69" fmla="*/ 119182579 h 302"/>
                <a:gd name="T70" fmla="*/ 327670264 w 631"/>
                <a:gd name="T71" fmla="*/ 140592901 h 302"/>
                <a:gd name="T72" fmla="*/ 382719147 w 631"/>
                <a:gd name="T73" fmla="*/ 162714027 h 302"/>
                <a:gd name="T74" fmla="*/ 424661641 w 631"/>
                <a:gd name="T75" fmla="*/ 181984166 h 302"/>
                <a:gd name="T76" fmla="*/ 463980906 w 631"/>
                <a:gd name="T77" fmla="*/ 201964974 h 302"/>
                <a:gd name="T78" fmla="*/ 476209955 w 631"/>
                <a:gd name="T79" fmla="*/ 209815262 h 302"/>
                <a:gd name="T80" fmla="*/ 484079161 w 631"/>
                <a:gd name="T81" fmla="*/ 213385004 h 302"/>
                <a:gd name="T82" fmla="*/ 493685269 w 631"/>
                <a:gd name="T83" fmla="*/ 215525277 h 302"/>
                <a:gd name="T84" fmla="*/ 503300171 w 631"/>
                <a:gd name="T85" fmla="*/ 215525277 h 302"/>
                <a:gd name="T86" fmla="*/ 512915456 w 631"/>
                <a:gd name="T87" fmla="*/ 214814474 h 302"/>
                <a:gd name="T88" fmla="*/ 521653113 w 631"/>
                <a:gd name="T89" fmla="*/ 212674201 h 302"/>
                <a:gd name="T90" fmla="*/ 530390770 w 631"/>
                <a:gd name="T91" fmla="*/ 209104459 h 302"/>
                <a:gd name="T92" fmla="*/ 537373554 w 631"/>
                <a:gd name="T93" fmla="*/ 203394622 h 30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31"/>
                <a:gd name="T142" fmla="*/ 0 h 302"/>
                <a:gd name="T143" fmla="*/ 631 w 631"/>
                <a:gd name="T144" fmla="*/ 302 h 30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31" h="302">
                  <a:moveTo>
                    <a:pt x="618" y="281"/>
                  </a:moveTo>
                  <a:lnTo>
                    <a:pt x="623" y="277"/>
                  </a:lnTo>
                  <a:lnTo>
                    <a:pt x="625" y="272"/>
                  </a:lnTo>
                  <a:lnTo>
                    <a:pt x="627" y="266"/>
                  </a:lnTo>
                  <a:lnTo>
                    <a:pt x="629" y="261"/>
                  </a:lnTo>
                  <a:lnTo>
                    <a:pt x="631" y="251"/>
                  </a:lnTo>
                  <a:lnTo>
                    <a:pt x="631" y="240"/>
                  </a:lnTo>
                  <a:lnTo>
                    <a:pt x="628" y="230"/>
                  </a:lnTo>
                  <a:lnTo>
                    <a:pt x="625" y="220"/>
                  </a:lnTo>
                  <a:lnTo>
                    <a:pt x="622" y="215"/>
                  </a:lnTo>
                  <a:lnTo>
                    <a:pt x="618" y="211"/>
                  </a:lnTo>
                  <a:lnTo>
                    <a:pt x="614" y="207"/>
                  </a:lnTo>
                  <a:lnTo>
                    <a:pt x="610" y="202"/>
                  </a:lnTo>
                  <a:lnTo>
                    <a:pt x="597" y="194"/>
                  </a:lnTo>
                  <a:lnTo>
                    <a:pt x="568" y="173"/>
                  </a:lnTo>
                  <a:lnTo>
                    <a:pt x="547" y="160"/>
                  </a:lnTo>
                  <a:lnTo>
                    <a:pt x="522" y="146"/>
                  </a:lnTo>
                  <a:lnTo>
                    <a:pt x="492" y="129"/>
                  </a:lnTo>
                  <a:lnTo>
                    <a:pt x="459" y="112"/>
                  </a:lnTo>
                  <a:lnTo>
                    <a:pt x="422" y="95"/>
                  </a:lnTo>
                  <a:lnTo>
                    <a:pt x="381" y="79"/>
                  </a:lnTo>
                  <a:lnTo>
                    <a:pt x="336" y="62"/>
                  </a:lnTo>
                  <a:lnTo>
                    <a:pt x="289" y="46"/>
                  </a:lnTo>
                  <a:lnTo>
                    <a:pt x="263" y="39"/>
                  </a:lnTo>
                  <a:lnTo>
                    <a:pt x="237" y="31"/>
                  </a:lnTo>
                  <a:lnTo>
                    <a:pt x="210" y="25"/>
                  </a:lnTo>
                  <a:lnTo>
                    <a:pt x="182" y="19"/>
                  </a:lnTo>
                  <a:lnTo>
                    <a:pt x="153" y="14"/>
                  </a:lnTo>
                  <a:lnTo>
                    <a:pt x="124" y="8"/>
                  </a:lnTo>
                  <a:lnTo>
                    <a:pt x="94" y="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5" y="1"/>
                  </a:lnTo>
                  <a:lnTo>
                    <a:pt x="40" y="2"/>
                  </a:lnTo>
                  <a:lnTo>
                    <a:pt x="31" y="6"/>
                  </a:lnTo>
                  <a:lnTo>
                    <a:pt x="21" y="13"/>
                  </a:lnTo>
                  <a:lnTo>
                    <a:pt x="17" y="16"/>
                  </a:lnTo>
                  <a:lnTo>
                    <a:pt x="14" y="20"/>
                  </a:lnTo>
                  <a:lnTo>
                    <a:pt x="11" y="24"/>
                  </a:lnTo>
                  <a:lnTo>
                    <a:pt x="7" y="28"/>
                  </a:lnTo>
                  <a:lnTo>
                    <a:pt x="5" y="34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1" y="49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1" y="67"/>
                  </a:lnTo>
                  <a:lnTo>
                    <a:pt x="2" y="72"/>
                  </a:lnTo>
                  <a:lnTo>
                    <a:pt x="4" y="77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3" y="91"/>
                  </a:lnTo>
                  <a:lnTo>
                    <a:pt x="16" y="94"/>
                  </a:lnTo>
                  <a:lnTo>
                    <a:pt x="20" y="99"/>
                  </a:lnTo>
                  <a:lnTo>
                    <a:pt x="24" y="102"/>
                  </a:lnTo>
                  <a:lnTo>
                    <a:pt x="29" y="105"/>
                  </a:lnTo>
                  <a:lnTo>
                    <a:pt x="34" y="107"/>
                  </a:lnTo>
                  <a:lnTo>
                    <a:pt x="39" y="109"/>
                  </a:lnTo>
                  <a:lnTo>
                    <a:pt x="44" y="110"/>
                  </a:lnTo>
                  <a:lnTo>
                    <a:pt x="50" y="111"/>
                  </a:lnTo>
                  <a:lnTo>
                    <a:pt x="78" y="114"/>
                  </a:lnTo>
                  <a:lnTo>
                    <a:pt x="105" y="118"/>
                  </a:lnTo>
                  <a:lnTo>
                    <a:pt x="132" y="124"/>
                  </a:lnTo>
                  <a:lnTo>
                    <a:pt x="158" y="128"/>
                  </a:lnTo>
                  <a:lnTo>
                    <a:pt x="183" y="134"/>
                  </a:lnTo>
                  <a:lnTo>
                    <a:pt x="207" y="139"/>
                  </a:lnTo>
                  <a:lnTo>
                    <a:pt x="231" y="146"/>
                  </a:lnTo>
                  <a:lnTo>
                    <a:pt x="254" y="153"/>
                  </a:lnTo>
                  <a:lnTo>
                    <a:pt x="297" y="167"/>
                  </a:lnTo>
                  <a:lnTo>
                    <a:pt x="337" y="181"/>
                  </a:lnTo>
                  <a:lnTo>
                    <a:pt x="375" y="197"/>
                  </a:lnTo>
                  <a:lnTo>
                    <a:pt x="407" y="213"/>
                  </a:lnTo>
                  <a:lnTo>
                    <a:pt x="438" y="228"/>
                  </a:lnTo>
                  <a:lnTo>
                    <a:pt x="464" y="241"/>
                  </a:lnTo>
                  <a:lnTo>
                    <a:pt x="486" y="255"/>
                  </a:lnTo>
                  <a:lnTo>
                    <a:pt x="505" y="266"/>
                  </a:lnTo>
                  <a:lnTo>
                    <a:pt x="531" y="283"/>
                  </a:lnTo>
                  <a:lnTo>
                    <a:pt x="541" y="290"/>
                  </a:lnTo>
                  <a:lnTo>
                    <a:pt x="545" y="294"/>
                  </a:lnTo>
                  <a:lnTo>
                    <a:pt x="550" y="297"/>
                  </a:lnTo>
                  <a:lnTo>
                    <a:pt x="554" y="299"/>
                  </a:lnTo>
                  <a:lnTo>
                    <a:pt x="560" y="300"/>
                  </a:lnTo>
                  <a:lnTo>
                    <a:pt x="565" y="302"/>
                  </a:lnTo>
                  <a:lnTo>
                    <a:pt x="571" y="302"/>
                  </a:lnTo>
                  <a:lnTo>
                    <a:pt x="576" y="302"/>
                  </a:lnTo>
                  <a:lnTo>
                    <a:pt x="582" y="302"/>
                  </a:lnTo>
                  <a:lnTo>
                    <a:pt x="587" y="301"/>
                  </a:lnTo>
                  <a:lnTo>
                    <a:pt x="592" y="300"/>
                  </a:lnTo>
                  <a:lnTo>
                    <a:pt x="597" y="298"/>
                  </a:lnTo>
                  <a:lnTo>
                    <a:pt x="602" y="296"/>
                  </a:lnTo>
                  <a:lnTo>
                    <a:pt x="607" y="293"/>
                  </a:lnTo>
                  <a:lnTo>
                    <a:pt x="611" y="289"/>
                  </a:lnTo>
                  <a:lnTo>
                    <a:pt x="615" y="285"/>
                  </a:lnTo>
                  <a:lnTo>
                    <a:pt x="618" y="281"/>
                  </a:lnTo>
                  <a:close/>
                </a:path>
              </a:pathLst>
            </a:custGeom>
            <a:solidFill>
              <a:srgbClr val="5D696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2" name="Freeform 411"/>
            <p:cNvSpPr>
              <a:spLocks/>
            </p:cNvSpPr>
            <p:nvPr/>
          </p:nvSpPr>
          <p:spPr bwMode="auto">
            <a:xfrm>
              <a:off x="5249863" y="2801938"/>
              <a:ext cx="65088" cy="31750"/>
            </a:xfrm>
            <a:custGeom>
              <a:avLst/>
              <a:gdLst>
                <a:gd name="T0" fmla="*/ 585010925 w 682"/>
                <a:gd name="T1" fmla="*/ 273686743 h 327"/>
                <a:gd name="T2" fmla="*/ 589355596 w 682"/>
                <a:gd name="T3" fmla="*/ 263618404 h 327"/>
                <a:gd name="T4" fmla="*/ 591969804 w 682"/>
                <a:gd name="T5" fmla="*/ 253549871 h 327"/>
                <a:gd name="T6" fmla="*/ 592834844 w 682"/>
                <a:gd name="T7" fmla="*/ 242566900 h 327"/>
                <a:gd name="T8" fmla="*/ 591969804 w 682"/>
                <a:gd name="T9" fmla="*/ 232498561 h 327"/>
                <a:gd name="T10" fmla="*/ 589355596 w 682"/>
                <a:gd name="T11" fmla="*/ 222430028 h 327"/>
                <a:gd name="T12" fmla="*/ 584145885 w 682"/>
                <a:gd name="T13" fmla="*/ 213276128 h 327"/>
                <a:gd name="T14" fmla="*/ 578061591 w 682"/>
                <a:gd name="T15" fmla="*/ 204122033 h 327"/>
                <a:gd name="T16" fmla="*/ 562413754 w 682"/>
                <a:gd name="T17" fmla="*/ 191310233 h 327"/>
                <a:gd name="T18" fmla="*/ 513730238 w 682"/>
                <a:gd name="T19" fmla="*/ 158352095 h 327"/>
                <a:gd name="T20" fmla="*/ 462442058 w 682"/>
                <a:gd name="T21" fmla="*/ 128146690 h 327"/>
                <a:gd name="T22" fmla="*/ 397254540 w 682"/>
                <a:gd name="T23" fmla="*/ 95197849 h 327"/>
                <a:gd name="T24" fmla="*/ 315544889 w 682"/>
                <a:gd name="T25" fmla="*/ 61325272 h 327"/>
                <a:gd name="T26" fmla="*/ 247743259 w 682"/>
                <a:gd name="T27" fmla="*/ 38444976 h 327"/>
                <a:gd name="T28" fmla="*/ 197320262 w 682"/>
                <a:gd name="T29" fmla="*/ 24718683 h 327"/>
                <a:gd name="T30" fmla="*/ 143426940 w 682"/>
                <a:gd name="T31" fmla="*/ 12811854 h 327"/>
                <a:gd name="T32" fmla="*/ 87794065 w 682"/>
                <a:gd name="T33" fmla="*/ 3657853 h 327"/>
                <a:gd name="T34" fmla="*/ 53028019 w 682"/>
                <a:gd name="T35" fmla="*/ 0 h 327"/>
                <a:gd name="T36" fmla="*/ 41724745 w 682"/>
                <a:gd name="T37" fmla="*/ 914439 h 327"/>
                <a:gd name="T38" fmla="*/ 33035500 w 682"/>
                <a:gd name="T39" fmla="*/ 3657853 h 327"/>
                <a:gd name="T40" fmla="*/ 23471857 w 682"/>
                <a:gd name="T41" fmla="*/ 8239562 h 327"/>
                <a:gd name="T42" fmla="*/ 15647938 w 682"/>
                <a:gd name="T43" fmla="*/ 15564685 h 327"/>
                <a:gd name="T44" fmla="*/ 9563641 w 682"/>
                <a:gd name="T45" fmla="*/ 23794729 h 327"/>
                <a:gd name="T46" fmla="*/ 4344576 w 682"/>
                <a:gd name="T47" fmla="*/ 32948732 h 327"/>
                <a:gd name="T48" fmla="*/ 865327 w 682"/>
                <a:gd name="T49" fmla="*/ 43941122 h 327"/>
                <a:gd name="T50" fmla="*/ 0 w 682"/>
                <a:gd name="T51" fmla="*/ 54924008 h 327"/>
                <a:gd name="T52" fmla="*/ 865327 w 682"/>
                <a:gd name="T53" fmla="*/ 65906980 h 327"/>
                <a:gd name="T54" fmla="*/ 3479345 w 682"/>
                <a:gd name="T55" fmla="*/ 75975416 h 327"/>
                <a:gd name="T56" fmla="*/ 8689248 w 682"/>
                <a:gd name="T57" fmla="*/ 85129413 h 327"/>
                <a:gd name="T58" fmla="*/ 14773545 w 682"/>
                <a:gd name="T59" fmla="*/ 93368972 h 327"/>
                <a:gd name="T60" fmla="*/ 22597463 w 682"/>
                <a:gd name="T61" fmla="*/ 100684577 h 327"/>
                <a:gd name="T62" fmla="*/ 32161107 w 682"/>
                <a:gd name="T63" fmla="*/ 105266406 h 327"/>
                <a:gd name="T64" fmla="*/ 41724745 w 682"/>
                <a:gd name="T65" fmla="*/ 108924160 h 327"/>
                <a:gd name="T66" fmla="*/ 73020526 w 682"/>
                <a:gd name="T67" fmla="*/ 112591429 h 327"/>
                <a:gd name="T68" fmla="*/ 124299759 w 682"/>
                <a:gd name="T69" fmla="*/ 121745427 h 327"/>
                <a:gd name="T70" fmla="*/ 171243460 w 682"/>
                <a:gd name="T71" fmla="*/ 131813862 h 327"/>
                <a:gd name="T72" fmla="*/ 217312816 w 682"/>
                <a:gd name="T73" fmla="*/ 144625711 h 327"/>
                <a:gd name="T74" fmla="*/ 279029961 w 682"/>
                <a:gd name="T75" fmla="*/ 164762680 h 327"/>
                <a:gd name="T76" fmla="*/ 352050463 w 682"/>
                <a:gd name="T77" fmla="*/ 194968084 h 327"/>
                <a:gd name="T78" fmla="*/ 412028080 w 682"/>
                <a:gd name="T79" fmla="*/ 225173343 h 327"/>
                <a:gd name="T80" fmla="*/ 457231966 w 682"/>
                <a:gd name="T81" fmla="*/ 252635432 h 327"/>
                <a:gd name="T82" fmla="*/ 498956604 w 682"/>
                <a:gd name="T83" fmla="*/ 280097327 h 327"/>
                <a:gd name="T84" fmla="*/ 512864816 w 682"/>
                <a:gd name="T85" fmla="*/ 290165860 h 327"/>
                <a:gd name="T86" fmla="*/ 522428740 w 682"/>
                <a:gd name="T87" fmla="*/ 295662007 h 327"/>
                <a:gd name="T88" fmla="*/ 531983121 w 682"/>
                <a:gd name="T89" fmla="*/ 298405322 h 327"/>
                <a:gd name="T90" fmla="*/ 542421247 w 682"/>
                <a:gd name="T91" fmla="*/ 299319955 h 327"/>
                <a:gd name="T92" fmla="*/ 551975628 w 682"/>
                <a:gd name="T93" fmla="*/ 298405322 h 327"/>
                <a:gd name="T94" fmla="*/ 561539170 w 682"/>
                <a:gd name="T95" fmla="*/ 294747568 h 327"/>
                <a:gd name="T96" fmla="*/ 570237673 w 682"/>
                <a:gd name="T97" fmla="*/ 289251422 h 327"/>
                <a:gd name="T98" fmla="*/ 578926631 w 682"/>
                <a:gd name="T99" fmla="*/ 282840837 h 3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2"/>
                <a:gd name="T151" fmla="*/ 0 h 327"/>
                <a:gd name="T152" fmla="*/ 682 w 682"/>
                <a:gd name="T153" fmla="*/ 327 h 32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2" h="327">
                  <a:moveTo>
                    <a:pt x="670" y="304"/>
                  </a:moveTo>
                  <a:lnTo>
                    <a:pt x="673" y="299"/>
                  </a:lnTo>
                  <a:lnTo>
                    <a:pt x="676" y="293"/>
                  </a:lnTo>
                  <a:lnTo>
                    <a:pt x="678" y="288"/>
                  </a:lnTo>
                  <a:lnTo>
                    <a:pt x="680" y="283"/>
                  </a:lnTo>
                  <a:lnTo>
                    <a:pt x="681" y="277"/>
                  </a:lnTo>
                  <a:lnTo>
                    <a:pt x="682" y="271"/>
                  </a:lnTo>
                  <a:lnTo>
                    <a:pt x="682" y="265"/>
                  </a:lnTo>
                  <a:lnTo>
                    <a:pt x="682" y="260"/>
                  </a:lnTo>
                  <a:lnTo>
                    <a:pt x="681" y="254"/>
                  </a:lnTo>
                  <a:lnTo>
                    <a:pt x="680" y="248"/>
                  </a:lnTo>
                  <a:lnTo>
                    <a:pt x="678" y="243"/>
                  </a:lnTo>
                  <a:lnTo>
                    <a:pt x="675" y="238"/>
                  </a:lnTo>
                  <a:lnTo>
                    <a:pt x="672" y="233"/>
                  </a:lnTo>
                  <a:lnTo>
                    <a:pt x="669" y="228"/>
                  </a:lnTo>
                  <a:lnTo>
                    <a:pt x="665" y="223"/>
                  </a:lnTo>
                  <a:lnTo>
                    <a:pt x="660" y="219"/>
                  </a:lnTo>
                  <a:lnTo>
                    <a:pt x="647" y="209"/>
                  </a:lnTo>
                  <a:lnTo>
                    <a:pt x="614" y="187"/>
                  </a:lnTo>
                  <a:lnTo>
                    <a:pt x="591" y="173"/>
                  </a:lnTo>
                  <a:lnTo>
                    <a:pt x="564" y="157"/>
                  </a:lnTo>
                  <a:lnTo>
                    <a:pt x="532" y="140"/>
                  </a:lnTo>
                  <a:lnTo>
                    <a:pt x="497" y="121"/>
                  </a:lnTo>
                  <a:lnTo>
                    <a:pt x="457" y="104"/>
                  </a:lnTo>
                  <a:lnTo>
                    <a:pt x="412" y="85"/>
                  </a:lnTo>
                  <a:lnTo>
                    <a:pt x="363" y="67"/>
                  </a:lnTo>
                  <a:lnTo>
                    <a:pt x="312" y="50"/>
                  </a:lnTo>
                  <a:lnTo>
                    <a:pt x="285" y="42"/>
                  </a:lnTo>
                  <a:lnTo>
                    <a:pt x="256" y="34"/>
                  </a:lnTo>
                  <a:lnTo>
                    <a:pt x="227" y="27"/>
                  </a:lnTo>
                  <a:lnTo>
                    <a:pt x="196" y="21"/>
                  </a:lnTo>
                  <a:lnTo>
                    <a:pt x="165" y="14"/>
                  </a:lnTo>
                  <a:lnTo>
                    <a:pt x="133" y="9"/>
                  </a:lnTo>
                  <a:lnTo>
                    <a:pt x="101" y="4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3" y="2"/>
                  </a:lnTo>
                  <a:lnTo>
                    <a:pt x="38" y="4"/>
                  </a:lnTo>
                  <a:lnTo>
                    <a:pt x="33" y="7"/>
                  </a:lnTo>
                  <a:lnTo>
                    <a:pt x="27" y="9"/>
                  </a:lnTo>
                  <a:lnTo>
                    <a:pt x="22" y="13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11" y="26"/>
                  </a:lnTo>
                  <a:lnTo>
                    <a:pt x="7" y="30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8"/>
                  </a:lnTo>
                  <a:lnTo>
                    <a:pt x="0" y="53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1" y="72"/>
                  </a:lnTo>
                  <a:lnTo>
                    <a:pt x="2" y="77"/>
                  </a:lnTo>
                  <a:lnTo>
                    <a:pt x="4" y="83"/>
                  </a:lnTo>
                  <a:lnTo>
                    <a:pt x="7" y="88"/>
                  </a:lnTo>
                  <a:lnTo>
                    <a:pt x="10" y="93"/>
                  </a:lnTo>
                  <a:lnTo>
                    <a:pt x="14" y="98"/>
                  </a:lnTo>
                  <a:lnTo>
                    <a:pt x="17" y="102"/>
                  </a:lnTo>
                  <a:lnTo>
                    <a:pt x="21" y="106"/>
                  </a:lnTo>
                  <a:lnTo>
                    <a:pt x="26" y="110"/>
                  </a:lnTo>
                  <a:lnTo>
                    <a:pt x="32" y="113"/>
                  </a:lnTo>
                  <a:lnTo>
                    <a:pt x="37" y="115"/>
                  </a:lnTo>
                  <a:lnTo>
                    <a:pt x="42" y="117"/>
                  </a:lnTo>
                  <a:lnTo>
                    <a:pt x="48" y="119"/>
                  </a:lnTo>
                  <a:lnTo>
                    <a:pt x="54" y="120"/>
                  </a:lnTo>
                  <a:lnTo>
                    <a:pt x="84" y="123"/>
                  </a:lnTo>
                  <a:lnTo>
                    <a:pt x="113" y="128"/>
                  </a:lnTo>
                  <a:lnTo>
                    <a:pt x="143" y="133"/>
                  </a:lnTo>
                  <a:lnTo>
                    <a:pt x="170" y="138"/>
                  </a:lnTo>
                  <a:lnTo>
                    <a:pt x="197" y="144"/>
                  </a:lnTo>
                  <a:lnTo>
                    <a:pt x="225" y="151"/>
                  </a:lnTo>
                  <a:lnTo>
                    <a:pt x="250" y="158"/>
                  </a:lnTo>
                  <a:lnTo>
                    <a:pt x="275" y="165"/>
                  </a:lnTo>
                  <a:lnTo>
                    <a:pt x="321" y="180"/>
                  </a:lnTo>
                  <a:lnTo>
                    <a:pt x="365" y="197"/>
                  </a:lnTo>
                  <a:lnTo>
                    <a:pt x="405" y="213"/>
                  </a:lnTo>
                  <a:lnTo>
                    <a:pt x="441" y="229"/>
                  </a:lnTo>
                  <a:lnTo>
                    <a:pt x="474" y="246"/>
                  </a:lnTo>
                  <a:lnTo>
                    <a:pt x="502" y="261"/>
                  </a:lnTo>
                  <a:lnTo>
                    <a:pt x="526" y="276"/>
                  </a:lnTo>
                  <a:lnTo>
                    <a:pt x="547" y="288"/>
                  </a:lnTo>
                  <a:lnTo>
                    <a:pt x="574" y="306"/>
                  </a:lnTo>
                  <a:lnTo>
                    <a:pt x="585" y="313"/>
                  </a:lnTo>
                  <a:lnTo>
                    <a:pt x="590" y="317"/>
                  </a:lnTo>
                  <a:lnTo>
                    <a:pt x="595" y="321"/>
                  </a:lnTo>
                  <a:lnTo>
                    <a:pt x="601" y="323"/>
                  </a:lnTo>
                  <a:lnTo>
                    <a:pt x="606" y="325"/>
                  </a:lnTo>
                  <a:lnTo>
                    <a:pt x="612" y="326"/>
                  </a:lnTo>
                  <a:lnTo>
                    <a:pt x="617" y="327"/>
                  </a:lnTo>
                  <a:lnTo>
                    <a:pt x="624" y="327"/>
                  </a:lnTo>
                  <a:lnTo>
                    <a:pt x="629" y="327"/>
                  </a:lnTo>
                  <a:lnTo>
                    <a:pt x="635" y="326"/>
                  </a:lnTo>
                  <a:lnTo>
                    <a:pt x="640" y="324"/>
                  </a:lnTo>
                  <a:lnTo>
                    <a:pt x="646" y="322"/>
                  </a:lnTo>
                  <a:lnTo>
                    <a:pt x="651" y="320"/>
                  </a:lnTo>
                  <a:lnTo>
                    <a:pt x="656" y="316"/>
                  </a:lnTo>
                  <a:lnTo>
                    <a:pt x="661" y="313"/>
                  </a:lnTo>
                  <a:lnTo>
                    <a:pt x="666" y="309"/>
                  </a:lnTo>
                  <a:lnTo>
                    <a:pt x="670" y="304"/>
                  </a:lnTo>
                  <a:close/>
                </a:path>
              </a:pathLst>
            </a:custGeom>
            <a:solidFill>
              <a:srgbClr val="5D696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3" name="Freeform 412"/>
            <p:cNvSpPr>
              <a:spLocks/>
            </p:cNvSpPr>
            <p:nvPr/>
          </p:nvSpPr>
          <p:spPr bwMode="auto">
            <a:xfrm>
              <a:off x="4960938" y="2598738"/>
              <a:ext cx="258763" cy="258763"/>
            </a:xfrm>
            <a:custGeom>
              <a:avLst/>
              <a:gdLst>
                <a:gd name="T0" fmla="*/ 4066489 w 2773"/>
                <a:gd name="T1" fmla="*/ 1026046947 h 2771"/>
                <a:gd name="T2" fmla="*/ 32505971 w 2773"/>
                <a:gd name="T3" fmla="*/ 859114896 h 2771"/>
                <a:gd name="T4" fmla="*/ 83689902 w 2773"/>
                <a:gd name="T5" fmla="*/ 701948972 h 2771"/>
                <a:gd name="T6" fmla="*/ 156016258 w 2773"/>
                <a:gd name="T7" fmla="*/ 554558516 h 2771"/>
                <a:gd name="T8" fmla="*/ 248640361 w 2773"/>
                <a:gd name="T9" fmla="*/ 421006972 h 2771"/>
                <a:gd name="T10" fmla="*/ 359149947 w 2773"/>
                <a:gd name="T11" fmla="*/ 302114707 h 2771"/>
                <a:gd name="T12" fmla="*/ 485908219 w 2773"/>
                <a:gd name="T13" fmla="*/ 200322739 h 2771"/>
                <a:gd name="T14" fmla="*/ 625676023 w 2773"/>
                <a:gd name="T15" fmla="*/ 116450826 h 2771"/>
                <a:gd name="T16" fmla="*/ 779245137 w 2773"/>
                <a:gd name="T17" fmla="*/ 54562858 h 2771"/>
                <a:gd name="T18" fmla="*/ 942575949 w 2773"/>
                <a:gd name="T19" fmla="*/ 15469844 h 2771"/>
                <a:gd name="T20" fmla="*/ 1114022007 w 2773"/>
                <a:gd name="T21" fmla="*/ 0 h 2771"/>
                <a:gd name="T22" fmla="*/ 1285477022 w 2773"/>
                <a:gd name="T23" fmla="*/ 10586403 h 2771"/>
                <a:gd name="T24" fmla="*/ 1448799436 w 2773"/>
                <a:gd name="T25" fmla="*/ 46418118 h 2771"/>
                <a:gd name="T26" fmla="*/ 1603186365 w 2773"/>
                <a:gd name="T27" fmla="*/ 105864426 h 2771"/>
                <a:gd name="T28" fmla="*/ 1746194444 w 2773"/>
                <a:gd name="T29" fmla="*/ 184852854 h 2771"/>
                <a:gd name="T30" fmla="*/ 1874581159 w 2773"/>
                <a:gd name="T31" fmla="*/ 284203197 h 2771"/>
                <a:gd name="T32" fmla="*/ 1988337551 w 2773"/>
                <a:gd name="T33" fmla="*/ 400645105 h 2771"/>
                <a:gd name="T34" fmla="*/ 2083408518 w 2773"/>
                <a:gd name="T35" fmla="*/ 531754883 h 2771"/>
                <a:gd name="T36" fmla="*/ 2147483647 w 2773"/>
                <a:gd name="T37" fmla="*/ 676703574 h 2771"/>
                <a:gd name="T38" fmla="*/ 2147483647 w 2773"/>
                <a:gd name="T39" fmla="*/ 833869497 h 2771"/>
                <a:gd name="T40" fmla="*/ 2147483647 w 2773"/>
                <a:gd name="T41" fmla="*/ 999990989 h 2771"/>
                <a:gd name="T42" fmla="*/ 2147483647 w 2773"/>
                <a:gd name="T43" fmla="*/ 1173438151 h 2771"/>
                <a:gd name="T44" fmla="*/ 2147483647 w 2773"/>
                <a:gd name="T45" fmla="*/ 1342820560 h 2771"/>
                <a:gd name="T46" fmla="*/ 2147483647 w 2773"/>
                <a:gd name="T47" fmla="*/ 1504059267 h 2771"/>
                <a:gd name="T48" fmla="*/ 2124038681 w 2773"/>
                <a:gd name="T49" fmla="*/ 1654701302 h 2771"/>
                <a:gd name="T50" fmla="*/ 2037902079 w 2773"/>
                <a:gd name="T51" fmla="*/ 1793136003 h 2771"/>
                <a:gd name="T52" fmla="*/ 1932278289 w 2773"/>
                <a:gd name="T53" fmla="*/ 1916911893 h 2771"/>
                <a:gd name="T54" fmla="*/ 1811205988 w 2773"/>
                <a:gd name="T55" fmla="*/ 2024407851 h 2771"/>
                <a:gd name="T56" fmla="*/ 1674694137 w 2773"/>
                <a:gd name="T57" fmla="*/ 2113981840 h 2771"/>
                <a:gd name="T58" fmla="*/ 1526802689 w 2773"/>
                <a:gd name="T59" fmla="*/ 2147483647 h 2771"/>
                <a:gd name="T60" fmla="*/ 1365919160 w 2773"/>
                <a:gd name="T61" fmla="*/ 2147483647 h 2771"/>
                <a:gd name="T62" fmla="*/ 1197721216 w 2773"/>
                <a:gd name="T63" fmla="*/ 2147483647 h 2771"/>
                <a:gd name="T64" fmla="*/ 1023827316 w 2773"/>
                <a:gd name="T65" fmla="*/ 2147483647 h 2771"/>
                <a:gd name="T66" fmla="*/ 858067511 w 2773"/>
                <a:gd name="T67" fmla="*/ 2147483647 h 2771"/>
                <a:gd name="T68" fmla="*/ 700431535 w 2773"/>
                <a:gd name="T69" fmla="*/ 2147483647 h 2771"/>
                <a:gd name="T70" fmla="*/ 553358275 w 2773"/>
                <a:gd name="T71" fmla="*/ 2100143300 h 2771"/>
                <a:gd name="T72" fmla="*/ 420095284 w 2773"/>
                <a:gd name="T73" fmla="*/ 2007307648 h 2771"/>
                <a:gd name="T74" fmla="*/ 300651613 w 2773"/>
                <a:gd name="T75" fmla="*/ 1897370298 h 2771"/>
                <a:gd name="T76" fmla="*/ 199076020 w 2773"/>
                <a:gd name="T77" fmla="*/ 1770341709 h 2771"/>
                <a:gd name="T78" fmla="*/ 117005673 w 2773"/>
                <a:gd name="T79" fmla="*/ 1630276923 h 2771"/>
                <a:gd name="T80" fmla="*/ 54440641 w 2773"/>
                <a:gd name="T81" fmla="*/ 1476371730 h 2771"/>
                <a:gd name="T82" fmla="*/ 14628928 w 2773"/>
                <a:gd name="T83" fmla="*/ 1313502937 h 2771"/>
                <a:gd name="T84" fmla="*/ 0 w 2773"/>
                <a:gd name="T85" fmla="*/ 1141678389 h 277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73"/>
                <a:gd name="T130" fmla="*/ 0 h 2771"/>
                <a:gd name="T131" fmla="*/ 2773 w 2773"/>
                <a:gd name="T132" fmla="*/ 2771 h 277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73" h="2771">
                  <a:moveTo>
                    <a:pt x="0" y="1402"/>
                  </a:moveTo>
                  <a:lnTo>
                    <a:pt x="1" y="1330"/>
                  </a:lnTo>
                  <a:lnTo>
                    <a:pt x="5" y="1260"/>
                  </a:lnTo>
                  <a:lnTo>
                    <a:pt x="13" y="1191"/>
                  </a:lnTo>
                  <a:lnTo>
                    <a:pt x="25" y="1123"/>
                  </a:lnTo>
                  <a:lnTo>
                    <a:pt x="40" y="1055"/>
                  </a:lnTo>
                  <a:lnTo>
                    <a:pt x="57" y="990"/>
                  </a:lnTo>
                  <a:lnTo>
                    <a:pt x="78" y="925"/>
                  </a:lnTo>
                  <a:lnTo>
                    <a:pt x="103" y="862"/>
                  </a:lnTo>
                  <a:lnTo>
                    <a:pt x="129" y="800"/>
                  </a:lnTo>
                  <a:lnTo>
                    <a:pt x="159" y="739"/>
                  </a:lnTo>
                  <a:lnTo>
                    <a:pt x="192" y="681"/>
                  </a:lnTo>
                  <a:lnTo>
                    <a:pt x="228" y="625"/>
                  </a:lnTo>
                  <a:lnTo>
                    <a:pt x="265" y="569"/>
                  </a:lnTo>
                  <a:lnTo>
                    <a:pt x="306" y="517"/>
                  </a:lnTo>
                  <a:lnTo>
                    <a:pt x="349" y="466"/>
                  </a:lnTo>
                  <a:lnTo>
                    <a:pt x="394" y="417"/>
                  </a:lnTo>
                  <a:lnTo>
                    <a:pt x="442" y="371"/>
                  </a:lnTo>
                  <a:lnTo>
                    <a:pt x="492" y="327"/>
                  </a:lnTo>
                  <a:lnTo>
                    <a:pt x="543" y="285"/>
                  </a:lnTo>
                  <a:lnTo>
                    <a:pt x="598" y="246"/>
                  </a:lnTo>
                  <a:lnTo>
                    <a:pt x="654" y="209"/>
                  </a:lnTo>
                  <a:lnTo>
                    <a:pt x="711" y="175"/>
                  </a:lnTo>
                  <a:lnTo>
                    <a:pt x="770" y="143"/>
                  </a:lnTo>
                  <a:lnTo>
                    <a:pt x="832" y="115"/>
                  </a:lnTo>
                  <a:lnTo>
                    <a:pt x="894" y="90"/>
                  </a:lnTo>
                  <a:lnTo>
                    <a:pt x="959" y="67"/>
                  </a:lnTo>
                  <a:lnTo>
                    <a:pt x="1024" y="48"/>
                  </a:lnTo>
                  <a:lnTo>
                    <a:pt x="1091" y="31"/>
                  </a:lnTo>
                  <a:lnTo>
                    <a:pt x="1160" y="19"/>
                  </a:lnTo>
                  <a:lnTo>
                    <a:pt x="1229" y="9"/>
                  </a:lnTo>
                  <a:lnTo>
                    <a:pt x="1299" y="3"/>
                  </a:lnTo>
                  <a:lnTo>
                    <a:pt x="1371" y="0"/>
                  </a:lnTo>
                  <a:lnTo>
                    <a:pt x="1442" y="1"/>
                  </a:lnTo>
                  <a:lnTo>
                    <a:pt x="1512" y="6"/>
                  </a:lnTo>
                  <a:lnTo>
                    <a:pt x="1582" y="13"/>
                  </a:lnTo>
                  <a:lnTo>
                    <a:pt x="1650" y="25"/>
                  </a:lnTo>
                  <a:lnTo>
                    <a:pt x="1717" y="40"/>
                  </a:lnTo>
                  <a:lnTo>
                    <a:pt x="1783" y="57"/>
                  </a:lnTo>
                  <a:lnTo>
                    <a:pt x="1848" y="78"/>
                  </a:lnTo>
                  <a:lnTo>
                    <a:pt x="1911" y="102"/>
                  </a:lnTo>
                  <a:lnTo>
                    <a:pt x="1973" y="130"/>
                  </a:lnTo>
                  <a:lnTo>
                    <a:pt x="2033" y="160"/>
                  </a:lnTo>
                  <a:lnTo>
                    <a:pt x="2092" y="193"/>
                  </a:lnTo>
                  <a:lnTo>
                    <a:pt x="2149" y="227"/>
                  </a:lnTo>
                  <a:lnTo>
                    <a:pt x="2203" y="266"/>
                  </a:lnTo>
                  <a:lnTo>
                    <a:pt x="2257" y="306"/>
                  </a:lnTo>
                  <a:lnTo>
                    <a:pt x="2307" y="349"/>
                  </a:lnTo>
                  <a:lnTo>
                    <a:pt x="2356" y="394"/>
                  </a:lnTo>
                  <a:lnTo>
                    <a:pt x="2403" y="442"/>
                  </a:lnTo>
                  <a:lnTo>
                    <a:pt x="2447" y="492"/>
                  </a:lnTo>
                  <a:lnTo>
                    <a:pt x="2489" y="544"/>
                  </a:lnTo>
                  <a:lnTo>
                    <a:pt x="2528" y="597"/>
                  </a:lnTo>
                  <a:lnTo>
                    <a:pt x="2564" y="653"/>
                  </a:lnTo>
                  <a:lnTo>
                    <a:pt x="2599" y="711"/>
                  </a:lnTo>
                  <a:lnTo>
                    <a:pt x="2629" y="770"/>
                  </a:lnTo>
                  <a:lnTo>
                    <a:pt x="2659" y="831"/>
                  </a:lnTo>
                  <a:lnTo>
                    <a:pt x="2684" y="894"/>
                  </a:lnTo>
                  <a:lnTo>
                    <a:pt x="2706" y="958"/>
                  </a:lnTo>
                  <a:lnTo>
                    <a:pt x="2726" y="1024"/>
                  </a:lnTo>
                  <a:lnTo>
                    <a:pt x="2742" y="1090"/>
                  </a:lnTo>
                  <a:lnTo>
                    <a:pt x="2755" y="1158"/>
                  </a:lnTo>
                  <a:lnTo>
                    <a:pt x="2765" y="1228"/>
                  </a:lnTo>
                  <a:lnTo>
                    <a:pt x="2771" y="1298"/>
                  </a:lnTo>
                  <a:lnTo>
                    <a:pt x="2773" y="1369"/>
                  </a:lnTo>
                  <a:lnTo>
                    <a:pt x="2772" y="1441"/>
                  </a:lnTo>
                  <a:lnTo>
                    <a:pt x="2768" y="1511"/>
                  </a:lnTo>
                  <a:lnTo>
                    <a:pt x="2761" y="1581"/>
                  </a:lnTo>
                  <a:lnTo>
                    <a:pt x="2749" y="1649"/>
                  </a:lnTo>
                  <a:lnTo>
                    <a:pt x="2734" y="1716"/>
                  </a:lnTo>
                  <a:lnTo>
                    <a:pt x="2716" y="1782"/>
                  </a:lnTo>
                  <a:lnTo>
                    <a:pt x="2694" y="1847"/>
                  </a:lnTo>
                  <a:lnTo>
                    <a:pt x="2671" y="1910"/>
                  </a:lnTo>
                  <a:lnTo>
                    <a:pt x="2644" y="1972"/>
                  </a:lnTo>
                  <a:lnTo>
                    <a:pt x="2614" y="2032"/>
                  </a:lnTo>
                  <a:lnTo>
                    <a:pt x="2581" y="2091"/>
                  </a:lnTo>
                  <a:lnTo>
                    <a:pt x="2545" y="2147"/>
                  </a:lnTo>
                  <a:lnTo>
                    <a:pt x="2508" y="2202"/>
                  </a:lnTo>
                  <a:lnTo>
                    <a:pt x="2467" y="2254"/>
                  </a:lnTo>
                  <a:lnTo>
                    <a:pt x="2424" y="2306"/>
                  </a:lnTo>
                  <a:lnTo>
                    <a:pt x="2378" y="2354"/>
                  </a:lnTo>
                  <a:lnTo>
                    <a:pt x="2331" y="2400"/>
                  </a:lnTo>
                  <a:lnTo>
                    <a:pt x="2281" y="2445"/>
                  </a:lnTo>
                  <a:lnTo>
                    <a:pt x="2229" y="2486"/>
                  </a:lnTo>
                  <a:lnTo>
                    <a:pt x="2176" y="2526"/>
                  </a:lnTo>
                  <a:lnTo>
                    <a:pt x="2119" y="2563"/>
                  </a:lnTo>
                  <a:lnTo>
                    <a:pt x="2061" y="2596"/>
                  </a:lnTo>
                  <a:lnTo>
                    <a:pt x="2003" y="2628"/>
                  </a:lnTo>
                  <a:lnTo>
                    <a:pt x="1942" y="2656"/>
                  </a:lnTo>
                  <a:lnTo>
                    <a:pt x="1879" y="2682"/>
                  </a:lnTo>
                  <a:lnTo>
                    <a:pt x="1815" y="2704"/>
                  </a:lnTo>
                  <a:lnTo>
                    <a:pt x="1749" y="2724"/>
                  </a:lnTo>
                  <a:lnTo>
                    <a:pt x="1681" y="2740"/>
                  </a:lnTo>
                  <a:lnTo>
                    <a:pt x="1613" y="2754"/>
                  </a:lnTo>
                  <a:lnTo>
                    <a:pt x="1544" y="2763"/>
                  </a:lnTo>
                  <a:lnTo>
                    <a:pt x="1474" y="2769"/>
                  </a:lnTo>
                  <a:lnTo>
                    <a:pt x="1402" y="2771"/>
                  </a:lnTo>
                  <a:lnTo>
                    <a:pt x="1331" y="2770"/>
                  </a:lnTo>
                  <a:lnTo>
                    <a:pt x="1260" y="2766"/>
                  </a:lnTo>
                  <a:lnTo>
                    <a:pt x="1191" y="2758"/>
                  </a:lnTo>
                  <a:lnTo>
                    <a:pt x="1123" y="2746"/>
                  </a:lnTo>
                  <a:lnTo>
                    <a:pt x="1056" y="2731"/>
                  </a:lnTo>
                  <a:lnTo>
                    <a:pt x="990" y="2714"/>
                  </a:lnTo>
                  <a:lnTo>
                    <a:pt x="925" y="2693"/>
                  </a:lnTo>
                  <a:lnTo>
                    <a:pt x="862" y="2669"/>
                  </a:lnTo>
                  <a:lnTo>
                    <a:pt x="800" y="2641"/>
                  </a:lnTo>
                  <a:lnTo>
                    <a:pt x="740" y="2612"/>
                  </a:lnTo>
                  <a:lnTo>
                    <a:pt x="681" y="2579"/>
                  </a:lnTo>
                  <a:lnTo>
                    <a:pt x="624" y="2544"/>
                  </a:lnTo>
                  <a:lnTo>
                    <a:pt x="570" y="2506"/>
                  </a:lnTo>
                  <a:lnTo>
                    <a:pt x="517" y="2465"/>
                  </a:lnTo>
                  <a:lnTo>
                    <a:pt x="466" y="2422"/>
                  </a:lnTo>
                  <a:lnTo>
                    <a:pt x="418" y="2377"/>
                  </a:lnTo>
                  <a:lnTo>
                    <a:pt x="370" y="2330"/>
                  </a:lnTo>
                  <a:lnTo>
                    <a:pt x="326" y="2279"/>
                  </a:lnTo>
                  <a:lnTo>
                    <a:pt x="284" y="2228"/>
                  </a:lnTo>
                  <a:lnTo>
                    <a:pt x="245" y="2174"/>
                  </a:lnTo>
                  <a:lnTo>
                    <a:pt x="209" y="2118"/>
                  </a:lnTo>
                  <a:lnTo>
                    <a:pt x="175" y="2060"/>
                  </a:lnTo>
                  <a:lnTo>
                    <a:pt x="144" y="2002"/>
                  </a:lnTo>
                  <a:lnTo>
                    <a:pt x="115" y="1940"/>
                  </a:lnTo>
                  <a:lnTo>
                    <a:pt x="89" y="1878"/>
                  </a:lnTo>
                  <a:lnTo>
                    <a:pt x="67" y="1813"/>
                  </a:lnTo>
                  <a:lnTo>
                    <a:pt x="47" y="1748"/>
                  </a:lnTo>
                  <a:lnTo>
                    <a:pt x="31" y="1681"/>
                  </a:lnTo>
                  <a:lnTo>
                    <a:pt x="18" y="1613"/>
                  </a:lnTo>
                  <a:lnTo>
                    <a:pt x="8" y="1543"/>
                  </a:lnTo>
                  <a:lnTo>
                    <a:pt x="2" y="1473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25A9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4" name="Freeform 413"/>
            <p:cNvSpPr>
              <a:spLocks/>
            </p:cNvSpPr>
            <p:nvPr/>
          </p:nvSpPr>
          <p:spPr bwMode="auto">
            <a:xfrm>
              <a:off x="4972051" y="2620963"/>
              <a:ext cx="241300" cy="147638"/>
            </a:xfrm>
            <a:custGeom>
              <a:avLst/>
              <a:gdLst>
                <a:gd name="T0" fmla="*/ 1126377486 w 2577"/>
                <a:gd name="T1" fmla="*/ 190814614 h 1587"/>
                <a:gd name="T2" fmla="*/ 1282354796 w 2577"/>
                <a:gd name="T3" fmla="*/ 216579112 h 1587"/>
                <a:gd name="T4" fmla="*/ 1430958834 w 2577"/>
                <a:gd name="T5" fmla="*/ 264083740 h 1587"/>
                <a:gd name="T6" fmla="*/ 1568874888 w 2577"/>
                <a:gd name="T7" fmla="*/ 330100326 h 1587"/>
                <a:gd name="T8" fmla="*/ 1694489796 w 2577"/>
                <a:gd name="T9" fmla="*/ 415442413 h 1587"/>
                <a:gd name="T10" fmla="*/ 1805321831 w 2577"/>
                <a:gd name="T11" fmla="*/ 517695325 h 1587"/>
                <a:gd name="T12" fmla="*/ 1901371367 w 2577"/>
                <a:gd name="T13" fmla="*/ 633631029 h 1587"/>
                <a:gd name="T14" fmla="*/ 1978545389 w 2577"/>
                <a:gd name="T15" fmla="*/ 763258456 h 1587"/>
                <a:gd name="T16" fmla="*/ 2037657406 w 2577"/>
                <a:gd name="T17" fmla="*/ 903348920 h 1587"/>
                <a:gd name="T18" fmla="*/ 2074594925 w 2577"/>
                <a:gd name="T19" fmla="*/ 1053910980 h 1587"/>
                <a:gd name="T20" fmla="*/ 2089377424 w 2577"/>
                <a:gd name="T21" fmla="*/ 1211717441 h 1587"/>
                <a:gd name="T22" fmla="*/ 2088553427 w 2577"/>
                <a:gd name="T23" fmla="*/ 1261628187 h 1587"/>
                <a:gd name="T24" fmla="*/ 2099223434 w 2577"/>
                <a:gd name="T25" fmla="*/ 1219766361 h 1587"/>
                <a:gd name="T26" fmla="*/ 2111542932 w 2577"/>
                <a:gd name="T27" fmla="*/ 1129594643 h 1587"/>
                <a:gd name="T28" fmla="*/ 2115644937 w 2577"/>
                <a:gd name="T29" fmla="*/ 1037804954 h 1587"/>
                <a:gd name="T30" fmla="*/ 2103326937 w 2577"/>
                <a:gd name="T31" fmla="*/ 879999238 h 1587"/>
                <a:gd name="T32" fmla="*/ 2068028421 w 2577"/>
                <a:gd name="T33" fmla="*/ 728640286 h 1587"/>
                <a:gd name="T34" fmla="*/ 2011380904 w 2577"/>
                <a:gd name="T35" fmla="*/ 587745116 h 1587"/>
                <a:gd name="T36" fmla="*/ 1935030878 w 2577"/>
                <a:gd name="T37" fmla="*/ 458117689 h 1587"/>
                <a:gd name="T38" fmla="*/ 1840620346 w 2577"/>
                <a:gd name="T39" fmla="*/ 340572294 h 1587"/>
                <a:gd name="T40" fmla="*/ 1730612308 w 2577"/>
                <a:gd name="T41" fmla="*/ 237514304 h 1587"/>
                <a:gd name="T42" fmla="*/ 1606645767 w 2577"/>
                <a:gd name="T43" fmla="*/ 150562479 h 1587"/>
                <a:gd name="T44" fmla="*/ 1469536856 w 2577"/>
                <a:gd name="T45" fmla="*/ 82122635 h 1587"/>
                <a:gd name="T46" fmla="*/ 1321765803 w 2577"/>
                <a:gd name="T47" fmla="*/ 33008305 h 1587"/>
                <a:gd name="T48" fmla="*/ 1164955508 w 2577"/>
                <a:gd name="T49" fmla="*/ 5634059 h 1587"/>
                <a:gd name="T50" fmla="*/ 1004050699 w 2577"/>
                <a:gd name="T51" fmla="*/ 1609785 h 1587"/>
                <a:gd name="T52" fmla="*/ 849704153 w 2577"/>
                <a:gd name="T53" fmla="*/ 19325507 h 1587"/>
                <a:gd name="T54" fmla="*/ 703572666 w 2577"/>
                <a:gd name="T55" fmla="*/ 59577659 h 1587"/>
                <a:gd name="T56" fmla="*/ 566472369 w 2577"/>
                <a:gd name="T57" fmla="*/ 118350427 h 1587"/>
                <a:gd name="T58" fmla="*/ 440042079 w 2577"/>
                <a:gd name="T59" fmla="*/ 194838981 h 1587"/>
                <a:gd name="T60" fmla="*/ 326745826 w 2577"/>
                <a:gd name="T61" fmla="*/ 286628716 h 1587"/>
                <a:gd name="T62" fmla="*/ 226592412 w 2577"/>
                <a:gd name="T63" fmla="*/ 393702142 h 1587"/>
                <a:gd name="T64" fmla="*/ 142852121 w 2577"/>
                <a:gd name="T65" fmla="*/ 513670865 h 1587"/>
                <a:gd name="T66" fmla="*/ 76349112 w 2577"/>
                <a:gd name="T67" fmla="*/ 644103184 h 1587"/>
                <a:gd name="T68" fmla="*/ 30380110 w 2577"/>
                <a:gd name="T69" fmla="*/ 784998168 h 1587"/>
                <a:gd name="T70" fmla="*/ 3287935 w 2577"/>
                <a:gd name="T71" fmla="*/ 933137738 h 1587"/>
                <a:gd name="T72" fmla="*/ 22988949 w 2577"/>
                <a:gd name="T73" fmla="*/ 900933872 h 1587"/>
                <a:gd name="T74" fmla="*/ 72245890 w 2577"/>
                <a:gd name="T75" fmla="*/ 780974080 h 1587"/>
                <a:gd name="T76" fmla="*/ 135460965 w 2577"/>
                <a:gd name="T77" fmla="*/ 669867542 h 1587"/>
                <a:gd name="T78" fmla="*/ 210985917 w 2577"/>
                <a:gd name="T79" fmla="*/ 566809737 h 1587"/>
                <a:gd name="T80" fmla="*/ 298838373 w 2577"/>
                <a:gd name="T81" fmla="*/ 474215157 h 1587"/>
                <a:gd name="T82" fmla="*/ 397352314 w 2577"/>
                <a:gd name="T83" fmla="*/ 392092359 h 1587"/>
                <a:gd name="T84" fmla="*/ 505720974 w 2577"/>
                <a:gd name="T85" fmla="*/ 322051592 h 1587"/>
                <a:gd name="T86" fmla="*/ 623936018 w 2577"/>
                <a:gd name="T87" fmla="*/ 265693338 h 1587"/>
                <a:gd name="T88" fmla="*/ 748726555 w 2577"/>
                <a:gd name="T89" fmla="*/ 223018061 h 1587"/>
                <a:gd name="T90" fmla="*/ 880899166 w 2577"/>
                <a:gd name="T91" fmla="*/ 197253517 h 1587"/>
                <a:gd name="T92" fmla="*/ 1018008452 w 2577"/>
                <a:gd name="T93" fmla="*/ 186790247 h 15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77"/>
                <a:gd name="T142" fmla="*/ 0 h 1587"/>
                <a:gd name="T143" fmla="*/ 2577 w 2577"/>
                <a:gd name="T144" fmla="*/ 1587 h 158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77" h="1587">
                  <a:moveTo>
                    <a:pt x="1240" y="232"/>
                  </a:moveTo>
                  <a:lnTo>
                    <a:pt x="1306" y="232"/>
                  </a:lnTo>
                  <a:lnTo>
                    <a:pt x="1372" y="237"/>
                  </a:lnTo>
                  <a:lnTo>
                    <a:pt x="1436" y="245"/>
                  </a:lnTo>
                  <a:lnTo>
                    <a:pt x="1500" y="255"/>
                  </a:lnTo>
                  <a:lnTo>
                    <a:pt x="1562" y="269"/>
                  </a:lnTo>
                  <a:lnTo>
                    <a:pt x="1624" y="286"/>
                  </a:lnTo>
                  <a:lnTo>
                    <a:pt x="1684" y="304"/>
                  </a:lnTo>
                  <a:lnTo>
                    <a:pt x="1743" y="328"/>
                  </a:lnTo>
                  <a:lnTo>
                    <a:pt x="1800" y="353"/>
                  </a:lnTo>
                  <a:lnTo>
                    <a:pt x="1856" y="380"/>
                  </a:lnTo>
                  <a:lnTo>
                    <a:pt x="1911" y="410"/>
                  </a:lnTo>
                  <a:lnTo>
                    <a:pt x="1963" y="443"/>
                  </a:lnTo>
                  <a:lnTo>
                    <a:pt x="2014" y="479"/>
                  </a:lnTo>
                  <a:lnTo>
                    <a:pt x="2064" y="516"/>
                  </a:lnTo>
                  <a:lnTo>
                    <a:pt x="2111" y="556"/>
                  </a:lnTo>
                  <a:lnTo>
                    <a:pt x="2156" y="598"/>
                  </a:lnTo>
                  <a:lnTo>
                    <a:pt x="2199" y="643"/>
                  </a:lnTo>
                  <a:lnTo>
                    <a:pt x="2240" y="689"/>
                  </a:lnTo>
                  <a:lnTo>
                    <a:pt x="2279" y="738"/>
                  </a:lnTo>
                  <a:lnTo>
                    <a:pt x="2316" y="787"/>
                  </a:lnTo>
                  <a:lnTo>
                    <a:pt x="2350" y="839"/>
                  </a:lnTo>
                  <a:lnTo>
                    <a:pt x="2382" y="893"/>
                  </a:lnTo>
                  <a:lnTo>
                    <a:pt x="2410" y="948"/>
                  </a:lnTo>
                  <a:lnTo>
                    <a:pt x="2438" y="1005"/>
                  </a:lnTo>
                  <a:lnTo>
                    <a:pt x="2461" y="1063"/>
                  </a:lnTo>
                  <a:lnTo>
                    <a:pt x="2482" y="1122"/>
                  </a:lnTo>
                  <a:lnTo>
                    <a:pt x="2500" y="1183"/>
                  </a:lnTo>
                  <a:lnTo>
                    <a:pt x="2515" y="1246"/>
                  </a:lnTo>
                  <a:lnTo>
                    <a:pt x="2527" y="1309"/>
                  </a:lnTo>
                  <a:lnTo>
                    <a:pt x="2536" y="1373"/>
                  </a:lnTo>
                  <a:lnTo>
                    <a:pt x="2541" y="1439"/>
                  </a:lnTo>
                  <a:lnTo>
                    <a:pt x="2545" y="1505"/>
                  </a:lnTo>
                  <a:lnTo>
                    <a:pt x="2545" y="1526"/>
                  </a:lnTo>
                  <a:lnTo>
                    <a:pt x="2544" y="1546"/>
                  </a:lnTo>
                  <a:lnTo>
                    <a:pt x="2544" y="1567"/>
                  </a:lnTo>
                  <a:lnTo>
                    <a:pt x="2542" y="1587"/>
                  </a:lnTo>
                  <a:lnTo>
                    <a:pt x="2551" y="1551"/>
                  </a:lnTo>
                  <a:lnTo>
                    <a:pt x="2557" y="1515"/>
                  </a:lnTo>
                  <a:lnTo>
                    <a:pt x="2563" y="1478"/>
                  </a:lnTo>
                  <a:lnTo>
                    <a:pt x="2569" y="1440"/>
                  </a:lnTo>
                  <a:lnTo>
                    <a:pt x="2572" y="1403"/>
                  </a:lnTo>
                  <a:lnTo>
                    <a:pt x="2575" y="1366"/>
                  </a:lnTo>
                  <a:lnTo>
                    <a:pt x="2577" y="1327"/>
                  </a:lnTo>
                  <a:lnTo>
                    <a:pt x="2577" y="1289"/>
                  </a:lnTo>
                  <a:lnTo>
                    <a:pt x="2576" y="1222"/>
                  </a:lnTo>
                  <a:lnTo>
                    <a:pt x="2571" y="1157"/>
                  </a:lnTo>
                  <a:lnTo>
                    <a:pt x="2562" y="1093"/>
                  </a:lnTo>
                  <a:lnTo>
                    <a:pt x="2551" y="1029"/>
                  </a:lnTo>
                  <a:lnTo>
                    <a:pt x="2537" y="967"/>
                  </a:lnTo>
                  <a:lnTo>
                    <a:pt x="2519" y="905"/>
                  </a:lnTo>
                  <a:lnTo>
                    <a:pt x="2499" y="846"/>
                  </a:lnTo>
                  <a:lnTo>
                    <a:pt x="2476" y="787"/>
                  </a:lnTo>
                  <a:lnTo>
                    <a:pt x="2450" y="730"/>
                  </a:lnTo>
                  <a:lnTo>
                    <a:pt x="2422" y="675"/>
                  </a:lnTo>
                  <a:lnTo>
                    <a:pt x="2390" y="621"/>
                  </a:lnTo>
                  <a:lnTo>
                    <a:pt x="2357" y="569"/>
                  </a:lnTo>
                  <a:lnTo>
                    <a:pt x="2321" y="518"/>
                  </a:lnTo>
                  <a:lnTo>
                    <a:pt x="2283" y="469"/>
                  </a:lnTo>
                  <a:lnTo>
                    <a:pt x="2242" y="423"/>
                  </a:lnTo>
                  <a:lnTo>
                    <a:pt x="2199" y="378"/>
                  </a:lnTo>
                  <a:lnTo>
                    <a:pt x="2155" y="335"/>
                  </a:lnTo>
                  <a:lnTo>
                    <a:pt x="2108" y="295"/>
                  </a:lnTo>
                  <a:lnTo>
                    <a:pt x="2060" y="256"/>
                  </a:lnTo>
                  <a:lnTo>
                    <a:pt x="2009" y="221"/>
                  </a:lnTo>
                  <a:lnTo>
                    <a:pt x="1957" y="187"/>
                  </a:lnTo>
                  <a:lnTo>
                    <a:pt x="1902" y="156"/>
                  </a:lnTo>
                  <a:lnTo>
                    <a:pt x="1846" y="127"/>
                  </a:lnTo>
                  <a:lnTo>
                    <a:pt x="1790" y="102"/>
                  </a:lnTo>
                  <a:lnTo>
                    <a:pt x="1731" y="79"/>
                  </a:lnTo>
                  <a:lnTo>
                    <a:pt x="1671" y="58"/>
                  </a:lnTo>
                  <a:lnTo>
                    <a:pt x="1610" y="41"/>
                  </a:lnTo>
                  <a:lnTo>
                    <a:pt x="1547" y="27"/>
                  </a:lnTo>
                  <a:lnTo>
                    <a:pt x="1484" y="15"/>
                  </a:lnTo>
                  <a:lnTo>
                    <a:pt x="1419" y="7"/>
                  </a:lnTo>
                  <a:lnTo>
                    <a:pt x="1354" y="2"/>
                  </a:lnTo>
                  <a:lnTo>
                    <a:pt x="1288" y="0"/>
                  </a:lnTo>
                  <a:lnTo>
                    <a:pt x="1223" y="2"/>
                  </a:lnTo>
                  <a:lnTo>
                    <a:pt x="1160" y="7"/>
                  </a:lnTo>
                  <a:lnTo>
                    <a:pt x="1097" y="14"/>
                  </a:lnTo>
                  <a:lnTo>
                    <a:pt x="1035" y="24"/>
                  </a:lnTo>
                  <a:lnTo>
                    <a:pt x="975" y="38"/>
                  </a:lnTo>
                  <a:lnTo>
                    <a:pt x="915" y="55"/>
                  </a:lnTo>
                  <a:lnTo>
                    <a:pt x="857" y="74"/>
                  </a:lnTo>
                  <a:lnTo>
                    <a:pt x="800" y="96"/>
                  </a:lnTo>
                  <a:lnTo>
                    <a:pt x="744" y="120"/>
                  </a:lnTo>
                  <a:lnTo>
                    <a:pt x="690" y="147"/>
                  </a:lnTo>
                  <a:lnTo>
                    <a:pt x="637" y="177"/>
                  </a:lnTo>
                  <a:lnTo>
                    <a:pt x="586" y="208"/>
                  </a:lnTo>
                  <a:lnTo>
                    <a:pt x="536" y="242"/>
                  </a:lnTo>
                  <a:lnTo>
                    <a:pt x="488" y="277"/>
                  </a:lnTo>
                  <a:lnTo>
                    <a:pt x="442" y="316"/>
                  </a:lnTo>
                  <a:lnTo>
                    <a:pt x="398" y="356"/>
                  </a:lnTo>
                  <a:lnTo>
                    <a:pt x="355" y="399"/>
                  </a:lnTo>
                  <a:lnTo>
                    <a:pt x="315" y="443"/>
                  </a:lnTo>
                  <a:lnTo>
                    <a:pt x="276" y="489"/>
                  </a:lnTo>
                  <a:lnTo>
                    <a:pt x="240" y="537"/>
                  </a:lnTo>
                  <a:lnTo>
                    <a:pt x="206" y="587"/>
                  </a:lnTo>
                  <a:lnTo>
                    <a:pt x="174" y="638"/>
                  </a:lnTo>
                  <a:lnTo>
                    <a:pt x="145" y="690"/>
                  </a:lnTo>
                  <a:lnTo>
                    <a:pt x="119" y="745"/>
                  </a:lnTo>
                  <a:lnTo>
                    <a:pt x="93" y="800"/>
                  </a:lnTo>
                  <a:lnTo>
                    <a:pt x="72" y="857"/>
                  </a:lnTo>
                  <a:lnTo>
                    <a:pt x="52" y="916"/>
                  </a:lnTo>
                  <a:lnTo>
                    <a:pt x="37" y="975"/>
                  </a:lnTo>
                  <a:lnTo>
                    <a:pt x="23" y="1035"/>
                  </a:lnTo>
                  <a:lnTo>
                    <a:pt x="12" y="1097"/>
                  </a:lnTo>
                  <a:lnTo>
                    <a:pt x="4" y="1159"/>
                  </a:lnTo>
                  <a:lnTo>
                    <a:pt x="0" y="1223"/>
                  </a:lnTo>
                  <a:lnTo>
                    <a:pt x="13" y="1171"/>
                  </a:lnTo>
                  <a:lnTo>
                    <a:pt x="28" y="1119"/>
                  </a:lnTo>
                  <a:lnTo>
                    <a:pt x="46" y="1069"/>
                  </a:lnTo>
                  <a:lnTo>
                    <a:pt x="66" y="1019"/>
                  </a:lnTo>
                  <a:lnTo>
                    <a:pt x="88" y="970"/>
                  </a:lnTo>
                  <a:lnTo>
                    <a:pt x="111" y="923"/>
                  </a:lnTo>
                  <a:lnTo>
                    <a:pt x="136" y="877"/>
                  </a:lnTo>
                  <a:lnTo>
                    <a:pt x="165" y="832"/>
                  </a:lnTo>
                  <a:lnTo>
                    <a:pt x="193" y="788"/>
                  </a:lnTo>
                  <a:lnTo>
                    <a:pt x="225" y="745"/>
                  </a:lnTo>
                  <a:lnTo>
                    <a:pt x="257" y="704"/>
                  </a:lnTo>
                  <a:lnTo>
                    <a:pt x="291" y="664"/>
                  </a:lnTo>
                  <a:lnTo>
                    <a:pt x="326" y="625"/>
                  </a:lnTo>
                  <a:lnTo>
                    <a:pt x="364" y="589"/>
                  </a:lnTo>
                  <a:lnTo>
                    <a:pt x="402" y="553"/>
                  </a:lnTo>
                  <a:lnTo>
                    <a:pt x="443" y="518"/>
                  </a:lnTo>
                  <a:lnTo>
                    <a:pt x="484" y="487"/>
                  </a:lnTo>
                  <a:lnTo>
                    <a:pt x="527" y="457"/>
                  </a:lnTo>
                  <a:lnTo>
                    <a:pt x="571" y="427"/>
                  </a:lnTo>
                  <a:lnTo>
                    <a:pt x="616" y="400"/>
                  </a:lnTo>
                  <a:lnTo>
                    <a:pt x="663" y="375"/>
                  </a:lnTo>
                  <a:lnTo>
                    <a:pt x="711" y="352"/>
                  </a:lnTo>
                  <a:lnTo>
                    <a:pt x="760" y="330"/>
                  </a:lnTo>
                  <a:lnTo>
                    <a:pt x="809" y="311"/>
                  </a:lnTo>
                  <a:lnTo>
                    <a:pt x="860" y="293"/>
                  </a:lnTo>
                  <a:lnTo>
                    <a:pt x="912" y="277"/>
                  </a:lnTo>
                  <a:lnTo>
                    <a:pt x="965" y="265"/>
                  </a:lnTo>
                  <a:lnTo>
                    <a:pt x="1018" y="253"/>
                  </a:lnTo>
                  <a:lnTo>
                    <a:pt x="1073" y="245"/>
                  </a:lnTo>
                  <a:lnTo>
                    <a:pt x="1127" y="237"/>
                  </a:lnTo>
                  <a:lnTo>
                    <a:pt x="1183" y="233"/>
                  </a:lnTo>
                  <a:lnTo>
                    <a:pt x="1240" y="232"/>
                  </a:lnTo>
                  <a:close/>
                </a:path>
              </a:pathLst>
            </a:custGeom>
            <a:solidFill>
              <a:srgbClr val="A5D1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5" name="Freeform 414"/>
            <p:cNvSpPr>
              <a:spLocks/>
            </p:cNvSpPr>
            <p:nvPr/>
          </p:nvSpPr>
          <p:spPr bwMode="auto">
            <a:xfrm>
              <a:off x="4987926" y="2724150"/>
              <a:ext cx="198438" cy="122238"/>
            </a:xfrm>
            <a:custGeom>
              <a:avLst/>
              <a:gdLst>
                <a:gd name="T0" fmla="*/ 926872927 w 2118"/>
                <a:gd name="T1" fmla="*/ 816316682 h 1304"/>
                <a:gd name="T2" fmla="*/ 1055998105 w 2118"/>
                <a:gd name="T3" fmla="*/ 799840806 h 1304"/>
                <a:gd name="T4" fmla="*/ 1177714933 w 2118"/>
                <a:gd name="T5" fmla="*/ 768540203 h 1304"/>
                <a:gd name="T6" fmla="*/ 1291205677 w 2118"/>
                <a:gd name="T7" fmla="*/ 724884755 h 1304"/>
                <a:gd name="T8" fmla="*/ 1394014127 w 2118"/>
                <a:gd name="T9" fmla="*/ 665579099 h 1304"/>
                <a:gd name="T10" fmla="*/ 1486947528 w 2118"/>
                <a:gd name="T11" fmla="*/ 593909786 h 1304"/>
                <a:gd name="T12" fmla="*/ 1565071727 w 2118"/>
                <a:gd name="T13" fmla="*/ 510711110 h 1304"/>
                <a:gd name="T14" fmla="*/ 1629221325 w 2118"/>
                <a:gd name="T15" fmla="*/ 413514313 h 1304"/>
                <a:gd name="T16" fmla="*/ 1677747357 w 2118"/>
                <a:gd name="T17" fmla="*/ 305606041 h 1304"/>
                <a:gd name="T18" fmla="*/ 1708179750 w 2118"/>
                <a:gd name="T19" fmla="*/ 185342501 h 1304"/>
                <a:gd name="T20" fmla="*/ 1719688024 w 2118"/>
                <a:gd name="T21" fmla="*/ 55193272 h 1304"/>
                <a:gd name="T22" fmla="*/ 1718871037 w 2118"/>
                <a:gd name="T23" fmla="*/ 14007032 h 1304"/>
                <a:gd name="T24" fmla="*/ 1728737842 w 2118"/>
                <a:gd name="T25" fmla="*/ 49419966 h 1304"/>
                <a:gd name="T26" fmla="*/ 1738604647 w 2118"/>
                <a:gd name="T27" fmla="*/ 125210708 h 1304"/>
                <a:gd name="T28" fmla="*/ 1741896580 w 2118"/>
                <a:gd name="T29" fmla="*/ 201809894 h 1304"/>
                <a:gd name="T30" fmla="*/ 1732029775 w 2118"/>
                <a:gd name="T31" fmla="*/ 335263181 h 1304"/>
                <a:gd name="T32" fmla="*/ 1703246347 w 2118"/>
                <a:gd name="T33" fmla="*/ 461290980 h 1304"/>
                <a:gd name="T34" fmla="*/ 1655538801 w 2118"/>
                <a:gd name="T35" fmla="*/ 579911291 h 1304"/>
                <a:gd name="T36" fmla="*/ 1593038543 w 2118"/>
                <a:gd name="T37" fmla="*/ 690289164 h 1304"/>
                <a:gd name="T38" fmla="*/ 1515730207 w 2118"/>
                <a:gd name="T39" fmla="*/ 788311442 h 1304"/>
                <a:gd name="T40" fmla="*/ 1424439025 w 2118"/>
                <a:gd name="T41" fmla="*/ 874805668 h 1304"/>
                <a:gd name="T42" fmla="*/ 1322455806 w 2118"/>
                <a:gd name="T43" fmla="*/ 948118444 h 1304"/>
                <a:gd name="T44" fmla="*/ 1209789545 w 2118"/>
                <a:gd name="T45" fmla="*/ 1004954593 h 1304"/>
                <a:gd name="T46" fmla="*/ 1088064471 w 2118"/>
                <a:gd name="T47" fmla="*/ 1046966953 h 1304"/>
                <a:gd name="T48" fmla="*/ 958948288 w 2118"/>
                <a:gd name="T49" fmla="*/ 1070024931 h 1304"/>
                <a:gd name="T50" fmla="*/ 827356410 w 2118"/>
                <a:gd name="T51" fmla="*/ 1072502687 h 1304"/>
                <a:gd name="T52" fmla="*/ 699881884 w 2118"/>
                <a:gd name="T53" fmla="*/ 1056843480 h 1304"/>
                <a:gd name="T54" fmla="*/ 578990662 w 2118"/>
                <a:gd name="T55" fmla="*/ 1023899976 h 1304"/>
                <a:gd name="T56" fmla="*/ 466315781 w 2118"/>
                <a:gd name="T57" fmla="*/ 975297266 h 1304"/>
                <a:gd name="T58" fmla="*/ 362690999 w 2118"/>
                <a:gd name="T59" fmla="*/ 911044347 h 1304"/>
                <a:gd name="T60" fmla="*/ 268107697 w 2118"/>
                <a:gd name="T61" fmla="*/ 833618977 h 1304"/>
                <a:gd name="T62" fmla="*/ 186691424 w 2118"/>
                <a:gd name="T63" fmla="*/ 743830138 h 1304"/>
                <a:gd name="T64" fmla="*/ 118433375 w 2118"/>
                <a:gd name="T65" fmla="*/ 642512497 h 1304"/>
                <a:gd name="T66" fmla="*/ 63324764 w 2118"/>
                <a:gd name="T67" fmla="*/ 532951669 h 1304"/>
                <a:gd name="T68" fmla="*/ 24675082 w 2118"/>
                <a:gd name="T69" fmla="*/ 414340357 h 1304"/>
                <a:gd name="T70" fmla="*/ 2466608 w 2118"/>
                <a:gd name="T71" fmla="*/ 289955645 h 1304"/>
                <a:gd name="T72" fmla="*/ 18916723 w 2118"/>
                <a:gd name="T73" fmla="*/ 316308986 h 1304"/>
                <a:gd name="T74" fmla="*/ 59216687 w 2118"/>
                <a:gd name="T75" fmla="*/ 411045182 h 1304"/>
                <a:gd name="T76" fmla="*/ 111024651 w 2118"/>
                <a:gd name="T77" fmla="*/ 495886946 h 1304"/>
                <a:gd name="T78" fmla="*/ 173533155 w 2118"/>
                <a:gd name="T79" fmla="*/ 570842810 h 1304"/>
                <a:gd name="T80" fmla="*/ 245907948 w 2118"/>
                <a:gd name="T81" fmla="*/ 635921771 h 1304"/>
                <a:gd name="T82" fmla="*/ 327324454 w 2118"/>
                <a:gd name="T83" fmla="*/ 691115207 h 1304"/>
                <a:gd name="T84" fmla="*/ 416965641 w 2118"/>
                <a:gd name="T85" fmla="*/ 735596699 h 1304"/>
                <a:gd name="T86" fmla="*/ 514015832 w 2118"/>
                <a:gd name="T87" fmla="*/ 771009334 h 1304"/>
                <a:gd name="T88" fmla="*/ 616815288 w 2118"/>
                <a:gd name="T89" fmla="*/ 796545631 h 1304"/>
                <a:gd name="T90" fmla="*/ 725381998 w 2118"/>
                <a:gd name="T91" fmla="*/ 811378419 h 1304"/>
                <a:gd name="T92" fmla="*/ 838048447 w 2118"/>
                <a:gd name="T93" fmla="*/ 817968769 h 13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118"/>
                <a:gd name="T142" fmla="*/ 0 h 1304"/>
                <a:gd name="T143" fmla="*/ 2118 w 2118"/>
                <a:gd name="T144" fmla="*/ 1304 h 13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118" h="1304">
                  <a:moveTo>
                    <a:pt x="1019" y="993"/>
                  </a:moveTo>
                  <a:lnTo>
                    <a:pt x="1073" y="993"/>
                  </a:lnTo>
                  <a:lnTo>
                    <a:pt x="1127" y="991"/>
                  </a:lnTo>
                  <a:lnTo>
                    <a:pt x="1180" y="985"/>
                  </a:lnTo>
                  <a:lnTo>
                    <a:pt x="1232" y="979"/>
                  </a:lnTo>
                  <a:lnTo>
                    <a:pt x="1284" y="971"/>
                  </a:lnTo>
                  <a:lnTo>
                    <a:pt x="1334" y="960"/>
                  </a:lnTo>
                  <a:lnTo>
                    <a:pt x="1384" y="948"/>
                  </a:lnTo>
                  <a:lnTo>
                    <a:pt x="1432" y="933"/>
                  </a:lnTo>
                  <a:lnTo>
                    <a:pt x="1479" y="917"/>
                  </a:lnTo>
                  <a:lnTo>
                    <a:pt x="1525" y="900"/>
                  </a:lnTo>
                  <a:lnTo>
                    <a:pt x="1570" y="880"/>
                  </a:lnTo>
                  <a:lnTo>
                    <a:pt x="1613" y="858"/>
                  </a:lnTo>
                  <a:lnTo>
                    <a:pt x="1655" y="833"/>
                  </a:lnTo>
                  <a:lnTo>
                    <a:pt x="1695" y="808"/>
                  </a:lnTo>
                  <a:lnTo>
                    <a:pt x="1734" y="781"/>
                  </a:lnTo>
                  <a:lnTo>
                    <a:pt x="1772" y="752"/>
                  </a:lnTo>
                  <a:lnTo>
                    <a:pt x="1808" y="721"/>
                  </a:lnTo>
                  <a:lnTo>
                    <a:pt x="1841" y="689"/>
                  </a:lnTo>
                  <a:lnTo>
                    <a:pt x="1873" y="655"/>
                  </a:lnTo>
                  <a:lnTo>
                    <a:pt x="1903" y="620"/>
                  </a:lnTo>
                  <a:lnTo>
                    <a:pt x="1932" y="582"/>
                  </a:lnTo>
                  <a:lnTo>
                    <a:pt x="1957" y="543"/>
                  </a:lnTo>
                  <a:lnTo>
                    <a:pt x="1981" y="502"/>
                  </a:lnTo>
                  <a:lnTo>
                    <a:pt x="2003" y="460"/>
                  </a:lnTo>
                  <a:lnTo>
                    <a:pt x="2023" y="416"/>
                  </a:lnTo>
                  <a:lnTo>
                    <a:pt x="2040" y="371"/>
                  </a:lnTo>
                  <a:lnTo>
                    <a:pt x="2054" y="324"/>
                  </a:lnTo>
                  <a:lnTo>
                    <a:pt x="2067" y="276"/>
                  </a:lnTo>
                  <a:lnTo>
                    <a:pt x="2077" y="225"/>
                  </a:lnTo>
                  <a:lnTo>
                    <a:pt x="2085" y="174"/>
                  </a:lnTo>
                  <a:lnTo>
                    <a:pt x="2089" y="121"/>
                  </a:lnTo>
                  <a:lnTo>
                    <a:pt x="2091" y="67"/>
                  </a:lnTo>
                  <a:lnTo>
                    <a:pt x="2091" y="50"/>
                  </a:lnTo>
                  <a:lnTo>
                    <a:pt x="2091" y="33"/>
                  </a:lnTo>
                  <a:lnTo>
                    <a:pt x="2090" y="17"/>
                  </a:lnTo>
                  <a:lnTo>
                    <a:pt x="2090" y="0"/>
                  </a:lnTo>
                  <a:lnTo>
                    <a:pt x="2096" y="30"/>
                  </a:lnTo>
                  <a:lnTo>
                    <a:pt x="2102" y="60"/>
                  </a:lnTo>
                  <a:lnTo>
                    <a:pt x="2107" y="90"/>
                  </a:lnTo>
                  <a:lnTo>
                    <a:pt x="2111" y="120"/>
                  </a:lnTo>
                  <a:lnTo>
                    <a:pt x="2114" y="152"/>
                  </a:lnTo>
                  <a:lnTo>
                    <a:pt x="2116" y="182"/>
                  </a:lnTo>
                  <a:lnTo>
                    <a:pt x="2118" y="214"/>
                  </a:lnTo>
                  <a:lnTo>
                    <a:pt x="2118" y="245"/>
                  </a:lnTo>
                  <a:lnTo>
                    <a:pt x="2117" y="300"/>
                  </a:lnTo>
                  <a:lnTo>
                    <a:pt x="2113" y="353"/>
                  </a:lnTo>
                  <a:lnTo>
                    <a:pt x="2106" y="407"/>
                  </a:lnTo>
                  <a:lnTo>
                    <a:pt x="2096" y="459"/>
                  </a:lnTo>
                  <a:lnTo>
                    <a:pt x="2085" y="509"/>
                  </a:lnTo>
                  <a:lnTo>
                    <a:pt x="2071" y="560"/>
                  </a:lnTo>
                  <a:lnTo>
                    <a:pt x="2054" y="609"/>
                  </a:lnTo>
                  <a:lnTo>
                    <a:pt x="2035" y="657"/>
                  </a:lnTo>
                  <a:lnTo>
                    <a:pt x="2013" y="704"/>
                  </a:lnTo>
                  <a:lnTo>
                    <a:pt x="1990" y="750"/>
                  </a:lnTo>
                  <a:lnTo>
                    <a:pt x="1965" y="795"/>
                  </a:lnTo>
                  <a:lnTo>
                    <a:pt x="1937" y="838"/>
                  </a:lnTo>
                  <a:lnTo>
                    <a:pt x="1907" y="879"/>
                  </a:lnTo>
                  <a:lnTo>
                    <a:pt x="1876" y="918"/>
                  </a:lnTo>
                  <a:lnTo>
                    <a:pt x="1843" y="957"/>
                  </a:lnTo>
                  <a:lnTo>
                    <a:pt x="1808" y="994"/>
                  </a:lnTo>
                  <a:lnTo>
                    <a:pt x="1771" y="1028"/>
                  </a:lnTo>
                  <a:lnTo>
                    <a:pt x="1732" y="1062"/>
                  </a:lnTo>
                  <a:lnTo>
                    <a:pt x="1692" y="1094"/>
                  </a:lnTo>
                  <a:lnTo>
                    <a:pt x="1651" y="1123"/>
                  </a:lnTo>
                  <a:lnTo>
                    <a:pt x="1608" y="1151"/>
                  </a:lnTo>
                  <a:lnTo>
                    <a:pt x="1563" y="1176"/>
                  </a:lnTo>
                  <a:lnTo>
                    <a:pt x="1518" y="1199"/>
                  </a:lnTo>
                  <a:lnTo>
                    <a:pt x="1471" y="1220"/>
                  </a:lnTo>
                  <a:lnTo>
                    <a:pt x="1422" y="1239"/>
                  </a:lnTo>
                  <a:lnTo>
                    <a:pt x="1373" y="1256"/>
                  </a:lnTo>
                  <a:lnTo>
                    <a:pt x="1323" y="1271"/>
                  </a:lnTo>
                  <a:lnTo>
                    <a:pt x="1272" y="1282"/>
                  </a:lnTo>
                  <a:lnTo>
                    <a:pt x="1220" y="1292"/>
                  </a:lnTo>
                  <a:lnTo>
                    <a:pt x="1166" y="1299"/>
                  </a:lnTo>
                  <a:lnTo>
                    <a:pt x="1113" y="1302"/>
                  </a:lnTo>
                  <a:lnTo>
                    <a:pt x="1058" y="1304"/>
                  </a:lnTo>
                  <a:lnTo>
                    <a:pt x="1006" y="1302"/>
                  </a:lnTo>
                  <a:lnTo>
                    <a:pt x="953" y="1299"/>
                  </a:lnTo>
                  <a:lnTo>
                    <a:pt x="902" y="1293"/>
                  </a:lnTo>
                  <a:lnTo>
                    <a:pt x="851" y="1283"/>
                  </a:lnTo>
                  <a:lnTo>
                    <a:pt x="801" y="1273"/>
                  </a:lnTo>
                  <a:lnTo>
                    <a:pt x="753" y="1259"/>
                  </a:lnTo>
                  <a:lnTo>
                    <a:pt x="704" y="1243"/>
                  </a:lnTo>
                  <a:lnTo>
                    <a:pt x="657" y="1226"/>
                  </a:lnTo>
                  <a:lnTo>
                    <a:pt x="612" y="1206"/>
                  </a:lnTo>
                  <a:lnTo>
                    <a:pt x="567" y="1184"/>
                  </a:lnTo>
                  <a:lnTo>
                    <a:pt x="524" y="1160"/>
                  </a:lnTo>
                  <a:lnTo>
                    <a:pt x="482" y="1133"/>
                  </a:lnTo>
                  <a:lnTo>
                    <a:pt x="441" y="1106"/>
                  </a:lnTo>
                  <a:lnTo>
                    <a:pt x="401" y="1076"/>
                  </a:lnTo>
                  <a:lnTo>
                    <a:pt x="363" y="1044"/>
                  </a:lnTo>
                  <a:lnTo>
                    <a:pt x="326" y="1012"/>
                  </a:lnTo>
                  <a:lnTo>
                    <a:pt x="292" y="977"/>
                  </a:lnTo>
                  <a:lnTo>
                    <a:pt x="258" y="940"/>
                  </a:lnTo>
                  <a:lnTo>
                    <a:pt x="227" y="903"/>
                  </a:lnTo>
                  <a:lnTo>
                    <a:pt x="197" y="863"/>
                  </a:lnTo>
                  <a:lnTo>
                    <a:pt x="169" y="823"/>
                  </a:lnTo>
                  <a:lnTo>
                    <a:pt x="144" y="780"/>
                  </a:lnTo>
                  <a:lnTo>
                    <a:pt x="120" y="737"/>
                  </a:lnTo>
                  <a:lnTo>
                    <a:pt x="98" y="693"/>
                  </a:lnTo>
                  <a:lnTo>
                    <a:pt x="77" y="647"/>
                  </a:lnTo>
                  <a:lnTo>
                    <a:pt x="59" y="600"/>
                  </a:lnTo>
                  <a:lnTo>
                    <a:pt x="43" y="552"/>
                  </a:lnTo>
                  <a:lnTo>
                    <a:pt x="30" y="503"/>
                  </a:lnTo>
                  <a:lnTo>
                    <a:pt x="19" y="454"/>
                  </a:lnTo>
                  <a:lnTo>
                    <a:pt x="9" y="403"/>
                  </a:lnTo>
                  <a:lnTo>
                    <a:pt x="3" y="352"/>
                  </a:lnTo>
                  <a:lnTo>
                    <a:pt x="0" y="300"/>
                  </a:lnTo>
                  <a:lnTo>
                    <a:pt x="10" y="343"/>
                  </a:lnTo>
                  <a:lnTo>
                    <a:pt x="23" y="384"/>
                  </a:lnTo>
                  <a:lnTo>
                    <a:pt x="38" y="423"/>
                  </a:lnTo>
                  <a:lnTo>
                    <a:pt x="55" y="462"/>
                  </a:lnTo>
                  <a:lnTo>
                    <a:pt x="72" y="499"/>
                  </a:lnTo>
                  <a:lnTo>
                    <a:pt x="91" y="535"/>
                  </a:lnTo>
                  <a:lnTo>
                    <a:pt x="112" y="569"/>
                  </a:lnTo>
                  <a:lnTo>
                    <a:pt x="135" y="602"/>
                  </a:lnTo>
                  <a:lnTo>
                    <a:pt x="160" y="634"/>
                  </a:lnTo>
                  <a:lnTo>
                    <a:pt x="185" y="664"/>
                  </a:lnTo>
                  <a:lnTo>
                    <a:pt x="211" y="693"/>
                  </a:lnTo>
                  <a:lnTo>
                    <a:pt x="239" y="720"/>
                  </a:lnTo>
                  <a:lnTo>
                    <a:pt x="269" y="746"/>
                  </a:lnTo>
                  <a:lnTo>
                    <a:pt x="299" y="772"/>
                  </a:lnTo>
                  <a:lnTo>
                    <a:pt x="331" y="796"/>
                  </a:lnTo>
                  <a:lnTo>
                    <a:pt x="364" y="818"/>
                  </a:lnTo>
                  <a:lnTo>
                    <a:pt x="398" y="839"/>
                  </a:lnTo>
                  <a:lnTo>
                    <a:pt x="434" y="858"/>
                  </a:lnTo>
                  <a:lnTo>
                    <a:pt x="469" y="876"/>
                  </a:lnTo>
                  <a:lnTo>
                    <a:pt x="507" y="893"/>
                  </a:lnTo>
                  <a:lnTo>
                    <a:pt x="545" y="909"/>
                  </a:lnTo>
                  <a:lnTo>
                    <a:pt x="585" y="923"/>
                  </a:lnTo>
                  <a:lnTo>
                    <a:pt x="625" y="936"/>
                  </a:lnTo>
                  <a:lnTo>
                    <a:pt x="666" y="948"/>
                  </a:lnTo>
                  <a:lnTo>
                    <a:pt x="706" y="957"/>
                  </a:lnTo>
                  <a:lnTo>
                    <a:pt x="750" y="967"/>
                  </a:lnTo>
                  <a:lnTo>
                    <a:pt x="793" y="974"/>
                  </a:lnTo>
                  <a:lnTo>
                    <a:pt x="837" y="980"/>
                  </a:lnTo>
                  <a:lnTo>
                    <a:pt x="882" y="985"/>
                  </a:lnTo>
                  <a:lnTo>
                    <a:pt x="927" y="990"/>
                  </a:lnTo>
                  <a:lnTo>
                    <a:pt x="972" y="992"/>
                  </a:lnTo>
                  <a:lnTo>
                    <a:pt x="1019" y="993"/>
                  </a:lnTo>
                  <a:close/>
                </a:path>
              </a:pathLst>
            </a:custGeom>
            <a:solidFill>
              <a:srgbClr val="0095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6" name="Freeform 415"/>
            <p:cNvSpPr>
              <a:spLocks/>
            </p:cNvSpPr>
            <p:nvPr/>
          </p:nvSpPr>
          <p:spPr bwMode="auto">
            <a:xfrm>
              <a:off x="4992688" y="2711450"/>
              <a:ext cx="46038" cy="46038"/>
            </a:xfrm>
            <a:custGeom>
              <a:avLst/>
              <a:gdLst>
                <a:gd name="T0" fmla="*/ 403923059 w 491"/>
                <a:gd name="T1" fmla="*/ 223395542 h 491"/>
                <a:gd name="T2" fmla="*/ 398155840 w 491"/>
                <a:gd name="T3" fmla="*/ 253893694 h 491"/>
                <a:gd name="T4" fmla="*/ 389082794 w 491"/>
                <a:gd name="T5" fmla="*/ 281095112 h 491"/>
                <a:gd name="T6" fmla="*/ 375077681 w 491"/>
                <a:gd name="T7" fmla="*/ 308305345 h 491"/>
                <a:gd name="T8" fmla="*/ 358584642 w 491"/>
                <a:gd name="T9" fmla="*/ 331383411 h 491"/>
                <a:gd name="T10" fmla="*/ 338803497 w 491"/>
                <a:gd name="T11" fmla="*/ 352817235 h 491"/>
                <a:gd name="T12" fmla="*/ 315725431 w 491"/>
                <a:gd name="T13" fmla="*/ 370128082 h 491"/>
                <a:gd name="T14" fmla="*/ 290168065 w 491"/>
                <a:gd name="T15" fmla="*/ 384968254 h 491"/>
                <a:gd name="T16" fmla="*/ 262966647 w 491"/>
                <a:gd name="T17" fmla="*/ 396502973 h 491"/>
                <a:gd name="T18" fmla="*/ 233286115 w 491"/>
                <a:gd name="T19" fmla="*/ 403096814 h 491"/>
                <a:gd name="T20" fmla="*/ 201961530 w 491"/>
                <a:gd name="T21" fmla="*/ 404749680 h 491"/>
                <a:gd name="T22" fmla="*/ 171463425 w 491"/>
                <a:gd name="T23" fmla="*/ 403096814 h 491"/>
                <a:gd name="T24" fmla="*/ 142609233 w 491"/>
                <a:gd name="T25" fmla="*/ 396502973 h 491"/>
                <a:gd name="T26" fmla="*/ 114581474 w 491"/>
                <a:gd name="T27" fmla="*/ 384968254 h 491"/>
                <a:gd name="T28" fmla="*/ 89024179 w 491"/>
                <a:gd name="T29" fmla="*/ 370128082 h 491"/>
                <a:gd name="T30" fmla="*/ 65946113 w 491"/>
                <a:gd name="T31" fmla="*/ 352817235 h 491"/>
                <a:gd name="T32" fmla="*/ 46164863 w 491"/>
                <a:gd name="T33" fmla="*/ 331383411 h 491"/>
                <a:gd name="T34" fmla="*/ 28854204 w 491"/>
                <a:gd name="T35" fmla="*/ 308305345 h 491"/>
                <a:gd name="T36" fmla="*/ 15666705 w 491"/>
                <a:gd name="T37" fmla="*/ 281095112 h 491"/>
                <a:gd name="T38" fmla="*/ 5767314 w 491"/>
                <a:gd name="T39" fmla="*/ 253893694 h 491"/>
                <a:gd name="T40" fmla="*/ 826434 w 491"/>
                <a:gd name="T41" fmla="*/ 223395542 h 491"/>
                <a:gd name="T42" fmla="*/ 0 w 491"/>
                <a:gd name="T43" fmla="*/ 192071004 h 491"/>
                <a:gd name="T44" fmla="*/ 4123261 w 491"/>
                <a:gd name="T45" fmla="*/ 162390378 h 491"/>
                <a:gd name="T46" fmla="*/ 11543443 w 491"/>
                <a:gd name="T47" fmla="*/ 133545000 h 491"/>
                <a:gd name="T48" fmla="*/ 23904505 w 491"/>
                <a:gd name="T49" fmla="*/ 106343675 h 491"/>
                <a:gd name="T50" fmla="*/ 40388830 w 491"/>
                <a:gd name="T51" fmla="*/ 81612813 h 491"/>
                <a:gd name="T52" fmla="*/ 59352367 w 491"/>
                <a:gd name="T53" fmla="*/ 60178801 h 491"/>
                <a:gd name="T54" fmla="*/ 80786379 w 491"/>
                <a:gd name="T55" fmla="*/ 41215263 h 491"/>
                <a:gd name="T56" fmla="*/ 106343675 w 491"/>
                <a:gd name="T57" fmla="*/ 25557284 h 491"/>
                <a:gd name="T58" fmla="*/ 132718660 w 491"/>
                <a:gd name="T59" fmla="*/ 13187499 h 491"/>
                <a:gd name="T60" fmla="*/ 161572759 w 491"/>
                <a:gd name="T61" fmla="*/ 4949695 h 491"/>
                <a:gd name="T62" fmla="*/ 192071004 w 491"/>
                <a:gd name="T63" fmla="*/ 826434 h 491"/>
                <a:gd name="T64" fmla="*/ 222569109 w 491"/>
                <a:gd name="T65" fmla="*/ 2470487 h 491"/>
                <a:gd name="T66" fmla="*/ 253067448 w 491"/>
                <a:gd name="T67" fmla="*/ 7420183 h 491"/>
                <a:gd name="T68" fmla="*/ 281095112 w 491"/>
                <a:gd name="T69" fmla="*/ 16484325 h 491"/>
                <a:gd name="T70" fmla="*/ 307478912 w 491"/>
                <a:gd name="T71" fmla="*/ 29671824 h 491"/>
                <a:gd name="T72" fmla="*/ 331383411 w 491"/>
                <a:gd name="T73" fmla="*/ 46991296 h 491"/>
                <a:gd name="T74" fmla="*/ 351990989 w 491"/>
                <a:gd name="T75" fmla="*/ 66772547 h 491"/>
                <a:gd name="T76" fmla="*/ 370128082 w 491"/>
                <a:gd name="T77" fmla="*/ 89850612 h 491"/>
                <a:gd name="T78" fmla="*/ 384968254 w 491"/>
                <a:gd name="T79" fmla="*/ 115407908 h 491"/>
                <a:gd name="T80" fmla="*/ 395685354 w 491"/>
                <a:gd name="T81" fmla="*/ 142609233 h 491"/>
                <a:gd name="T82" fmla="*/ 403096814 w 491"/>
                <a:gd name="T83" fmla="*/ 172289765 h 491"/>
                <a:gd name="T84" fmla="*/ 404749680 w 491"/>
                <a:gd name="T85" fmla="*/ 202787963 h 49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1"/>
                <a:gd name="T130" fmla="*/ 0 h 491"/>
                <a:gd name="T131" fmla="*/ 491 w 491"/>
                <a:gd name="T132" fmla="*/ 491 h 49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1" h="491">
                  <a:moveTo>
                    <a:pt x="491" y="246"/>
                  </a:moveTo>
                  <a:lnTo>
                    <a:pt x="491" y="258"/>
                  </a:lnTo>
                  <a:lnTo>
                    <a:pt x="490" y="271"/>
                  </a:lnTo>
                  <a:lnTo>
                    <a:pt x="489" y="284"/>
                  </a:lnTo>
                  <a:lnTo>
                    <a:pt x="486" y="296"/>
                  </a:lnTo>
                  <a:lnTo>
                    <a:pt x="483" y="308"/>
                  </a:lnTo>
                  <a:lnTo>
                    <a:pt x="480" y="319"/>
                  </a:lnTo>
                  <a:lnTo>
                    <a:pt x="476" y="331"/>
                  </a:lnTo>
                  <a:lnTo>
                    <a:pt x="472" y="341"/>
                  </a:lnTo>
                  <a:lnTo>
                    <a:pt x="467" y="353"/>
                  </a:lnTo>
                  <a:lnTo>
                    <a:pt x="461" y="363"/>
                  </a:lnTo>
                  <a:lnTo>
                    <a:pt x="455" y="374"/>
                  </a:lnTo>
                  <a:lnTo>
                    <a:pt x="449" y="383"/>
                  </a:lnTo>
                  <a:lnTo>
                    <a:pt x="443" y="393"/>
                  </a:lnTo>
                  <a:lnTo>
                    <a:pt x="435" y="402"/>
                  </a:lnTo>
                  <a:lnTo>
                    <a:pt x="427" y="411"/>
                  </a:lnTo>
                  <a:lnTo>
                    <a:pt x="419" y="420"/>
                  </a:lnTo>
                  <a:lnTo>
                    <a:pt x="411" y="428"/>
                  </a:lnTo>
                  <a:lnTo>
                    <a:pt x="402" y="436"/>
                  </a:lnTo>
                  <a:lnTo>
                    <a:pt x="392" y="443"/>
                  </a:lnTo>
                  <a:lnTo>
                    <a:pt x="383" y="449"/>
                  </a:lnTo>
                  <a:lnTo>
                    <a:pt x="373" y="457"/>
                  </a:lnTo>
                  <a:lnTo>
                    <a:pt x="363" y="462"/>
                  </a:lnTo>
                  <a:lnTo>
                    <a:pt x="352" y="467"/>
                  </a:lnTo>
                  <a:lnTo>
                    <a:pt x="341" y="472"/>
                  </a:lnTo>
                  <a:lnTo>
                    <a:pt x="330" y="477"/>
                  </a:lnTo>
                  <a:lnTo>
                    <a:pt x="319" y="481"/>
                  </a:lnTo>
                  <a:lnTo>
                    <a:pt x="307" y="484"/>
                  </a:lnTo>
                  <a:lnTo>
                    <a:pt x="295" y="487"/>
                  </a:lnTo>
                  <a:lnTo>
                    <a:pt x="283" y="489"/>
                  </a:lnTo>
                  <a:lnTo>
                    <a:pt x="270" y="490"/>
                  </a:lnTo>
                  <a:lnTo>
                    <a:pt x="258" y="491"/>
                  </a:lnTo>
                  <a:lnTo>
                    <a:pt x="245" y="491"/>
                  </a:lnTo>
                  <a:lnTo>
                    <a:pt x="233" y="491"/>
                  </a:lnTo>
                  <a:lnTo>
                    <a:pt x="220" y="490"/>
                  </a:lnTo>
                  <a:lnTo>
                    <a:pt x="208" y="489"/>
                  </a:lnTo>
                  <a:lnTo>
                    <a:pt x="196" y="487"/>
                  </a:lnTo>
                  <a:lnTo>
                    <a:pt x="184" y="484"/>
                  </a:lnTo>
                  <a:lnTo>
                    <a:pt x="173" y="481"/>
                  </a:lnTo>
                  <a:lnTo>
                    <a:pt x="161" y="477"/>
                  </a:lnTo>
                  <a:lnTo>
                    <a:pt x="150" y="472"/>
                  </a:lnTo>
                  <a:lnTo>
                    <a:pt x="139" y="467"/>
                  </a:lnTo>
                  <a:lnTo>
                    <a:pt x="129" y="462"/>
                  </a:lnTo>
                  <a:lnTo>
                    <a:pt x="118" y="457"/>
                  </a:lnTo>
                  <a:lnTo>
                    <a:pt x="108" y="449"/>
                  </a:lnTo>
                  <a:lnTo>
                    <a:pt x="98" y="443"/>
                  </a:lnTo>
                  <a:lnTo>
                    <a:pt x="89" y="436"/>
                  </a:lnTo>
                  <a:lnTo>
                    <a:pt x="80" y="428"/>
                  </a:lnTo>
                  <a:lnTo>
                    <a:pt x="72" y="420"/>
                  </a:lnTo>
                  <a:lnTo>
                    <a:pt x="64" y="411"/>
                  </a:lnTo>
                  <a:lnTo>
                    <a:pt x="56" y="402"/>
                  </a:lnTo>
                  <a:lnTo>
                    <a:pt x="49" y="393"/>
                  </a:lnTo>
                  <a:lnTo>
                    <a:pt x="42" y="383"/>
                  </a:lnTo>
                  <a:lnTo>
                    <a:pt x="35" y="374"/>
                  </a:lnTo>
                  <a:lnTo>
                    <a:pt x="29" y="363"/>
                  </a:lnTo>
                  <a:lnTo>
                    <a:pt x="24" y="353"/>
                  </a:lnTo>
                  <a:lnTo>
                    <a:pt x="19" y="341"/>
                  </a:lnTo>
                  <a:lnTo>
                    <a:pt x="14" y="331"/>
                  </a:lnTo>
                  <a:lnTo>
                    <a:pt x="11" y="319"/>
                  </a:lnTo>
                  <a:lnTo>
                    <a:pt x="7" y="308"/>
                  </a:lnTo>
                  <a:lnTo>
                    <a:pt x="5" y="296"/>
                  </a:lnTo>
                  <a:lnTo>
                    <a:pt x="3" y="284"/>
                  </a:lnTo>
                  <a:lnTo>
                    <a:pt x="1" y="271"/>
                  </a:lnTo>
                  <a:lnTo>
                    <a:pt x="0" y="258"/>
                  </a:lnTo>
                  <a:lnTo>
                    <a:pt x="0" y="246"/>
                  </a:lnTo>
                  <a:lnTo>
                    <a:pt x="0" y="233"/>
                  </a:lnTo>
                  <a:lnTo>
                    <a:pt x="1" y="221"/>
                  </a:lnTo>
                  <a:lnTo>
                    <a:pt x="3" y="209"/>
                  </a:lnTo>
                  <a:lnTo>
                    <a:pt x="5" y="197"/>
                  </a:lnTo>
                  <a:lnTo>
                    <a:pt x="7" y="185"/>
                  </a:lnTo>
                  <a:lnTo>
                    <a:pt x="11" y="173"/>
                  </a:lnTo>
                  <a:lnTo>
                    <a:pt x="14" y="162"/>
                  </a:lnTo>
                  <a:lnTo>
                    <a:pt x="19" y="150"/>
                  </a:lnTo>
                  <a:lnTo>
                    <a:pt x="24" y="140"/>
                  </a:lnTo>
                  <a:lnTo>
                    <a:pt x="29" y="129"/>
                  </a:lnTo>
                  <a:lnTo>
                    <a:pt x="35" y="119"/>
                  </a:lnTo>
                  <a:lnTo>
                    <a:pt x="42" y="109"/>
                  </a:lnTo>
                  <a:lnTo>
                    <a:pt x="49" y="99"/>
                  </a:lnTo>
                  <a:lnTo>
                    <a:pt x="56" y="91"/>
                  </a:lnTo>
                  <a:lnTo>
                    <a:pt x="64" y="81"/>
                  </a:lnTo>
                  <a:lnTo>
                    <a:pt x="72" y="73"/>
                  </a:lnTo>
                  <a:lnTo>
                    <a:pt x="80" y="64"/>
                  </a:lnTo>
                  <a:lnTo>
                    <a:pt x="89" y="57"/>
                  </a:lnTo>
                  <a:lnTo>
                    <a:pt x="98" y="50"/>
                  </a:lnTo>
                  <a:lnTo>
                    <a:pt x="108" y="42"/>
                  </a:lnTo>
                  <a:lnTo>
                    <a:pt x="118" y="36"/>
                  </a:lnTo>
                  <a:lnTo>
                    <a:pt x="129" y="31"/>
                  </a:lnTo>
                  <a:lnTo>
                    <a:pt x="139" y="25"/>
                  </a:lnTo>
                  <a:lnTo>
                    <a:pt x="150" y="20"/>
                  </a:lnTo>
                  <a:lnTo>
                    <a:pt x="161" y="16"/>
                  </a:lnTo>
                  <a:lnTo>
                    <a:pt x="173" y="12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0" y="3"/>
                  </a:lnTo>
                  <a:lnTo>
                    <a:pt x="233" y="1"/>
                  </a:lnTo>
                  <a:lnTo>
                    <a:pt x="245" y="0"/>
                  </a:lnTo>
                  <a:lnTo>
                    <a:pt x="258" y="1"/>
                  </a:lnTo>
                  <a:lnTo>
                    <a:pt x="270" y="3"/>
                  </a:lnTo>
                  <a:lnTo>
                    <a:pt x="283" y="4"/>
                  </a:lnTo>
                  <a:lnTo>
                    <a:pt x="295" y="6"/>
                  </a:lnTo>
                  <a:lnTo>
                    <a:pt x="307" y="9"/>
                  </a:lnTo>
                  <a:lnTo>
                    <a:pt x="319" y="12"/>
                  </a:lnTo>
                  <a:lnTo>
                    <a:pt x="330" y="16"/>
                  </a:lnTo>
                  <a:lnTo>
                    <a:pt x="341" y="20"/>
                  </a:lnTo>
                  <a:lnTo>
                    <a:pt x="352" y="25"/>
                  </a:lnTo>
                  <a:lnTo>
                    <a:pt x="363" y="31"/>
                  </a:lnTo>
                  <a:lnTo>
                    <a:pt x="373" y="36"/>
                  </a:lnTo>
                  <a:lnTo>
                    <a:pt x="383" y="42"/>
                  </a:lnTo>
                  <a:lnTo>
                    <a:pt x="392" y="50"/>
                  </a:lnTo>
                  <a:lnTo>
                    <a:pt x="402" y="57"/>
                  </a:lnTo>
                  <a:lnTo>
                    <a:pt x="411" y="64"/>
                  </a:lnTo>
                  <a:lnTo>
                    <a:pt x="419" y="73"/>
                  </a:lnTo>
                  <a:lnTo>
                    <a:pt x="427" y="81"/>
                  </a:lnTo>
                  <a:lnTo>
                    <a:pt x="435" y="91"/>
                  </a:lnTo>
                  <a:lnTo>
                    <a:pt x="443" y="99"/>
                  </a:lnTo>
                  <a:lnTo>
                    <a:pt x="449" y="109"/>
                  </a:lnTo>
                  <a:lnTo>
                    <a:pt x="455" y="119"/>
                  </a:lnTo>
                  <a:lnTo>
                    <a:pt x="461" y="129"/>
                  </a:lnTo>
                  <a:lnTo>
                    <a:pt x="467" y="140"/>
                  </a:lnTo>
                  <a:lnTo>
                    <a:pt x="472" y="150"/>
                  </a:lnTo>
                  <a:lnTo>
                    <a:pt x="476" y="162"/>
                  </a:lnTo>
                  <a:lnTo>
                    <a:pt x="480" y="173"/>
                  </a:lnTo>
                  <a:lnTo>
                    <a:pt x="483" y="185"/>
                  </a:lnTo>
                  <a:lnTo>
                    <a:pt x="486" y="197"/>
                  </a:lnTo>
                  <a:lnTo>
                    <a:pt x="489" y="209"/>
                  </a:lnTo>
                  <a:lnTo>
                    <a:pt x="490" y="221"/>
                  </a:lnTo>
                  <a:lnTo>
                    <a:pt x="491" y="233"/>
                  </a:lnTo>
                  <a:lnTo>
                    <a:pt x="491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7" name="Freeform 416"/>
            <p:cNvSpPr>
              <a:spLocks/>
            </p:cNvSpPr>
            <p:nvPr/>
          </p:nvSpPr>
          <p:spPr bwMode="auto">
            <a:xfrm>
              <a:off x="4979988" y="2906713"/>
              <a:ext cx="106363" cy="106363"/>
            </a:xfrm>
            <a:custGeom>
              <a:avLst/>
              <a:gdLst>
                <a:gd name="T0" fmla="*/ 294892595 w 1142"/>
                <a:gd name="T1" fmla="*/ 30128743 h 1139"/>
                <a:gd name="T2" fmla="*/ 361140324 w 1142"/>
                <a:gd name="T3" fmla="*/ 10586525 h 1139"/>
                <a:gd name="T4" fmla="*/ 428203657 w 1142"/>
                <a:gd name="T5" fmla="*/ 811030 h 1139"/>
                <a:gd name="T6" fmla="*/ 495258142 w 1142"/>
                <a:gd name="T7" fmla="*/ 811030 h 1139"/>
                <a:gd name="T8" fmla="*/ 561514625 w 1142"/>
                <a:gd name="T9" fmla="*/ 10586525 h 1139"/>
                <a:gd name="T10" fmla="*/ 624526945 w 1142"/>
                <a:gd name="T11" fmla="*/ 29317807 h 1139"/>
                <a:gd name="T12" fmla="*/ 685127378 w 1142"/>
                <a:gd name="T13" fmla="*/ 57815900 h 1139"/>
                <a:gd name="T14" fmla="*/ 740870508 w 1142"/>
                <a:gd name="T15" fmla="*/ 94458731 h 1139"/>
                <a:gd name="T16" fmla="*/ 790965969 w 1142"/>
                <a:gd name="T17" fmla="*/ 140066144 h 1139"/>
                <a:gd name="T18" fmla="*/ 835396998 w 1142"/>
                <a:gd name="T19" fmla="*/ 192998662 h 1139"/>
                <a:gd name="T20" fmla="*/ 872559581 w 1142"/>
                <a:gd name="T21" fmla="*/ 253256171 h 1139"/>
                <a:gd name="T22" fmla="*/ 900031400 w 1142"/>
                <a:gd name="T23" fmla="*/ 318405955 h 1139"/>
                <a:gd name="T24" fmla="*/ 915385665 w 1142"/>
                <a:gd name="T25" fmla="*/ 385988547 h 1139"/>
                <a:gd name="T26" fmla="*/ 922654856 w 1142"/>
                <a:gd name="T27" fmla="*/ 452768700 h 1139"/>
                <a:gd name="T28" fmla="*/ 919419634 w 1142"/>
                <a:gd name="T29" fmla="*/ 520360257 h 1139"/>
                <a:gd name="T30" fmla="*/ 906494393 w 1142"/>
                <a:gd name="T31" fmla="*/ 586320977 h 1139"/>
                <a:gd name="T32" fmla="*/ 884686075 w 1142"/>
                <a:gd name="T33" fmla="*/ 649831334 h 1139"/>
                <a:gd name="T34" fmla="*/ 853171347 w 1142"/>
                <a:gd name="T35" fmla="*/ 708466737 h 1139"/>
                <a:gd name="T36" fmla="*/ 813580484 w 1142"/>
                <a:gd name="T37" fmla="*/ 763029905 h 1139"/>
                <a:gd name="T38" fmla="*/ 766720617 w 1142"/>
                <a:gd name="T39" fmla="*/ 811890189 h 1139"/>
                <a:gd name="T40" fmla="*/ 710977861 w 1142"/>
                <a:gd name="T41" fmla="*/ 853416378 h 1139"/>
                <a:gd name="T42" fmla="*/ 648763542 w 1142"/>
                <a:gd name="T43" fmla="*/ 887617624 h 1139"/>
                <a:gd name="T44" fmla="*/ 583322570 w 1142"/>
                <a:gd name="T45" fmla="*/ 912051782 h 1139"/>
                <a:gd name="T46" fmla="*/ 516268085 w 1142"/>
                <a:gd name="T47" fmla="*/ 924260269 h 1139"/>
                <a:gd name="T48" fmla="*/ 449204659 w 1142"/>
                <a:gd name="T49" fmla="*/ 927521942 h 1139"/>
                <a:gd name="T50" fmla="*/ 382957024 w 1142"/>
                <a:gd name="T51" fmla="*/ 921007561 h 1139"/>
                <a:gd name="T52" fmla="*/ 318322622 w 1142"/>
                <a:gd name="T53" fmla="*/ 904717874 h 1139"/>
                <a:gd name="T54" fmla="*/ 256923815 w 1142"/>
                <a:gd name="T55" fmla="*/ 880292681 h 1139"/>
                <a:gd name="T56" fmla="*/ 199558790 w 1142"/>
                <a:gd name="T57" fmla="*/ 846091435 h 1139"/>
                <a:gd name="T58" fmla="*/ 147042919 w 1142"/>
                <a:gd name="T59" fmla="*/ 803744972 h 1139"/>
                <a:gd name="T60" fmla="*/ 100989530 w 1142"/>
                <a:gd name="T61" fmla="*/ 754065535 h 1139"/>
                <a:gd name="T62" fmla="*/ 61398737 w 1142"/>
                <a:gd name="T63" fmla="*/ 695438723 h 1139"/>
                <a:gd name="T64" fmla="*/ 31506079 w 1142"/>
                <a:gd name="T65" fmla="*/ 630288938 h 1139"/>
                <a:gd name="T66" fmla="*/ 10504881 w 1142"/>
                <a:gd name="T67" fmla="*/ 564328218 h 1139"/>
                <a:gd name="T68" fmla="*/ 1613514 w 1142"/>
                <a:gd name="T69" fmla="*/ 496745627 h 1139"/>
                <a:gd name="T70" fmla="*/ 1613514 w 1142"/>
                <a:gd name="T71" fmla="*/ 429154070 h 1139"/>
                <a:gd name="T72" fmla="*/ 10504881 w 1142"/>
                <a:gd name="T73" fmla="*/ 363193630 h 1139"/>
                <a:gd name="T74" fmla="*/ 30699322 w 1142"/>
                <a:gd name="T75" fmla="*/ 299674682 h 1139"/>
                <a:gd name="T76" fmla="*/ 58171804 w 1142"/>
                <a:gd name="T77" fmla="*/ 238597320 h 1139"/>
                <a:gd name="T78" fmla="*/ 94526979 w 1142"/>
                <a:gd name="T79" fmla="*/ 182412140 h 1139"/>
                <a:gd name="T80" fmla="*/ 138966879 w 1142"/>
                <a:gd name="T81" fmla="*/ 131110364 h 1139"/>
                <a:gd name="T82" fmla="*/ 192289553 w 1142"/>
                <a:gd name="T83" fmla="*/ 86322666 h 1139"/>
                <a:gd name="T84" fmla="*/ 252881464 w 1142"/>
                <a:gd name="T85" fmla="*/ 49671056 h 11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42"/>
                <a:gd name="T130" fmla="*/ 0 h 1139"/>
                <a:gd name="T131" fmla="*/ 1142 w 1142"/>
                <a:gd name="T132" fmla="*/ 1139 h 113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42" h="1139">
                  <a:moveTo>
                    <a:pt x="313" y="61"/>
                  </a:moveTo>
                  <a:lnTo>
                    <a:pt x="339" y="49"/>
                  </a:lnTo>
                  <a:lnTo>
                    <a:pt x="365" y="37"/>
                  </a:lnTo>
                  <a:lnTo>
                    <a:pt x="392" y="28"/>
                  </a:lnTo>
                  <a:lnTo>
                    <a:pt x="420" y="19"/>
                  </a:lnTo>
                  <a:lnTo>
                    <a:pt x="447" y="13"/>
                  </a:lnTo>
                  <a:lnTo>
                    <a:pt x="475" y="7"/>
                  </a:lnTo>
                  <a:lnTo>
                    <a:pt x="503" y="3"/>
                  </a:lnTo>
                  <a:lnTo>
                    <a:pt x="530" y="1"/>
                  </a:lnTo>
                  <a:lnTo>
                    <a:pt x="558" y="0"/>
                  </a:lnTo>
                  <a:lnTo>
                    <a:pt x="585" y="0"/>
                  </a:lnTo>
                  <a:lnTo>
                    <a:pt x="613" y="1"/>
                  </a:lnTo>
                  <a:lnTo>
                    <a:pt x="641" y="4"/>
                  </a:lnTo>
                  <a:lnTo>
                    <a:pt x="667" y="8"/>
                  </a:lnTo>
                  <a:lnTo>
                    <a:pt x="695" y="13"/>
                  </a:lnTo>
                  <a:lnTo>
                    <a:pt x="721" y="19"/>
                  </a:lnTo>
                  <a:lnTo>
                    <a:pt x="747" y="27"/>
                  </a:lnTo>
                  <a:lnTo>
                    <a:pt x="773" y="36"/>
                  </a:lnTo>
                  <a:lnTo>
                    <a:pt x="799" y="47"/>
                  </a:lnTo>
                  <a:lnTo>
                    <a:pt x="824" y="58"/>
                  </a:lnTo>
                  <a:lnTo>
                    <a:pt x="848" y="71"/>
                  </a:lnTo>
                  <a:lnTo>
                    <a:pt x="872" y="84"/>
                  </a:lnTo>
                  <a:lnTo>
                    <a:pt x="895" y="100"/>
                  </a:lnTo>
                  <a:lnTo>
                    <a:pt x="917" y="116"/>
                  </a:lnTo>
                  <a:lnTo>
                    <a:pt x="939" y="134"/>
                  </a:lnTo>
                  <a:lnTo>
                    <a:pt x="959" y="152"/>
                  </a:lnTo>
                  <a:lnTo>
                    <a:pt x="979" y="172"/>
                  </a:lnTo>
                  <a:lnTo>
                    <a:pt x="999" y="192"/>
                  </a:lnTo>
                  <a:lnTo>
                    <a:pt x="1017" y="213"/>
                  </a:lnTo>
                  <a:lnTo>
                    <a:pt x="1034" y="237"/>
                  </a:lnTo>
                  <a:lnTo>
                    <a:pt x="1051" y="261"/>
                  </a:lnTo>
                  <a:lnTo>
                    <a:pt x="1065" y="285"/>
                  </a:lnTo>
                  <a:lnTo>
                    <a:pt x="1080" y="311"/>
                  </a:lnTo>
                  <a:lnTo>
                    <a:pt x="1093" y="337"/>
                  </a:lnTo>
                  <a:lnTo>
                    <a:pt x="1103" y="364"/>
                  </a:lnTo>
                  <a:lnTo>
                    <a:pt x="1114" y="391"/>
                  </a:lnTo>
                  <a:lnTo>
                    <a:pt x="1121" y="418"/>
                  </a:lnTo>
                  <a:lnTo>
                    <a:pt x="1128" y="446"/>
                  </a:lnTo>
                  <a:lnTo>
                    <a:pt x="1133" y="474"/>
                  </a:lnTo>
                  <a:lnTo>
                    <a:pt x="1138" y="501"/>
                  </a:lnTo>
                  <a:lnTo>
                    <a:pt x="1141" y="529"/>
                  </a:lnTo>
                  <a:lnTo>
                    <a:pt x="1142" y="556"/>
                  </a:lnTo>
                  <a:lnTo>
                    <a:pt x="1142" y="585"/>
                  </a:lnTo>
                  <a:lnTo>
                    <a:pt x="1140" y="612"/>
                  </a:lnTo>
                  <a:lnTo>
                    <a:pt x="1138" y="639"/>
                  </a:lnTo>
                  <a:lnTo>
                    <a:pt x="1133" y="666"/>
                  </a:lnTo>
                  <a:lnTo>
                    <a:pt x="1128" y="693"/>
                  </a:lnTo>
                  <a:lnTo>
                    <a:pt x="1122" y="720"/>
                  </a:lnTo>
                  <a:lnTo>
                    <a:pt x="1114" y="746"/>
                  </a:lnTo>
                  <a:lnTo>
                    <a:pt x="1104" y="771"/>
                  </a:lnTo>
                  <a:lnTo>
                    <a:pt x="1095" y="798"/>
                  </a:lnTo>
                  <a:lnTo>
                    <a:pt x="1083" y="822"/>
                  </a:lnTo>
                  <a:lnTo>
                    <a:pt x="1070" y="846"/>
                  </a:lnTo>
                  <a:lnTo>
                    <a:pt x="1056" y="870"/>
                  </a:lnTo>
                  <a:lnTo>
                    <a:pt x="1041" y="893"/>
                  </a:lnTo>
                  <a:lnTo>
                    <a:pt x="1024" y="915"/>
                  </a:lnTo>
                  <a:lnTo>
                    <a:pt x="1007" y="937"/>
                  </a:lnTo>
                  <a:lnTo>
                    <a:pt x="989" y="958"/>
                  </a:lnTo>
                  <a:lnTo>
                    <a:pt x="970" y="978"/>
                  </a:lnTo>
                  <a:lnTo>
                    <a:pt x="949" y="997"/>
                  </a:lnTo>
                  <a:lnTo>
                    <a:pt x="927" y="1015"/>
                  </a:lnTo>
                  <a:lnTo>
                    <a:pt x="905" y="1032"/>
                  </a:lnTo>
                  <a:lnTo>
                    <a:pt x="880" y="1048"/>
                  </a:lnTo>
                  <a:lnTo>
                    <a:pt x="855" y="1064"/>
                  </a:lnTo>
                  <a:lnTo>
                    <a:pt x="830" y="1078"/>
                  </a:lnTo>
                  <a:lnTo>
                    <a:pt x="803" y="1090"/>
                  </a:lnTo>
                  <a:lnTo>
                    <a:pt x="777" y="1102"/>
                  </a:lnTo>
                  <a:lnTo>
                    <a:pt x="749" y="1111"/>
                  </a:lnTo>
                  <a:lnTo>
                    <a:pt x="722" y="1120"/>
                  </a:lnTo>
                  <a:lnTo>
                    <a:pt x="695" y="1126"/>
                  </a:lnTo>
                  <a:lnTo>
                    <a:pt x="666" y="1132"/>
                  </a:lnTo>
                  <a:lnTo>
                    <a:pt x="639" y="1135"/>
                  </a:lnTo>
                  <a:lnTo>
                    <a:pt x="612" y="1138"/>
                  </a:lnTo>
                  <a:lnTo>
                    <a:pt x="583" y="1139"/>
                  </a:lnTo>
                  <a:lnTo>
                    <a:pt x="556" y="1139"/>
                  </a:lnTo>
                  <a:lnTo>
                    <a:pt x="529" y="1138"/>
                  </a:lnTo>
                  <a:lnTo>
                    <a:pt x="502" y="1135"/>
                  </a:lnTo>
                  <a:lnTo>
                    <a:pt x="474" y="1131"/>
                  </a:lnTo>
                  <a:lnTo>
                    <a:pt x="447" y="1126"/>
                  </a:lnTo>
                  <a:lnTo>
                    <a:pt x="421" y="1120"/>
                  </a:lnTo>
                  <a:lnTo>
                    <a:pt x="394" y="1111"/>
                  </a:lnTo>
                  <a:lnTo>
                    <a:pt x="368" y="1103"/>
                  </a:lnTo>
                  <a:lnTo>
                    <a:pt x="343" y="1092"/>
                  </a:lnTo>
                  <a:lnTo>
                    <a:pt x="318" y="1081"/>
                  </a:lnTo>
                  <a:lnTo>
                    <a:pt x="294" y="1068"/>
                  </a:lnTo>
                  <a:lnTo>
                    <a:pt x="271" y="1054"/>
                  </a:lnTo>
                  <a:lnTo>
                    <a:pt x="247" y="1039"/>
                  </a:lnTo>
                  <a:lnTo>
                    <a:pt x="224" y="1023"/>
                  </a:lnTo>
                  <a:lnTo>
                    <a:pt x="203" y="1005"/>
                  </a:lnTo>
                  <a:lnTo>
                    <a:pt x="182" y="987"/>
                  </a:lnTo>
                  <a:lnTo>
                    <a:pt x="162" y="967"/>
                  </a:lnTo>
                  <a:lnTo>
                    <a:pt x="142" y="946"/>
                  </a:lnTo>
                  <a:lnTo>
                    <a:pt x="125" y="926"/>
                  </a:lnTo>
                  <a:lnTo>
                    <a:pt x="108" y="902"/>
                  </a:lnTo>
                  <a:lnTo>
                    <a:pt x="91" y="878"/>
                  </a:lnTo>
                  <a:lnTo>
                    <a:pt x="76" y="854"/>
                  </a:lnTo>
                  <a:lnTo>
                    <a:pt x="63" y="828"/>
                  </a:lnTo>
                  <a:lnTo>
                    <a:pt x="49" y="802"/>
                  </a:lnTo>
                  <a:lnTo>
                    <a:pt x="39" y="774"/>
                  </a:lnTo>
                  <a:lnTo>
                    <a:pt x="29" y="747"/>
                  </a:lnTo>
                  <a:lnTo>
                    <a:pt x="21" y="720"/>
                  </a:lnTo>
                  <a:lnTo>
                    <a:pt x="13" y="693"/>
                  </a:lnTo>
                  <a:lnTo>
                    <a:pt x="8" y="665"/>
                  </a:lnTo>
                  <a:lnTo>
                    <a:pt x="4" y="638"/>
                  </a:lnTo>
                  <a:lnTo>
                    <a:pt x="2" y="610"/>
                  </a:lnTo>
                  <a:lnTo>
                    <a:pt x="0" y="583"/>
                  </a:lnTo>
                  <a:lnTo>
                    <a:pt x="0" y="554"/>
                  </a:lnTo>
                  <a:lnTo>
                    <a:pt x="2" y="527"/>
                  </a:lnTo>
                  <a:lnTo>
                    <a:pt x="4" y="500"/>
                  </a:lnTo>
                  <a:lnTo>
                    <a:pt x="8" y="472"/>
                  </a:lnTo>
                  <a:lnTo>
                    <a:pt x="13" y="446"/>
                  </a:lnTo>
                  <a:lnTo>
                    <a:pt x="21" y="419"/>
                  </a:lnTo>
                  <a:lnTo>
                    <a:pt x="28" y="393"/>
                  </a:lnTo>
                  <a:lnTo>
                    <a:pt x="38" y="368"/>
                  </a:lnTo>
                  <a:lnTo>
                    <a:pt x="48" y="341"/>
                  </a:lnTo>
                  <a:lnTo>
                    <a:pt x="60" y="317"/>
                  </a:lnTo>
                  <a:lnTo>
                    <a:pt x="72" y="293"/>
                  </a:lnTo>
                  <a:lnTo>
                    <a:pt x="86" y="269"/>
                  </a:lnTo>
                  <a:lnTo>
                    <a:pt x="100" y="246"/>
                  </a:lnTo>
                  <a:lnTo>
                    <a:pt x="117" y="224"/>
                  </a:lnTo>
                  <a:lnTo>
                    <a:pt x="134" y="202"/>
                  </a:lnTo>
                  <a:lnTo>
                    <a:pt x="153" y="181"/>
                  </a:lnTo>
                  <a:lnTo>
                    <a:pt x="172" y="161"/>
                  </a:lnTo>
                  <a:lnTo>
                    <a:pt x="193" y="142"/>
                  </a:lnTo>
                  <a:lnTo>
                    <a:pt x="215" y="123"/>
                  </a:lnTo>
                  <a:lnTo>
                    <a:pt x="238" y="106"/>
                  </a:lnTo>
                  <a:lnTo>
                    <a:pt x="261" y="91"/>
                  </a:lnTo>
                  <a:lnTo>
                    <a:pt x="286" y="75"/>
                  </a:lnTo>
                  <a:lnTo>
                    <a:pt x="313" y="61"/>
                  </a:lnTo>
                  <a:close/>
                </a:path>
              </a:pathLst>
            </a:custGeom>
            <a:solidFill>
              <a:srgbClr val="25A9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8" name="Freeform 417"/>
            <p:cNvSpPr>
              <a:spLocks/>
            </p:cNvSpPr>
            <p:nvPr/>
          </p:nvSpPr>
          <p:spPr bwMode="auto">
            <a:xfrm>
              <a:off x="5010151" y="2914650"/>
              <a:ext cx="68263" cy="96838"/>
            </a:xfrm>
            <a:custGeom>
              <a:avLst/>
              <a:gdLst>
                <a:gd name="T0" fmla="*/ 480028022 w 741"/>
                <a:gd name="T1" fmla="*/ 291958850 h 1047"/>
                <a:gd name="T2" fmla="*/ 498011125 w 741"/>
                <a:gd name="T3" fmla="*/ 352088838 h 1047"/>
                <a:gd name="T4" fmla="*/ 507397330 w 741"/>
                <a:gd name="T5" fmla="*/ 413014525 h 1047"/>
                <a:gd name="T6" fmla="*/ 505827189 w 741"/>
                <a:gd name="T7" fmla="*/ 473940119 h 1047"/>
                <a:gd name="T8" fmla="*/ 498011125 w 741"/>
                <a:gd name="T9" fmla="*/ 533283010 h 1047"/>
                <a:gd name="T10" fmla="*/ 480817329 w 741"/>
                <a:gd name="T11" fmla="*/ 591830849 h 1047"/>
                <a:gd name="T12" fmla="*/ 455009686 w 741"/>
                <a:gd name="T13" fmla="*/ 646425998 h 1047"/>
                <a:gd name="T14" fmla="*/ 422174918 w 741"/>
                <a:gd name="T15" fmla="*/ 697060317 h 1047"/>
                <a:gd name="T16" fmla="*/ 382304825 w 741"/>
                <a:gd name="T17" fmla="*/ 743742685 h 1047"/>
                <a:gd name="T18" fmla="*/ 334618575 w 741"/>
                <a:gd name="T19" fmla="*/ 783307141 h 1047"/>
                <a:gd name="T20" fmla="*/ 281449914 w 741"/>
                <a:gd name="T21" fmla="*/ 816541705 h 1047"/>
                <a:gd name="T22" fmla="*/ 280669266 w 741"/>
                <a:gd name="T23" fmla="*/ 821289817 h 1047"/>
                <a:gd name="T24" fmla="*/ 347908575 w 741"/>
                <a:gd name="T25" fmla="*/ 795172611 h 1047"/>
                <a:gd name="T26" fmla="*/ 402630149 w 741"/>
                <a:gd name="T27" fmla="*/ 762733654 h 1047"/>
                <a:gd name="T28" fmla="*/ 450325059 w 741"/>
                <a:gd name="T29" fmla="*/ 722381731 h 1047"/>
                <a:gd name="T30" fmla="*/ 491756725 w 741"/>
                <a:gd name="T31" fmla="*/ 677282066 h 1047"/>
                <a:gd name="T32" fmla="*/ 525380433 w 741"/>
                <a:gd name="T33" fmla="*/ 627434660 h 1047"/>
                <a:gd name="T34" fmla="*/ 550390661 w 741"/>
                <a:gd name="T35" fmla="*/ 572839511 h 1047"/>
                <a:gd name="T36" fmla="*/ 568373764 w 741"/>
                <a:gd name="T37" fmla="*/ 514292042 h 1047"/>
                <a:gd name="T38" fmla="*/ 577759970 w 741"/>
                <a:gd name="T39" fmla="*/ 454949151 h 1047"/>
                <a:gd name="T40" fmla="*/ 578540802 w 741"/>
                <a:gd name="T41" fmla="*/ 394023557 h 1047"/>
                <a:gd name="T42" fmla="*/ 569943905 w 741"/>
                <a:gd name="T43" fmla="*/ 333106379 h 1047"/>
                <a:gd name="T44" fmla="*/ 552741266 w 741"/>
                <a:gd name="T45" fmla="*/ 272180599 h 1047"/>
                <a:gd name="T46" fmla="*/ 526942098 w 741"/>
                <a:gd name="T47" fmla="*/ 215215834 h 1047"/>
                <a:gd name="T48" fmla="*/ 493318022 w 741"/>
                <a:gd name="T49" fmla="*/ 163785770 h 1047"/>
                <a:gd name="T50" fmla="*/ 453448021 w 741"/>
                <a:gd name="T51" fmla="*/ 117890498 h 1047"/>
                <a:gd name="T52" fmla="*/ 408884918 w 741"/>
                <a:gd name="T53" fmla="*/ 79916771 h 1047"/>
                <a:gd name="T54" fmla="*/ 359628619 w 741"/>
                <a:gd name="T55" fmla="*/ 49051916 h 1047"/>
                <a:gd name="T56" fmla="*/ 306468434 w 741"/>
                <a:gd name="T57" fmla="*/ 25321518 h 1047"/>
                <a:gd name="T58" fmla="*/ 250957460 w 741"/>
                <a:gd name="T59" fmla="*/ 9495579 h 1047"/>
                <a:gd name="T60" fmla="*/ 193885189 w 741"/>
                <a:gd name="T61" fmla="*/ 787005 h 1047"/>
                <a:gd name="T62" fmla="*/ 135251114 w 741"/>
                <a:gd name="T63" fmla="*/ 787005 h 1047"/>
                <a:gd name="T64" fmla="*/ 76617155 w 741"/>
                <a:gd name="T65" fmla="*/ 9495579 h 1047"/>
                <a:gd name="T66" fmla="*/ 18763941 w 741"/>
                <a:gd name="T67" fmla="*/ 26904130 h 1047"/>
                <a:gd name="T68" fmla="*/ 33615428 w 741"/>
                <a:gd name="T69" fmla="*/ 27691135 h 1047"/>
                <a:gd name="T70" fmla="*/ 85214052 w 741"/>
                <a:gd name="T71" fmla="*/ 22943387 h 1047"/>
                <a:gd name="T72" fmla="*/ 136031855 w 741"/>
                <a:gd name="T73" fmla="*/ 26108523 h 1047"/>
                <a:gd name="T74" fmla="*/ 186068986 w 741"/>
                <a:gd name="T75" fmla="*/ 34021488 h 1047"/>
                <a:gd name="T76" fmla="*/ 234544497 w 741"/>
                <a:gd name="T77" fmla="*/ 49051916 h 1047"/>
                <a:gd name="T78" fmla="*/ 281449914 w 741"/>
                <a:gd name="T79" fmla="*/ 68838583 h 1047"/>
                <a:gd name="T80" fmla="*/ 324451537 w 741"/>
                <a:gd name="T81" fmla="*/ 95734192 h 1047"/>
                <a:gd name="T82" fmla="*/ 365883203 w 741"/>
                <a:gd name="T83" fmla="*/ 127386075 h 1047"/>
                <a:gd name="T84" fmla="*/ 402630149 w 741"/>
                <a:gd name="T85" fmla="*/ 163785770 h 1047"/>
                <a:gd name="T86" fmla="*/ 434684085 w 741"/>
                <a:gd name="T87" fmla="*/ 205720165 h 1047"/>
                <a:gd name="T88" fmla="*/ 462834226 w 741"/>
                <a:gd name="T89" fmla="*/ 252402534 h 104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41"/>
                <a:gd name="T136" fmla="*/ 0 h 1047"/>
                <a:gd name="T137" fmla="*/ 741 w 741"/>
                <a:gd name="T138" fmla="*/ 1047 h 104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41" h="1047">
                  <a:moveTo>
                    <a:pt x="592" y="319"/>
                  </a:moveTo>
                  <a:lnTo>
                    <a:pt x="603" y="344"/>
                  </a:lnTo>
                  <a:lnTo>
                    <a:pt x="614" y="369"/>
                  </a:lnTo>
                  <a:lnTo>
                    <a:pt x="623" y="394"/>
                  </a:lnTo>
                  <a:lnTo>
                    <a:pt x="631" y="420"/>
                  </a:lnTo>
                  <a:lnTo>
                    <a:pt x="637" y="445"/>
                  </a:lnTo>
                  <a:lnTo>
                    <a:pt x="642" y="471"/>
                  </a:lnTo>
                  <a:lnTo>
                    <a:pt x="645" y="496"/>
                  </a:lnTo>
                  <a:lnTo>
                    <a:pt x="649" y="522"/>
                  </a:lnTo>
                  <a:lnTo>
                    <a:pt x="650" y="547"/>
                  </a:lnTo>
                  <a:lnTo>
                    <a:pt x="650" y="574"/>
                  </a:lnTo>
                  <a:lnTo>
                    <a:pt x="647" y="599"/>
                  </a:lnTo>
                  <a:lnTo>
                    <a:pt x="645" y="624"/>
                  </a:lnTo>
                  <a:lnTo>
                    <a:pt x="641" y="649"/>
                  </a:lnTo>
                  <a:lnTo>
                    <a:pt x="637" y="674"/>
                  </a:lnTo>
                  <a:lnTo>
                    <a:pt x="631" y="700"/>
                  </a:lnTo>
                  <a:lnTo>
                    <a:pt x="623" y="724"/>
                  </a:lnTo>
                  <a:lnTo>
                    <a:pt x="615" y="748"/>
                  </a:lnTo>
                  <a:lnTo>
                    <a:pt x="606" y="771"/>
                  </a:lnTo>
                  <a:lnTo>
                    <a:pt x="594" y="794"/>
                  </a:lnTo>
                  <a:lnTo>
                    <a:pt x="582" y="817"/>
                  </a:lnTo>
                  <a:lnTo>
                    <a:pt x="570" y="839"/>
                  </a:lnTo>
                  <a:lnTo>
                    <a:pt x="556" y="861"/>
                  </a:lnTo>
                  <a:lnTo>
                    <a:pt x="540" y="881"/>
                  </a:lnTo>
                  <a:lnTo>
                    <a:pt x="525" y="902"/>
                  </a:lnTo>
                  <a:lnTo>
                    <a:pt x="508" y="921"/>
                  </a:lnTo>
                  <a:lnTo>
                    <a:pt x="489" y="940"/>
                  </a:lnTo>
                  <a:lnTo>
                    <a:pt x="470" y="958"/>
                  </a:lnTo>
                  <a:lnTo>
                    <a:pt x="450" y="974"/>
                  </a:lnTo>
                  <a:lnTo>
                    <a:pt x="428" y="990"/>
                  </a:lnTo>
                  <a:lnTo>
                    <a:pt x="406" y="1006"/>
                  </a:lnTo>
                  <a:lnTo>
                    <a:pt x="383" y="1019"/>
                  </a:lnTo>
                  <a:lnTo>
                    <a:pt x="360" y="1032"/>
                  </a:lnTo>
                  <a:lnTo>
                    <a:pt x="344" y="1039"/>
                  </a:lnTo>
                  <a:lnTo>
                    <a:pt x="328" y="1047"/>
                  </a:lnTo>
                  <a:lnTo>
                    <a:pt x="359" y="1038"/>
                  </a:lnTo>
                  <a:lnTo>
                    <a:pt x="388" y="1029"/>
                  </a:lnTo>
                  <a:lnTo>
                    <a:pt x="417" y="1018"/>
                  </a:lnTo>
                  <a:lnTo>
                    <a:pt x="445" y="1005"/>
                  </a:lnTo>
                  <a:lnTo>
                    <a:pt x="470" y="992"/>
                  </a:lnTo>
                  <a:lnTo>
                    <a:pt x="493" y="978"/>
                  </a:lnTo>
                  <a:lnTo>
                    <a:pt x="515" y="964"/>
                  </a:lnTo>
                  <a:lnTo>
                    <a:pt x="536" y="948"/>
                  </a:lnTo>
                  <a:lnTo>
                    <a:pt x="557" y="931"/>
                  </a:lnTo>
                  <a:lnTo>
                    <a:pt x="576" y="913"/>
                  </a:lnTo>
                  <a:lnTo>
                    <a:pt x="595" y="896"/>
                  </a:lnTo>
                  <a:lnTo>
                    <a:pt x="612" y="876"/>
                  </a:lnTo>
                  <a:lnTo>
                    <a:pt x="629" y="856"/>
                  </a:lnTo>
                  <a:lnTo>
                    <a:pt x="643" y="836"/>
                  </a:lnTo>
                  <a:lnTo>
                    <a:pt x="658" y="814"/>
                  </a:lnTo>
                  <a:lnTo>
                    <a:pt x="672" y="793"/>
                  </a:lnTo>
                  <a:lnTo>
                    <a:pt x="683" y="770"/>
                  </a:lnTo>
                  <a:lnTo>
                    <a:pt x="695" y="747"/>
                  </a:lnTo>
                  <a:lnTo>
                    <a:pt x="704" y="724"/>
                  </a:lnTo>
                  <a:lnTo>
                    <a:pt x="713" y="700"/>
                  </a:lnTo>
                  <a:lnTo>
                    <a:pt x="720" y="675"/>
                  </a:lnTo>
                  <a:lnTo>
                    <a:pt x="727" y="650"/>
                  </a:lnTo>
                  <a:lnTo>
                    <a:pt x="733" y="626"/>
                  </a:lnTo>
                  <a:lnTo>
                    <a:pt x="736" y="601"/>
                  </a:lnTo>
                  <a:lnTo>
                    <a:pt x="739" y="575"/>
                  </a:lnTo>
                  <a:lnTo>
                    <a:pt x="741" y="550"/>
                  </a:lnTo>
                  <a:lnTo>
                    <a:pt x="741" y="524"/>
                  </a:lnTo>
                  <a:lnTo>
                    <a:pt x="740" y="498"/>
                  </a:lnTo>
                  <a:lnTo>
                    <a:pt x="738" y="472"/>
                  </a:lnTo>
                  <a:lnTo>
                    <a:pt x="735" y="447"/>
                  </a:lnTo>
                  <a:lnTo>
                    <a:pt x="729" y="421"/>
                  </a:lnTo>
                  <a:lnTo>
                    <a:pt x="724" y="395"/>
                  </a:lnTo>
                  <a:lnTo>
                    <a:pt x="716" y="370"/>
                  </a:lnTo>
                  <a:lnTo>
                    <a:pt x="707" y="344"/>
                  </a:lnTo>
                  <a:lnTo>
                    <a:pt x="698" y="320"/>
                  </a:lnTo>
                  <a:lnTo>
                    <a:pt x="686" y="295"/>
                  </a:lnTo>
                  <a:lnTo>
                    <a:pt x="674" y="272"/>
                  </a:lnTo>
                  <a:lnTo>
                    <a:pt x="660" y="249"/>
                  </a:lnTo>
                  <a:lnTo>
                    <a:pt x="646" y="227"/>
                  </a:lnTo>
                  <a:lnTo>
                    <a:pt x="631" y="207"/>
                  </a:lnTo>
                  <a:lnTo>
                    <a:pt x="615" y="187"/>
                  </a:lnTo>
                  <a:lnTo>
                    <a:pt x="598" y="168"/>
                  </a:lnTo>
                  <a:lnTo>
                    <a:pt x="580" y="149"/>
                  </a:lnTo>
                  <a:lnTo>
                    <a:pt x="561" y="132"/>
                  </a:lnTo>
                  <a:lnTo>
                    <a:pt x="543" y="116"/>
                  </a:lnTo>
                  <a:lnTo>
                    <a:pt x="523" y="101"/>
                  </a:lnTo>
                  <a:lnTo>
                    <a:pt x="503" y="87"/>
                  </a:lnTo>
                  <a:lnTo>
                    <a:pt x="482" y="73"/>
                  </a:lnTo>
                  <a:lnTo>
                    <a:pt x="460" y="62"/>
                  </a:lnTo>
                  <a:lnTo>
                    <a:pt x="438" y="50"/>
                  </a:lnTo>
                  <a:lnTo>
                    <a:pt x="415" y="41"/>
                  </a:lnTo>
                  <a:lnTo>
                    <a:pt x="392" y="32"/>
                  </a:lnTo>
                  <a:lnTo>
                    <a:pt x="369" y="24"/>
                  </a:lnTo>
                  <a:lnTo>
                    <a:pt x="345" y="17"/>
                  </a:lnTo>
                  <a:lnTo>
                    <a:pt x="321" y="12"/>
                  </a:lnTo>
                  <a:lnTo>
                    <a:pt x="297" y="6"/>
                  </a:lnTo>
                  <a:lnTo>
                    <a:pt x="273" y="3"/>
                  </a:lnTo>
                  <a:lnTo>
                    <a:pt x="248" y="1"/>
                  </a:lnTo>
                  <a:lnTo>
                    <a:pt x="222" y="0"/>
                  </a:lnTo>
                  <a:lnTo>
                    <a:pt x="198" y="0"/>
                  </a:lnTo>
                  <a:lnTo>
                    <a:pt x="173" y="1"/>
                  </a:lnTo>
                  <a:lnTo>
                    <a:pt x="148" y="3"/>
                  </a:lnTo>
                  <a:lnTo>
                    <a:pt x="123" y="6"/>
                  </a:lnTo>
                  <a:lnTo>
                    <a:pt x="98" y="12"/>
                  </a:lnTo>
                  <a:lnTo>
                    <a:pt x="73" y="18"/>
                  </a:lnTo>
                  <a:lnTo>
                    <a:pt x="48" y="24"/>
                  </a:lnTo>
                  <a:lnTo>
                    <a:pt x="24" y="34"/>
                  </a:lnTo>
                  <a:lnTo>
                    <a:pt x="0" y="43"/>
                  </a:lnTo>
                  <a:lnTo>
                    <a:pt x="22" y="39"/>
                  </a:lnTo>
                  <a:lnTo>
                    <a:pt x="43" y="35"/>
                  </a:lnTo>
                  <a:lnTo>
                    <a:pt x="65" y="33"/>
                  </a:lnTo>
                  <a:lnTo>
                    <a:pt x="87" y="30"/>
                  </a:lnTo>
                  <a:lnTo>
                    <a:pt x="109" y="29"/>
                  </a:lnTo>
                  <a:lnTo>
                    <a:pt x="131" y="29"/>
                  </a:lnTo>
                  <a:lnTo>
                    <a:pt x="152" y="30"/>
                  </a:lnTo>
                  <a:lnTo>
                    <a:pt x="174" y="33"/>
                  </a:lnTo>
                  <a:lnTo>
                    <a:pt x="196" y="35"/>
                  </a:lnTo>
                  <a:lnTo>
                    <a:pt x="217" y="39"/>
                  </a:lnTo>
                  <a:lnTo>
                    <a:pt x="238" y="43"/>
                  </a:lnTo>
                  <a:lnTo>
                    <a:pt x="259" y="48"/>
                  </a:lnTo>
                  <a:lnTo>
                    <a:pt x="280" y="55"/>
                  </a:lnTo>
                  <a:lnTo>
                    <a:pt x="300" y="62"/>
                  </a:lnTo>
                  <a:lnTo>
                    <a:pt x="320" y="69"/>
                  </a:lnTo>
                  <a:lnTo>
                    <a:pt x="340" y="78"/>
                  </a:lnTo>
                  <a:lnTo>
                    <a:pt x="360" y="87"/>
                  </a:lnTo>
                  <a:lnTo>
                    <a:pt x="379" y="98"/>
                  </a:lnTo>
                  <a:lnTo>
                    <a:pt x="398" y="108"/>
                  </a:lnTo>
                  <a:lnTo>
                    <a:pt x="415" y="121"/>
                  </a:lnTo>
                  <a:lnTo>
                    <a:pt x="433" y="133"/>
                  </a:lnTo>
                  <a:lnTo>
                    <a:pt x="451" y="146"/>
                  </a:lnTo>
                  <a:lnTo>
                    <a:pt x="468" y="161"/>
                  </a:lnTo>
                  <a:lnTo>
                    <a:pt x="484" y="175"/>
                  </a:lnTo>
                  <a:lnTo>
                    <a:pt x="499" y="191"/>
                  </a:lnTo>
                  <a:lnTo>
                    <a:pt x="515" y="207"/>
                  </a:lnTo>
                  <a:lnTo>
                    <a:pt x="530" y="223"/>
                  </a:lnTo>
                  <a:lnTo>
                    <a:pt x="544" y="241"/>
                  </a:lnTo>
                  <a:lnTo>
                    <a:pt x="556" y="260"/>
                  </a:lnTo>
                  <a:lnTo>
                    <a:pt x="569" y="279"/>
                  </a:lnTo>
                  <a:lnTo>
                    <a:pt x="580" y="299"/>
                  </a:lnTo>
                  <a:lnTo>
                    <a:pt x="592" y="319"/>
                  </a:lnTo>
                  <a:close/>
                </a:path>
              </a:pathLst>
            </a:custGeom>
            <a:solidFill>
              <a:srgbClr val="A5D1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9" name="Freeform 418"/>
            <p:cNvSpPr>
              <a:spLocks/>
            </p:cNvSpPr>
            <p:nvPr/>
          </p:nvSpPr>
          <p:spPr bwMode="auto">
            <a:xfrm>
              <a:off x="4984751" y="2927350"/>
              <a:ext cx="66675" cy="76200"/>
            </a:xfrm>
            <a:custGeom>
              <a:avLst/>
              <a:gdLst>
                <a:gd name="T0" fmla="*/ 141099498 w 715"/>
                <a:gd name="T1" fmla="*/ 440557303 h 817"/>
                <a:gd name="T2" fmla="*/ 169482896 w 715"/>
                <a:gd name="T3" fmla="*/ 483556102 h 817"/>
                <a:gd name="T4" fmla="*/ 202727273 w 715"/>
                <a:gd name="T5" fmla="*/ 522501099 h 817"/>
                <a:gd name="T6" fmla="*/ 239215178 w 715"/>
                <a:gd name="T7" fmla="*/ 555765700 h 817"/>
                <a:gd name="T8" fmla="*/ 279764008 w 715"/>
                <a:gd name="T9" fmla="*/ 583350278 h 817"/>
                <a:gd name="T10" fmla="*/ 321930383 w 715"/>
                <a:gd name="T11" fmla="*/ 603627493 h 817"/>
                <a:gd name="T12" fmla="*/ 367340425 w 715"/>
                <a:gd name="T13" fmla="*/ 617424073 h 817"/>
                <a:gd name="T14" fmla="*/ 413558867 w 715"/>
                <a:gd name="T15" fmla="*/ 623104468 h 817"/>
                <a:gd name="T16" fmla="*/ 461403711 w 715"/>
                <a:gd name="T17" fmla="*/ 621477501 h 817"/>
                <a:gd name="T18" fmla="*/ 510057235 w 715"/>
                <a:gd name="T19" fmla="*/ 610934483 h 817"/>
                <a:gd name="T20" fmla="*/ 559528016 w 715"/>
                <a:gd name="T21" fmla="*/ 591457508 h 817"/>
                <a:gd name="T22" fmla="*/ 563580363 w 715"/>
                <a:gd name="T23" fmla="*/ 593084475 h 817"/>
                <a:gd name="T24" fmla="*/ 510874493 w 715"/>
                <a:gd name="T25" fmla="*/ 625539883 h 817"/>
                <a:gd name="T26" fmla="*/ 460595032 w 715"/>
                <a:gd name="T27" fmla="*/ 645817098 h 817"/>
                <a:gd name="T28" fmla="*/ 409506520 w 715"/>
                <a:gd name="T29" fmla="*/ 658804857 h 817"/>
                <a:gd name="T30" fmla="*/ 357609608 w 715"/>
                <a:gd name="T31" fmla="*/ 662858286 h 817"/>
                <a:gd name="T32" fmla="*/ 306521283 w 715"/>
                <a:gd name="T33" fmla="*/ 659613678 h 817"/>
                <a:gd name="T34" fmla="*/ 256250401 w 715"/>
                <a:gd name="T35" fmla="*/ 649879480 h 817"/>
                <a:gd name="T36" fmla="*/ 209214422 w 715"/>
                <a:gd name="T37" fmla="*/ 632029472 h 817"/>
                <a:gd name="T38" fmla="*/ 163804426 w 715"/>
                <a:gd name="T39" fmla="*/ 607689875 h 817"/>
                <a:gd name="T40" fmla="*/ 123255503 w 715"/>
                <a:gd name="T41" fmla="*/ 577669882 h 817"/>
                <a:gd name="T42" fmla="*/ 85958896 w 715"/>
                <a:gd name="T43" fmla="*/ 540351107 h 817"/>
                <a:gd name="T44" fmla="*/ 55140602 w 715"/>
                <a:gd name="T45" fmla="*/ 497343728 h 817"/>
                <a:gd name="T46" fmla="*/ 29192088 w 715"/>
                <a:gd name="T47" fmla="*/ 449482307 h 817"/>
                <a:gd name="T48" fmla="*/ 12165529 w 715"/>
                <a:gd name="T49" fmla="*/ 400794532 h 817"/>
                <a:gd name="T50" fmla="*/ 3243576 w 715"/>
                <a:gd name="T51" fmla="*/ 351306238 h 817"/>
                <a:gd name="T52" fmla="*/ 0 w 715"/>
                <a:gd name="T53" fmla="*/ 301818037 h 817"/>
                <a:gd name="T54" fmla="*/ 4869699 w 715"/>
                <a:gd name="T55" fmla="*/ 252321069 h 817"/>
                <a:gd name="T56" fmla="*/ 16217785 w 715"/>
                <a:gd name="T57" fmla="*/ 203641874 h 817"/>
                <a:gd name="T58" fmla="*/ 34061786 w 715"/>
                <a:gd name="T59" fmla="*/ 158207428 h 817"/>
                <a:gd name="T60" fmla="*/ 58384177 w 715"/>
                <a:gd name="T61" fmla="*/ 115208630 h 817"/>
                <a:gd name="T62" fmla="*/ 89202377 w 715"/>
                <a:gd name="T63" fmla="*/ 75454509 h 817"/>
                <a:gd name="T64" fmla="*/ 124881626 w 715"/>
                <a:gd name="T65" fmla="*/ 39754109 h 817"/>
                <a:gd name="T66" fmla="*/ 166239322 w 715"/>
                <a:gd name="T67" fmla="*/ 9734107 h 817"/>
                <a:gd name="T68" fmla="*/ 159752173 w 715"/>
                <a:gd name="T69" fmla="*/ 20285895 h 817"/>
                <a:gd name="T70" fmla="*/ 132177454 w 715"/>
                <a:gd name="T71" fmla="*/ 51923919 h 817"/>
                <a:gd name="T72" fmla="*/ 110281298 w 715"/>
                <a:gd name="T73" fmla="*/ 85997620 h 817"/>
                <a:gd name="T74" fmla="*/ 94872175 w 715"/>
                <a:gd name="T75" fmla="*/ 121698032 h 817"/>
                <a:gd name="T76" fmla="*/ 83524000 w 715"/>
                <a:gd name="T77" fmla="*/ 160643122 h 817"/>
                <a:gd name="T78" fmla="*/ 78654303 w 715"/>
                <a:gd name="T79" fmla="*/ 199588259 h 817"/>
                <a:gd name="T80" fmla="*/ 78654303 w 715"/>
                <a:gd name="T81" fmla="*/ 240151270 h 817"/>
                <a:gd name="T82" fmla="*/ 82715322 w 715"/>
                <a:gd name="T83" fmla="*/ 282341062 h 817"/>
                <a:gd name="T84" fmla="*/ 92445952 w 715"/>
                <a:gd name="T85" fmla="*/ 323722033 h 817"/>
                <a:gd name="T86" fmla="*/ 106228952 w 715"/>
                <a:gd name="T87" fmla="*/ 365911824 h 817"/>
                <a:gd name="T88" fmla="*/ 124072947 w 715"/>
                <a:gd name="T89" fmla="*/ 408101523 h 8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5"/>
                <a:gd name="T136" fmla="*/ 0 h 817"/>
                <a:gd name="T137" fmla="*/ 715 w 715"/>
                <a:gd name="T138" fmla="*/ 817 h 8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5" h="817">
                  <a:moveTo>
                    <a:pt x="153" y="503"/>
                  </a:moveTo>
                  <a:lnTo>
                    <a:pt x="163" y="523"/>
                  </a:lnTo>
                  <a:lnTo>
                    <a:pt x="174" y="543"/>
                  </a:lnTo>
                  <a:lnTo>
                    <a:pt x="185" y="562"/>
                  </a:lnTo>
                  <a:lnTo>
                    <a:pt x="197" y="579"/>
                  </a:lnTo>
                  <a:lnTo>
                    <a:pt x="209" y="596"/>
                  </a:lnTo>
                  <a:lnTo>
                    <a:pt x="223" y="613"/>
                  </a:lnTo>
                  <a:lnTo>
                    <a:pt x="237" y="630"/>
                  </a:lnTo>
                  <a:lnTo>
                    <a:pt x="250" y="644"/>
                  </a:lnTo>
                  <a:lnTo>
                    <a:pt x="265" y="659"/>
                  </a:lnTo>
                  <a:lnTo>
                    <a:pt x="280" y="673"/>
                  </a:lnTo>
                  <a:lnTo>
                    <a:pt x="295" y="685"/>
                  </a:lnTo>
                  <a:lnTo>
                    <a:pt x="311" y="698"/>
                  </a:lnTo>
                  <a:lnTo>
                    <a:pt x="328" y="708"/>
                  </a:lnTo>
                  <a:lnTo>
                    <a:pt x="345" y="719"/>
                  </a:lnTo>
                  <a:lnTo>
                    <a:pt x="362" y="728"/>
                  </a:lnTo>
                  <a:lnTo>
                    <a:pt x="379" y="737"/>
                  </a:lnTo>
                  <a:lnTo>
                    <a:pt x="397" y="744"/>
                  </a:lnTo>
                  <a:lnTo>
                    <a:pt x="415" y="750"/>
                  </a:lnTo>
                  <a:lnTo>
                    <a:pt x="434" y="757"/>
                  </a:lnTo>
                  <a:lnTo>
                    <a:pt x="453" y="761"/>
                  </a:lnTo>
                  <a:lnTo>
                    <a:pt x="472" y="764"/>
                  </a:lnTo>
                  <a:lnTo>
                    <a:pt x="491" y="767"/>
                  </a:lnTo>
                  <a:lnTo>
                    <a:pt x="510" y="768"/>
                  </a:lnTo>
                  <a:lnTo>
                    <a:pt x="530" y="768"/>
                  </a:lnTo>
                  <a:lnTo>
                    <a:pt x="549" y="768"/>
                  </a:lnTo>
                  <a:lnTo>
                    <a:pt x="569" y="766"/>
                  </a:lnTo>
                  <a:lnTo>
                    <a:pt x="589" y="763"/>
                  </a:lnTo>
                  <a:lnTo>
                    <a:pt x="609" y="759"/>
                  </a:lnTo>
                  <a:lnTo>
                    <a:pt x="629" y="753"/>
                  </a:lnTo>
                  <a:lnTo>
                    <a:pt x="650" y="746"/>
                  </a:lnTo>
                  <a:lnTo>
                    <a:pt x="670" y="739"/>
                  </a:lnTo>
                  <a:lnTo>
                    <a:pt x="690" y="729"/>
                  </a:lnTo>
                  <a:lnTo>
                    <a:pt x="703" y="723"/>
                  </a:lnTo>
                  <a:lnTo>
                    <a:pt x="715" y="717"/>
                  </a:lnTo>
                  <a:lnTo>
                    <a:pt x="695" y="731"/>
                  </a:lnTo>
                  <a:lnTo>
                    <a:pt x="674" y="746"/>
                  </a:lnTo>
                  <a:lnTo>
                    <a:pt x="652" y="760"/>
                  </a:lnTo>
                  <a:lnTo>
                    <a:pt x="630" y="771"/>
                  </a:lnTo>
                  <a:lnTo>
                    <a:pt x="609" y="781"/>
                  </a:lnTo>
                  <a:lnTo>
                    <a:pt x="589" y="789"/>
                  </a:lnTo>
                  <a:lnTo>
                    <a:pt x="568" y="796"/>
                  </a:lnTo>
                  <a:lnTo>
                    <a:pt x="547" y="803"/>
                  </a:lnTo>
                  <a:lnTo>
                    <a:pt x="526" y="808"/>
                  </a:lnTo>
                  <a:lnTo>
                    <a:pt x="505" y="812"/>
                  </a:lnTo>
                  <a:lnTo>
                    <a:pt x="483" y="814"/>
                  </a:lnTo>
                  <a:lnTo>
                    <a:pt x="462" y="816"/>
                  </a:lnTo>
                  <a:lnTo>
                    <a:pt x="441" y="817"/>
                  </a:lnTo>
                  <a:lnTo>
                    <a:pt x="420" y="816"/>
                  </a:lnTo>
                  <a:lnTo>
                    <a:pt x="399" y="815"/>
                  </a:lnTo>
                  <a:lnTo>
                    <a:pt x="378" y="813"/>
                  </a:lnTo>
                  <a:lnTo>
                    <a:pt x="357" y="810"/>
                  </a:lnTo>
                  <a:lnTo>
                    <a:pt x="337" y="806"/>
                  </a:lnTo>
                  <a:lnTo>
                    <a:pt x="316" y="801"/>
                  </a:lnTo>
                  <a:lnTo>
                    <a:pt x="296" y="794"/>
                  </a:lnTo>
                  <a:lnTo>
                    <a:pt x="278" y="787"/>
                  </a:lnTo>
                  <a:lnTo>
                    <a:pt x="258" y="779"/>
                  </a:lnTo>
                  <a:lnTo>
                    <a:pt x="239" y="769"/>
                  </a:lnTo>
                  <a:lnTo>
                    <a:pt x="220" y="760"/>
                  </a:lnTo>
                  <a:lnTo>
                    <a:pt x="202" y="749"/>
                  </a:lnTo>
                  <a:lnTo>
                    <a:pt x="185" y="738"/>
                  </a:lnTo>
                  <a:lnTo>
                    <a:pt x="167" y="725"/>
                  </a:lnTo>
                  <a:lnTo>
                    <a:pt x="152" y="712"/>
                  </a:lnTo>
                  <a:lnTo>
                    <a:pt x="136" y="697"/>
                  </a:lnTo>
                  <a:lnTo>
                    <a:pt x="120" y="682"/>
                  </a:lnTo>
                  <a:lnTo>
                    <a:pt x="106" y="666"/>
                  </a:lnTo>
                  <a:lnTo>
                    <a:pt x="93" y="650"/>
                  </a:lnTo>
                  <a:lnTo>
                    <a:pt x="79" y="632"/>
                  </a:lnTo>
                  <a:lnTo>
                    <a:pt x="68" y="613"/>
                  </a:lnTo>
                  <a:lnTo>
                    <a:pt x="56" y="594"/>
                  </a:lnTo>
                  <a:lnTo>
                    <a:pt x="46" y="574"/>
                  </a:lnTo>
                  <a:lnTo>
                    <a:pt x="36" y="554"/>
                  </a:lnTo>
                  <a:lnTo>
                    <a:pt x="28" y="534"/>
                  </a:lnTo>
                  <a:lnTo>
                    <a:pt x="21" y="514"/>
                  </a:lnTo>
                  <a:lnTo>
                    <a:pt x="15" y="494"/>
                  </a:lnTo>
                  <a:lnTo>
                    <a:pt x="10" y="473"/>
                  </a:lnTo>
                  <a:lnTo>
                    <a:pt x="6" y="454"/>
                  </a:lnTo>
                  <a:lnTo>
                    <a:pt x="4" y="433"/>
                  </a:lnTo>
                  <a:lnTo>
                    <a:pt x="2" y="413"/>
                  </a:lnTo>
                  <a:lnTo>
                    <a:pt x="0" y="392"/>
                  </a:lnTo>
                  <a:lnTo>
                    <a:pt x="0" y="372"/>
                  </a:lnTo>
                  <a:lnTo>
                    <a:pt x="2" y="351"/>
                  </a:lnTo>
                  <a:lnTo>
                    <a:pt x="4" y="331"/>
                  </a:lnTo>
                  <a:lnTo>
                    <a:pt x="6" y="311"/>
                  </a:lnTo>
                  <a:lnTo>
                    <a:pt x="10" y="291"/>
                  </a:lnTo>
                  <a:lnTo>
                    <a:pt x="14" y="271"/>
                  </a:lnTo>
                  <a:lnTo>
                    <a:pt x="20" y="251"/>
                  </a:lnTo>
                  <a:lnTo>
                    <a:pt x="27" y="232"/>
                  </a:lnTo>
                  <a:lnTo>
                    <a:pt x="34" y="213"/>
                  </a:lnTo>
                  <a:lnTo>
                    <a:pt x="42" y="195"/>
                  </a:lnTo>
                  <a:lnTo>
                    <a:pt x="51" y="177"/>
                  </a:lnTo>
                  <a:lnTo>
                    <a:pt x="61" y="159"/>
                  </a:lnTo>
                  <a:lnTo>
                    <a:pt x="72" y="142"/>
                  </a:lnTo>
                  <a:lnTo>
                    <a:pt x="83" y="125"/>
                  </a:lnTo>
                  <a:lnTo>
                    <a:pt x="96" y="109"/>
                  </a:lnTo>
                  <a:lnTo>
                    <a:pt x="110" y="93"/>
                  </a:lnTo>
                  <a:lnTo>
                    <a:pt x="123" y="78"/>
                  </a:lnTo>
                  <a:lnTo>
                    <a:pt x="138" y="63"/>
                  </a:lnTo>
                  <a:lnTo>
                    <a:pt x="154" y="49"/>
                  </a:lnTo>
                  <a:lnTo>
                    <a:pt x="169" y="36"/>
                  </a:lnTo>
                  <a:lnTo>
                    <a:pt x="187" y="24"/>
                  </a:lnTo>
                  <a:lnTo>
                    <a:pt x="205" y="12"/>
                  </a:lnTo>
                  <a:lnTo>
                    <a:pt x="223" y="0"/>
                  </a:lnTo>
                  <a:lnTo>
                    <a:pt x="209" y="13"/>
                  </a:lnTo>
                  <a:lnTo>
                    <a:pt x="197" y="25"/>
                  </a:lnTo>
                  <a:lnTo>
                    <a:pt x="184" y="37"/>
                  </a:lnTo>
                  <a:lnTo>
                    <a:pt x="174" y="51"/>
                  </a:lnTo>
                  <a:lnTo>
                    <a:pt x="163" y="64"/>
                  </a:lnTo>
                  <a:lnTo>
                    <a:pt x="154" y="78"/>
                  </a:lnTo>
                  <a:lnTo>
                    <a:pt x="144" y="92"/>
                  </a:lnTo>
                  <a:lnTo>
                    <a:pt x="136" y="106"/>
                  </a:lnTo>
                  <a:lnTo>
                    <a:pt x="129" y="121"/>
                  </a:lnTo>
                  <a:lnTo>
                    <a:pt x="122" y="136"/>
                  </a:lnTo>
                  <a:lnTo>
                    <a:pt x="117" y="150"/>
                  </a:lnTo>
                  <a:lnTo>
                    <a:pt x="112" y="166"/>
                  </a:lnTo>
                  <a:lnTo>
                    <a:pt x="108" y="182"/>
                  </a:lnTo>
                  <a:lnTo>
                    <a:pt x="103" y="198"/>
                  </a:lnTo>
                  <a:lnTo>
                    <a:pt x="100" y="213"/>
                  </a:lnTo>
                  <a:lnTo>
                    <a:pt x="98" y="229"/>
                  </a:lnTo>
                  <a:lnTo>
                    <a:pt x="97" y="246"/>
                  </a:lnTo>
                  <a:lnTo>
                    <a:pt x="96" y="263"/>
                  </a:lnTo>
                  <a:lnTo>
                    <a:pt x="96" y="279"/>
                  </a:lnTo>
                  <a:lnTo>
                    <a:pt x="97" y="296"/>
                  </a:lnTo>
                  <a:lnTo>
                    <a:pt x="98" y="313"/>
                  </a:lnTo>
                  <a:lnTo>
                    <a:pt x="99" y="330"/>
                  </a:lnTo>
                  <a:lnTo>
                    <a:pt x="102" y="348"/>
                  </a:lnTo>
                  <a:lnTo>
                    <a:pt x="105" y="364"/>
                  </a:lnTo>
                  <a:lnTo>
                    <a:pt x="110" y="381"/>
                  </a:lnTo>
                  <a:lnTo>
                    <a:pt x="114" y="399"/>
                  </a:lnTo>
                  <a:lnTo>
                    <a:pt x="119" y="416"/>
                  </a:lnTo>
                  <a:lnTo>
                    <a:pt x="124" y="434"/>
                  </a:lnTo>
                  <a:lnTo>
                    <a:pt x="131" y="451"/>
                  </a:lnTo>
                  <a:lnTo>
                    <a:pt x="138" y="468"/>
                  </a:lnTo>
                  <a:lnTo>
                    <a:pt x="145" y="486"/>
                  </a:lnTo>
                  <a:lnTo>
                    <a:pt x="153" y="503"/>
                  </a:lnTo>
                  <a:close/>
                </a:path>
              </a:pathLst>
            </a:custGeom>
            <a:solidFill>
              <a:srgbClr val="0095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30" name="Freeform 419"/>
            <p:cNvSpPr>
              <a:spLocks/>
            </p:cNvSpPr>
            <p:nvPr/>
          </p:nvSpPr>
          <p:spPr bwMode="auto">
            <a:xfrm>
              <a:off x="5045076" y="2968625"/>
              <a:ext cx="17463" cy="17463"/>
            </a:xfrm>
            <a:custGeom>
              <a:avLst/>
              <a:gdLst>
                <a:gd name="T0" fmla="*/ 150674942 w 188"/>
                <a:gd name="T1" fmla="*/ 82033686 h 189"/>
                <a:gd name="T2" fmla="*/ 147465187 w 188"/>
                <a:gd name="T3" fmla="*/ 97024997 h 189"/>
                <a:gd name="T4" fmla="*/ 141856872 w 188"/>
                <a:gd name="T5" fmla="*/ 109642888 h 189"/>
                <a:gd name="T6" fmla="*/ 133841172 w 188"/>
                <a:gd name="T7" fmla="*/ 122269373 h 189"/>
                <a:gd name="T8" fmla="*/ 124229373 w 188"/>
                <a:gd name="T9" fmla="*/ 132522553 h 189"/>
                <a:gd name="T10" fmla="*/ 111399181 w 188"/>
                <a:gd name="T11" fmla="*/ 139616963 h 189"/>
                <a:gd name="T12" fmla="*/ 97775166 w 188"/>
                <a:gd name="T13" fmla="*/ 145925909 h 189"/>
                <a:gd name="T14" fmla="*/ 82546297 w 188"/>
                <a:gd name="T15" fmla="*/ 149084678 h 189"/>
                <a:gd name="T16" fmla="*/ 68128552 w 188"/>
                <a:gd name="T17" fmla="*/ 149084678 h 189"/>
                <a:gd name="T18" fmla="*/ 52899706 w 188"/>
                <a:gd name="T19" fmla="*/ 145925909 h 189"/>
                <a:gd name="T20" fmla="*/ 39275772 w 188"/>
                <a:gd name="T21" fmla="*/ 139616963 h 189"/>
                <a:gd name="T22" fmla="*/ 27247949 w 188"/>
                <a:gd name="T23" fmla="*/ 132522553 h 189"/>
                <a:gd name="T24" fmla="*/ 17636144 w 188"/>
                <a:gd name="T25" fmla="*/ 122269373 h 189"/>
                <a:gd name="T26" fmla="*/ 8818072 w 188"/>
                <a:gd name="T27" fmla="*/ 109642888 h 189"/>
                <a:gd name="T28" fmla="*/ 3209663 w 188"/>
                <a:gd name="T29" fmla="*/ 97024997 h 189"/>
                <a:gd name="T30" fmla="*/ 802462 w 188"/>
                <a:gd name="T31" fmla="*/ 82033686 h 189"/>
                <a:gd name="T32" fmla="*/ 802462 w 188"/>
                <a:gd name="T33" fmla="*/ 67050992 h 189"/>
                <a:gd name="T34" fmla="*/ 3209663 w 188"/>
                <a:gd name="T35" fmla="*/ 52059704 h 189"/>
                <a:gd name="T36" fmla="*/ 8818072 w 188"/>
                <a:gd name="T37" fmla="*/ 38647743 h 189"/>
                <a:gd name="T38" fmla="*/ 17636144 w 188"/>
                <a:gd name="T39" fmla="*/ 27609190 h 189"/>
                <a:gd name="T40" fmla="*/ 27247949 w 188"/>
                <a:gd name="T41" fmla="*/ 17356097 h 189"/>
                <a:gd name="T42" fmla="*/ 39275772 w 188"/>
                <a:gd name="T43" fmla="*/ 9467718 h 189"/>
                <a:gd name="T44" fmla="*/ 52899706 w 188"/>
                <a:gd name="T45" fmla="*/ 3158771 h 189"/>
                <a:gd name="T46" fmla="*/ 68128552 w 188"/>
                <a:gd name="T47" fmla="*/ 785466 h 189"/>
                <a:gd name="T48" fmla="*/ 82546297 w 188"/>
                <a:gd name="T49" fmla="*/ 785466 h 189"/>
                <a:gd name="T50" fmla="*/ 97775166 w 188"/>
                <a:gd name="T51" fmla="*/ 3158771 h 189"/>
                <a:gd name="T52" fmla="*/ 111399181 w 188"/>
                <a:gd name="T53" fmla="*/ 9467718 h 189"/>
                <a:gd name="T54" fmla="*/ 124229373 w 188"/>
                <a:gd name="T55" fmla="*/ 17356097 h 189"/>
                <a:gd name="T56" fmla="*/ 133841172 w 188"/>
                <a:gd name="T57" fmla="*/ 27609190 h 189"/>
                <a:gd name="T58" fmla="*/ 141856872 w 188"/>
                <a:gd name="T59" fmla="*/ 38647743 h 189"/>
                <a:gd name="T60" fmla="*/ 147465187 w 188"/>
                <a:gd name="T61" fmla="*/ 52059704 h 189"/>
                <a:gd name="T62" fmla="*/ 150674942 w 188"/>
                <a:gd name="T63" fmla="*/ 67050992 h 1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8"/>
                <a:gd name="T97" fmla="*/ 0 h 189"/>
                <a:gd name="T98" fmla="*/ 188 w 188"/>
                <a:gd name="T99" fmla="*/ 189 h 1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8" h="189">
                  <a:moveTo>
                    <a:pt x="188" y="94"/>
                  </a:moveTo>
                  <a:lnTo>
                    <a:pt x="188" y="104"/>
                  </a:lnTo>
                  <a:lnTo>
                    <a:pt x="186" y="113"/>
                  </a:lnTo>
                  <a:lnTo>
                    <a:pt x="184" y="123"/>
                  </a:lnTo>
                  <a:lnTo>
                    <a:pt x="181" y="131"/>
                  </a:lnTo>
                  <a:lnTo>
                    <a:pt x="177" y="139"/>
                  </a:lnTo>
                  <a:lnTo>
                    <a:pt x="173" y="148"/>
                  </a:lnTo>
                  <a:lnTo>
                    <a:pt x="167" y="155"/>
                  </a:lnTo>
                  <a:lnTo>
                    <a:pt x="161" y="161"/>
                  </a:lnTo>
                  <a:lnTo>
                    <a:pt x="155" y="168"/>
                  </a:lnTo>
                  <a:lnTo>
                    <a:pt x="148" y="173"/>
                  </a:lnTo>
                  <a:lnTo>
                    <a:pt x="139" y="177"/>
                  </a:lnTo>
                  <a:lnTo>
                    <a:pt x="131" y="181"/>
                  </a:lnTo>
                  <a:lnTo>
                    <a:pt x="122" y="185"/>
                  </a:lnTo>
                  <a:lnTo>
                    <a:pt x="113" y="187"/>
                  </a:lnTo>
                  <a:lnTo>
                    <a:pt x="103" y="189"/>
                  </a:lnTo>
                  <a:lnTo>
                    <a:pt x="94" y="189"/>
                  </a:lnTo>
                  <a:lnTo>
                    <a:pt x="85" y="189"/>
                  </a:lnTo>
                  <a:lnTo>
                    <a:pt x="75" y="187"/>
                  </a:lnTo>
                  <a:lnTo>
                    <a:pt x="66" y="185"/>
                  </a:lnTo>
                  <a:lnTo>
                    <a:pt x="57" y="181"/>
                  </a:lnTo>
                  <a:lnTo>
                    <a:pt x="49" y="177"/>
                  </a:lnTo>
                  <a:lnTo>
                    <a:pt x="41" y="173"/>
                  </a:lnTo>
                  <a:lnTo>
                    <a:pt x="34" y="168"/>
                  </a:lnTo>
                  <a:lnTo>
                    <a:pt x="28" y="161"/>
                  </a:lnTo>
                  <a:lnTo>
                    <a:pt x="22" y="155"/>
                  </a:lnTo>
                  <a:lnTo>
                    <a:pt x="16" y="148"/>
                  </a:lnTo>
                  <a:lnTo>
                    <a:pt x="11" y="139"/>
                  </a:lnTo>
                  <a:lnTo>
                    <a:pt x="7" y="131"/>
                  </a:lnTo>
                  <a:lnTo>
                    <a:pt x="4" y="123"/>
                  </a:lnTo>
                  <a:lnTo>
                    <a:pt x="2" y="113"/>
                  </a:lnTo>
                  <a:lnTo>
                    <a:pt x="1" y="104"/>
                  </a:lnTo>
                  <a:lnTo>
                    <a:pt x="0" y="94"/>
                  </a:lnTo>
                  <a:lnTo>
                    <a:pt x="1" y="85"/>
                  </a:lnTo>
                  <a:lnTo>
                    <a:pt x="2" y="75"/>
                  </a:lnTo>
                  <a:lnTo>
                    <a:pt x="4" y="66"/>
                  </a:lnTo>
                  <a:lnTo>
                    <a:pt x="7" y="58"/>
                  </a:lnTo>
                  <a:lnTo>
                    <a:pt x="11" y="49"/>
                  </a:lnTo>
                  <a:lnTo>
                    <a:pt x="16" y="42"/>
                  </a:lnTo>
                  <a:lnTo>
                    <a:pt x="22" y="35"/>
                  </a:lnTo>
                  <a:lnTo>
                    <a:pt x="28" y="27"/>
                  </a:lnTo>
                  <a:lnTo>
                    <a:pt x="34" y="22"/>
                  </a:lnTo>
                  <a:lnTo>
                    <a:pt x="41" y="16"/>
                  </a:lnTo>
                  <a:lnTo>
                    <a:pt x="49" y="12"/>
                  </a:lnTo>
                  <a:lnTo>
                    <a:pt x="57" y="7"/>
                  </a:lnTo>
                  <a:lnTo>
                    <a:pt x="66" y="4"/>
                  </a:lnTo>
                  <a:lnTo>
                    <a:pt x="75" y="2"/>
                  </a:lnTo>
                  <a:lnTo>
                    <a:pt x="85" y="1"/>
                  </a:lnTo>
                  <a:lnTo>
                    <a:pt x="94" y="0"/>
                  </a:lnTo>
                  <a:lnTo>
                    <a:pt x="103" y="1"/>
                  </a:lnTo>
                  <a:lnTo>
                    <a:pt x="113" y="2"/>
                  </a:lnTo>
                  <a:lnTo>
                    <a:pt x="122" y="4"/>
                  </a:lnTo>
                  <a:lnTo>
                    <a:pt x="131" y="7"/>
                  </a:lnTo>
                  <a:lnTo>
                    <a:pt x="139" y="12"/>
                  </a:lnTo>
                  <a:lnTo>
                    <a:pt x="148" y="16"/>
                  </a:lnTo>
                  <a:lnTo>
                    <a:pt x="155" y="22"/>
                  </a:lnTo>
                  <a:lnTo>
                    <a:pt x="161" y="27"/>
                  </a:lnTo>
                  <a:lnTo>
                    <a:pt x="167" y="35"/>
                  </a:lnTo>
                  <a:lnTo>
                    <a:pt x="173" y="42"/>
                  </a:lnTo>
                  <a:lnTo>
                    <a:pt x="177" y="49"/>
                  </a:lnTo>
                  <a:lnTo>
                    <a:pt x="181" y="58"/>
                  </a:lnTo>
                  <a:lnTo>
                    <a:pt x="184" y="66"/>
                  </a:lnTo>
                  <a:lnTo>
                    <a:pt x="186" y="75"/>
                  </a:lnTo>
                  <a:lnTo>
                    <a:pt x="188" y="85"/>
                  </a:lnTo>
                  <a:lnTo>
                    <a:pt x="188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31" name="Freeform 420"/>
            <p:cNvSpPr>
              <a:spLocks/>
            </p:cNvSpPr>
            <p:nvPr/>
          </p:nvSpPr>
          <p:spPr bwMode="auto">
            <a:xfrm>
              <a:off x="5065713" y="3048000"/>
              <a:ext cx="77788" cy="77788"/>
            </a:xfrm>
            <a:custGeom>
              <a:avLst/>
              <a:gdLst>
                <a:gd name="T0" fmla="*/ 29635638 w 830"/>
                <a:gd name="T1" fmla="*/ 482490578 h 829"/>
                <a:gd name="T2" fmla="*/ 12349644 w 830"/>
                <a:gd name="T3" fmla="*/ 433747449 h 829"/>
                <a:gd name="T4" fmla="*/ 2468129 w 830"/>
                <a:gd name="T5" fmla="*/ 384176803 h 829"/>
                <a:gd name="T6" fmla="*/ 0 w 830"/>
                <a:gd name="T7" fmla="*/ 333778639 h 829"/>
                <a:gd name="T8" fmla="*/ 4936352 w 830"/>
                <a:gd name="T9" fmla="*/ 285854301 h 829"/>
                <a:gd name="T10" fmla="*/ 16460317 w 830"/>
                <a:gd name="T11" fmla="*/ 237111360 h 829"/>
                <a:gd name="T12" fmla="*/ 35397665 w 830"/>
                <a:gd name="T13" fmla="*/ 190851394 h 829"/>
                <a:gd name="T14" fmla="*/ 59271275 w 830"/>
                <a:gd name="T15" fmla="*/ 148711986 h 829"/>
                <a:gd name="T16" fmla="*/ 91375030 w 830"/>
                <a:gd name="T17" fmla="*/ 109883118 h 829"/>
                <a:gd name="T18" fmla="*/ 128415157 w 830"/>
                <a:gd name="T19" fmla="*/ 75183652 h 829"/>
                <a:gd name="T20" fmla="*/ 172051776 w 830"/>
                <a:gd name="T21" fmla="*/ 45441233 h 829"/>
                <a:gd name="T22" fmla="*/ 218973437 w 830"/>
                <a:gd name="T23" fmla="*/ 23130059 h 829"/>
                <a:gd name="T24" fmla="*/ 267537502 w 830"/>
                <a:gd name="T25" fmla="*/ 7439968 h 829"/>
                <a:gd name="T26" fmla="*/ 316927244 w 830"/>
                <a:gd name="T27" fmla="*/ 827612 h 829"/>
                <a:gd name="T28" fmla="*/ 366325796 w 830"/>
                <a:gd name="T29" fmla="*/ 827612 h 829"/>
                <a:gd name="T30" fmla="*/ 415715632 w 830"/>
                <a:gd name="T31" fmla="*/ 7439968 h 829"/>
                <a:gd name="T32" fmla="*/ 462637340 w 830"/>
                <a:gd name="T33" fmla="*/ 21483563 h 829"/>
                <a:gd name="T34" fmla="*/ 507090451 w 830"/>
                <a:gd name="T35" fmla="*/ 42139420 h 829"/>
                <a:gd name="T36" fmla="*/ 549075715 w 830"/>
                <a:gd name="T37" fmla="*/ 70226521 h 829"/>
                <a:gd name="T38" fmla="*/ 586941777 w 830"/>
                <a:gd name="T39" fmla="*/ 102443059 h 829"/>
                <a:gd name="T40" fmla="*/ 619871021 w 830"/>
                <a:gd name="T41" fmla="*/ 142927244 h 829"/>
                <a:gd name="T42" fmla="*/ 647029710 w 830"/>
                <a:gd name="T43" fmla="*/ 187540761 h 829"/>
                <a:gd name="T44" fmla="*/ 666792729 w 830"/>
                <a:gd name="T45" fmla="*/ 235464957 h 829"/>
                <a:gd name="T46" fmla="*/ 679133464 w 830"/>
                <a:gd name="T47" fmla="*/ 285035510 h 829"/>
                <a:gd name="T48" fmla="*/ 683253040 w 830"/>
                <a:gd name="T49" fmla="*/ 333778639 h 829"/>
                <a:gd name="T50" fmla="*/ 680784818 w 830"/>
                <a:gd name="T51" fmla="*/ 383349191 h 829"/>
                <a:gd name="T52" fmla="*/ 672554663 w 830"/>
                <a:gd name="T53" fmla="*/ 432092226 h 829"/>
                <a:gd name="T54" fmla="*/ 656085730 w 830"/>
                <a:gd name="T55" fmla="*/ 479179757 h 829"/>
                <a:gd name="T56" fmla="*/ 632212131 w 830"/>
                <a:gd name="T57" fmla="*/ 522146870 h 829"/>
                <a:gd name="T58" fmla="*/ 604227578 w 830"/>
                <a:gd name="T59" fmla="*/ 562631149 h 829"/>
                <a:gd name="T60" fmla="*/ 568830112 w 830"/>
                <a:gd name="T61" fmla="*/ 598976995 h 829"/>
                <a:gd name="T62" fmla="*/ 526844848 w 830"/>
                <a:gd name="T63" fmla="*/ 630374812 h 829"/>
                <a:gd name="T64" fmla="*/ 481565498 w 830"/>
                <a:gd name="T65" fmla="*/ 655987606 h 829"/>
                <a:gd name="T66" fmla="*/ 433001433 w 830"/>
                <a:gd name="T67" fmla="*/ 672505306 h 829"/>
                <a:gd name="T68" fmla="*/ 383611784 w 830"/>
                <a:gd name="T69" fmla="*/ 682419379 h 829"/>
                <a:gd name="T70" fmla="*/ 333396365 w 830"/>
                <a:gd name="T71" fmla="*/ 684902589 h 829"/>
                <a:gd name="T72" fmla="*/ 284823490 w 830"/>
                <a:gd name="T73" fmla="*/ 680773164 h 829"/>
                <a:gd name="T74" fmla="*/ 237084915 w 830"/>
                <a:gd name="T75" fmla="*/ 668375881 h 829"/>
                <a:gd name="T76" fmla="*/ 190980309 w 830"/>
                <a:gd name="T77" fmla="*/ 650202958 h 829"/>
                <a:gd name="T78" fmla="*/ 148995045 w 830"/>
                <a:gd name="T79" fmla="*/ 625417775 h 829"/>
                <a:gd name="T80" fmla="*/ 109486718 w 830"/>
                <a:gd name="T81" fmla="*/ 594019958 h 829"/>
                <a:gd name="T82" fmla="*/ 74914719 w 830"/>
                <a:gd name="T83" fmla="*/ 556846501 h 829"/>
                <a:gd name="T84" fmla="*/ 46095949 w 830"/>
                <a:gd name="T85" fmla="*/ 513879387 h 8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30"/>
                <a:gd name="T130" fmla="*/ 0 h 829"/>
                <a:gd name="T131" fmla="*/ 830 w 830"/>
                <a:gd name="T132" fmla="*/ 829 h 8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30" h="829">
                  <a:moveTo>
                    <a:pt x="56" y="622"/>
                  </a:moveTo>
                  <a:lnTo>
                    <a:pt x="45" y="603"/>
                  </a:lnTo>
                  <a:lnTo>
                    <a:pt x="36" y="584"/>
                  </a:lnTo>
                  <a:lnTo>
                    <a:pt x="28" y="564"/>
                  </a:lnTo>
                  <a:lnTo>
                    <a:pt x="21" y="544"/>
                  </a:lnTo>
                  <a:lnTo>
                    <a:pt x="15" y="525"/>
                  </a:lnTo>
                  <a:lnTo>
                    <a:pt x="11" y="505"/>
                  </a:lnTo>
                  <a:lnTo>
                    <a:pt x="6" y="485"/>
                  </a:lnTo>
                  <a:lnTo>
                    <a:pt x="3" y="465"/>
                  </a:lnTo>
                  <a:lnTo>
                    <a:pt x="1" y="445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1" y="385"/>
                  </a:lnTo>
                  <a:lnTo>
                    <a:pt x="3" y="365"/>
                  </a:lnTo>
                  <a:lnTo>
                    <a:pt x="6" y="346"/>
                  </a:lnTo>
                  <a:lnTo>
                    <a:pt x="10" y="326"/>
                  </a:lnTo>
                  <a:lnTo>
                    <a:pt x="15" y="306"/>
                  </a:lnTo>
                  <a:lnTo>
                    <a:pt x="20" y="287"/>
                  </a:lnTo>
                  <a:lnTo>
                    <a:pt x="27" y="268"/>
                  </a:lnTo>
                  <a:lnTo>
                    <a:pt x="35" y="250"/>
                  </a:lnTo>
                  <a:lnTo>
                    <a:pt x="43" y="231"/>
                  </a:lnTo>
                  <a:lnTo>
                    <a:pt x="51" y="215"/>
                  </a:lnTo>
                  <a:lnTo>
                    <a:pt x="62" y="197"/>
                  </a:lnTo>
                  <a:lnTo>
                    <a:pt x="72" y="180"/>
                  </a:lnTo>
                  <a:lnTo>
                    <a:pt x="85" y="163"/>
                  </a:lnTo>
                  <a:lnTo>
                    <a:pt x="98" y="148"/>
                  </a:lnTo>
                  <a:lnTo>
                    <a:pt x="111" y="133"/>
                  </a:lnTo>
                  <a:lnTo>
                    <a:pt x="125" y="118"/>
                  </a:lnTo>
                  <a:lnTo>
                    <a:pt x="141" y="103"/>
                  </a:lnTo>
                  <a:lnTo>
                    <a:pt x="156" y="91"/>
                  </a:lnTo>
                  <a:lnTo>
                    <a:pt x="173" y="78"/>
                  </a:lnTo>
                  <a:lnTo>
                    <a:pt x="190" y="66"/>
                  </a:lnTo>
                  <a:lnTo>
                    <a:pt x="209" y="55"/>
                  </a:lnTo>
                  <a:lnTo>
                    <a:pt x="228" y="45"/>
                  </a:lnTo>
                  <a:lnTo>
                    <a:pt x="247" y="35"/>
                  </a:lnTo>
                  <a:lnTo>
                    <a:pt x="266" y="28"/>
                  </a:lnTo>
                  <a:lnTo>
                    <a:pt x="286" y="21"/>
                  </a:lnTo>
                  <a:lnTo>
                    <a:pt x="306" y="14"/>
                  </a:lnTo>
                  <a:lnTo>
                    <a:pt x="325" y="9"/>
                  </a:lnTo>
                  <a:lnTo>
                    <a:pt x="345" y="6"/>
                  </a:lnTo>
                  <a:lnTo>
                    <a:pt x="365" y="3"/>
                  </a:lnTo>
                  <a:lnTo>
                    <a:pt x="385" y="1"/>
                  </a:lnTo>
                  <a:lnTo>
                    <a:pt x="405" y="0"/>
                  </a:lnTo>
                  <a:lnTo>
                    <a:pt x="425" y="0"/>
                  </a:lnTo>
                  <a:lnTo>
                    <a:pt x="445" y="1"/>
                  </a:lnTo>
                  <a:lnTo>
                    <a:pt x="465" y="3"/>
                  </a:lnTo>
                  <a:lnTo>
                    <a:pt x="485" y="6"/>
                  </a:lnTo>
                  <a:lnTo>
                    <a:pt x="505" y="9"/>
                  </a:lnTo>
                  <a:lnTo>
                    <a:pt x="524" y="14"/>
                  </a:lnTo>
                  <a:lnTo>
                    <a:pt x="543" y="20"/>
                  </a:lnTo>
                  <a:lnTo>
                    <a:pt x="562" y="26"/>
                  </a:lnTo>
                  <a:lnTo>
                    <a:pt x="581" y="34"/>
                  </a:lnTo>
                  <a:lnTo>
                    <a:pt x="598" y="43"/>
                  </a:lnTo>
                  <a:lnTo>
                    <a:pt x="616" y="51"/>
                  </a:lnTo>
                  <a:lnTo>
                    <a:pt x="634" y="62"/>
                  </a:lnTo>
                  <a:lnTo>
                    <a:pt x="651" y="72"/>
                  </a:lnTo>
                  <a:lnTo>
                    <a:pt x="667" y="85"/>
                  </a:lnTo>
                  <a:lnTo>
                    <a:pt x="682" y="97"/>
                  </a:lnTo>
                  <a:lnTo>
                    <a:pt x="698" y="111"/>
                  </a:lnTo>
                  <a:lnTo>
                    <a:pt x="713" y="124"/>
                  </a:lnTo>
                  <a:lnTo>
                    <a:pt x="726" y="140"/>
                  </a:lnTo>
                  <a:lnTo>
                    <a:pt x="740" y="156"/>
                  </a:lnTo>
                  <a:lnTo>
                    <a:pt x="753" y="173"/>
                  </a:lnTo>
                  <a:lnTo>
                    <a:pt x="764" y="189"/>
                  </a:lnTo>
                  <a:lnTo>
                    <a:pt x="776" y="208"/>
                  </a:lnTo>
                  <a:lnTo>
                    <a:pt x="786" y="227"/>
                  </a:lnTo>
                  <a:lnTo>
                    <a:pt x="795" y="246"/>
                  </a:lnTo>
                  <a:lnTo>
                    <a:pt x="803" y="265"/>
                  </a:lnTo>
                  <a:lnTo>
                    <a:pt x="810" y="285"/>
                  </a:lnTo>
                  <a:lnTo>
                    <a:pt x="816" y="305"/>
                  </a:lnTo>
                  <a:lnTo>
                    <a:pt x="821" y="325"/>
                  </a:lnTo>
                  <a:lnTo>
                    <a:pt x="825" y="345"/>
                  </a:lnTo>
                  <a:lnTo>
                    <a:pt x="828" y="365"/>
                  </a:lnTo>
                  <a:lnTo>
                    <a:pt x="829" y="385"/>
                  </a:lnTo>
                  <a:lnTo>
                    <a:pt x="830" y="404"/>
                  </a:lnTo>
                  <a:lnTo>
                    <a:pt x="830" y="424"/>
                  </a:lnTo>
                  <a:lnTo>
                    <a:pt x="829" y="444"/>
                  </a:lnTo>
                  <a:lnTo>
                    <a:pt x="827" y="464"/>
                  </a:lnTo>
                  <a:lnTo>
                    <a:pt x="825" y="484"/>
                  </a:lnTo>
                  <a:lnTo>
                    <a:pt x="821" y="504"/>
                  </a:lnTo>
                  <a:lnTo>
                    <a:pt x="817" y="523"/>
                  </a:lnTo>
                  <a:lnTo>
                    <a:pt x="810" y="542"/>
                  </a:lnTo>
                  <a:lnTo>
                    <a:pt x="804" y="561"/>
                  </a:lnTo>
                  <a:lnTo>
                    <a:pt x="797" y="580"/>
                  </a:lnTo>
                  <a:lnTo>
                    <a:pt x="788" y="597"/>
                  </a:lnTo>
                  <a:lnTo>
                    <a:pt x="779" y="615"/>
                  </a:lnTo>
                  <a:lnTo>
                    <a:pt x="768" y="632"/>
                  </a:lnTo>
                  <a:lnTo>
                    <a:pt x="758" y="650"/>
                  </a:lnTo>
                  <a:lnTo>
                    <a:pt x="746" y="666"/>
                  </a:lnTo>
                  <a:lnTo>
                    <a:pt x="734" y="681"/>
                  </a:lnTo>
                  <a:lnTo>
                    <a:pt x="720" y="697"/>
                  </a:lnTo>
                  <a:lnTo>
                    <a:pt x="705" y="712"/>
                  </a:lnTo>
                  <a:lnTo>
                    <a:pt x="691" y="725"/>
                  </a:lnTo>
                  <a:lnTo>
                    <a:pt x="675" y="739"/>
                  </a:lnTo>
                  <a:lnTo>
                    <a:pt x="658" y="752"/>
                  </a:lnTo>
                  <a:lnTo>
                    <a:pt x="640" y="763"/>
                  </a:lnTo>
                  <a:lnTo>
                    <a:pt x="623" y="775"/>
                  </a:lnTo>
                  <a:lnTo>
                    <a:pt x="604" y="784"/>
                  </a:lnTo>
                  <a:lnTo>
                    <a:pt x="585" y="794"/>
                  </a:lnTo>
                  <a:lnTo>
                    <a:pt x="565" y="802"/>
                  </a:lnTo>
                  <a:lnTo>
                    <a:pt x="546" y="808"/>
                  </a:lnTo>
                  <a:lnTo>
                    <a:pt x="526" y="814"/>
                  </a:lnTo>
                  <a:lnTo>
                    <a:pt x="506" y="820"/>
                  </a:lnTo>
                  <a:lnTo>
                    <a:pt x="486" y="824"/>
                  </a:lnTo>
                  <a:lnTo>
                    <a:pt x="466" y="826"/>
                  </a:lnTo>
                  <a:lnTo>
                    <a:pt x="446" y="828"/>
                  </a:lnTo>
                  <a:lnTo>
                    <a:pt x="425" y="829"/>
                  </a:lnTo>
                  <a:lnTo>
                    <a:pt x="405" y="829"/>
                  </a:lnTo>
                  <a:lnTo>
                    <a:pt x="385" y="828"/>
                  </a:lnTo>
                  <a:lnTo>
                    <a:pt x="365" y="826"/>
                  </a:lnTo>
                  <a:lnTo>
                    <a:pt x="346" y="824"/>
                  </a:lnTo>
                  <a:lnTo>
                    <a:pt x="327" y="820"/>
                  </a:lnTo>
                  <a:lnTo>
                    <a:pt x="308" y="816"/>
                  </a:lnTo>
                  <a:lnTo>
                    <a:pt x="288" y="809"/>
                  </a:lnTo>
                  <a:lnTo>
                    <a:pt x="269" y="803"/>
                  </a:lnTo>
                  <a:lnTo>
                    <a:pt x="251" y="796"/>
                  </a:lnTo>
                  <a:lnTo>
                    <a:pt x="232" y="787"/>
                  </a:lnTo>
                  <a:lnTo>
                    <a:pt x="215" y="778"/>
                  </a:lnTo>
                  <a:lnTo>
                    <a:pt x="197" y="767"/>
                  </a:lnTo>
                  <a:lnTo>
                    <a:pt x="181" y="757"/>
                  </a:lnTo>
                  <a:lnTo>
                    <a:pt x="164" y="745"/>
                  </a:lnTo>
                  <a:lnTo>
                    <a:pt x="148" y="733"/>
                  </a:lnTo>
                  <a:lnTo>
                    <a:pt x="133" y="719"/>
                  </a:lnTo>
                  <a:lnTo>
                    <a:pt x="119" y="704"/>
                  </a:lnTo>
                  <a:lnTo>
                    <a:pt x="104" y="690"/>
                  </a:lnTo>
                  <a:lnTo>
                    <a:pt x="91" y="674"/>
                  </a:lnTo>
                  <a:lnTo>
                    <a:pt x="79" y="657"/>
                  </a:lnTo>
                  <a:lnTo>
                    <a:pt x="66" y="639"/>
                  </a:lnTo>
                  <a:lnTo>
                    <a:pt x="56" y="622"/>
                  </a:lnTo>
                  <a:close/>
                </a:path>
              </a:pathLst>
            </a:custGeom>
            <a:solidFill>
              <a:srgbClr val="25A9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32" name="Freeform 421"/>
            <p:cNvSpPr>
              <a:spLocks/>
            </p:cNvSpPr>
            <p:nvPr/>
          </p:nvSpPr>
          <p:spPr bwMode="auto">
            <a:xfrm>
              <a:off x="5070476" y="3052763"/>
              <a:ext cx="71438" cy="52388"/>
            </a:xfrm>
            <a:custGeom>
              <a:avLst/>
              <a:gdLst>
                <a:gd name="T0" fmla="*/ 213469038 w 757"/>
                <a:gd name="T1" fmla="*/ 82366244 h 557"/>
                <a:gd name="T2" fmla="*/ 258852254 w 757"/>
                <a:gd name="T3" fmla="*/ 66558243 h 557"/>
                <a:gd name="T4" fmla="*/ 305918839 w 757"/>
                <a:gd name="T5" fmla="*/ 57411321 h 557"/>
                <a:gd name="T6" fmla="*/ 352976365 w 757"/>
                <a:gd name="T7" fmla="*/ 54085202 h 557"/>
                <a:gd name="T8" fmla="*/ 399205796 w 757"/>
                <a:gd name="T9" fmla="*/ 59906004 h 557"/>
                <a:gd name="T10" fmla="*/ 444589012 w 757"/>
                <a:gd name="T11" fmla="*/ 69893203 h 557"/>
                <a:gd name="T12" fmla="*/ 487451798 w 757"/>
                <a:gd name="T13" fmla="*/ 87364358 h 557"/>
                <a:gd name="T14" fmla="*/ 528631781 w 757"/>
                <a:gd name="T15" fmla="*/ 111487776 h 557"/>
                <a:gd name="T16" fmla="*/ 566445403 w 757"/>
                <a:gd name="T17" fmla="*/ 140609189 h 557"/>
                <a:gd name="T18" fmla="*/ 599227224 w 757"/>
                <a:gd name="T19" fmla="*/ 175551406 h 557"/>
                <a:gd name="T20" fmla="*/ 626122254 w 757"/>
                <a:gd name="T21" fmla="*/ 215491689 h 557"/>
                <a:gd name="T22" fmla="*/ 630316805 w 757"/>
                <a:gd name="T23" fmla="*/ 216323125 h 557"/>
                <a:gd name="T24" fmla="*/ 607625008 w 757"/>
                <a:gd name="T25" fmla="*/ 165572954 h 557"/>
                <a:gd name="T26" fmla="*/ 580738661 w 757"/>
                <a:gd name="T27" fmla="*/ 123969658 h 557"/>
                <a:gd name="T28" fmla="*/ 547957217 w 757"/>
                <a:gd name="T29" fmla="*/ 88195888 h 557"/>
                <a:gd name="T30" fmla="*/ 510980844 w 757"/>
                <a:gd name="T31" fmla="*/ 59074475 h 557"/>
                <a:gd name="T32" fmla="*/ 469800861 w 757"/>
                <a:gd name="T33" fmla="*/ 34942228 h 557"/>
                <a:gd name="T34" fmla="*/ 426938075 w 757"/>
                <a:gd name="T35" fmla="*/ 16639537 h 557"/>
                <a:gd name="T36" fmla="*/ 381554576 w 757"/>
                <a:gd name="T37" fmla="*/ 5820710 h 557"/>
                <a:gd name="T38" fmla="*/ 335334299 w 757"/>
                <a:gd name="T39" fmla="*/ 0 h 557"/>
                <a:gd name="T40" fmla="*/ 288267714 w 757"/>
                <a:gd name="T41" fmla="*/ 1663060 h 557"/>
                <a:gd name="T42" fmla="*/ 241201317 w 757"/>
                <a:gd name="T43" fmla="*/ 10818826 h 557"/>
                <a:gd name="T44" fmla="*/ 195817959 w 757"/>
                <a:gd name="T45" fmla="*/ 26626836 h 557"/>
                <a:gd name="T46" fmla="*/ 151280674 w 757"/>
                <a:gd name="T47" fmla="*/ 49087170 h 557"/>
                <a:gd name="T48" fmla="*/ 113458276 w 757"/>
                <a:gd name="T49" fmla="*/ 77377066 h 557"/>
                <a:gd name="T50" fmla="*/ 79839371 w 757"/>
                <a:gd name="T51" fmla="*/ 108993092 h 557"/>
                <a:gd name="T52" fmla="*/ 52944247 w 757"/>
                <a:gd name="T53" fmla="*/ 146429992 h 557"/>
                <a:gd name="T54" fmla="*/ 29415472 w 757"/>
                <a:gd name="T55" fmla="*/ 185538698 h 557"/>
                <a:gd name="T56" fmla="*/ 14284676 w 757"/>
                <a:gd name="T57" fmla="*/ 226310512 h 557"/>
                <a:gd name="T58" fmla="*/ 3357398 w 757"/>
                <a:gd name="T59" fmla="*/ 269567932 h 557"/>
                <a:gd name="T60" fmla="*/ 0 w 757"/>
                <a:gd name="T61" fmla="*/ 315329065 h 557"/>
                <a:gd name="T62" fmla="*/ 1683181 w 757"/>
                <a:gd name="T63" fmla="*/ 359426950 h 557"/>
                <a:gd name="T64" fmla="*/ 10081251 w 757"/>
                <a:gd name="T65" fmla="*/ 405187801 h 557"/>
                <a:gd name="T66" fmla="*/ 26049110 w 757"/>
                <a:gd name="T67" fmla="*/ 448454439 h 557"/>
                <a:gd name="T68" fmla="*/ 26049110 w 757"/>
                <a:gd name="T69" fmla="*/ 437635616 h 557"/>
                <a:gd name="T70" fmla="*/ 21008528 w 757"/>
                <a:gd name="T71" fmla="*/ 398535563 h 557"/>
                <a:gd name="T72" fmla="*/ 21008528 w 757"/>
                <a:gd name="T73" fmla="*/ 357763891 h 557"/>
                <a:gd name="T74" fmla="*/ 25211955 w 757"/>
                <a:gd name="T75" fmla="*/ 319495461 h 557"/>
                <a:gd name="T76" fmla="*/ 35302074 w 757"/>
                <a:gd name="T77" fmla="*/ 281218379 h 557"/>
                <a:gd name="T78" fmla="*/ 49586850 w 757"/>
                <a:gd name="T79" fmla="*/ 244613009 h 557"/>
                <a:gd name="T80" fmla="*/ 68074942 w 757"/>
                <a:gd name="T81" fmla="*/ 209670886 h 557"/>
                <a:gd name="T82" fmla="*/ 89929490 w 757"/>
                <a:gd name="T83" fmla="*/ 177214465 h 557"/>
                <a:gd name="T84" fmla="*/ 116815767 w 757"/>
                <a:gd name="T85" fmla="*/ 147270363 h 557"/>
                <a:gd name="T86" fmla="*/ 147914407 w 757"/>
                <a:gd name="T87" fmla="*/ 120643445 h 557"/>
                <a:gd name="T88" fmla="*/ 183216470 w 757"/>
                <a:gd name="T89" fmla="*/ 97342810 h 5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57"/>
                <a:gd name="T136" fmla="*/ 0 h 557"/>
                <a:gd name="T137" fmla="*/ 757 w 757"/>
                <a:gd name="T138" fmla="*/ 557 h 55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57" h="557">
                  <a:moveTo>
                    <a:pt x="218" y="117"/>
                  </a:moveTo>
                  <a:lnTo>
                    <a:pt x="236" y="107"/>
                  </a:lnTo>
                  <a:lnTo>
                    <a:pt x="254" y="99"/>
                  </a:lnTo>
                  <a:lnTo>
                    <a:pt x="272" y="92"/>
                  </a:lnTo>
                  <a:lnTo>
                    <a:pt x="290" y="85"/>
                  </a:lnTo>
                  <a:lnTo>
                    <a:pt x="308" y="80"/>
                  </a:lnTo>
                  <a:lnTo>
                    <a:pt x="326" y="75"/>
                  </a:lnTo>
                  <a:lnTo>
                    <a:pt x="345" y="72"/>
                  </a:lnTo>
                  <a:lnTo>
                    <a:pt x="364" y="69"/>
                  </a:lnTo>
                  <a:lnTo>
                    <a:pt x="382" y="66"/>
                  </a:lnTo>
                  <a:lnTo>
                    <a:pt x="401" y="65"/>
                  </a:lnTo>
                  <a:lnTo>
                    <a:pt x="420" y="65"/>
                  </a:lnTo>
                  <a:lnTo>
                    <a:pt x="439" y="66"/>
                  </a:lnTo>
                  <a:lnTo>
                    <a:pt x="456" y="69"/>
                  </a:lnTo>
                  <a:lnTo>
                    <a:pt x="475" y="72"/>
                  </a:lnTo>
                  <a:lnTo>
                    <a:pt x="493" y="75"/>
                  </a:lnTo>
                  <a:lnTo>
                    <a:pt x="511" y="79"/>
                  </a:lnTo>
                  <a:lnTo>
                    <a:pt x="529" y="84"/>
                  </a:lnTo>
                  <a:lnTo>
                    <a:pt x="547" y="91"/>
                  </a:lnTo>
                  <a:lnTo>
                    <a:pt x="564" y="98"/>
                  </a:lnTo>
                  <a:lnTo>
                    <a:pt x="580" y="105"/>
                  </a:lnTo>
                  <a:lnTo>
                    <a:pt x="597" y="114"/>
                  </a:lnTo>
                  <a:lnTo>
                    <a:pt x="614" y="123"/>
                  </a:lnTo>
                  <a:lnTo>
                    <a:pt x="629" y="134"/>
                  </a:lnTo>
                  <a:lnTo>
                    <a:pt x="644" y="144"/>
                  </a:lnTo>
                  <a:lnTo>
                    <a:pt x="659" y="157"/>
                  </a:lnTo>
                  <a:lnTo>
                    <a:pt x="674" y="169"/>
                  </a:lnTo>
                  <a:lnTo>
                    <a:pt x="687" y="182"/>
                  </a:lnTo>
                  <a:lnTo>
                    <a:pt x="700" y="196"/>
                  </a:lnTo>
                  <a:lnTo>
                    <a:pt x="713" y="211"/>
                  </a:lnTo>
                  <a:lnTo>
                    <a:pt x="724" y="226"/>
                  </a:lnTo>
                  <a:lnTo>
                    <a:pt x="735" y="243"/>
                  </a:lnTo>
                  <a:lnTo>
                    <a:pt x="745" y="259"/>
                  </a:lnTo>
                  <a:lnTo>
                    <a:pt x="751" y="270"/>
                  </a:lnTo>
                  <a:lnTo>
                    <a:pt x="757" y="281"/>
                  </a:lnTo>
                  <a:lnTo>
                    <a:pt x="750" y="260"/>
                  </a:lnTo>
                  <a:lnTo>
                    <a:pt x="742" y="239"/>
                  </a:lnTo>
                  <a:lnTo>
                    <a:pt x="734" y="219"/>
                  </a:lnTo>
                  <a:lnTo>
                    <a:pt x="723" y="199"/>
                  </a:lnTo>
                  <a:lnTo>
                    <a:pt x="713" y="181"/>
                  </a:lnTo>
                  <a:lnTo>
                    <a:pt x="702" y="165"/>
                  </a:lnTo>
                  <a:lnTo>
                    <a:pt x="691" y="149"/>
                  </a:lnTo>
                  <a:lnTo>
                    <a:pt x="678" y="135"/>
                  </a:lnTo>
                  <a:lnTo>
                    <a:pt x="665" y="120"/>
                  </a:lnTo>
                  <a:lnTo>
                    <a:pt x="652" y="106"/>
                  </a:lnTo>
                  <a:lnTo>
                    <a:pt x="637" y="94"/>
                  </a:lnTo>
                  <a:lnTo>
                    <a:pt x="622" y="82"/>
                  </a:lnTo>
                  <a:lnTo>
                    <a:pt x="608" y="71"/>
                  </a:lnTo>
                  <a:lnTo>
                    <a:pt x="592" y="60"/>
                  </a:lnTo>
                  <a:lnTo>
                    <a:pt x="576" y="51"/>
                  </a:lnTo>
                  <a:lnTo>
                    <a:pt x="559" y="42"/>
                  </a:lnTo>
                  <a:lnTo>
                    <a:pt x="543" y="34"/>
                  </a:lnTo>
                  <a:lnTo>
                    <a:pt x="526" y="27"/>
                  </a:lnTo>
                  <a:lnTo>
                    <a:pt x="508" y="20"/>
                  </a:lnTo>
                  <a:lnTo>
                    <a:pt x="491" y="15"/>
                  </a:lnTo>
                  <a:lnTo>
                    <a:pt x="472" y="11"/>
                  </a:lnTo>
                  <a:lnTo>
                    <a:pt x="454" y="7"/>
                  </a:lnTo>
                  <a:lnTo>
                    <a:pt x="436" y="4"/>
                  </a:lnTo>
                  <a:lnTo>
                    <a:pt x="418" y="1"/>
                  </a:lnTo>
                  <a:lnTo>
                    <a:pt x="399" y="0"/>
                  </a:lnTo>
                  <a:lnTo>
                    <a:pt x="381" y="0"/>
                  </a:lnTo>
                  <a:lnTo>
                    <a:pt x="362" y="1"/>
                  </a:lnTo>
                  <a:lnTo>
                    <a:pt x="343" y="2"/>
                  </a:lnTo>
                  <a:lnTo>
                    <a:pt x="324" y="6"/>
                  </a:lnTo>
                  <a:lnTo>
                    <a:pt x="305" y="9"/>
                  </a:lnTo>
                  <a:lnTo>
                    <a:pt x="287" y="13"/>
                  </a:lnTo>
                  <a:lnTo>
                    <a:pt x="269" y="18"/>
                  </a:lnTo>
                  <a:lnTo>
                    <a:pt x="251" y="25"/>
                  </a:lnTo>
                  <a:lnTo>
                    <a:pt x="233" y="32"/>
                  </a:lnTo>
                  <a:lnTo>
                    <a:pt x="215" y="40"/>
                  </a:lnTo>
                  <a:lnTo>
                    <a:pt x="197" y="50"/>
                  </a:lnTo>
                  <a:lnTo>
                    <a:pt x="180" y="59"/>
                  </a:lnTo>
                  <a:lnTo>
                    <a:pt x="165" y="70"/>
                  </a:lnTo>
                  <a:lnTo>
                    <a:pt x="149" y="81"/>
                  </a:lnTo>
                  <a:lnTo>
                    <a:pt x="135" y="93"/>
                  </a:lnTo>
                  <a:lnTo>
                    <a:pt x="121" y="105"/>
                  </a:lnTo>
                  <a:lnTo>
                    <a:pt x="108" y="118"/>
                  </a:lnTo>
                  <a:lnTo>
                    <a:pt x="95" y="131"/>
                  </a:lnTo>
                  <a:lnTo>
                    <a:pt x="84" y="145"/>
                  </a:lnTo>
                  <a:lnTo>
                    <a:pt x="72" y="160"/>
                  </a:lnTo>
                  <a:lnTo>
                    <a:pt x="63" y="176"/>
                  </a:lnTo>
                  <a:lnTo>
                    <a:pt x="52" y="190"/>
                  </a:lnTo>
                  <a:lnTo>
                    <a:pt x="44" y="206"/>
                  </a:lnTo>
                  <a:lnTo>
                    <a:pt x="35" y="223"/>
                  </a:lnTo>
                  <a:lnTo>
                    <a:pt x="29" y="238"/>
                  </a:lnTo>
                  <a:lnTo>
                    <a:pt x="22" y="255"/>
                  </a:lnTo>
                  <a:lnTo>
                    <a:pt x="17" y="272"/>
                  </a:lnTo>
                  <a:lnTo>
                    <a:pt x="11" y="290"/>
                  </a:lnTo>
                  <a:lnTo>
                    <a:pt x="7" y="308"/>
                  </a:lnTo>
                  <a:lnTo>
                    <a:pt x="4" y="324"/>
                  </a:lnTo>
                  <a:lnTo>
                    <a:pt x="2" y="342"/>
                  </a:lnTo>
                  <a:lnTo>
                    <a:pt x="0" y="360"/>
                  </a:lnTo>
                  <a:lnTo>
                    <a:pt x="0" y="379"/>
                  </a:lnTo>
                  <a:lnTo>
                    <a:pt x="0" y="397"/>
                  </a:lnTo>
                  <a:lnTo>
                    <a:pt x="1" y="415"/>
                  </a:lnTo>
                  <a:lnTo>
                    <a:pt x="2" y="432"/>
                  </a:lnTo>
                  <a:lnTo>
                    <a:pt x="5" y="451"/>
                  </a:lnTo>
                  <a:lnTo>
                    <a:pt x="8" y="469"/>
                  </a:lnTo>
                  <a:lnTo>
                    <a:pt x="12" y="487"/>
                  </a:lnTo>
                  <a:lnTo>
                    <a:pt x="18" y="505"/>
                  </a:lnTo>
                  <a:lnTo>
                    <a:pt x="24" y="523"/>
                  </a:lnTo>
                  <a:lnTo>
                    <a:pt x="31" y="539"/>
                  </a:lnTo>
                  <a:lnTo>
                    <a:pt x="40" y="557"/>
                  </a:lnTo>
                  <a:lnTo>
                    <a:pt x="35" y="542"/>
                  </a:lnTo>
                  <a:lnTo>
                    <a:pt x="31" y="526"/>
                  </a:lnTo>
                  <a:lnTo>
                    <a:pt x="29" y="510"/>
                  </a:lnTo>
                  <a:lnTo>
                    <a:pt x="27" y="494"/>
                  </a:lnTo>
                  <a:lnTo>
                    <a:pt x="25" y="479"/>
                  </a:lnTo>
                  <a:lnTo>
                    <a:pt x="25" y="463"/>
                  </a:lnTo>
                  <a:lnTo>
                    <a:pt x="25" y="446"/>
                  </a:lnTo>
                  <a:lnTo>
                    <a:pt x="25" y="430"/>
                  </a:lnTo>
                  <a:lnTo>
                    <a:pt x="26" y="415"/>
                  </a:lnTo>
                  <a:lnTo>
                    <a:pt x="28" y="400"/>
                  </a:lnTo>
                  <a:lnTo>
                    <a:pt x="30" y="384"/>
                  </a:lnTo>
                  <a:lnTo>
                    <a:pt x="33" y="368"/>
                  </a:lnTo>
                  <a:lnTo>
                    <a:pt x="38" y="353"/>
                  </a:lnTo>
                  <a:lnTo>
                    <a:pt x="42" y="338"/>
                  </a:lnTo>
                  <a:lnTo>
                    <a:pt x="47" y="323"/>
                  </a:lnTo>
                  <a:lnTo>
                    <a:pt x="52" y="309"/>
                  </a:lnTo>
                  <a:lnTo>
                    <a:pt x="59" y="294"/>
                  </a:lnTo>
                  <a:lnTo>
                    <a:pt x="65" y="279"/>
                  </a:lnTo>
                  <a:lnTo>
                    <a:pt x="72" y="266"/>
                  </a:lnTo>
                  <a:lnTo>
                    <a:pt x="81" y="252"/>
                  </a:lnTo>
                  <a:lnTo>
                    <a:pt x="89" y="238"/>
                  </a:lnTo>
                  <a:lnTo>
                    <a:pt x="97" y="226"/>
                  </a:lnTo>
                  <a:lnTo>
                    <a:pt x="107" y="213"/>
                  </a:lnTo>
                  <a:lnTo>
                    <a:pt x="117" y="201"/>
                  </a:lnTo>
                  <a:lnTo>
                    <a:pt x="128" y="188"/>
                  </a:lnTo>
                  <a:lnTo>
                    <a:pt x="139" y="177"/>
                  </a:lnTo>
                  <a:lnTo>
                    <a:pt x="151" y="166"/>
                  </a:lnTo>
                  <a:lnTo>
                    <a:pt x="164" y="156"/>
                  </a:lnTo>
                  <a:lnTo>
                    <a:pt x="176" y="145"/>
                  </a:lnTo>
                  <a:lnTo>
                    <a:pt x="190" y="136"/>
                  </a:lnTo>
                  <a:lnTo>
                    <a:pt x="203" y="126"/>
                  </a:lnTo>
                  <a:lnTo>
                    <a:pt x="218" y="117"/>
                  </a:lnTo>
                  <a:close/>
                </a:path>
              </a:pathLst>
            </a:custGeom>
            <a:solidFill>
              <a:srgbClr val="A5D1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33" name="Freeform 422"/>
            <p:cNvSpPr>
              <a:spLocks/>
            </p:cNvSpPr>
            <p:nvPr/>
          </p:nvSpPr>
          <p:spPr bwMode="auto">
            <a:xfrm>
              <a:off x="5081588" y="3082925"/>
              <a:ext cx="17463" cy="19050"/>
            </a:xfrm>
            <a:custGeom>
              <a:avLst/>
              <a:gdLst>
                <a:gd name="T0" fmla="*/ 148299213 w 189"/>
                <a:gd name="T1" fmla="*/ 106500603 h 189"/>
                <a:gd name="T2" fmla="*/ 145925909 w 189"/>
                <a:gd name="T3" fmla="*/ 125955787 h 189"/>
                <a:gd name="T4" fmla="*/ 140410929 w 189"/>
                <a:gd name="T5" fmla="*/ 143358713 h 189"/>
                <a:gd name="T6" fmla="*/ 131728587 w 189"/>
                <a:gd name="T7" fmla="*/ 158719660 h 189"/>
                <a:gd name="T8" fmla="*/ 121475407 w 189"/>
                <a:gd name="T9" fmla="*/ 172028450 h 189"/>
                <a:gd name="T10" fmla="*/ 110436854 w 189"/>
                <a:gd name="T11" fmla="*/ 182269081 h 189"/>
                <a:gd name="T12" fmla="*/ 96231008 w 189"/>
                <a:gd name="T13" fmla="*/ 189441555 h 189"/>
                <a:gd name="T14" fmla="*/ 82033686 w 189"/>
                <a:gd name="T15" fmla="*/ 193535792 h 189"/>
                <a:gd name="T16" fmla="*/ 66257026 w 189"/>
                <a:gd name="T17" fmla="*/ 193535792 h 189"/>
                <a:gd name="T18" fmla="*/ 52059704 w 189"/>
                <a:gd name="T19" fmla="*/ 189441555 h 189"/>
                <a:gd name="T20" fmla="*/ 39441709 w 189"/>
                <a:gd name="T21" fmla="*/ 182269081 h 189"/>
                <a:gd name="T22" fmla="*/ 26815225 w 189"/>
                <a:gd name="T23" fmla="*/ 172028450 h 189"/>
                <a:gd name="T24" fmla="*/ 16562131 w 189"/>
                <a:gd name="T25" fmla="*/ 158719660 h 189"/>
                <a:gd name="T26" fmla="*/ 9467718 w 189"/>
                <a:gd name="T27" fmla="*/ 143358713 h 189"/>
                <a:gd name="T28" fmla="*/ 3158771 w 189"/>
                <a:gd name="T29" fmla="*/ 125955787 h 189"/>
                <a:gd name="T30" fmla="*/ 0 w 189"/>
                <a:gd name="T31" fmla="*/ 106500603 h 189"/>
                <a:gd name="T32" fmla="*/ 0 w 189"/>
                <a:gd name="T33" fmla="*/ 87035214 h 189"/>
                <a:gd name="T34" fmla="*/ 3158771 w 189"/>
                <a:gd name="T35" fmla="*/ 68606209 h 189"/>
                <a:gd name="T36" fmla="*/ 9467718 w 189"/>
                <a:gd name="T37" fmla="*/ 51203171 h 189"/>
                <a:gd name="T38" fmla="*/ 16562131 w 189"/>
                <a:gd name="T39" fmla="*/ 35842223 h 189"/>
                <a:gd name="T40" fmla="*/ 26815225 w 189"/>
                <a:gd name="T41" fmla="*/ 23549427 h 189"/>
                <a:gd name="T42" fmla="*/ 39441709 w 189"/>
                <a:gd name="T43" fmla="*/ 12292793 h 189"/>
                <a:gd name="T44" fmla="*/ 52059704 w 189"/>
                <a:gd name="T45" fmla="*/ 5120317 h 189"/>
                <a:gd name="T46" fmla="*/ 66257026 w 189"/>
                <a:gd name="T47" fmla="*/ 2052159 h 189"/>
                <a:gd name="T48" fmla="*/ 82033686 w 189"/>
                <a:gd name="T49" fmla="*/ 2052159 h 189"/>
                <a:gd name="T50" fmla="*/ 96231008 w 189"/>
                <a:gd name="T51" fmla="*/ 5120317 h 189"/>
                <a:gd name="T52" fmla="*/ 110436854 w 189"/>
                <a:gd name="T53" fmla="*/ 12292793 h 189"/>
                <a:gd name="T54" fmla="*/ 121475407 w 189"/>
                <a:gd name="T55" fmla="*/ 23549427 h 189"/>
                <a:gd name="T56" fmla="*/ 131728587 w 189"/>
                <a:gd name="T57" fmla="*/ 35842223 h 189"/>
                <a:gd name="T58" fmla="*/ 140410929 w 189"/>
                <a:gd name="T59" fmla="*/ 51203171 h 189"/>
                <a:gd name="T60" fmla="*/ 145925909 w 189"/>
                <a:gd name="T61" fmla="*/ 68606209 h 189"/>
                <a:gd name="T62" fmla="*/ 148299213 w 189"/>
                <a:gd name="T63" fmla="*/ 87035214 h 1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9"/>
                <a:gd name="T97" fmla="*/ 0 h 189"/>
                <a:gd name="T98" fmla="*/ 189 w 189"/>
                <a:gd name="T99" fmla="*/ 189 h 1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9" h="189">
                  <a:moveTo>
                    <a:pt x="189" y="95"/>
                  </a:moveTo>
                  <a:lnTo>
                    <a:pt x="188" y="104"/>
                  </a:lnTo>
                  <a:lnTo>
                    <a:pt x="187" y="114"/>
                  </a:lnTo>
                  <a:lnTo>
                    <a:pt x="185" y="123"/>
                  </a:lnTo>
                  <a:lnTo>
                    <a:pt x="182" y="132"/>
                  </a:lnTo>
                  <a:lnTo>
                    <a:pt x="178" y="140"/>
                  </a:lnTo>
                  <a:lnTo>
                    <a:pt x="172" y="147"/>
                  </a:lnTo>
                  <a:lnTo>
                    <a:pt x="167" y="155"/>
                  </a:lnTo>
                  <a:lnTo>
                    <a:pt x="161" y="162"/>
                  </a:lnTo>
                  <a:lnTo>
                    <a:pt x="154" y="168"/>
                  </a:lnTo>
                  <a:lnTo>
                    <a:pt x="147" y="174"/>
                  </a:lnTo>
                  <a:lnTo>
                    <a:pt x="140" y="178"/>
                  </a:lnTo>
                  <a:lnTo>
                    <a:pt x="131" y="182"/>
                  </a:lnTo>
                  <a:lnTo>
                    <a:pt x="122" y="185"/>
                  </a:lnTo>
                  <a:lnTo>
                    <a:pt x="114" y="187"/>
                  </a:lnTo>
                  <a:lnTo>
                    <a:pt x="104" y="189"/>
                  </a:lnTo>
                  <a:lnTo>
                    <a:pt x="95" y="189"/>
                  </a:lnTo>
                  <a:lnTo>
                    <a:pt x="84" y="189"/>
                  </a:lnTo>
                  <a:lnTo>
                    <a:pt x="76" y="187"/>
                  </a:lnTo>
                  <a:lnTo>
                    <a:pt x="66" y="185"/>
                  </a:lnTo>
                  <a:lnTo>
                    <a:pt x="58" y="182"/>
                  </a:lnTo>
                  <a:lnTo>
                    <a:pt x="50" y="178"/>
                  </a:lnTo>
                  <a:lnTo>
                    <a:pt x="41" y="174"/>
                  </a:lnTo>
                  <a:lnTo>
                    <a:pt x="34" y="168"/>
                  </a:lnTo>
                  <a:lnTo>
                    <a:pt x="27" y="162"/>
                  </a:lnTo>
                  <a:lnTo>
                    <a:pt x="21" y="155"/>
                  </a:lnTo>
                  <a:lnTo>
                    <a:pt x="16" y="147"/>
                  </a:lnTo>
                  <a:lnTo>
                    <a:pt x="12" y="140"/>
                  </a:lnTo>
                  <a:lnTo>
                    <a:pt x="8" y="132"/>
                  </a:lnTo>
                  <a:lnTo>
                    <a:pt x="4" y="123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0" y="95"/>
                  </a:lnTo>
                  <a:lnTo>
                    <a:pt x="0" y="85"/>
                  </a:lnTo>
                  <a:lnTo>
                    <a:pt x="2" y="76"/>
                  </a:lnTo>
                  <a:lnTo>
                    <a:pt x="4" y="67"/>
                  </a:lnTo>
                  <a:lnTo>
                    <a:pt x="8" y="58"/>
                  </a:lnTo>
                  <a:lnTo>
                    <a:pt x="12" y="50"/>
                  </a:lnTo>
                  <a:lnTo>
                    <a:pt x="16" y="42"/>
                  </a:lnTo>
                  <a:lnTo>
                    <a:pt x="21" y="35"/>
                  </a:lnTo>
                  <a:lnTo>
                    <a:pt x="27" y="28"/>
                  </a:lnTo>
                  <a:lnTo>
                    <a:pt x="34" y="23"/>
                  </a:lnTo>
                  <a:lnTo>
                    <a:pt x="41" y="16"/>
                  </a:lnTo>
                  <a:lnTo>
                    <a:pt x="50" y="12"/>
                  </a:lnTo>
                  <a:lnTo>
                    <a:pt x="58" y="8"/>
                  </a:lnTo>
                  <a:lnTo>
                    <a:pt x="66" y="5"/>
                  </a:lnTo>
                  <a:lnTo>
                    <a:pt x="76" y="3"/>
                  </a:lnTo>
                  <a:lnTo>
                    <a:pt x="84" y="2"/>
                  </a:lnTo>
                  <a:lnTo>
                    <a:pt x="95" y="0"/>
                  </a:lnTo>
                  <a:lnTo>
                    <a:pt x="104" y="2"/>
                  </a:lnTo>
                  <a:lnTo>
                    <a:pt x="114" y="3"/>
                  </a:lnTo>
                  <a:lnTo>
                    <a:pt x="122" y="5"/>
                  </a:lnTo>
                  <a:lnTo>
                    <a:pt x="131" y="8"/>
                  </a:lnTo>
                  <a:lnTo>
                    <a:pt x="140" y="12"/>
                  </a:lnTo>
                  <a:lnTo>
                    <a:pt x="147" y="16"/>
                  </a:lnTo>
                  <a:lnTo>
                    <a:pt x="154" y="23"/>
                  </a:lnTo>
                  <a:lnTo>
                    <a:pt x="161" y="28"/>
                  </a:lnTo>
                  <a:lnTo>
                    <a:pt x="167" y="35"/>
                  </a:lnTo>
                  <a:lnTo>
                    <a:pt x="172" y="42"/>
                  </a:lnTo>
                  <a:lnTo>
                    <a:pt x="178" y="50"/>
                  </a:lnTo>
                  <a:lnTo>
                    <a:pt x="182" y="58"/>
                  </a:lnTo>
                  <a:lnTo>
                    <a:pt x="185" y="67"/>
                  </a:lnTo>
                  <a:lnTo>
                    <a:pt x="187" y="76"/>
                  </a:lnTo>
                  <a:lnTo>
                    <a:pt x="188" y="85"/>
                  </a:lnTo>
                  <a:lnTo>
                    <a:pt x="189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82" name="Group 495"/>
          <p:cNvGrpSpPr>
            <a:grpSpLocks noChangeAspect="1"/>
          </p:cNvGrpSpPr>
          <p:nvPr/>
        </p:nvGrpSpPr>
        <p:grpSpPr bwMode="auto">
          <a:xfrm rot="5954745" flipH="1">
            <a:off x="5979319" y="4048919"/>
            <a:ext cx="600075" cy="655637"/>
            <a:chOff x="3822" y="546"/>
            <a:chExt cx="1160" cy="1280"/>
          </a:xfrm>
        </p:grpSpPr>
        <p:sp>
          <p:nvSpPr>
            <p:cNvPr id="3218" name="Freeform 506"/>
            <p:cNvSpPr>
              <a:spLocks/>
            </p:cNvSpPr>
            <p:nvPr/>
          </p:nvSpPr>
          <p:spPr bwMode="auto">
            <a:xfrm>
              <a:off x="4666" y="864"/>
              <a:ext cx="316" cy="286"/>
            </a:xfrm>
            <a:custGeom>
              <a:avLst/>
              <a:gdLst>
                <a:gd name="T0" fmla="*/ 0 w 3160"/>
                <a:gd name="T1" fmla="*/ 0 h 2860"/>
                <a:gd name="T2" fmla="*/ 0 w 3160"/>
                <a:gd name="T3" fmla="*/ 0 h 2860"/>
                <a:gd name="T4" fmla="*/ 1 w 3160"/>
                <a:gd name="T5" fmla="*/ 0 h 2860"/>
                <a:gd name="T6" fmla="*/ 1 w 3160"/>
                <a:gd name="T7" fmla="*/ 0 h 2860"/>
                <a:gd name="T8" fmla="*/ 1 w 3160"/>
                <a:gd name="T9" fmla="*/ 0 h 2860"/>
                <a:gd name="T10" fmla="*/ 1 w 3160"/>
                <a:gd name="T11" fmla="*/ 0 h 2860"/>
                <a:gd name="T12" fmla="*/ 1 w 3160"/>
                <a:gd name="T13" fmla="*/ 1 h 2860"/>
                <a:gd name="T14" fmla="*/ 1 w 3160"/>
                <a:gd name="T15" fmla="*/ 1 h 2860"/>
                <a:gd name="T16" fmla="*/ 2 w 3160"/>
                <a:gd name="T17" fmla="*/ 1 h 2860"/>
                <a:gd name="T18" fmla="*/ 2 w 3160"/>
                <a:gd name="T19" fmla="*/ 1 h 2860"/>
                <a:gd name="T20" fmla="*/ 2 w 3160"/>
                <a:gd name="T21" fmla="*/ 1 h 2860"/>
                <a:gd name="T22" fmla="*/ 3 w 3160"/>
                <a:gd name="T23" fmla="*/ 1 h 2860"/>
                <a:gd name="T24" fmla="*/ 3 w 3160"/>
                <a:gd name="T25" fmla="*/ 1 h 2860"/>
                <a:gd name="T26" fmla="*/ 3 w 3160"/>
                <a:gd name="T27" fmla="*/ 1 h 2860"/>
                <a:gd name="T28" fmla="*/ 3 w 3160"/>
                <a:gd name="T29" fmla="*/ 1 h 2860"/>
                <a:gd name="T30" fmla="*/ 3 w 3160"/>
                <a:gd name="T31" fmla="*/ 1 h 2860"/>
                <a:gd name="T32" fmla="*/ 3 w 3160"/>
                <a:gd name="T33" fmla="*/ 1 h 2860"/>
                <a:gd name="T34" fmla="*/ 3 w 3160"/>
                <a:gd name="T35" fmla="*/ 1 h 2860"/>
                <a:gd name="T36" fmla="*/ 3 w 3160"/>
                <a:gd name="T37" fmla="*/ 1 h 2860"/>
                <a:gd name="T38" fmla="*/ 3 w 3160"/>
                <a:gd name="T39" fmla="*/ 2 h 2860"/>
                <a:gd name="T40" fmla="*/ 3 w 3160"/>
                <a:gd name="T41" fmla="*/ 2 h 2860"/>
                <a:gd name="T42" fmla="*/ 3 w 3160"/>
                <a:gd name="T43" fmla="*/ 2 h 2860"/>
                <a:gd name="T44" fmla="*/ 3 w 3160"/>
                <a:gd name="T45" fmla="*/ 2 h 2860"/>
                <a:gd name="T46" fmla="*/ 3 w 3160"/>
                <a:gd name="T47" fmla="*/ 2 h 2860"/>
                <a:gd name="T48" fmla="*/ 3 w 3160"/>
                <a:gd name="T49" fmla="*/ 2 h 2860"/>
                <a:gd name="T50" fmla="*/ 3 w 3160"/>
                <a:gd name="T51" fmla="*/ 2 h 2860"/>
                <a:gd name="T52" fmla="*/ 2 w 3160"/>
                <a:gd name="T53" fmla="*/ 2 h 2860"/>
                <a:gd name="T54" fmla="*/ 2 w 3160"/>
                <a:gd name="T55" fmla="*/ 3 h 2860"/>
                <a:gd name="T56" fmla="*/ 2 w 3160"/>
                <a:gd name="T57" fmla="*/ 3 h 2860"/>
                <a:gd name="T58" fmla="*/ 2 w 3160"/>
                <a:gd name="T59" fmla="*/ 3 h 2860"/>
                <a:gd name="T60" fmla="*/ 2 w 3160"/>
                <a:gd name="T61" fmla="*/ 3 h 2860"/>
                <a:gd name="T62" fmla="*/ 2 w 3160"/>
                <a:gd name="T63" fmla="*/ 3 h 2860"/>
                <a:gd name="T64" fmla="*/ 2 w 3160"/>
                <a:gd name="T65" fmla="*/ 3 h 2860"/>
                <a:gd name="T66" fmla="*/ 1 w 3160"/>
                <a:gd name="T67" fmla="*/ 3 h 2860"/>
                <a:gd name="T68" fmla="*/ 1 w 3160"/>
                <a:gd name="T69" fmla="*/ 3 h 2860"/>
                <a:gd name="T70" fmla="*/ 1 w 3160"/>
                <a:gd name="T71" fmla="*/ 3 h 2860"/>
                <a:gd name="T72" fmla="*/ 1 w 3160"/>
                <a:gd name="T73" fmla="*/ 3 h 2860"/>
                <a:gd name="T74" fmla="*/ 1 w 3160"/>
                <a:gd name="T75" fmla="*/ 3 h 2860"/>
                <a:gd name="T76" fmla="*/ 1 w 3160"/>
                <a:gd name="T77" fmla="*/ 2 h 2860"/>
                <a:gd name="T78" fmla="*/ 1 w 3160"/>
                <a:gd name="T79" fmla="*/ 2 h 2860"/>
                <a:gd name="T80" fmla="*/ 1 w 3160"/>
                <a:gd name="T81" fmla="*/ 2 h 2860"/>
                <a:gd name="T82" fmla="*/ 1 w 3160"/>
                <a:gd name="T83" fmla="*/ 2 h 2860"/>
                <a:gd name="T84" fmla="*/ 1 w 3160"/>
                <a:gd name="T85" fmla="*/ 2 h 2860"/>
                <a:gd name="T86" fmla="*/ 0 w 3160"/>
                <a:gd name="T87" fmla="*/ 2 h 2860"/>
                <a:gd name="T88" fmla="*/ 0 w 3160"/>
                <a:gd name="T89" fmla="*/ 2 h 2860"/>
                <a:gd name="T90" fmla="*/ 0 w 3160"/>
                <a:gd name="T91" fmla="*/ 1 h 2860"/>
                <a:gd name="T92" fmla="*/ 0 w 3160"/>
                <a:gd name="T93" fmla="*/ 1 h 2860"/>
                <a:gd name="T94" fmla="*/ 0 w 3160"/>
                <a:gd name="T95" fmla="*/ 1 h 2860"/>
                <a:gd name="T96" fmla="*/ 0 w 3160"/>
                <a:gd name="T97" fmla="*/ 1 h 2860"/>
                <a:gd name="T98" fmla="*/ 0 w 3160"/>
                <a:gd name="T99" fmla="*/ 1 h 2860"/>
                <a:gd name="T100" fmla="*/ 0 w 3160"/>
                <a:gd name="T101" fmla="*/ 1 h 2860"/>
                <a:gd name="T102" fmla="*/ 0 w 3160"/>
                <a:gd name="T103" fmla="*/ 1 h 2860"/>
                <a:gd name="T104" fmla="*/ 0 w 3160"/>
                <a:gd name="T105" fmla="*/ 1 h 2860"/>
                <a:gd name="T106" fmla="*/ 0 w 3160"/>
                <a:gd name="T107" fmla="*/ 0 h 2860"/>
                <a:gd name="T108" fmla="*/ 0 w 3160"/>
                <a:gd name="T109" fmla="*/ 0 h 2860"/>
                <a:gd name="T110" fmla="*/ 0 w 3160"/>
                <a:gd name="T111" fmla="*/ 0 h 2860"/>
                <a:gd name="T112" fmla="*/ 0 w 3160"/>
                <a:gd name="T113" fmla="*/ 0 h 2860"/>
                <a:gd name="T114" fmla="*/ 0 w 3160"/>
                <a:gd name="T115" fmla="*/ 0 h 2860"/>
                <a:gd name="T116" fmla="*/ 0 w 3160"/>
                <a:gd name="T117" fmla="*/ 0 h 2860"/>
                <a:gd name="T118" fmla="*/ 0 w 3160"/>
                <a:gd name="T119" fmla="*/ 0 h 286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160"/>
                <a:gd name="T181" fmla="*/ 0 h 2860"/>
                <a:gd name="T182" fmla="*/ 3160 w 3160"/>
                <a:gd name="T183" fmla="*/ 2860 h 286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160" h="2860">
                  <a:moveTo>
                    <a:pt x="114" y="2"/>
                  </a:moveTo>
                  <a:lnTo>
                    <a:pt x="135" y="13"/>
                  </a:lnTo>
                  <a:lnTo>
                    <a:pt x="196" y="45"/>
                  </a:lnTo>
                  <a:lnTo>
                    <a:pt x="293" y="94"/>
                  </a:lnTo>
                  <a:lnTo>
                    <a:pt x="421" y="159"/>
                  </a:lnTo>
                  <a:lnTo>
                    <a:pt x="496" y="195"/>
                  </a:lnTo>
                  <a:lnTo>
                    <a:pt x="578" y="234"/>
                  </a:lnTo>
                  <a:lnTo>
                    <a:pt x="666" y="274"/>
                  </a:lnTo>
                  <a:lnTo>
                    <a:pt x="760" y="317"/>
                  </a:lnTo>
                  <a:lnTo>
                    <a:pt x="859" y="361"/>
                  </a:lnTo>
                  <a:lnTo>
                    <a:pt x="963" y="405"/>
                  </a:lnTo>
                  <a:lnTo>
                    <a:pt x="1073" y="451"/>
                  </a:lnTo>
                  <a:lnTo>
                    <a:pt x="1186" y="495"/>
                  </a:lnTo>
                  <a:lnTo>
                    <a:pt x="1302" y="541"/>
                  </a:lnTo>
                  <a:lnTo>
                    <a:pt x="1421" y="584"/>
                  </a:lnTo>
                  <a:lnTo>
                    <a:pt x="1542" y="628"/>
                  </a:lnTo>
                  <a:lnTo>
                    <a:pt x="1666" y="669"/>
                  </a:lnTo>
                  <a:lnTo>
                    <a:pt x="1792" y="709"/>
                  </a:lnTo>
                  <a:lnTo>
                    <a:pt x="1919" y="746"/>
                  </a:lnTo>
                  <a:lnTo>
                    <a:pt x="2047" y="782"/>
                  </a:lnTo>
                  <a:lnTo>
                    <a:pt x="2175" y="814"/>
                  </a:lnTo>
                  <a:lnTo>
                    <a:pt x="2303" y="841"/>
                  </a:lnTo>
                  <a:lnTo>
                    <a:pt x="2431" y="866"/>
                  </a:lnTo>
                  <a:lnTo>
                    <a:pt x="2558" y="887"/>
                  </a:lnTo>
                  <a:lnTo>
                    <a:pt x="2683" y="902"/>
                  </a:lnTo>
                  <a:lnTo>
                    <a:pt x="2806" y="913"/>
                  </a:lnTo>
                  <a:lnTo>
                    <a:pt x="2927" y="918"/>
                  </a:lnTo>
                  <a:lnTo>
                    <a:pt x="3045" y="918"/>
                  </a:lnTo>
                  <a:lnTo>
                    <a:pt x="3160" y="912"/>
                  </a:lnTo>
                  <a:lnTo>
                    <a:pt x="3152" y="949"/>
                  </a:lnTo>
                  <a:lnTo>
                    <a:pt x="3145" y="989"/>
                  </a:lnTo>
                  <a:lnTo>
                    <a:pt x="3137" y="1034"/>
                  </a:lnTo>
                  <a:lnTo>
                    <a:pt x="3130" y="1081"/>
                  </a:lnTo>
                  <a:lnTo>
                    <a:pt x="3116" y="1184"/>
                  </a:lnTo>
                  <a:lnTo>
                    <a:pt x="3100" y="1297"/>
                  </a:lnTo>
                  <a:lnTo>
                    <a:pt x="3090" y="1357"/>
                  </a:lnTo>
                  <a:lnTo>
                    <a:pt x="3080" y="1418"/>
                  </a:lnTo>
                  <a:lnTo>
                    <a:pt x="3067" y="1481"/>
                  </a:lnTo>
                  <a:lnTo>
                    <a:pt x="3053" y="1546"/>
                  </a:lnTo>
                  <a:lnTo>
                    <a:pt x="3036" y="1611"/>
                  </a:lnTo>
                  <a:lnTo>
                    <a:pt x="3018" y="1678"/>
                  </a:lnTo>
                  <a:lnTo>
                    <a:pt x="2997" y="1745"/>
                  </a:lnTo>
                  <a:lnTo>
                    <a:pt x="2974" y="1813"/>
                  </a:lnTo>
                  <a:lnTo>
                    <a:pt x="2947" y="1881"/>
                  </a:lnTo>
                  <a:lnTo>
                    <a:pt x="2917" y="1949"/>
                  </a:lnTo>
                  <a:lnTo>
                    <a:pt x="2883" y="2016"/>
                  </a:lnTo>
                  <a:lnTo>
                    <a:pt x="2846" y="2083"/>
                  </a:lnTo>
                  <a:lnTo>
                    <a:pt x="2804" y="2150"/>
                  </a:lnTo>
                  <a:lnTo>
                    <a:pt x="2758" y="2217"/>
                  </a:lnTo>
                  <a:lnTo>
                    <a:pt x="2709" y="2282"/>
                  </a:lnTo>
                  <a:lnTo>
                    <a:pt x="2654" y="2345"/>
                  </a:lnTo>
                  <a:lnTo>
                    <a:pt x="2594" y="2407"/>
                  </a:lnTo>
                  <a:lnTo>
                    <a:pt x="2530" y="2467"/>
                  </a:lnTo>
                  <a:lnTo>
                    <a:pt x="2458" y="2525"/>
                  </a:lnTo>
                  <a:lnTo>
                    <a:pt x="2383" y="2581"/>
                  </a:lnTo>
                  <a:lnTo>
                    <a:pt x="2301" y="2635"/>
                  </a:lnTo>
                  <a:lnTo>
                    <a:pt x="2212" y="2687"/>
                  </a:lnTo>
                  <a:lnTo>
                    <a:pt x="2117" y="2734"/>
                  </a:lnTo>
                  <a:lnTo>
                    <a:pt x="2016" y="2780"/>
                  </a:lnTo>
                  <a:lnTo>
                    <a:pt x="1944" y="2807"/>
                  </a:lnTo>
                  <a:lnTo>
                    <a:pt x="1873" y="2829"/>
                  </a:lnTo>
                  <a:lnTo>
                    <a:pt x="1805" y="2845"/>
                  </a:lnTo>
                  <a:lnTo>
                    <a:pt x="1737" y="2855"/>
                  </a:lnTo>
                  <a:lnTo>
                    <a:pt x="1673" y="2860"/>
                  </a:lnTo>
                  <a:lnTo>
                    <a:pt x="1608" y="2860"/>
                  </a:lnTo>
                  <a:lnTo>
                    <a:pt x="1546" y="2855"/>
                  </a:lnTo>
                  <a:lnTo>
                    <a:pt x="1486" y="2846"/>
                  </a:lnTo>
                  <a:lnTo>
                    <a:pt x="1426" y="2832"/>
                  </a:lnTo>
                  <a:lnTo>
                    <a:pt x="1368" y="2814"/>
                  </a:lnTo>
                  <a:lnTo>
                    <a:pt x="1311" y="2791"/>
                  </a:lnTo>
                  <a:lnTo>
                    <a:pt x="1256" y="2765"/>
                  </a:lnTo>
                  <a:lnTo>
                    <a:pt x="1202" y="2735"/>
                  </a:lnTo>
                  <a:lnTo>
                    <a:pt x="1148" y="2701"/>
                  </a:lnTo>
                  <a:lnTo>
                    <a:pt x="1097" y="2665"/>
                  </a:lnTo>
                  <a:lnTo>
                    <a:pt x="1046" y="2625"/>
                  </a:lnTo>
                  <a:lnTo>
                    <a:pt x="995" y="2581"/>
                  </a:lnTo>
                  <a:lnTo>
                    <a:pt x="947" y="2536"/>
                  </a:lnTo>
                  <a:lnTo>
                    <a:pt x="899" y="2488"/>
                  </a:lnTo>
                  <a:lnTo>
                    <a:pt x="851" y="2438"/>
                  </a:lnTo>
                  <a:lnTo>
                    <a:pt x="805" y="2385"/>
                  </a:lnTo>
                  <a:lnTo>
                    <a:pt x="759" y="2330"/>
                  </a:lnTo>
                  <a:lnTo>
                    <a:pt x="714" y="2273"/>
                  </a:lnTo>
                  <a:lnTo>
                    <a:pt x="669" y="2215"/>
                  </a:lnTo>
                  <a:lnTo>
                    <a:pt x="625" y="2157"/>
                  </a:lnTo>
                  <a:lnTo>
                    <a:pt x="581" y="2096"/>
                  </a:lnTo>
                  <a:lnTo>
                    <a:pt x="539" y="2035"/>
                  </a:lnTo>
                  <a:lnTo>
                    <a:pt x="497" y="1972"/>
                  </a:lnTo>
                  <a:lnTo>
                    <a:pt x="413" y="1846"/>
                  </a:lnTo>
                  <a:lnTo>
                    <a:pt x="330" y="1719"/>
                  </a:lnTo>
                  <a:lnTo>
                    <a:pt x="290" y="1655"/>
                  </a:lnTo>
                  <a:lnTo>
                    <a:pt x="253" y="1587"/>
                  </a:lnTo>
                  <a:lnTo>
                    <a:pt x="219" y="1519"/>
                  </a:lnTo>
                  <a:lnTo>
                    <a:pt x="189" y="1449"/>
                  </a:lnTo>
                  <a:lnTo>
                    <a:pt x="160" y="1378"/>
                  </a:lnTo>
                  <a:lnTo>
                    <a:pt x="134" y="1305"/>
                  </a:lnTo>
                  <a:lnTo>
                    <a:pt x="111" y="1233"/>
                  </a:lnTo>
                  <a:lnTo>
                    <a:pt x="90" y="1160"/>
                  </a:lnTo>
                  <a:lnTo>
                    <a:pt x="71" y="1086"/>
                  </a:lnTo>
                  <a:lnTo>
                    <a:pt x="56" y="1012"/>
                  </a:lnTo>
                  <a:lnTo>
                    <a:pt x="42" y="940"/>
                  </a:lnTo>
                  <a:lnTo>
                    <a:pt x="30" y="867"/>
                  </a:lnTo>
                  <a:lnTo>
                    <a:pt x="20" y="796"/>
                  </a:lnTo>
                  <a:lnTo>
                    <a:pt x="12" y="726"/>
                  </a:lnTo>
                  <a:lnTo>
                    <a:pt x="7" y="658"/>
                  </a:lnTo>
                  <a:lnTo>
                    <a:pt x="3" y="590"/>
                  </a:lnTo>
                  <a:lnTo>
                    <a:pt x="0" y="526"/>
                  </a:lnTo>
                  <a:lnTo>
                    <a:pt x="0" y="464"/>
                  </a:lnTo>
                  <a:lnTo>
                    <a:pt x="0" y="404"/>
                  </a:lnTo>
                  <a:lnTo>
                    <a:pt x="3" y="348"/>
                  </a:lnTo>
                  <a:lnTo>
                    <a:pt x="7" y="295"/>
                  </a:lnTo>
                  <a:lnTo>
                    <a:pt x="11" y="244"/>
                  </a:lnTo>
                  <a:lnTo>
                    <a:pt x="18" y="199"/>
                  </a:lnTo>
                  <a:lnTo>
                    <a:pt x="26" y="156"/>
                  </a:lnTo>
                  <a:lnTo>
                    <a:pt x="33" y="119"/>
                  </a:lnTo>
                  <a:lnTo>
                    <a:pt x="43" y="86"/>
                  </a:lnTo>
                  <a:lnTo>
                    <a:pt x="53" y="58"/>
                  </a:lnTo>
                  <a:lnTo>
                    <a:pt x="64" y="36"/>
                  </a:lnTo>
                  <a:lnTo>
                    <a:pt x="76" y="18"/>
                  </a:lnTo>
                  <a:lnTo>
                    <a:pt x="88" y="7"/>
                  </a:lnTo>
                  <a:lnTo>
                    <a:pt x="101" y="0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9" name="Freeform 507"/>
            <p:cNvSpPr>
              <a:spLocks/>
            </p:cNvSpPr>
            <p:nvPr/>
          </p:nvSpPr>
          <p:spPr bwMode="auto">
            <a:xfrm>
              <a:off x="4680" y="883"/>
              <a:ext cx="285" cy="245"/>
            </a:xfrm>
            <a:custGeom>
              <a:avLst/>
              <a:gdLst>
                <a:gd name="T0" fmla="*/ 0 w 2848"/>
                <a:gd name="T1" fmla="*/ 0 h 2446"/>
                <a:gd name="T2" fmla="*/ 0 w 2848"/>
                <a:gd name="T3" fmla="*/ 0 h 2446"/>
                <a:gd name="T4" fmla="*/ 0 w 2848"/>
                <a:gd name="T5" fmla="*/ 0 h 2446"/>
                <a:gd name="T6" fmla="*/ 1 w 2848"/>
                <a:gd name="T7" fmla="*/ 0 h 2446"/>
                <a:gd name="T8" fmla="*/ 1 w 2848"/>
                <a:gd name="T9" fmla="*/ 0 h 2446"/>
                <a:gd name="T10" fmla="*/ 1 w 2848"/>
                <a:gd name="T11" fmla="*/ 1 h 2446"/>
                <a:gd name="T12" fmla="*/ 1 w 2848"/>
                <a:gd name="T13" fmla="*/ 1 h 2446"/>
                <a:gd name="T14" fmla="*/ 1 w 2848"/>
                <a:gd name="T15" fmla="*/ 1 h 2446"/>
                <a:gd name="T16" fmla="*/ 2 w 2848"/>
                <a:gd name="T17" fmla="*/ 1 h 2446"/>
                <a:gd name="T18" fmla="*/ 2 w 2848"/>
                <a:gd name="T19" fmla="*/ 1 h 2446"/>
                <a:gd name="T20" fmla="*/ 2 w 2848"/>
                <a:gd name="T21" fmla="*/ 1 h 2446"/>
                <a:gd name="T22" fmla="*/ 2 w 2848"/>
                <a:gd name="T23" fmla="*/ 1 h 2446"/>
                <a:gd name="T24" fmla="*/ 3 w 2848"/>
                <a:gd name="T25" fmla="*/ 1 h 2446"/>
                <a:gd name="T26" fmla="*/ 3 w 2848"/>
                <a:gd name="T27" fmla="*/ 1 h 2446"/>
                <a:gd name="T28" fmla="*/ 3 w 2848"/>
                <a:gd name="T29" fmla="*/ 1 h 2446"/>
                <a:gd name="T30" fmla="*/ 3 w 2848"/>
                <a:gd name="T31" fmla="*/ 1 h 2446"/>
                <a:gd name="T32" fmla="*/ 3 w 2848"/>
                <a:gd name="T33" fmla="*/ 1 h 2446"/>
                <a:gd name="T34" fmla="*/ 3 w 2848"/>
                <a:gd name="T35" fmla="*/ 1 h 2446"/>
                <a:gd name="T36" fmla="*/ 3 w 2848"/>
                <a:gd name="T37" fmla="*/ 1 h 2446"/>
                <a:gd name="T38" fmla="*/ 3 w 2848"/>
                <a:gd name="T39" fmla="*/ 2 h 2446"/>
                <a:gd name="T40" fmla="*/ 3 w 2848"/>
                <a:gd name="T41" fmla="*/ 2 h 2446"/>
                <a:gd name="T42" fmla="*/ 3 w 2848"/>
                <a:gd name="T43" fmla="*/ 2 h 2446"/>
                <a:gd name="T44" fmla="*/ 3 w 2848"/>
                <a:gd name="T45" fmla="*/ 2 h 2446"/>
                <a:gd name="T46" fmla="*/ 3 w 2848"/>
                <a:gd name="T47" fmla="*/ 2 h 2446"/>
                <a:gd name="T48" fmla="*/ 2 w 2848"/>
                <a:gd name="T49" fmla="*/ 2 h 2446"/>
                <a:gd name="T50" fmla="*/ 2 w 2848"/>
                <a:gd name="T51" fmla="*/ 2 h 2446"/>
                <a:gd name="T52" fmla="*/ 2 w 2848"/>
                <a:gd name="T53" fmla="*/ 2 h 2446"/>
                <a:gd name="T54" fmla="*/ 2 w 2848"/>
                <a:gd name="T55" fmla="*/ 2 h 2446"/>
                <a:gd name="T56" fmla="*/ 2 w 2848"/>
                <a:gd name="T57" fmla="*/ 2 h 2446"/>
                <a:gd name="T58" fmla="*/ 2 w 2848"/>
                <a:gd name="T59" fmla="*/ 2 h 2446"/>
                <a:gd name="T60" fmla="*/ 2 w 2848"/>
                <a:gd name="T61" fmla="*/ 2 h 2446"/>
                <a:gd name="T62" fmla="*/ 2 w 2848"/>
                <a:gd name="T63" fmla="*/ 3 h 2446"/>
                <a:gd name="T64" fmla="*/ 1 w 2848"/>
                <a:gd name="T65" fmla="*/ 2 h 2446"/>
                <a:gd name="T66" fmla="*/ 1 w 2848"/>
                <a:gd name="T67" fmla="*/ 2 h 2446"/>
                <a:gd name="T68" fmla="*/ 1 w 2848"/>
                <a:gd name="T69" fmla="*/ 2 h 2446"/>
                <a:gd name="T70" fmla="*/ 1 w 2848"/>
                <a:gd name="T71" fmla="*/ 2 h 2446"/>
                <a:gd name="T72" fmla="*/ 1 w 2848"/>
                <a:gd name="T73" fmla="*/ 2 h 2446"/>
                <a:gd name="T74" fmla="*/ 1 w 2848"/>
                <a:gd name="T75" fmla="*/ 2 h 2446"/>
                <a:gd name="T76" fmla="*/ 1 w 2848"/>
                <a:gd name="T77" fmla="*/ 2 h 2446"/>
                <a:gd name="T78" fmla="*/ 1 w 2848"/>
                <a:gd name="T79" fmla="*/ 2 h 2446"/>
                <a:gd name="T80" fmla="*/ 1 w 2848"/>
                <a:gd name="T81" fmla="*/ 2 h 2446"/>
                <a:gd name="T82" fmla="*/ 1 w 2848"/>
                <a:gd name="T83" fmla="*/ 2 h 2446"/>
                <a:gd name="T84" fmla="*/ 0 w 2848"/>
                <a:gd name="T85" fmla="*/ 2 h 2446"/>
                <a:gd name="T86" fmla="*/ 0 w 2848"/>
                <a:gd name="T87" fmla="*/ 1 h 2446"/>
                <a:gd name="T88" fmla="*/ 0 w 2848"/>
                <a:gd name="T89" fmla="*/ 1 h 2446"/>
                <a:gd name="T90" fmla="*/ 0 w 2848"/>
                <a:gd name="T91" fmla="*/ 1 h 2446"/>
                <a:gd name="T92" fmla="*/ 0 w 2848"/>
                <a:gd name="T93" fmla="*/ 1 h 2446"/>
                <a:gd name="T94" fmla="*/ 0 w 2848"/>
                <a:gd name="T95" fmla="*/ 1 h 2446"/>
                <a:gd name="T96" fmla="*/ 0 w 2848"/>
                <a:gd name="T97" fmla="*/ 1 h 2446"/>
                <a:gd name="T98" fmla="*/ 0 w 2848"/>
                <a:gd name="T99" fmla="*/ 1 h 2446"/>
                <a:gd name="T100" fmla="*/ 0 w 2848"/>
                <a:gd name="T101" fmla="*/ 1 h 2446"/>
                <a:gd name="T102" fmla="*/ 0 w 2848"/>
                <a:gd name="T103" fmla="*/ 0 h 2446"/>
                <a:gd name="T104" fmla="*/ 0 w 2848"/>
                <a:gd name="T105" fmla="*/ 0 h 2446"/>
                <a:gd name="T106" fmla="*/ 0 w 2848"/>
                <a:gd name="T107" fmla="*/ 0 h 2446"/>
                <a:gd name="T108" fmla="*/ 0 w 2848"/>
                <a:gd name="T109" fmla="*/ 0 h 2446"/>
                <a:gd name="T110" fmla="*/ 0 w 2848"/>
                <a:gd name="T111" fmla="*/ 0 h 2446"/>
                <a:gd name="T112" fmla="*/ 0 w 2848"/>
                <a:gd name="T113" fmla="*/ 0 h 2446"/>
                <a:gd name="T114" fmla="*/ 0 w 2848"/>
                <a:gd name="T115" fmla="*/ 0 h 2446"/>
                <a:gd name="T116" fmla="*/ 0 w 2848"/>
                <a:gd name="T117" fmla="*/ 0 h 24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48"/>
                <a:gd name="T178" fmla="*/ 0 h 2446"/>
                <a:gd name="T179" fmla="*/ 2848 w 2848"/>
                <a:gd name="T180" fmla="*/ 2446 h 24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48" h="2446">
                  <a:moveTo>
                    <a:pt x="104" y="1"/>
                  </a:moveTo>
                  <a:lnTo>
                    <a:pt x="122" y="13"/>
                  </a:lnTo>
                  <a:lnTo>
                    <a:pt x="172" y="46"/>
                  </a:lnTo>
                  <a:lnTo>
                    <a:pt x="254" y="97"/>
                  </a:lnTo>
                  <a:lnTo>
                    <a:pt x="364" y="163"/>
                  </a:lnTo>
                  <a:lnTo>
                    <a:pt x="427" y="201"/>
                  </a:lnTo>
                  <a:lnTo>
                    <a:pt x="497" y="240"/>
                  </a:lnTo>
                  <a:lnTo>
                    <a:pt x="574" y="283"/>
                  </a:lnTo>
                  <a:lnTo>
                    <a:pt x="655" y="327"/>
                  </a:lnTo>
                  <a:lnTo>
                    <a:pt x="740" y="373"/>
                  </a:lnTo>
                  <a:lnTo>
                    <a:pt x="831" y="418"/>
                  </a:lnTo>
                  <a:lnTo>
                    <a:pt x="925" y="466"/>
                  </a:lnTo>
                  <a:lnTo>
                    <a:pt x="1024" y="512"/>
                  </a:lnTo>
                  <a:lnTo>
                    <a:pt x="1126" y="559"/>
                  </a:lnTo>
                  <a:lnTo>
                    <a:pt x="1232" y="604"/>
                  </a:lnTo>
                  <a:lnTo>
                    <a:pt x="1339" y="648"/>
                  </a:lnTo>
                  <a:lnTo>
                    <a:pt x="1449" y="692"/>
                  </a:lnTo>
                  <a:lnTo>
                    <a:pt x="1562" y="733"/>
                  </a:lnTo>
                  <a:lnTo>
                    <a:pt x="1677" y="772"/>
                  </a:lnTo>
                  <a:lnTo>
                    <a:pt x="1793" y="808"/>
                  </a:lnTo>
                  <a:lnTo>
                    <a:pt x="1910" y="841"/>
                  </a:lnTo>
                  <a:lnTo>
                    <a:pt x="2028" y="871"/>
                  </a:lnTo>
                  <a:lnTo>
                    <a:pt x="2147" y="896"/>
                  </a:lnTo>
                  <a:lnTo>
                    <a:pt x="2266" y="917"/>
                  </a:lnTo>
                  <a:lnTo>
                    <a:pt x="2384" y="934"/>
                  </a:lnTo>
                  <a:lnTo>
                    <a:pt x="2501" y="945"/>
                  </a:lnTo>
                  <a:lnTo>
                    <a:pt x="2618" y="951"/>
                  </a:lnTo>
                  <a:lnTo>
                    <a:pt x="2734" y="951"/>
                  </a:lnTo>
                  <a:lnTo>
                    <a:pt x="2848" y="945"/>
                  </a:lnTo>
                  <a:lnTo>
                    <a:pt x="2846" y="956"/>
                  </a:lnTo>
                  <a:lnTo>
                    <a:pt x="2842" y="991"/>
                  </a:lnTo>
                  <a:lnTo>
                    <a:pt x="2833" y="1046"/>
                  </a:lnTo>
                  <a:lnTo>
                    <a:pt x="2819" y="1119"/>
                  </a:lnTo>
                  <a:lnTo>
                    <a:pt x="2810" y="1160"/>
                  </a:lnTo>
                  <a:lnTo>
                    <a:pt x="2799" y="1205"/>
                  </a:lnTo>
                  <a:lnTo>
                    <a:pt x="2786" y="1253"/>
                  </a:lnTo>
                  <a:lnTo>
                    <a:pt x="2773" y="1303"/>
                  </a:lnTo>
                  <a:lnTo>
                    <a:pt x="2756" y="1357"/>
                  </a:lnTo>
                  <a:lnTo>
                    <a:pt x="2738" y="1412"/>
                  </a:lnTo>
                  <a:lnTo>
                    <a:pt x="2718" y="1468"/>
                  </a:lnTo>
                  <a:lnTo>
                    <a:pt x="2696" y="1526"/>
                  </a:lnTo>
                  <a:lnTo>
                    <a:pt x="2671" y="1584"/>
                  </a:lnTo>
                  <a:lnTo>
                    <a:pt x="2645" y="1644"/>
                  </a:lnTo>
                  <a:lnTo>
                    <a:pt x="2615" y="1703"/>
                  </a:lnTo>
                  <a:lnTo>
                    <a:pt x="2583" y="1763"/>
                  </a:lnTo>
                  <a:lnTo>
                    <a:pt x="2548" y="1822"/>
                  </a:lnTo>
                  <a:lnTo>
                    <a:pt x="2511" y="1881"/>
                  </a:lnTo>
                  <a:lnTo>
                    <a:pt x="2471" y="1938"/>
                  </a:lnTo>
                  <a:lnTo>
                    <a:pt x="2427" y="1994"/>
                  </a:lnTo>
                  <a:lnTo>
                    <a:pt x="2381" y="2048"/>
                  </a:lnTo>
                  <a:lnTo>
                    <a:pt x="2331" y="2100"/>
                  </a:lnTo>
                  <a:lnTo>
                    <a:pt x="2278" y="2150"/>
                  </a:lnTo>
                  <a:lnTo>
                    <a:pt x="2221" y="2197"/>
                  </a:lnTo>
                  <a:lnTo>
                    <a:pt x="2161" y="2241"/>
                  </a:lnTo>
                  <a:lnTo>
                    <a:pt x="2097" y="2282"/>
                  </a:lnTo>
                  <a:lnTo>
                    <a:pt x="2031" y="2318"/>
                  </a:lnTo>
                  <a:lnTo>
                    <a:pt x="1959" y="2351"/>
                  </a:lnTo>
                  <a:lnTo>
                    <a:pt x="1887" y="2379"/>
                  </a:lnTo>
                  <a:lnTo>
                    <a:pt x="1817" y="2402"/>
                  </a:lnTo>
                  <a:lnTo>
                    <a:pt x="1749" y="2419"/>
                  </a:lnTo>
                  <a:lnTo>
                    <a:pt x="1685" y="2433"/>
                  </a:lnTo>
                  <a:lnTo>
                    <a:pt x="1620" y="2441"/>
                  </a:lnTo>
                  <a:lnTo>
                    <a:pt x="1559" y="2446"/>
                  </a:lnTo>
                  <a:lnTo>
                    <a:pt x="1499" y="2446"/>
                  </a:lnTo>
                  <a:lnTo>
                    <a:pt x="1441" y="2442"/>
                  </a:lnTo>
                  <a:lnTo>
                    <a:pt x="1384" y="2434"/>
                  </a:lnTo>
                  <a:lnTo>
                    <a:pt x="1328" y="2421"/>
                  </a:lnTo>
                  <a:lnTo>
                    <a:pt x="1274" y="2406"/>
                  </a:lnTo>
                  <a:lnTo>
                    <a:pt x="1223" y="2386"/>
                  </a:lnTo>
                  <a:lnTo>
                    <a:pt x="1171" y="2362"/>
                  </a:lnTo>
                  <a:lnTo>
                    <a:pt x="1122" y="2337"/>
                  </a:lnTo>
                  <a:lnTo>
                    <a:pt x="1073" y="2307"/>
                  </a:lnTo>
                  <a:lnTo>
                    <a:pt x="1026" y="2275"/>
                  </a:lnTo>
                  <a:lnTo>
                    <a:pt x="979" y="2239"/>
                  </a:lnTo>
                  <a:lnTo>
                    <a:pt x="934" y="2200"/>
                  </a:lnTo>
                  <a:lnTo>
                    <a:pt x="889" y="2160"/>
                  </a:lnTo>
                  <a:lnTo>
                    <a:pt x="845" y="2117"/>
                  </a:lnTo>
                  <a:lnTo>
                    <a:pt x="802" y="2070"/>
                  </a:lnTo>
                  <a:lnTo>
                    <a:pt x="759" y="2023"/>
                  </a:lnTo>
                  <a:lnTo>
                    <a:pt x="716" y="1972"/>
                  </a:lnTo>
                  <a:lnTo>
                    <a:pt x="675" y="1920"/>
                  </a:lnTo>
                  <a:lnTo>
                    <a:pt x="633" y="1865"/>
                  </a:lnTo>
                  <a:lnTo>
                    <a:pt x="593" y="1811"/>
                  </a:lnTo>
                  <a:lnTo>
                    <a:pt x="552" y="1753"/>
                  </a:lnTo>
                  <a:lnTo>
                    <a:pt x="510" y="1694"/>
                  </a:lnTo>
                  <a:lnTo>
                    <a:pt x="429" y="1573"/>
                  </a:lnTo>
                  <a:lnTo>
                    <a:pt x="347" y="1448"/>
                  </a:lnTo>
                  <a:lnTo>
                    <a:pt x="307" y="1384"/>
                  </a:lnTo>
                  <a:lnTo>
                    <a:pt x="271" y="1320"/>
                  </a:lnTo>
                  <a:lnTo>
                    <a:pt x="236" y="1255"/>
                  </a:lnTo>
                  <a:lnTo>
                    <a:pt x="204" y="1190"/>
                  </a:lnTo>
                  <a:lnTo>
                    <a:pt x="176" y="1125"/>
                  </a:lnTo>
                  <a:lnTo>
                    <a:pt x="149" y="1060"/>
                  </a:lnTo>
                  <a:lnTo>
                    <a:pt x="125" y="995"/>
                  </a:lnTo>
                  <a:lnTo>
                    <a:pt x="103" y="931"/>
                  </a:lnTo>
                  <a:lnTo>
                    <a:pt x="84" y="866"/>
                  </a:lnTo>
                  <a:lnTo>
                    <a:pt x="67" y="804"/>
                  </a:lnTo>
                  <a:lnTo>
                    <a:pt x="52" y="742"/>
                  </a:lnTo>
                  <a:lnTo>
                    <a:pt x="39" y="682"/>
                  </a:lnTo>
                  <a:lnTo>
                    <a:pt x="28" y="623"/>
                  </a:lnTo>
                  <a:lnTo>
                    <a:pt x="19" y="565"/>
                  </a:lnTo>
                  <a:lnTo>
                    <a:pt x="11" y="509"/>
                  </a:lnTo>
                  <a:lnTo>
                    <a:pt x="6" y="455"/>
                  </a:lnTo>
                  <a:lnTo>
                    <a:pt x="3" y="403"/>
                  </a:lnTo>
                  <a:lnTo>
                    <a:pt x="0" y="353"/>
                  </a:lnTo>
                  <a:lnTo>
                    <a:pt x="0" y="307"/>
                  </a:lnTo>
                  <a:lnTo>
                    <a:pt x="2" y="262"/>
                  </a:lnTo>
                  <a:lnTo>
                    <a:pt x="4" y="220"/>
                  </a:lnTo>
                  <a:lnTo>
                    <a:pt x="8" y="181"/>
                  </a:lnTo>
                  <a:lnTo>
                    <a:pt x="12" y="146"/>
                  </a:lnTo>
                  <a:lnTo>
                    <a:pt x="19" y="114"/>
                  </a:lnTo>
                  <a:lnTo>
                    <a:pt x="27" y="85"/>
                  </a:lnTo>
                  <a:lnTo>
                    <a:pt x="35" y="61"/>
                  </a:lnTo>
                  <a:lnTo>
                    <a:pt x="44" y="40"/>
                  </a:lnTo>
                  <a:lnTo>
                    <a:pt x="55" y="23"/>
                  </a:lnTo>
                  <a:lnTo>
                    <a:pt x="66" y="11"/>
                  </a:lnTo>
                  <a:lnTo>
                    <a:pt x="78" y="3"/>
                  </a:lnTo>
                  <a:lnTo>
                    <a:pt x="91" y="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0" name="Freeform 508"/>
            <p:cNvSpPr>
              <a:spLocks/>
            </p:cNvSpPr>
            <p:nvPr/>
          </p:nvSpPr>
          <p:spPr bwMode="auto">
            <a:xfrm>
              <a:off x="4680" y="887"/>
              <a:ext cx="285" cy="241"/>
            </a:xfrm>
            <a:custGeom>
              <a:avLst/>
              <a:gdLst>
                <a:gd name="T0" fmla="*/ 3 w 2848"/>
                <a:gd name="T1" fmla="*/ 1 h 2404"/>
                <a:gd name="T2" fmla="*/ 3 w 2848"/>
                <a:gd name="T3" fmla="*/ 1 h 2404"/>
                <a:gd name="T4" fmla="*/ 3 w 2848"/>
                <a:gd name="T5" fmla="*/ 1 h 2404"/>
                <a:gd name="T6" fmla="*/ 3 w 2848"/>
                <a:gd name="T7" fmla="*/ 1 h 2404"/>
                <a:gd name="T8" fmla="*/ 3 w 2848"/>
                <a:gd name="T9" fmla="*/ 1 h 2404"/>
                <a:gd name="T10" fmla="*/ 2 w 2848"/>
                <a:gd name="T11" fmla="*/ 2 h 2404"/>
                <a:gd name="T12" fmla="*/ 2 w 2848"/>
                <a:gd name="T13" fmla="*/ 2 h 2404"/>
                <a:gd name="T14" fmla="*/ 2 w 2848"/>
                <a:gd name="T15" fmla="*/ 2 h 2404"/>
                <a:gd name="T16" fmla="*/ 2 w 2848"/>
                <a:gd name="T17" fmla="*/ 2 h 2404"/>
                <a:gd name="T18" fmla="*/ 2 w 2848"/>
                <a:gd name="T19" fmla="*/ 2 h 2404"/>
                <a:gd name="T20" fmla="*/ 2 w 2848"/>
                <a:gd name="T21" fmla="*/ 2 h 2404"/>
                <a:gd name="T22" fmla="*/ 2 w 2848"/>
                <a:gd name="T23" fmla="*/ 2 h 2404"/>
                <a:gd name="T24" fmla="*/ 2 w 2848"/>
                <a:gd name="T25" fmla="*/ 2 h 2404"/>
                <a:gd name="T26" fmla="*/ 1 w 2848"/>
                <a:gd name="T27" fmla="*/ 2 h 2404"/>
                <a:gd name="T28" fmla="*/ 1 w 2848"/>
                <a:gd name="T29" fmla="*/ 2 h 2404"/>
                <a:gd name="T30" fmla="*/ 1 w 2848"/>
                <a:gd name="T31" fmla="*/ 2 h 2404"/>
                <a:gd name="T32" fmla="*/ 1 w 2848"/>
                <a:gd name="T33" fmla="*/ 2 h 2404"/>
                <a:gd name="T34" fmla="*/ 1 w 2848"/>
                <a:gd name="T35" fmla="*/ 1 h 2404"/>
                <a:gd name="T36" fmla="*/ 1 w 2848"/>
                <a:gd name="T37" fmla="*/ 1 h 2404"/>
                <a:gd name="T38" fmla="*/ 1 w 2848"/>
                <a:gd name="T39" fmla="*/ 1 h 2404"/>
                <a:gd name="T40" fmla="*/ 0 w 2848"/>
                <a:gd name="T41" fmla="*/ 1 h 2404"/>
                <a:gd name="T42" fmla="*/ 0 w 2848"/>
                <a:gd name="T43" fmla="*/ 1 h 2404"/>
                <a:gd name="T44" fmla="*/ 0 w 2848"/>
                <a:gd name="T45" fmla="*/ 1 h 2404"/>
                <a:gd name="T46" fmla="*/ 0 w 2848"/>
                <a:gd name="T47" fmla="*/ 0 h 2404"/>
                <a:gd name="T48" fmla="*/ 0 w 2848"/>
                <a:gd name="T49" fmla="*/ 0 h 2404"/>
                <a:gd name="T50" fmla="*/ 0 w 2848"/>
                <a:gd name="T51" fmla="*/ 0 h 2404"/>
                <a:gd name="T52" fmla="*/ 0 w 2848"/>
                <a:gd name="T53" fmla="*/ 0 h 2404"/>
                <a:gd name="T54" fmla="*/ 0 w 2848"/>
                <a:gd name="T55" fmla="*/ 0 h 2404"/>
                <a:gd name="T56" fmla="*/ 0 w 2848"/>
                <a:gd name="T57" fmla="*/ 0 h 2404"/>
                <a:gd name="T58" fmla="*/ 0 w 2848"/>
                <a:gd name="T59" fmla="*/ 0 h 2404"/>
                <a:gd name="T60" fmla="*/ 0 w 2848"/>
                <a:gd name="T61" fmla="*/ 1 h 2404"/>
                <a:gd name="T62" fmla="*/ 0 w 2848"/>
                <a:gd name="T63" fmla="*/ 1 h 2404"/>
                <a:gd name="T64" fmla="*/ 0 w 2848"/>
                <a:gd name="T65" fmla="*/ 1 h 2404"/>
                <a:gd name="T66" fmla="*/ 0 w 2848"/>
                <a:gd name="T67" fmla="*/ 1 h 2404"/>
                <a:gd name="T68" fmla="*/ 0 w 2848"/>
                <a:gd name="T69" fmla="*/ 1 h 2404"/>
                <a:gd name="T70" fmla="*/ 0 w 2848"/>
                <a:gd name="T71" fmla="*/ 1 h 2404"/>
                <a:gd name="T72" fmla="*/ 0 w 2848"/>
                <a:gd name="T73" fmla="*/ 1 h 2404"/>
                <a:gd name="T74" fmla="*/ 1 w 2848"/>
                <a:gd name="T75" fmla="*/ 2 h 2404"/>
                <a:gd name="T76" fmla="*/ 1 w 2848"/>
                <a:gd name="T77" fmla="*/ 2 h 2404"/>
                <a:gd name="T78" fmla="*/ 1 w 2848"/>
                <a:gd name="T79" fmla="*/ 2 h 2404"/>
                <a:gd name="T80" fmla="*/ 1 w 2848"/>
                <a:gd name="T81" fmla="*/ 2 h 2404"/>
                <a:gd name="T82" fmla="*/ 1 w 2848"/>
                <a:gd name="T83" fmla="*/ 2 h 2404"/>
                <a:gd name="T84" fmla="*/ 1 w 2848"/>
                <a:gd name="T85" fmla="*/ 2 h 2404"/>
                <a:gd name="T86" fmla="*/ 1 w 2848"/>
                <a:gd name="T87" fmla="*/ 2 h 2404"/>
                <a:gd name="T88" fmla="*/ 2 w 2848"/>
                <a:gd name="T89" fmla="*/ 2 h 2404"/>
                <a:gd name="T90" fmla="*/ 2 w 2848"/>
                <a:gd name="T91" fmla="*/ 2 h 2404"/>
                <a:gd name="T92" fmla="*/ 2 w 2848"/>
                <a:gd name="T93" fmla="*/ 2 h 2404"/>
                <a:gd name="T94" fmla="*/ 2 w 2848"/>
                <a:gd name="T95" fmla="*/ 2 h 2404"/>
                <a:gd name="T96" fmla="*/ 2 w 2848"/>
                <a:gd name="T97" fmla="*/ 2 h 2404"/>
                <a:gd name="T98" fmla="*/ 3 w 2848"/>
                <a:gd name="T99" fmla="*/ 2 h 2404"/>
                <a:gd name="T100" fmla="*/ 3 w 2848"/>
                <a:gd name="T101" fmla="*/ 2 h 2404"/>
                <a:gd name="T102" fmla="*/ 3 w 2848"/>
                <a:gd name="T103" fmla="*/ 2 h 2404"/>
                <a:gd name="T104" fmla="*/ 3 w 2848"/>
                <a:gd name="T105" fmla="*/ 1 h 2404"/>
                <a:gd name="T106" fmla="*/ 3 w 2848"/>
                <a:gd name="T107" fmla="*/ 1 h 2404"/>
                <a:gd name="T108" fmla="*/ 3 w 2848"/>
                <a:gd name="T109" fmla="*/ 1 h 2404"/>
                <a:gd name="T110" fmla="*/ 3 w 2848"/>
                <a:gd name="T111" fmla="*/ 1 h 2404"/>
                <a:gd name="T112" fmla="*/ 3 w 2848"/>
                <a:gd name="T113" fmla="*/ 1 h 24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8"/>
                <a:gd name="T172" fmla="*/ 0 h 2404"/>
                <a:gd name="T173" fmla="*/ 2848 w 2848"/>
                <a:gd name="T174" fmla="*/ 2404 h 24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8" h="2404">
                  <a:moveTo>
                    <a:pt x="2729" y="909"/>
                  </a:moveTo>
                  <a:lnTo>
                    <a:pt x="2705" y="969"/>
                  </a:lnTo>
                  <a:lnTo>
                    <a:pt x="2679" y="1030"/>
                  </a:lnTo>
                  <a:lnTo>
                    <a:pt x="2664" y="1061"/>
                  </a:lnTo>
                  <a:lnTo>
                    <a:pt x="2649" y="1092"/>
                  </a:lnTo>
                  <a:lnTo>
                    <a:pt x="2634" y="1123"/>
                  </a:lnTo>
                  <a:lnTo>
                    <a:pt x="2617" y="1153"/>
                  </a:lnTo>
                  <a:lnTo>
                    <a:pt x="2600" y="1184"/>
                  </a:lnTo>
                  <a:lnTo>
                    <a:pt x="2582" y="1215"/>
                  </a:lnTo>
                  <a:lnTo>
                    <a:pt x="2564" y="1245"/>
                  </a:lnTo>
                  <a:lnTo>
                    <a:pt x="2545" y="1275"/>
                  </a:lnTo>
                  <a:lnTo>
                    <a:pt x="2524" y="1305"/>
                  </a:lnTo>
                  <a:lnTo>
                    <a:pt x="2503" y="1335"/>
                  </a:lnTo>
                  <a:lnTo>
                    <a:pt x="2483" y="1365"/>
                  </a:lnTo>
                  <a:lnTo>
                    <a:pt x="2460" y="1393"/>
                  </a:lnTo>
                  <a:lnTo>
                    <a:pt x="2437" y="1422"/>
                  </a:lnTo>
                  <a:lnTo>
                    <a:pt x="2413" y="1450"/>
                  </a:lnTo>
                  <a:lnTo>
                    <a:pt x="2387" y="1477"/>
                  </a:lnTo>
                  <a:lnTo>
                    <a:pt x="2362" y="1504"/>
                  </a:lnTo>
                  <a:lnTo>
                    <a:pt x="2335" y="1530"/>
                  </a:lnTo>
                  <a:lnTo>
                    <a:pt x="2308" y="1556"/>
                  </a:lnTo>
                  <a:lnTo>
                    <a:pt x="2279" y="1581"/>
                  </a:lnTo>
                  <a:lnTo>
                    <a:pt x="2251" y="1604"/>
                  </a:lnTo>
                  <a:lnTo>
                    <a:pt x="2220" y="1628"/>
                  </a:lnTo>
                  <a:lnTo>
                    <a:pt x="2188" y="1651"/>
                  </a:lnTo>
                  <a:lnTo>
                    <a:pt x="2156" y="1672"/>
                  </a:lnTo>
                  <a:lnTo>
                    <a:pt x="2124" y="1692"/>
                  </a:lnTo>
                  <a:lnTo>
                    <a:pt x="2089" y="1712"/>
                  </a:lnTo>
                  <a:lnTo>
                    <a:pt x="2054" y="1731"/>
                  </a:lnTo>
                  <a:lnTo>
                    <a:pt x="2017" y="1748"/>
                  </a:lnTo>
                  <a:lnTo>
                    <a:pt x="1980" y="1765"/>
                  </a:lnTo>
                  <a:lnTo>
                    <a:pt x="1908" y="1792"/>
                  </a:lnTo>
                  <a:lnTo>
                    <a:pt x="1839" y="1815"/>
                  </a:lnTo>
                  <a:lnTo>
                    <a:pt x="1771" y="1833"/>
                  </a:lnTo>
                  <a:lnTo>
                    <a:pt x="1706" y="1846"/>
                  </a:lnTo>
                  <a:lnTo>
                    <a:pt x="1642" y="1856"/>
                  </a:lnTo>
                  <a:lnTo>
                    <a:pt x="1580" y="1860"/>
                  </a:lnTo>
                  <a:lnTo>
                    <a:pt x="1520" y="1860"/>
                  </a:lnTo>
                  <a:lnTo>
                    <a:pt x="1462" y="1856"/>
                  </a:lnTo>
                  <a:lnTo>
                    <a:pt x="1405" y="1847"/>
                  </a:lnTo>
                  <a:lnTo>
                    <a:pt x="1350" y="1835"/>
                  </a:lnTo>
                  <a:lnTo>
                    <a:pt x="1296" y="1819"/>
                  </a:lnTo>
                  <a:lnTo>
                    <a:pt x="1244" y="1800"/>
                  </a:lnTo>
                  <a:lnTo>
                    <a:pt x="1192" y="1777"/>
                  </a:lnTo>
                  <a:lnTo>
                    <a:pt x="1143" y="1750"/>
                  </a:lnTo>
                  <a:lnTo>
                    <a:pt x="1095" y="1721"/>
                  </a:lnTo>
                  <a:lnTo>
                    <a:pt x="1047" y="1688"/>
                  </a:lnTo>
                  <a:lnTo>
                    <a:pt x="1001" y="1653"/>
                  </a:lnTo>
                  <a:lnTo>
                    <a:pt x="955" y="1615"/>
                  </a:lnTo>
                  <a:lnTo>
                    <a:pt x="910" y="1573"/>
                  </a:lnTo>
                  <a:lnTo>
                    <a:pt x="866" y="1530"/>
                  </a:lnTo>
                  <a:lnTo>
                    <a:pt x="822" y="1485"/>
                  </a:lnTo>
                  <a:lnTo>
                    <a:pt x="780" y="1436"/>
                  </a:lnTo>
                  <a:lnTo>
                    <a:pt x="738" y="1385"/>
                  </a:lnTo>
                  <a:lnTo>
                    <a:pt x="696" y="1334"/>
                  </a:lnTo>
                  <a:lnTo>
                    <a:pt x="655" y="1280"/>
                  </a:lnTo>
                  <a:lnTo>
                    <a:pt x="613" y="1224"/>
                  </a:lnTo>
                  <a:lnTo>
                    <a:pt x="573" y="1166"/>
                  </a:lnTo>
                  <a:lnTo>
                    <a:pt x="532" y="1108"/>
                  </a:lnTo>
                  <a:lnTo>
                    <a:pt x="450" y="987"/>
                  </a:lnTo>
                  <a:lnTo>
                    <a:pt x="368" y="862"/>
                  </a:lnTo>
                  <a:lnTo>
                    <a:pt x="351" y="835"/>
                  </a:lnTo>
                  <a:lnTo>
                    <a:pt x="334" y="808"/>
                  </a:lnTo>
                  <a:lnTo>
                    <a:pt x="318" y="780"/>
                  </a:lnTo>
                  <a:lnTo>
                    <a:pt x="302" y="753"/>
                  </a:lnTo>
                  <a:lnTo>
                    <a:pt x="272" y="697"/>
                  </a:lnTo>
                  <a:lnTo>
                    <a:pt x="244" y="643"/>
                  </a:lnTo>
                  <a:lnTo>
                    <a:pt x="218" y="587"/>
                  </a:lnTo>
                  <a:lnTo>
                    <a:pt x="194" y="532"/>
                  </a:lnTo>
                  <a:lnTo>
                    <a:pt x="171" y="476"/>
                  </a:lnTo>
                  <a:lnTo>
                    <a:pt x="150" y="422"/>
                  </a:lnTo>
                  <a:lnTo>
                    <a:pt x="132" y="367"/>
                  </a:lnTo>
                  <a:lnTo>
                    <a:pt x="114" y="312"/>
                  </a:lnTo>
                  <a:lnTo>
                    <a:pt x="99" y="258"/>
                  </a:lnTo>
                  <a:lnTo>
                    <a:pt x="85" y="205"/>
                  </a:lnTo>
                  <a:lnTo>
                    <a:pt x="72" y="152"/>
                  </a:lnTo>
                  <a:lnTo>
                    <a:pt x="61" y="100"/>
                  </a:lnTo>
                  <a:lnTo>
                    <a:pt x="52" y="50"/>
                  </a:lnTo>
                  <a:lnTo>
                    <a:pt x="43" y="0"/>
                  </a:lnTo>
                  <a:lnTo>
                    <a:pt x="35" y="19"/>
                  </a:lnTo>
                  <a:lnTo>
                    <a:pt x="28" y="38"/>
                  </a:lnTo>
                  <a:lnTo>
                    <a:pt x="21" y="62"/>
                  </a:lnTo>
                  <a:lnTo>
                    <a:pt x="16" y="88"/>
                  </a:lnTo>
                  <a:lnTo>
                    <a:pt x="11" y="116"/>
                  </a:lnTo>
                  <a:lnTo>
                    <a:pt x="7" y="146"/>
                  </a:lnTo>
                  <a:lnTo>
                    <a:pt x="4" y="179"/>
                  </a:lnTo>
                  <a:lnTo>
                    <a:pt x="2" y="213"/>
                  </a:lnTo>
                  <a:lnTo>
                    <a:pt x="0" y="250"/>
                  </a:lnTo>
                  <a:lnTo>
                    <a:pt x="0" y="289"/>
                  </a:lnTo>
                  <a:lnTo>
                    <a:pt x="2" y="330"/>
                  </a:lnTo>
                  <a:lnTo>
                    <a:pt x="4" y="372"/>
                  </a:lnTo>
                  <a:lnTo>
                    <a:pt x="7" y="415"/>
                  </a:lnTo>
                  <a:lnTo>
                    <a:pt x="11" y="461"/>
                  </a:lnTo>
                  <a:lnTo>
                    <a:pt x="17" y="507"/>
                  </a:lnTo>
                  <a:lnTo>
                    <a:pt x="23" y="555"/>
                  </a:lnTo>
                  <a:lnTo>
                    <a:pt x="32" y="604"/>
                  </a:lnTo>
                  <a:lnTo>
                    <a:pt x="42" y="655"/>
                  </a:lnTo>
                  <a:lnTo>
                    <a:pt x="53" y="706"/>
                  </a:lnTo>
                  <a:lnTo>
                    <a:pt x="65" y="757"/>
                  </a:lnTo>
                  <a:lnTo>
                    <a:pt x="79" y="810"/>
                  </a:lnTo>
                  <a:lnTo>
                    <a:pt x="96" y="864"/>
                  </a:lnTo>
                  <a:lnTo>
                    <a:pt x="112" y="917"/>
                  </a:lnTo>
                  <a:lnTo>
                    <a:pt x="132" y="971"/>
                  </a:lnTo>
                  <a:lnTo>
                    <a:pt x="153" y="1026"/>
                  </a:lnTo>
                  <a:lnTo>
                    <a:pt x="174" y="1081"/>
                  </a:lnTo>
                  <a:lnTo>
                    <a:pt x="199" y="1135"/>
                  </a:lnTo>
                  <a:lnTo>
                    <a:pt x="225" y="1190"/>
                  </a:lnTo>
                  <a:lnTo>
                    <a:pt x="252" y="1244"/>
                  </a:lnTo>
                  <a:lnTo>
                    <a:pt x="282" y="1299"/>
                  </a:lnTo>
                  <a:lnTo>
                    <a:pt x="313" y="1352"/>
                  </a:lnTo>
                  <a:lnTo>
                    <a:pt x="347" y="1406"/>
                  </a:lnTo>
                  <a:lnTo>
                    <a:pt x="429" y="1531"/>
                  </a:lnTo>
                  <a:lnTo>
                    <a:pt x="510" y="1652"/>
                  </a:lnTo>
                  <a:lnTo>
                    <a:pt x="552" y="1711"/>
                  </a:lnTo>
                  <a:lnTo>
                    <a:pt x="593" y="1769"/>
                  </a:lnTo>
                  <a:lnTo>
                    <a:pt x="633" y="1823"/>
                  </a:lnTo>
                  <a:lnTo>
                    <a:pt x="675" y="1878"/>
                  </a:lnTo>
                  <a:lnTo>
                    <a:pt x="716" y="1930"/>
                  </a:lnTo>
                  <a:lnTo>
                    <a:pt x="759" y="1981"/>
                  </a:lnTo>
                  <a:lnTo>
                    <a:pt x="802" y="2028"/>
                  </a:lnTo>
                  <a:lnTo>
                    <a:pt x="845" y="2075"/>
                  </a:lnTo>
                  <a:lnTo>
                    <a:pt x="889" y="2118"/>
                  </a:lnTo>
                  <a:lnTo>
                    <a:pt x="934" y="2158"/>
                  </a:lnTo>
                  <a:lnTo>
                    <a:pt x="979" y="2197"/>
                  </a:lnTo>
                  <a:lnTo>
                    <a:pt x="1026" y="2233"/>
                  </a:lnTo>
                  <a:lnTo>
                    <a:pt x="1073" y="2265"/>
                  </a:lnTo>
                  <a:lnTo>
                    <a:pt x="1122" y="2295"/>
                  </a:lnTo>
                  <a:lnTo>
                    <a:pt x="1171" y="2320"/>
                  </a:lnTo>
                  <a:lnTo>
                    <a:pt x="1223" y="2344"/>
                  </a:lnTo>
                  <a:lnTo>
                    <a:pt x="1274" y="2364"/>
                  </a:lnTo>
                  <a:lnTo>
                    <a:pt x="1328" y="2379"/>
                  </a:lnTo>
                  <a:lnTo>
                    <a:pt x="1384" y="2392"/>
                  </a:lnTo>
                  <a:lnTo>
                    <a:pt x="1441" y="2400"/>
                  </a:lnTo>
                  <a:lnTo>
                    <a:pt x="1499" y="2404"/>
                  </a:lnTo>
                  <a:lnTo>
                    <a:pt x="1559" y="2404"/>
                  </a:lnTo>
                  <a:lnTo>
                    <a:pt x="1620" y="2399"/>
                  </a:lnTo>
                  <a:lnTo>
                    <a:pt x="1685" y="2391"/>
                  </a:lnTo>
                  <a:lnTo>
                    <a:pt x="1749" y="2377"/>
                  </a:lnTo>
                  <a:lnTo>
                    <a:pt x="1817" y="2360"/>
                  </a:lnTo>
                  <a:lnTo>
                    <a:pt x="1887" y="2337"/>
                  </a:lnTo>
                  <a:lnTo>
                    <a:pt x="1959" y="2309"/>
                  </a:lnTo>
                  <a:lnTo>
                    <a:pt x="2031" y="2276"/>
                  </a:lnTo>
                  <a:lnTo>
                    <a:pt x="2097" y="2240"/>
                  </a:lnTo>
                  <a:lnTo>
                    <a:pt x="2161" y="2199"/>
                  </a:lnTo>
                  <a:lnTo>
                    <a:pt x="2221" y="2155"/>
                  </a:lnTo>
                  <a:lnTo>
                    <a:pt x="2278" y="2108"/>
                  </a:lnTo>
                  <a:lnTo>
                    <a:pt x="2331" y="2058"/>
                  </a:lnTo>
                  <a:lnTo>
                    <a:pt x="2381" y="2006"/>
                  </a:lnTo>
                  <a:lnTo>
                    <a:pt x="2427" y="1952"/>
                  </a:lnTo>
                  <a:lnTo>
                    <a:pt x="2471" y="1896"/>
                  </a:lnTo>
                  <a:lnTo>
                    <a:pt x="2511" y="1839"/>
                  </a:lnTo>
                  <a:lnTo>
                    <a:pt x="2548" y="1780"/>
                  </a:lnTo>
                  <a:lnTo>
                    <a:pt x="2583" y="1721"/>
                  </a:lnTo>
                  <a:lnTo>
                    <a:pt x="2615" y="1661"/>
                  </a:lnTo>
                  <a:lnTo>
                    <a:pt x="2645" y="1602"/>
                  </a:lnTo>
                  <a:lnTo>
                    <a:pt x="2671" y="1542"/>
                  </a:lnTo>
                  <a:lnTo>
                    <a:pt x="2696" y="1484"/>
                  </a:lnTo>
                  <a:lnTo>
                    <a:pt x="2718" y="1426"/>
                  </a:lnTo>
                  <a:lnTo>
                    <a:pt x="2738" y="1370"/>
                  </a:lnTo>
                  <a:lnTo>
                    <a:pt x="2756" y="1315"/>
                  </a:lnTo>
                  <a:lnTo>
                    <a:pt x="2773" y="1261"/>
                  </a:lnTo>
                  <a:lnTo>
                    <a:pt x="2786" y="1211"/>
                  </a:lnTo>
                  <a:lnTo>
                    <a:pt x="2799" y="1163"/>
                  </a:lnTo>
                  <a:lnTo>
                    <a:pt x="2810" y="1118"/>
                  </a:lnTo>
                  <a:lnTo>
                    <a:pt x="2819" y="1077"/>
                  </a:lnTo>
                  <a:lnTo>
                    <a:pt x="2833" y="1004"/>
                  </a:lnTo>
                  <a:lnTo>
                    <a:pt x="2842" y="949"/>
                  </a:lnTo>
                  <a:lnTo>
                    <a:pt x="2846" y="914"/>
                  </a:lnTo>
                  <a:lnTo>
                    <a:pt x="2848" y="903"/>
                  </a:lnTo>
                  <a:lnTo>
                    <a:pt x="2819" y="905"/>
                  </a:lnTo>
                  <a:lnTo>
                    <a:pt x="2788" y="907"/>
                  </a:lnTo>
                  <a:lnTo>
                    <a:pt x="2758" y="908"/>
                  </a:lnTo>
                  <a:lnTo>
                    <a:pt x="2729" y="90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1" name="Freeform 509"/>
            <p:cNvSpPr>
              <a:spLocks/>
            </p:cNvSpPr>
            <p:nvPr/>
          </p:nvSpPr>
          <p:spPr bwMode="auto">
            <a:xfrm>
              <a:off x="4710" y="921"/>
              <a:ext cx="114" cy="65"/>
            </a:xfrm>
            <a:custGeom>
              <a:avLst/>
              <a:gdLst>
                <a:gd name="T0" fmla="*/ 0 w 1146"/>
                <a:gd name="T1" fmla="*/ 0 h 649"/>
                <a:gd name="T2" fmla="*/ 0 w 1146"/>
                <a:gd name="T3" fmla="*/ 0 h 649"/>
                <a:gd name="T4" fmla="*/ 0 w 1146"/>
                <a:gd name="T5" fmla="*/ 0 h 649"/>
                <a:gd name="T6" fmla="*/ 0 w 1146"/>
                <a:gd name="T7" fmla="*/ 0 h 649"/>
                <a:gd name="T8" fmla="*/ 0 w 1146"/>
                <a:gd name="T9" fmla="*/ 0 h 649"/>
                <a:gd name="T10" fmla="*/ 0 w 1146"/>
                <a:gd name="T11" fmla="*/ 0 h 649"/>
                <a:gd name="T12" fmla="*/ 0 w 1146"/>
                <a:gd name="T13" fmla="*/ 0 h 649"/>
                <a:gd name="T14" fmla="*/ 0 w 1146"/>
                <a:gd name="T15" fmla="*/ 0 h 649"/>
                <a:gd name="T16" fmla="*/ 0 w 1146"/>
                <a:gd name="T17" fmla="*/ 0 h 649"/>
                <a:gd name="T18" fmla="*/ 0 w 1146"/>
                <a:gd name="T19" fmla="*/ 0 h 649"/>
                <a:gd name="T20" fmla="*/ 0 w 1146"/>
                <a:gd name="T21" fmla="*/ 0 h 649"/>
                <a:gd name="T22" fmla="*/ 1 w 1146"/>
                <a:gd name="T23" fmla="*/ 0 h 649"/>
                <a:gd name="T24" fmla="*/ 1 w 1146"/>
                <a:gd name="T25" fmla="*/ 0 h 649"/>
                <a:gd name="T26" fmla="*/ 1 w 1146"/>
                <a:gd name="T27" fmla="*/ 1 h 649"/>
                <a:gd name="T28" fmla="*/ 1 w 1146"/>
                <a:gd name="T29" fmla="*/ 1 h 649"/>
                <a:gd name="T30" fmla="*/ 1 w 1146"/>
                <a:gd name="T31" fmla="*/ 1 h 649"/>
                <a:gd name="T32" fmla="*/ 1 w 1146"/>
                <a:gd name="T33" fmla="*/ 1 h 649"/>
                <a:gd name="T34" fmla="*/ 1 w 1146"/>
                <a:gd name="T35" fmla="*/ 1 h 649"/>
                <a:gd name="T36" fmla="*/ 1 w 1146"/>
                <a:gd name="T37" fmla="*/ 1 h 649"/>
                <a:gd name="T38" fmla="*/ 1 w 1146"/>
                <a:gd name="T39" fmla="*/ 1 h 649"/>
                <a:gd name="T40" fmla="*/ 1 w 1146"/>
                <a:gd name="T41" fmla="*/ 1 h 649"/>
                <a:gd name="T42" fmla="*/ 1 w 1146"/>
                <a:gd name="T43" fmla="*/ 1 h 649"/>
                <a:gd name="T44" fmla="*/ 1 w 1146"/>
                <a:gd name="T45" fmla="*/ 1 h 649"/>
                <a:gd name="T46" fmla="*/ 1 w 1146"/>
                <a:gd name="T47" fmla="*/ 1 h 649"/>
                <a:gd name="T48" fmla="*/ 1 w 1146"/>
                <a:gd name="T49" fmla="*/ 1 h 649"/>
                <a:gd name="T50" fmla="*/ 1 w 1146"/>
                <a:gd name="T51" fmla="*/ 1 h 649"/>
                <a:gd name="T52" fmla="*/ 1 w 1146"/>
                <a:gd name="T53" fmla="*/ 1 h 649"/>
                <a:gd name="T54" fmla="*/ 1 w 1146"/>
                <a:gd name="T55" fmla="*/ 1 h 649"/>
                <a:gd name="T56" fmla="*/ 1 w 1146"/>
                <a:gd name="T57" fmla="*/ 1 h 649"/>
                <a:gd name="T58" fmla="*/ 1 w 1146"/>
                <a:gd name="T59" fmla="*/ 1 h 649"/>
                <a:gd name="T60" fmla="*/ 1 w 1146"/>
                <a:gd name="T61" fmla="*/ 1 h 649"/>
                <a:gd name="T62" fmla="*/ 1 w 1146"/>
                <a:gd name="T63" fmla="*/ 1 h 649"/>
                <a:gd name="T64" fmla="*/ 1 w 1146"/>
                <a:gd name="T65" fmla="*/ 1 h 649"/>
                <a:gd name="T66" fmla="*/ 1 w 1146"/>
                <a:gd name="T67" fmla="*/ 1 h 649"/>
                <a:gd name="T68" fmla="*/ 1 w 1146"/>
                <a:gd name="T69" fmla="*/ 1 h 649"/>
                <a:gd name="T70" fmla="*/ 1 w 1146"/>
                <a:gd name="T71" fmla="*/ 1 h 649"/>
                <a:gd name="T72" fmla="*/ 1 w 1146"/>
                <a:gd name="T73" fmla="*/ 1 h 649"/>
                <a:gd name="T74" fmla="*/ 1 w 1146"/>
                <a:gd name="T75" fmla="*/ 1 h 649"/>
                <a:gd name="T76" fmla="*/ 0 w 1146"/>
                <a:gd name="T77" fmla="*/ 1 h 649"/>
                <a:gd name="T78" fmla="*/ 0 w 1146"/>
                <a:gd name="T79" fmla="*/ 1 h 649"/>
                <a:gd name="T80" fmla="*/ 0 w 1146"/>
                <a:gd name="T81" fmla="*/ 1 h 649"/>
                <a:gd name="T82" fmla="*/ 0 w 1146"/>
                <a:gd name="T83" fmla="*/ 0 h 649"/>
                <a:gd name="T84" fmla="*/ 0 w 1146"/>
                <a:gd name="T85" fmla="*/ 0 h 649"/>
                <a:gd name="T86" fmla="*/ 0 w 1146"/>
                <a:gd name="T87" fmla="*/ 0 h 649"/>
                <a:gd name="T88" fmla="*/ 0 w 1146"/>
                <a:gd name="T89" fmla="*/ 0 h 649"/>
                <a:gd name="T90" fmla="*/ 0 w 1146"/>
                <a:gd name="T91" fmla="*/ 0 h 649"/>
                <a:gd name="T92" fmla="*/ 0 w 1146"/>
                <a:gd name="T93" fmla="*/ 0 h 649"/>
                <a:gd name="T94" fmla="*/ 0 w 1146"/>
                <a:gd name="T95" fmla="*/ 0 h 649"/>
                <a:gd name="T96" fmla="*/ 0 w 1146"/>
                <a:gd name="T97" fmla="*/ 0 h 649"/>
                <a:gd name="T98" fmla="*/ 0 w 1146"/>
                <a:gd name="T99" fmla="*/ 0 h 649"/>
                <a:gd name="T100" fmla="*/ 0 w 1146"/>
                <a:gd name="T101" fmla="*/ 0 h 649"/>
                <a:gd name="T102" fmla="*/ 0 w 1146"/>
                <a:gd name="T103" fmla="*/ 0 h 6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46"/>
                <a:gd name="T157" fmla="*/ 0 h 649"/>
                <a:gd name="T158" fmla="*/ 1146 w 1146"/>
                <a:gd name="T159" fmla="*/ 649 h 64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46" h="649">
                  <a:moveTo>
                    <a:pt x="0" y="0"/>
                  </a:moveTo>
                  <a:lnTo>
                    <a:pt x="9" y="7"/>
                  </a:lnTo>
                  <a:lnTo>
                    <a:pt x="35" y="27"/>
                  </a:lnTo>
                  <a:lnTo>
                    <a:pt x="77" y="58"/>
                  </a:lnTo>
                  <a:lnTo>
                    <a:pt x="132" y="97"/>
                  </a:lnTo>
                  <a:lnTo>
                    <a:pt x="198" y="145"/>
                  </a:lnTo>
                  <a:lnTo>
                    <a:pt x="275" y="197"/>
                  </a:lnTo>
                  <a:lnTo>
                    <a:pt x="358" y="254"/>
                  </a:lnTo>
                  <a:lnTo>
                    <a:pt x="448" y="313"/>
                  </a:lnTo>
                  <a:lnTo>
                    <a:pt x="494" y="343"/>
                  </a:lnTo>
                  <a:lnTo>
                    <a:pt x="541" y="373"/>
                  </a:lnTo>
                  <a:lnTo>
                    <a:pt x="589" y="402"/>
                  </a:lnTo>
                  <a:lnTo>
                    <a:pt x="637" y="431"/>
                  </a:lnTo>
                  <a:lnTo>
                    <a:pt x="684" y="459"/>
                  </a:lnTo>
                  <a:lnTo>
                    <a:pt x="732" y="485"/>
                  </a:lnTo>
                  <a:lnTo>
                    <a:pt x="779" y="511"/>
                  </a:lnTo>
                  <a:lnTo>
                    <a:pt x="825" y="535"/>
                  </a:lnTo>
                  <a:lnTo>
                    <a:pt x="871" y="558"/>
                  </a:lnTo>
                  <a:lnTo>
                    <a:pt x="916" y="578"/>
                  </a:lnTo>
                  <a:lnTo>
                    <a:pt x="959" y="596"/>
                  </a:lnTo>
                  <a:lnTo>
                    <a:pt x="1000" y="613"/>
                  </a:lnTo>
                  <a:lnTo>
                    <a:pt x="1040" y="626"/>
                  </a:lnTo>
                  <a:lnTo>
                    <a:pt x="1078" y="637"/>
                  </a:lnTo>
                  <a:lnTo>
                    <a:pt x="1113" y="645"/>
                  </a:lnTo>
                  <a:lnTo>
                    <a:pt x="1146" y="649"/>
                  </a:lnTo>
                  <a:lnTo>
                    <a:pt x="1136" y="648"/>
                  </a:lnTo>
                  <a:lnTo>
                    <a:pt x="1111" y="644"/>
                  </a:lnTo>
                  <a:lnTo>
                    <a:pt x="1069" y="637"/>
                  </a:lnTo>
                  <a:lnTo>
                    <a:pt x="1016" y="627"/>
                  </a:lnTo>
                  <a:lnTo>
                    <a:pt x="950" y="614"/>
                  </a:lnTo>
                  <a:lnTo>
                    <a:pt x="875" y="596"/>
                  </a:lnTo>
                  <a:lnTo>
                    <a:pt x="835" y="586"/>
                  </a:lnTo>
                  <a:lnTo>
                    <a:pt x="793" y="575"/>
                  </a:lnTo>
                  <a:lnTo>
                    <a:pt x="750" y="563"/>
                  </a:lnTo>
                  <a:lnTo>
                    <a:pt x="706" y="550"/>
                  </a:lnTo>
                  <a:lnTo>
                    <a:pt x="660" y="536"/>
                  </a:lnTo>
                  <a:lnTo>
                    <a:pt x="614" y="521"/>
                  </a:lnTo>
                  <a:lnTo>
                    <a:pt x="567" y="504"/>
                  </a:lnTo>
                  <a:lnTo>
                    <a:pt x="520" y="487"/>
                  </a:lnTo>
                  <a:lnTo>
                    <a:pt x="473" y="468"/>
                  </a:lnTo>
                  <a:lnTo>
                    <a:pt x="426" y="447"/>
                  </a:lnTo>
                  <a:lnTo>
                    <a:pt x="379" y="426"/>
                  </a:lnTo>
                  <a:lnTo>
                    <a:pt x="333" y="403"/>
                  </a:lnTo>
                  <a:lnTo>
                    <a:pt x="288" y="379"/>
                  </a:lnTo>
                  <a:lnTo>
                    <a:pt x="244" y="354"/>
                  </a:lnTo>
                  <a:lnTo>
                    <a:pt x="201" y="327"/>
                  </a:lnTo>
                  <a:lnTo>
                    <a:pt x="160" y="300"/>
                  </a:lnTo>
                  <a:lnTo>
                    <a:pt x="120" y="270"/>
                  </a:lnTo>
                  <a:lnTo>
                    <a:pt x="83" y="239"/>
                  </a:lnTo>
                  <a:lnTo>
                    <a:pt x="48" y="207"/>
                  </a:lnTo>
                  <a:lnTo>
                    <a:pt x="16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2" name="Freeform 510"/>
            <p:cNvSpPr>
              <a:spLocks/>
            </p:cNvSpPr>
            <p:nvPr/>
          </p:nvSpPr>
          <p:spPr bwMode="auto">
            <a:xfrm>
              <a:off x="4706" y="956"/>
              <a:ext cx="57" cy="72"/>
            </a:xfrm>
            <a:custGeom>
              <a:avLst/>
              <a:gdLst>
                <a:gd name="T0" fmla="*/ 0 w 563"/>
                <a:gd name="T1" fmla="*/ 0 h 724"/>
                <a:gd name="T2" fmla="*/ 0 w 563"/>
                <a:gd name="T3" fmla="*/ 0 h 724"/>
                <a:gd name="T4" fmla="*/ 0 w 563"/>
                <a:gd name="T5" fmla="*/ 0 h 724"/>
                <a:gd name="T6" fmla="*/ 0 w 563"/>
                <a:gd name="T7" fmla="*/ 0 h 724"/>
                <a:gd name="T8" fmla="*/ 0 w 563"/>
                <a:gd name="T9" fmla="*/ 0 h 724"/>
                <a:gd name="T10" fmla="*/ 0 w 563"/>
                <a:gd name="T11" fmla="*/ 0 h 724"/>
                <a:gd name="T12" fmla="*/ 0 w 563"/>
                <a:gd name="T13" fmla="*/ 0 h 724"/>
                <a:gd name="T14" fmla="*/ 0 w 563"/>
                <a:gd name="T15" fmla="*/ 0 h 724"/>
                <a:gd name="T16" fmla="*/ 0 w 563"/>
                <a:gd name="T17" fmla="*/ 0 h 724"/>
                <a:gd name="T18" fmla="*/ 0 w 563"/>
                <a:gd name="T19" fmla="*/ 0 h 724"/>
                <a:gd name="T20" fmla="*/ 0 w 563"/>
                <a:gd name="T21" fmla="*/ 0 h 724"/>
                <a:gd name="T22" fmla="*/ 0 w 563"/>
                <a:gd name="T23" fmla="*/ 0 h 724"/>
                <a:gd name="T24" fmla="*/ 0 w 563"/>
                <a:gd name="T25" fmla="*/ 0 h 724"/>
                <a:gd name="T26" fmla="*/ 0 w 563"/>
                <a:gd name="T27" fmla="*/ 0 h 724"/>
                <a:gd name="T28" fmla="*/ 0 w 563"/>
                <a:gd name="T29" fmla="*/ 1 h 724"/>
                <a:gd name="T30" fmla="*/ 0 w 563"/>
                <a:gd name="T31" fmla="*/ 1 h 724"/>
                <a:gd name="T32" fmla="*/ 1 w 563"/>
                <a:gd name="T33" fmla="*/ 1 h 724"/>
                <a:gd name="T34" fmla="*/ 1 w 563"/>
                <a:gd name="T35" fmla="*/ 1 h 724"/>
                <a:gd name="T36" fmla="*/ 1 w 563"/>
                <a:gd name="T37" fmla="*/ 1 h 724"/>
                <a:gd name="T38" fmla="*/ 1 w 563"/>
                <a:gd name="T39" fmla="*/ 1 h 724"/>
                <a:gd name="T40" fmla="*/ 1 w 563"/>
                <a:gd name="T41" fmla="*/ 1 h 724"/>
                <a:gd name="T42" fmla="*/ 1 w 563"/>
                <a:gd name="T43" fmla="*/ 1 h 724"/>
                <a:gd name="T44" fmla="*/ 1 w 563"/>
                <a:gd name="T45" fmla="*/ 1 h 724"/>
                <a:gd name="T46" fmla="*/ 1 w 563"/>
                <a:gd name="T47" fmla="*/ 1 h 724"/>
                <a:gd name="T48" fmla="*/ 1 w 563"/>
                <a:gd name="T49" fmla="*/ 1 h 724"/>
                <a:gd name="T50" fmla="*/ 1 w 563"/>
                <a:gd name="T51" fmla="*/ 1 h 724"/>
                <a:gd name="T52" fmla="*/ 1 w 563"/>
                <a:gd name="T53" fmla="*/ 1 h 724"/>
                <a:gd name="T54" fmla="*/ 0 w 563"/>
                <a:gd name="T55" fmla="*/ 1 h 724"/>
                <a:gd name="T56" fmla="*/ 0 w 563"/>
                <a:gd name="T57" fmla="*/ 1 h 724"/>
                <a:gd name="T58" fmla="*/ 0 w 563"/>
                <a:gd name="T59" fmla="*/ 1 h 724"/>
                <a:gd name="T60" fmla="*/ 0 w 563"/>
                <a:gd name="T61" fmla="*/ 0 h 724"/>
                <a:gd name="T62" fmla="*/ 0 w 563"/>
                <a:gd name="T63" fmla="*/ 0 h 724"/>
                <a:gd name="T64" fmla="*/ 0 w 563"/>
                <a:gd name="T65" fmla="*/ 0 h 724"/>
                <a:gd name="T66" fmla="*/ 0 w 563"/>
                <a:gd name="T67" fmla="*/ 0 h 724"/>
                <a:gd name="T68" fmla="*/ 0 w 563"/>
                <a:gd name="T69" fmla="*/ 0 h 724"/>
                <a:gd name="T70" fmla="*/ 0 w 563"/>
                <a:gd name="T71" fmla="*/ 0 h 724"/>
                <a:gd name="T72" fmla="*/ 0 w 563"/>
                <a:gd name="T73" fmla="*/ 0 h 724"/>
                <a:gd name="T74" fmla="*/ 0 w 563"/>
                <a:gd name="T75" fmla="*/ 0 h 724"/>
                <a:gd name="T76" fmla="*/ 0 w 563"/>
                <a:gd name="T77" fmla="*/ 0 h 724"/>
                <a:gd name="T78" fmla="*/ 0 w 563"/>
                <a:gd name="T79" fmla="*/ 0 h 724"/>
                <a:gd name="T80" fmla="*/ 0 w 563"/>
                <a:gd name="T81" fmla="*/ 0 h 724"/>
                <a:gd name="T82" fmla="*/ 0 w 563"/>
                <a:gd name="T83" fmla="*/ 0 h 724"/>
                <a:gd name="T84" fmla="*/ 0 w 563"/>
                <a:gd name="T85" fmla="*/ 0 h 724"/>
                <a:gd name="T86" fmla="*/ 0 w 563"/>
                <a:gd name="T87" fmla="*/ 0 h 724"/>
                <a:gd name="T88" fmla="*/ 0 w 563"/>
                <a:gd name="T89" fmla="*/ 0 h 724"/>
                <a:gd name="T90" fmla="*/ 0 w 563"/>
                <a:gd name="T91" fmla="*/ 0 h 724"/>
                <a:gd name="T92" fmla="*/ 0 w 563"/>
                <a:gd name="T93" fmla="*/ 0 h 724"/>
                <a:gd name="T94" fmla="*/ 0 w 563"/>
                <a:gd name="T95" fmla="*/ 0 h 724"/>
                <a:gd name="T96" fmla="*/ 0 w 563"/>
                <a:gd name="T97" fmla="*/ 0 h 724"/>
                <a:gd name="T98" fmla="*/ 0 w 563"/>
                <a:gd name="T99" fmla="*/ 0 h 724"/>
                <a:gd name="T100" fmla="*/ 0 w 563"/>
                <a:gd name="T101" fmla="*/ 0 h 724"/>
                <a:gd name="T102" fmla="*/ 0 w 563"/>
                <a:gd name="T103" fmla="*/ 0 h 724"/>
                <a:gd name="T104" fmla="*/ 0 w 563"/>
                <a:gd name="T105" fmla="*/ 0 h 724"/>
                <a:gd name="T106" fmla="*/ 0 w 563"/>
                <a:gd name="T107" fmla="*/ 0 h 7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724"/>
                <a:gd name="T164" fmla="*/ 563 w 563"/>
                <a:gd name="T165" fmla="*/ 724 h 7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724">
                  <a:moveTo>
                    <a:pt x="98" y="0"/>
                  </a:moveTo>
                  <a:lnTo>
                    <a:pt x="101" y="7"/>
                  </a:lnTo>
                  <a:lnTo>
                    <a:pt x="110" y="27"/>
                  </a:lnTo>
                  <a:lnTo>
                    <a:pt x="124" y="57"/>
                  </a:lnTo>
                  <a:lnTo>
                    <a:pt x="144" y="97"/>
                  </a:lnTo>
                  <a:lnTo>
                    <a:pt x="168" y="145"/>
                  </a:lnTo>
                  <a:lnTo>
                    <a:pt x="195" y="198"/>
                  </a:lnTo>
                  <a:lnTo>
                    <a:pt x="226" y="256"/>
                  </a:lnTo>
                  <a:lnTo>
                    <a:pt x="260" y="318"/>
                  </a:lnTo>
                  <a:lnTo>
                    <a:pt x="295" y="380"/>
                  </a:lnTo>
                  <a:lnTo>
                    <a:pt x="333" y="443"/>
                  </a:lnTo>
                  <a:lnTo>
                    <a:pt x="352" y="474"/>
                  </a:lnTo>
                  <a:lnTo>
                    <a:pt x="371" y="504"/>
                  </a:lnTo>
                  <a:lnTo>
                    <a:pt x="391" y="533"/>
                  </a:lnTo>
                  <a:lnTo>
                    <a:pt x="411" y="561"/>
                  </a:lnTo>
                  <a:lnTo>
                    <a:pt x="430" y="588"/>
                  </a:lnTo>
                  <a:lnTo>
                    <a:pt x="450" y="614"/>
                  </a:lnTo>
                  <a:lnTo>
                    <a:pt x="469" y="637"/>
                  </a:lnTo>
                  <a:lnTo>
                    <a:pt x="488" y="659"/>
                  </a:lnTo>
                  <a:lnTo>
                    <a:pt x="508" y="679"/>
                  </a:lnTo>
                  <a:lnTo>
                    <a:pt x="527" y="697"/>
                  </a:lnTo>
                  <a:lnTo>
                    <a:pt x="545" y="712"/>
                  </a:lnTo>
                  <a:lnTo>
                    <a:pt x="563" y="724"/>
                  </a:lnTo>
                  <a:lnTo>
                    <a:pt x="551" y="717"/>
                  </a:lnTo>
                  <a:lnTo>
                    <a:pt x="516" y="694"/>
                  </a:lnTo>
                  <a:lnTo>
                    <a:pt x="492" y="677"/>
                  </a:lnTo>
                  <a:lnTo>
                    <a:pt x="463" y="656"/>
                  </a:lnTo>
                  <a:lnTo>
                    <a:pt x="432" y="631"/>
                  </a:lnTo>
                  <a:lnTo>
                    <a:pt x="399" y="603"/>
                  </a:lnTo>
                  <a:lnTo>
                    <a:pt x="362" y="571"/>
                  </a:lnTo>
                  <a:lnTo>
                    <a:pt x="326" y="535"/>
                  </a:lnTo>
                  <a:lnTo>
                    <a:pt x="307" y="516"/>
                  </a:lnTo>
                  <a:lnTo>
                    <a:pt x="288" y="495"/>
                  </a:lnTo>
                  <a:lnTo>
                    <a:pt x="269" y="474"/>
                  </a:lnTo>
                  <a:lnTo>
                    <a:pt x="250" y="452"/>
                  </a:lnTo>
                  <a:lnTo>
                    <a:pt x="231" y="429"/>
                  </a:lnTo>
                  <a:lnTo>
                    <a:pt x="213" y="405"/>
                  </a:lnTo>
                  <a:lnTo>
                    <a:pt x="194" y="379"/>
                  </a:lnTo>
                  <a:lnTo>
                    <a:pt x="175" y="353"/>
                  </a:lnTo>
                  <a:lnTo>
                    <a:pt x="158" y="327"/>
                  </a:lnTo>
                  <a:lnTo>
                    <a:pt x="140" y="299"/>
                  </a:lnTo>
                  <a:lnTo>
                    <a:pt x="124" y="270"/>
                  </a:lnTo>
                  <a:lnTo>
                    <a:pt x="107" y="240"/>
                  </a:lnTo>
                  <a:lnTo>
                    <a:pt x="55" y="142"/>
                  </a:lnTo>
                  <a:lnTo>
                    <a:pt x="22" y="82"/>
                  </a:lnTo>
                  <a:lnTo>
                    <a:pt x="12" y="64"/>
                  </a:lnTo>
                  <a:lnTo>
                    <a:pt x="6" y="53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3" y="57"/>
                  </a:lnTo>
                  <a:lnTo>
                    <a:pt x="11" y="73"/>
                  </a:lnTo>
                  <a:lnTo>
                    <a:pt x="18" y="89"/>
                  </a:lnTo>
                  <a:lnTo>
                    <a:pt x="21" y="9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3" name="Freeform 511"/>
            <p:cNvSpPr>
              <a:spLocks/>
            </p:cNvSpPr>
            <p:nvPr/>
          </p:nvSpPr>
          <p:spPr bwMode="auto">
            <a:xfrm>
              <a:off x="3822" y="924"/>
              <a:ext cx="437" cy="338"/>
            </a:xfrm>
            <a:custGeom>
              <a:avLst/>
              <a:gdLst>
                <a:gd name="T0" fmla="*/ 3 w 4367"/>
                <a:gd name="T1" fmla="*/ 1 h 3375"/>
                <a:gd name="T2" fmla="*/ 3 w 4367"/>
                <a:gd name="T3" fmla="*/ 1 h 3375"/>
                <a:gd name="T4" fmla="*/ 3 w 4367"/>
                <a:gd name="T5" fmla="*/ 1 h 3375"/>
                <a:gd name="T6" fmla="*/ 2 w 4367"/>
                <a:gd name="T7" fmla="*/ 1 h 3375"/>
                <a:gd name="T8" fmla="*/ 2 w 4367"/>
                <a:gd name="T9" fmla="*/ 1 h 3375"/>
                <a:gd name="T10" fmla="*/ 2 w 4367"/>
                <a:gd name="T11" fmla="*/ 1 h 3375"/>
                <a:gd name="T12" fmla="*/ 1 w 4367"/>
                <a:gd name="T13" fmla="*/ 1 h 3375"/>
                <a:gd name="T14" fmla="*/ 1 w 4367"/>
                <a:gd name="T15" fmla="*/ 1 h 3375"/>
                <a:gd name="T16" fmla="*/ 1 w 4367"/>
                <a:gd name="T17" fmla="*/ 0 h 3375"/>
                <a:gd name="T18" fmla="*/ 0 w 4367"/>
                <a:gd name="T19" fmla="*/ 0 h 3375"/>
                <a:gd name="T20" fmla="*/ 0 w 4367"/>
                <a:gd name="T21" fmla="*/ 0 h 3375"/>
                <a:gd name="T22" fmla="*/ 0 w 4367"/>
                <a:gd name="T23" fmla="*/ 0 h 3375"/>
                <a:gd name="T24" fmla="*/ 0 w 4367"/>
                <a:gd name="T25" fmla="*/ 1 h 3375"/>
                <a:gd name="T26" fmla="*/ 0 w 4367"/>
                <a:gd name="T27" fmla="*/ 1 h 3375"/>
                <a:gd name="T28" fmla="*/ 0 w 4367"/>
                <a:gd name="T29" fmla="*/ 1 h 3375"/>
                <a:gd name="T30" fmla="*/ 0 w 4367"/>
                <a:gd name="T31" fmla="*/ 1 h 3375"/>
                <a:gd name="T32" fmla="*/ 0 w 4367"/>
                <a:gd name="T33" fmla="*/ 2 h 3375"/>
                <a:gd name="T34" fmla="*/ 0 w 4367"/>
                <a:gd name="T35" fmla="*/ 2 h 3375"/>
                <a:gd name="T36" fmla="*/ 0 w 4367"/>
                <a:gd name="T37" fmla="*/ 2 h 3375"/>
                <a:gd name="T38" fmla="*/ 0 w 4367"/>
                <a:gd name="T39" fmla="*/ 2 h 3375"/>
                <a:gd name="T40" fmla="*/ 1 w 4367"/>
                <a:gd name="T41" fmla="*/ 3 h 3375"/>
                <a:gd name="T42" fmla="*/ 1 w 4367"/>
                <a:gd name="T43" fmla="*/ 3 h 3375"/>
                <a:gd name="T44" fmla="*/ 1 w 4367"/>
                <a:gd name="T45" fmla="*/ 3 h 3375"/>
                <a:gd name="T46" fmla="*/ 1 w 4367"/>
                <a:gd name="T47" fmla="*/ 3 h 3375"/>
                <a:gd name="T48" fmla="*/ 1 w 4367"/>
                <a:gd name="T49" fmla="*/ 3 h 3375"/>
                <a:gd name="T50" fmla="*/ 1 w 4367"/>
                <a:gd name="T51" fmla="*/ 3 h 3375"/>
                <a:gd name="T52" fmla="*/ 2 w 4367"/>
                <a:gd name="T53" fmla="*/ 3 h 3375"/>
                <a:gd name="T54" fmla="*/ 2 w 4367"/>
                <a:gd name="T55" fmla="*/ 3 h 3375"/>
                <a:gd name="T56" fmla="*/ 2 w 4367"/>
                <a:gd name="T57" fmla="*/ 3 h 3375"/>
                <a:gd name="T58" fmla="*/ 2 w 4367"/>
                <a:gd name="T59" fmla="*/ 3 h 3375"/>
                <a:gd name="T60" fmla="*/ 2 w 4367"/>
                <a:gd name="T61" fmla="*/ 3 h 3375"/>
                <a:gd name="T62" fmla="*/ 3 w 4367"/>
                <a:gd name="T63" fmla="*/ 3 h 3375"/>
                <a:gd name="T64" fmla="*/ 3 w 4367"/>
                <a:gd name="T65" fmla="*/ 3 h 3375"/>
                <a:gd name="T66" fmla="*/ 3 w 4367"/>
                <a:gd name="T67" fmla="*/ 3 h 3375"/>
                <a:gd name="T68" fmla="*/ 3 w 4367"/>
                <a:gd name="T69" fmla="*/ 3 h 3375"/>
                <a:gd name="T70" fmla="*/ 4 w 4367"/>
                <a:gd name="T71" fmla="*/ 3 h 3375"/>
                <a:gd name="T72" fmla="*/ 4 w 4367"/>
                <a:gd name="T73" fmla="*/ 3 h 3375"/>
                <a:gd name="T74" fmla="*/ 4 w 4367"/>
                <a:gd name="T75" fmla="*/ 3 h 3375"/>
                <a:gd name="T76" fmla="*/ 4 w 4367"/>
                <a:gd name="T77" fmla="*/ 2 h 3375"/>
                <a:gd name="T78" fmla="*/ 4 w 4367"/>
                <a:gd name="T79" fmla="*/ 2 h 3375"/>
                <a:gd name="T80" fmla="*/ 4 w 4367"/>
                <a:gd name="T81" fmla="*/ 2 h 3375"/>
                <a:gd name="T82" fmla="*/ 4 w 4367"/>
                <a:gd name="T83" fmla="*/ 2 h 3375"/>
                <a:gd name="T84" fmla="*/ 4 w 4367"/>
                <a:gd name="T85" fmla="*/ 2 h 3375"/>
                <a:gd name="T86" fmla="*/ 4 w 4367"/>
                <a:gd name="T87" fmla="*/ 2 h 3375"/>
                <a:gd name="T88" fmla="*/ 4 w 4367"/>
                <a:gd name="T89" fmla="*/ 2 h 3375"/>
                <a:gd name="T90" fmla="*/ 4 w 4367"/>
                <a:gd name="T91" fmla="*/ 2 h 3375"/>
                <a:gd name="T92" fmla="*/ 4 w 4367"/>
                <a:gd name="T93" fmla="*/ 1 h 3375"/>
                <a:gd name="T94" fmla="*/ 4 w 4367"/>
                <a:gd name="T95" fmla="*/ 1 h 3375"/>
                <a:gd name="T96" fmla="*/ 4 w 4367"/>
                <a:gd name="T97" fmla="*/ 1 h 3375"/>
                <a:gd name="T98" fmla="*/ 3 w 4367"/>
                <a:gd name="T99" fmla="*/ 1 h 3375"/>
                <a:gd name="T100" fmla="*/ 3 w 4367"/>
                <a:gd name="T101" fmla="*/ 1 h 33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67"/>
                <a:gd name="T154" fmla="*/ 0 h 3375"/>
                <a:gd name="T155" fmla="*/ 4367 w 4367"/>
                <a:gd name="T156" fmla="*/ 3375 h 33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67" h="3375">
                  <a:moveTo>
                    <a:pt x="3280" y="1087"/>
                  </a:moveTo>
                  <a:lnTo>
                    <a:pt x="3178" y="1093"/>
                  </a:lnTo>
                  <a:lnTo>
                    <a:pt x="3061" y="1102"/>
                  </a:lnTo>
                  <a:lnTo>
                    <a:pt x="2997" y="1106"/>
                  </a:lnTo>
                  <a:lnTo>
                    <a:pt x="2928" y="1111"/>
                  </a:lnTo>
                  <a:lnTo>
                    <a:pt x="2855" y="1114"/>
                  </a:lnTo>
                  <a:lnTo>
                    <a:pt x="2780" y="1116"/>
                  </a:lnTo>
                  <a:lnTo>
                    <a:pt x="2701" y="1117"/>
                  </a:lnTo>
                  <a:lnTo>
                    <a:pt x="2618" y="1116"/>
                  </a:lnTo>
                  <a:lnTo>
                    <a:pt x="2531" y="1114"/>
                  </a:lnTo>
                  <a:lnTo>
                    <a:pt x="2442" y="1108"/>
                  </a:lnTo>
                  <a:lnTo>
                    <a:pt x="2349" y="1100"/>
                  </a:lnTo>
                  <a:lnTo>
                    <a:pt x="2253" y="1090"/>
                  </a:lnTo>
                  <a:lnTo>
                    <a:pt x="2154" y="1075"/>
                  </a:lnTo>
                  <a:lnTo>
                    <a:pt x="2052" y="1058"/>
                  </a:lnTo>
                  <a:lnTo>
                    <a:pt x="1947" y="1036"/>
                  </a:lnTo>
                  <a:lnTo>
                    <a:pt x="1839" y="1009"/>
                  </a:lnTo>
                  <a:lnTo>
                    <a:pt x="1728" y="978"/>
                  </a:lnTo>
                  <a:lnTo>
                    <a:pt x="1615" y="943"/>
                  </a:lnTo>
                  <a:lnTo>
                    <a:pt x="1499" y="902"/>
                  </a:lnTo>
                  <a:lnTo>
                    <a:pt x="1381" y="854"/>
                  </a:lnTo>
                  <a:lnTo>
                    <a:pt x="1260" y="802"/>
                  </a:lnTo>
                  <a:lnTo>
                    <a:pt x="1137" y="743"/>
                  </a:lnTo>
                  <a:lnTo>
                    <a:pt x="1011" y="677"/>
                  </a:lnTo>
                  <a:lnTo>
                    <a:pt x="884" y="603"/>
                  </a:lnTo>
                  <a:lnTo>
                    <a:pt x="754" y="524"/>
                  </a:lnTo>
                  <a:lnTo>
                    <a:pt x="623" y="435"/>
                  </a:lnTo>
                  <a:lnTo>
                    <a:pt x="488" y="339"/>
                  </a:lnTo>
                  <a:lnTo>
                    <a:pt x="352" y="234"/>
                  </a:lnTo>
                  <a:lnTo>
                    <a:pt x="216" y="122"/>
                  </a:lnTo>
                  <a:lnTo>
                    <a:pt x="77" y="0"/>
                  </a:lnTo>
                  <a:lnTo>
                    <a:pt x="73" y="16"/>
                  </a:lnTo>
                  <a:lnTo>
                    <a:pt x="65" y="63"/>
                  </a:lnTo>
                  <a:lnTo>
                    <a:pt x="54" y="137"/>
                  </a:lnTo>
                  <a:lnTo>
                    <a:pt x="39" y="237"/>
                  </a:lnTo>
                  <a:lnTo>
                    <a:pt x="33" y="294"/>
                  </a:lnTo>
                  <a:lnTo>
                    <a:pt x="26" y="358"/>
                  </a:lnTo>
                  <a:lnTo>
                    <a:pt x="20" y="426"/>
                  </a:lnTo>
                  <a:lnTo>
                    <a:pt x="14" y="498"/>
                  </a:lnTo>
                  <a:lnTo>
                    <a:pt x="9" y="574"/>
                  </a:lnTo>
                  <a:lnTo>
                    <a:pt x="4" y="655"/>
                  </a:lnTo>
                  <a:lnTo>
                    <a:pt x="1" y="738"/>
                  </a:lnTo>
                  <a:lnTo>
                    <a:pt x="0" y="824"/>
                  </a:lnTo>
                  <a:lnTo>
                    <a:pt x="0" y="913"/>
                  </a:lnTo>
                  <a:lnTo>
                    <a:pt x="2" y="1004"/>
                  </a:lnTo>
                  <a:lnTo>
                    <a:pt x="5" y="1097"/>
                  </a:lnTo>
                  <a:lnTo>
                    <a:pt x="11" y="1191"/>
                  </a:lnTo>
                  <a:lnTo>
                    <a:pt x="20" y="1287"/>
                  </a:lnTo>
                  <a:lnTo>
                    <a:pt x="31" y="1383"/>
                  </a:lnTo>
                  <a:lnTo>
                    <a:pt x="45" y="1480"/>
                  </a:lnTo>
                  <a:lnTo>
                    <a:pt x="61" y="1576"/>
                  </a:lnTo>
                  <a:lnTo>
                    <a:pt x="81" y="1674"/>
                  </a:lnTo>
                  <a:lnTo>
                    <a:pt x="105" y="1770"/>
                  </a:lnTo>
                  <a:lnTo>
                    <a:pt x="131" y="1864"/>
                  </a:lnTo>
                  <a:lnTo>
                    <a:pt x="163" y="1958"/>
                  </a:lnTo>
                  <a:lnTo>
                    <a:pt x="197" y="2050"/>
                  </a:lnTo>
                  <a:lnTo>
                    <a:pt x="236" y="2140"/>
                  </a:lnTo>
                  <a:lnTo>
                    <a:pt x="280" y="2226"/>
                  </a:lnTo>
                  <a:lnTo>
                    <a:pt x="328" y="2310"/>
                  </a:lnTo>
                  <a:lnTo>
                    <a:pt x="379" y="2392"/>
                  </a:lnTo>
                  <a:lnTo>
                    <a:pt x="430" y="2469"/>
                  </a:lnTo>
                  <a:lnTo>
                    <a:pt x="482" y="2542"/>
                  </a:lnTo>
                  <a:lnTo>
                    <a:pt x="533" y="2613"/>
                  </a:lnTo>
                  <a:lnTo>
                    <a:pt x="584" y="2679"/>
                  </a:lnTo>
                  <a:lnTo>
                    <a:pt x="637" y="2742"/>
                  </a:lnTo>
                  <a:lnTo>
                    <a:pt x="688" y="2802"/>
                  </a:lnTo>
                  <a:lnTo>
                    <a:pt x="741" y="2858"/>
                  </a:lnTo>
                  <a:lnTo>
                    <a:pt x="795" y="2910"/>
                  </a:lnTo>
                  <a:lnTo>
                    <a:pt x="847" y="2960"/>
                  </a:lnTo>
                  <a:lnTo>
                    <a:pt x="901" y="3006"/>
                  </a:lnTo>
                  <a:lnTo>
                    <a:pt x="955" y="3050"/>
                  </a:lnTo>
                  <a:lnTo>
                    <a:pt x="1009" y="3091"/>
                  </a:lnTo>
                  <a:lnTo>
                    <a:pt x="1064" y="3128"/>
                  </a:lnTo>
                  <a:lnTo>
                    <a:pt x="1119" y="3162"/>
                  </a:lnTo>
                  <a:lnTo>
                    <a:pt x="1174" y="3194"/>
                  </a:lnTo>
                  <a:lnTo>
                    <a:pt x="1230" y="3223"/>
                  </a:lnTo>
                  <a:lnTo>
                    <a:pt x="1287" y="3249"/>
                  </a:lnTo>
                  <a:lnTo>
                    <a:pt x="1343" y="3273"/>
                  </a:lnTo>
                  <a:lnTo>
                    <a:pt x="1401" y="3294"/>
                  </a:lnTo>
                  <a:lnTo>
                    <a:pt x="1458" y="3312"/>
                  </a:lnTo>
                  <a:lnTo>
                    <a:pt x="1517" y="3328"/>
                  </a:lnTo>
                  <a:lnTo>
                    <a:pt x="1575" y="3341"/>
                  </a:lnTo>
                  <a:lnTo>
                    <a:pt x="1634" y="3352"/>
                  </a:lnTo>
                  <a:lnTo>
                    <a:pt x="1694" y="3361"/>
                  </a:lnTo>
                  <a:lnTo>
                    <a:pt x="1754" y="3368"/>
                  </a:lnTo>
                  <a:lnTo>
                    <a:pt x="1816" y="3372"/>
                  </a:lnTo>
                  <a:lnTo>
                    <a:pt x="1877" y="3374"/>
                  </a:lnTo>
                  <a:lnTo>
                    <a:pt x="1938" y="3375"/>
                  </a:lnTo>
                  <a:lnTo>
                    <a:pt x="2002" y="3373"/>
                  </a:lnTo>
                  <a:lnTo>
                    <a:pt x="2064" y="3370"/>
                  </a:lnTo>
                  <a:lnTo>
                    <a:pt x="2129" y="3364"/>
                  </a:lnTo>
                  <a:lnTo>
                    <a:pt x="2194" y="3356"/>
                  </a:lnTo>
                  <a:lnTo>
                    <a:pt x="2264" y="3342"/>
                  </a:lnTo>
                  <a:lnTo>
                    <a:pt x="2339" y="3325"/>
                  </a:lnTo>
                  <a:lnTo>
                    <a:pt x="2417" y="3303"/>
                  </a:lnTo>
                  <a:lnTo>
                    <a:pt x="2496" y="3278"/>
                  </a:lnTo>
                  <a:lnTo>
                    <a:pt x="2579" y="3249"/>
                  </a:lnTo>
                  <a:lnTo>
                    <a:pt x="2664" y="3217"/>
                  </a:lnTo>
                  <a:lnTo>
                    <a:pt x="2750" y="3182"/>
                  </a:lnTo>
                  <a:lnTo>
                    <a:pt x="2838" y="3144"/>
                  </a:lnTo>
                  <a:lnTo>
                    <a:pt x="2928" y="3103"/>
                  </a:lnTo>
                  <a:lnTo>
                    <a:pt x="3016" y="3061"/>
                  </a:lnTo>
                  <a:lnTo>
                    <a:pt x="3106" y="3017"/>
                  </a:lnTo>
                  <a:lnTo>
                    <a:pt x="3196" y="2971"/>
                  </a:lnTo>
                  <a:lnTo>
                    <a:pt x="3286" y="2924"/>
                  </a:lnTo>
                  <a:lnTo>
                    <a:pt x="3373" y="2874"/>
                  </a:lnTo>
                  <a:lnTo>
                    <a:pt x="3460" y="2824"/>
                  </a:lnTo>
                  <a:lnTo>
                    <a:pt x="3545" y="2774"/>
                  </a:lnTo>
                  <a:lnTo>
                    <a:pt x="3628" y="2723"/>
                  </a:lnTo>
                  <a:lnTo>
                    <a:pt x="3709" y="2673"/>
                  </a:lnTo>
                  <a:lnTo>
                    <a:pt x="3787" y="2621"/>
                  </a:lnTo>
                  <a:lnTo>
                    <a:pt x="3861" y="2570"/>
                  </a:lnTo>
                  <a:lnTo>
                    <a:pt x="3932" y="2521"/>
                  </a:lnTo>
                  <a:lnTo>
                    <a:pt x="3999" y="2471"/>
                  </a:lnTo>
                  <a:lnTo>
                    <a:pt x="4061" y="2423"/>
                  </a:lnTo>
                  <a:lnTo>
                    <a:pt x="4119" y="2376"/>
                  </a:lnTo>
                  <a:lnTo>
                    <a:pt x="4172" y="2331"/>
                  </a:lnTo>
                  <a:lnTo>
                    <a:pt x="4220" y="2287"/>
                  </a:lnTo>
                  <a:lnTo>
                    <a:pt x="4261" y="2246"/>
                  </a:lnTo>
                  <a:lnTo>
                    <a:pt x="4296" y="2207"/>
                  </a:lnTo>
                  <a:lnTo>
                    <a:pt x="4324" y="2171"/>
                  </a:lnTo>
                  <a:lnTo>
                    <a:pt x="4346" y="2137"/>
                  </a:lnTo>
                  <a:lnTo>
                    <a:pt x="4360" y="2106"/>
                  </a:lnTo>
                  <a:lnTo>
                    <a:pt x="4367" y="2076"/>
                  </a:lnTo>
                  <a:lnTo>
                    <a:pt x="4367" y="2044"/>
                  </a:lnTo>
                  <a:lnTo>
                    <a:pt x="4361" y="2011"/>
                  </a:lnTo>
                  <a:lnTo>
                    <a:pt x="4350" y="1975"/>
                  </a:lnTo>
                  <a:lnTo>
                    <a:pt x="4334" y="1938"/>
                  </a:lnTo>
                  <a:lnTo>
                    <a:pt x="4313" y="1899"/>
                  </a:lnTo>
                  <a:lnTo>
                    <a:pt x="4287" y="1860"/>
                  </a:lnTo>
                  <a:lnTo>
                    <a:pt x="4257" y="1818"/>
                  </a:lnTo>
                  <a:lnTo>
                    <a:pt x="4223" y="1777"/>
                  </a:lnTo>
                  <a:lnTo>
                    <a:pt x="4186" y="1735"/>
                  </a:lnTo>
                  <a:lnTo>
                    <a:pt x="4146" y="1692"/>
                  </a:lnTo>
                  <a:lnTo>
                    <a:pt x="4104" y="1650"/>
                  </a:lnTo>
                  <a:lnTo>
                    <a:pt x="4059" y="1607"/>
                  </a:lnTo>
                  <a:lnTo>
                    <a:pt x="4012" y="1565"/>
                  </a:lnTo>
                  <a:lnTo>
                    <a:pt x="3964" y="1524"/>
                  </a:lnTo>
                  <a:lnTo>
                    <a:pt x="3915" y="1482"/>
                  </a:lnTo>
                  <a:lnTo>
                    <a:pt x="3864" y="1442"/>
                  </a:lnTo>
                  <a:lnTo>
                    <a:pt x="3814" y="1403"/>
                  </a:lnTo>
                  <a:lnTo>
                    <a:pt x="3764" y="1366"/>
                  </a:lnTo>
                  <a:lnTo>
                    <a:pt x="3713" y="1330"/>
                  </a:lnTo>
                  <a:lnTo>
                    <a:pt x="3664" y="1294"/>
                  </a:lnTo>
                  <a:lnTo>
                    <a:pt x="3616" y="1262"/>
                  </a:lnTo>
                  <a:lnTo>
                    <a:pt x="3569" y="1231"/>
                  </a:lnTo>
                  <a:lnTo>
                    <a:pt x="3525" y="1204"/>
                  </a:lnTo>
                  <a:lnTo>
                    <a:pt x="3483" y="1178"/>
                  </a:lnTo>
                  <a:lnTo>
                    <a:pt x="3442" y="1155"/>
                  </a:lnTo>
                  <a:lnTo>
                    <a:pt x="3406" y="1135"/>
                  </a:lnTo>
                  <a:lnTo>
                    <a:pt x="3372" y="1119"/>
                  </a:lnTo>
                  <a:lnTo>
                    <a:pt x="3342" y="1105"/>
                  </a:lnTo>
                  <a:lnTo>
                    <a:pt x="3317" y="1095"/>
                  </a:lnTo>
                  <a:lnTo>
                    <a:pt x="3296" y="1090"/>
                  </a:lnTo>
                  <a:lnTo>
                    <a:pt x="3280" y="108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4" name="Freeform 512"/>
            <p:cNvSpPr>
              <a:spLocks/>
            </p:cNvSpPr>
            <p:nvPr/>
          </p:nvSpPr>
          <p:spPr bwMode="auto">
            <a:xfrm>
              <a:off x="3834" y="952"/>
              <a:ext cx="425" cy="286"/>
            </a:xfrm>
            <a:custGeom>
              <a:avLst/>
              <a:gdLst>
                <a:gd name="T0" fmla="*/ 3 w 4252"/>
                <a:gd name="T1" fmla="*/ 1 h 2867"/>
                <a:gd name="T2" fmla="*/ 3 w 4252"/>
                <a:gd name="T3" fmla="*/ 1 h 2867"/>
                <a:gd name="T4" fmla="*/ 3 w 4252"/>
                <a:gd name="T5" fmla="*/ 1 h 2867"/>
                <a:gd name="T6" fmla="*/ 3 w 4252"/>
                <a:gd name="T7" fmla="*/ 1 h 2867"/>
                <a:gd name="T8" fmla="*/ 2 w 4252"/>
                <a:gd name="T9" fmla="*/ 1 h 2867"/>
                <a:gd name="T10" fmla="*/ 2 w 4252"/>
                <a:gd name="T11" fmla="*/ 1 h 2867"/>
                <a:gd name="T12" fmla="*/ 2 w 4252"/>
                <a:gd name="T13" fmla="*/ 1 h 2867"/>
                <a:gd name="T14" fmla="*/ 1 w 4252"/>
                <a:gd name="T15" fmla="*/ 1 h 2867"/>
                <a:gd name="T16" fmla="*/ 1 w 4252"/>
                <a:gd name="T17" fmla="*/ 1 h 2867"/>
                <a:gd name="T18" fmla="*/ 0 w 4252"/>
                <a:gd name="T19" fmla="*/ 0 h 2867"/>
                <a:gd name="T20" fmla="*/ 0 w 4252"/>
                <a:gd name="T21" fmla="*/ 0 h 2867"/>
                <a:gd name="T22" fmla="*/ 0 w 4252"/>
                <a:gd name="T23" fmla="*/ 0 h 2867"/>
                <a:gd name="T24" fmla="*/ 0 w 4252"/>
                <a:gd name="T25" fmla="*/ 0 h 2867"/>
                <a:gd name="T26" fmla="*/ 0 w 4252"/>
                <a:gd name="T27" fmla="*/ 0 h 2867"/>
                <a:gd name="T28" fmla="*/ 0 w 4252"/>
                <a:gd name="T29" fmla="*/ 1 h 2867"/>
                <a:gd name="T30" fmla="*/ 0 w 4252"/>
                <a:gd name="T31" fmla="*/ 1 h 2867"/>
                <a:gd name="T32" fmla="*/ 0 w 4252"/>
                <a:gd name="T33" fmla="*/ 1 h 2867"/>
                <a:gd name="T34" fmla="*/ 0 w 4252"/>
                <a:gd name="T35" fmla="*/ 1 h 2867"/>
                <a:gd name="T36" fmla="*/ 0 w 4252"/>
                <a:gd name="T37" fmla="*/ 1 h 2867"/>
                <a:gd name="T38" fmla="*/ 0 w 4252"/>
                <a:gd name="T39" fmla="*/ 2 h 2867"/>
                <a:gd name="T40" fmla="*/ 0 w 4252"/>
                <a:gd name="T41" fmla="*/ 2 h 2867"/>
                <a:gd name="T42" fmla="*/ 1 w 4252"/>
                <a:gd name="T43" fmla="*/ 2 h 2867"/>
                <a:gd name="T44" fmla="*/ 1 w 4252"/>
                <a:gd name="T45" fmla="*/ 2 h 2867"/>
                <a:gd name="T46" fmla="*/ 1 w 4252"/>
                <a:gd name="T47" fmla="*/ 2 h 2867"/>
                <a:gd name="T48" fmla="*/ 1 w 4252"/>
                <a:gd name="T49" fmla="*/ 3 h 2867"/>
                <a:gd name="T50" fmla="*/ 1 w 4252"/>
                <a:gd name="T51" fmla="*/ 3 h 2867"/>
                <a:gd name="T52" fmla="*/ 1 w 4252"/>
                <a:gd name="T53" fmla="*/ 3 h 2867"/>
                <a:gd name="T54" fmla="*/ 1 w 4252"/>
                <a:gd name="T55" fmla="*/ 3 h 2867"/>
                <a:gd name="T56" fmla="*/ 2 w 4252"/>
                <a:gd name="T57" fmla="*/ 3 h 2867"/>
                <a:gd name="T58" fmla="*/ 2 w 4252"/>
                <a:gd name="T59" fmla="*/ 3 h 2867"/>
                <a:gd name="T60" fmla="*/ 2 w 4252"/>
                <a:gd name="T61" fmla="*/ 3 h 2867"/>
                <a:gd name="T62" fmla="*/ 2 w 4252"/>
                <a:gd name="T63" fmla="*/ 3 h 2867"/>
                <a:gd name="T64" fmla="*/ 2 w 4252"/>
                <a:gd name="T65" fmla="*/ 3 h 2867"/>
                <a:gd name="T66" fmla="*/ 3 w 4252"/>
                <a:gd name="T67" fmla="*/ 3 h 2867"/>
                <a:gd name="T68" fmla="*/ 3 w 4252"/>
                <a:gd name="T69" fmla="*/ 2 h 2867"/>
                <a:gd name="T70" fmla="*/ 3 w 4252"/>
                <a:gd name="T71" fmla="*/ 2 h 2867"/>
                <a:gd name="T72" fmla="*/ 3 w 4252"/>
                <a:gd name="T73" fmla="*/ 2 h 2867"/>
                <a:gd name="T74" fmla="*/ 4 w 4252"/>
                <a:gd name="T75" fmla="*/ 2 h 2867"/>
                <a:gd name="T76" fmla="*/ 4 w 4252"/>
                <a:gd name="T77" fmla="*/ 2 h 2867"/>
                <a:gd name="T78" fmla="*/ 4 w 4252"/>
                <a:gd name="T79" fmla="*/ 2 h 2867"/>
                <a:gd name="T80" fmla="*/ 4 w 4252"/>
                <a:gd name="T81" fmla="*/ 2 h 2867"/>
                <a:gd name="T82" fmla="*/ 4 w 4252"/>
                <a:gd name="T83" fmla="*/ 2 h 2867"/>
                <a:gd name="T84" fmla="*/ 4 w 4252"/>
                <a:gd name="T85" fmla="*/ 1 h 2867"/>
                <a:gd name="T86" fmla="*/ 4 w 4252"/>
                <a:gd name="T87" fmla="*/ 1 h 2867"/>
                <a:gd name="T88" fmla="*/ 4 w 4252"/>
                <a:gd name="T89" fmla="*/ 1 h 2867"/>
                <a:gd name="T90" fmla="*/ 4 w 4252"/>
                <a:gd name="T91" fmla="*/ 1 h 2867"/>
                <a:gd name="T92" fmla="*/ 4 w 4252"/>
                <a:gd name="T93" fmla="*/ 1 h 2867"/>
                <a:gd name="T94" fmla="*/ 4 w 4252"/>
                <a:gd name="T95" fmla="*/ 1 h 2867"/>
                <a:gd name="T96" fmla="*/ 4 w 4252"/>
                <a:gd name="T97" fmla="*/ 1 h 2867"/>
                <a:gd name="T98" fmla="*/ 4 w 4252"/>
                <a:gd name="T99" fmla="*/ 1 h 2867"/>
                <a:gd name="T100" fmla="*/ 4 w 4252"/>
                <a:gd name="T101" fmla="*/ 1 h 2867"/>
                <a:gd name="T102" fmla="*/ 3 w 4252"/>
                <a:gd name="T103" fmla="*/ 1 h 28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252"/>
                <a:gd name="T157" fmla="*/ 0 h 2867"/>
                <a:gd name="T158" fmla="*/ 4252 w 4252"/>
                <a:gd name="T159" fmla="*/ 2867 h 28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252" h="2867">
                  <a:moveTo>
                    <a:pt x="3485" y="951"/>
                  </a:moveTo>
                  <a:lnTo>
                    <a:pt x="3436" y="954"/>
                  </a:lnTo>
                  <a:lnTo>
                    <a:pt x="3381" y="958"/>
                  </a:lnTo>
                  <a:lnTo>
                    <a:pt x="3321" y="965"/>
                  </a:lnTo>
                  <a:lnTo>
                    <a:pt x="3255" y="972"/>
                  </a:lnTo>
                  <a:lnTo>
                    <a:pt x="3185" y="979"/>
                  </a:lnTo>
                  <a:lnTo>
                    <a:pt x="3110" y="986"/>
                  </a:lnTo>
                  <a:lnTo>
                    <a:pt x="3030" y="995"/>
                  </a:lnTo>
                  <a:lnTo>
                    <a:pt x="2945" y="1001"/>
                  </a:lnTo>
                  <a:lnTo>
                    <a:pt x="2857" y="1007"/>
                  </a:lnTo>
                  <a:lnTo>
                    <a:pt x="2764" y="1011"/>
                  </a:lnTo>
                  <a:lnTo>
                    <a:pt x="2667" y="1014"/>
                  </a:lnTo>
                  <a:lnTo>
                    <a:pt x="2567" y="1015"/>
                  </a:lnTo>
                  <a:lnTo>
                    <a:pt x="2463" y="1013"/>
                  </a:lnTo>
                  <a:lnTo>
                    <a:pt x="2356" y="1009"/>
                  </a:lnTo>
                  <a:lnTo>
                    <a:pt x="2245" y="1001"/>
                  </a:lnTo>
                  <a:lnTo>
                    <a:pt x="2131" y="989"/>
                  </a:lnTo>
                  <a:lnTo>
                    <a:pt x="2014" y="974"/>
                  </a:lnTo>
                  <a:lnTo>
                    <a:pt x="1895" y="954"/>
                  </a:lnTo>
                  <a:lnTo>
                    <a:pt x="1772" y="929"/>
                  </a:lnTo>
                  <a:lnTo>
                    <a:pt x="1647" y="899"/>
                  </a:lnTo>
                  <a:lnTo>
                    <a:pt x="1522" y="864"/>
                  </a:lnTo>
                  <a:lnTo>
                    <a:pt x="1392" y="823"/>
                  </a:lnTo>
                  <a:lnTo>
                    <a:pt x="1261" y="776"/>
                  </a:lnTo>
                  <a:lnTo>
                    <a:pt x="1130" y="721"/>
                  </a:lnTo>
                  <a:lnTo>
                    <a:pt x="995" y="660"/>
                  </a:lnTo>
                  <a:lnTo>
                    <a:pt x="861" y="591"/>
                  </a:lnTo>
                  <a:lnTo>
                    <a:pt x="724" y="514"/>
                  </a:lnTo>
                  <a:lnTo>
                    <a:pt x="586" y="429"/>
                  </a:lnTo>
                  <a:lnTo>
                    <a:pt x="448" y="335"/>
                  </a:lnTo>
                  <a:lnTo>
                    <a:pt x="309" y="233"/>
                  </a:lnTo>
                  <a:lnTo>
                    <a:pt x="169" y="122"/>
                  </a:lnTo>
                  <a:lnTo>
                    <a:pt x="30" y="0"/>
                  </a:lnTo>
                  <a:lnTo>
                    <a:pt x="28" y="11"/>
                  </a:lnTo>
                  <a:lnTo>
                    <a:pt x="23" y="42"/>
                  </a:lnTo>
                  <a:lnTo>
                    <a:pt x="17" y="94"/>
                  </a:lnTo>
                  <a:lnTo>
                    <a:pt x="10" y="162"/>
                  </a:lnTo>
                  <a:lnTo>
                    <a:pt x="7" y="203"/>
                  </a:lnTo>
                  <a:lnTo>
                    <a:pt x="5" y="248"/>
                  </a:lnTo>
                  <a:lnTo>
                    <a:pt x="2" y="296"/>
                  </a:lnTo>
                  <a:lnTo>
                    <a:pt x="1" y="348"/>
                  </a:lnTo>
                  <a:lnTo>
                    <a:pt x="0" y="403"/>
                  </a:lnTo>
                  <a:lnTo>
                    <a:pt x="1" y="460"/>
                  </a:lnTo>
                  <a:lnTo>
                    <a:pt x="4" y="522"/>
                  </a:lnTo>
                  <a:lnTo>
                    <a:pt x="7" y="585"/>
                  </a:lnTo>
                  <a:lnTo>
                    <a:pt x="12" y="653"/>
                  </a:lnTo>
                  <a:lnTo>
                    <a:pt x="19" y="722"/>
                  </a:lnTo>
                  <a:lnTo>
                    <a:pt x="28" y="793"/>
                  </a:lnTo>
                  <a:lnTo>
                    <a:pt x="39" y="865"/>
                  </a:lnTo>
                  <a:lnTo>
                    <a:pt x="52" y="941"/>
                  </a:lnTo>
                  <a:lnTo>
                    <a:pt x="67" y="1017"/>
                  </a:lnTo>
                  <a:lnTo>
                    <a:pt x="85" y="1096"/>
                  </a:lnTo>
                  <a:lnTo>
                    <a:pt x="105" y="1175"/>
                  </a:lnTo>
                  <a:lnTo>
                    <a:pt x="129" y="1256"/>
                  </a:lnTo>
                  <a:lnTo>
                    <a:pt x="156" y="1338"/>
                  </a:lnTo>
                  <a:lnTo>
                    <a:pt x="185" y="1419"/>
                  </a:lnTo>
                  <a:lnTo>
                    <a:pt x="219" y="1502"/>
                  </a:lnTo>
                  <a:lnTo>
                    <a:pt x="255" y="1585"/>
                  </a:lnTo>
                  <a:lnTo>
                    <a:pt x="297" y="1668"/>
                  </a:lnTo>
                  <a:lnTo>
                    <a:pt x="341" y="1752"/>
                  </a:lnTo>
                  <a:lnTo>
                    <a:pt x="390" y="1834"/>
                  </a:lnTo>
                  <a:lnTo>
                    <a:pt x="440" y="1916"/>
                  </a:lnTo>
                  <a:lnTo>
                    <a:pt x="490" y="1993"/>
                  </a:lnTo>
                  <a:lnTo>
                    <a:pt x="539" y="2066"/>
                  </a:lnTo>
                  <a:lnTo>
                    <a:pt x="588" y="2135"/>
                  </a:lnTo>
                  <a:lnTo>
                    <a:pt x="636" y="2201"/>
                  </a:lnTo>
                  <a:lnTo>
                    <a:pt x="684" y="2263"/>
                  </a:lnTo>
                  <a:lnTo>
                    <a:pt x="732" y="2321"/>
                  </a:lnTo>
                  <a:lnTo>
                    <a:pt x="780" y="2376"/>
                  </a:lnTo>
                  <a:lnTo>
                    <a:pt x="828" y="2429"/>
                  </a:lnTo>
                  <a:lnTo>
                    <a:pt x="875" y="2476"/>
                  </a:lnTo>
                  <a:lnTo>
                    <a:pt x="923" y="2521"/>
                  </a:lnTo>
                  <a:lnTo>
                    <a:pt x="970" y="2564"/>
                  </a:lnTo>
                  <a:lnTo>
                    <a:pt x="1018" y="2602"/>
                  </a:lnTo>
                  <a:lnTo>
                    <a:pt x="1066" y="2638"/>
                  </a:lnTo>
                  <a:lnTo>
                    <a:pt x="1114" y="2671"/>
                  </a:lnTo>
                  <a:lnTo>
                    <a:pt x="1164" y="2701"/>
                  </a:lnTo>
                  <a:lnTo>
                    <a:pt x="1213" y="2728"/>
                  </a:lnTo>
                  <a:lnTo>
                    <a:pt x="1262" y="2753"/>
                  </a:lnTo>
                  <a:lnTo>
                    <a:pt x="1313" y="2775"/>
                  </a:lnTo>
                  <a:lnTo>
                    <a:pt x="1363" y="2794"/>
                  </a:lnTo>
                  <a:lnTo>
                    <a:pt x="1414" y="2812"/>
                  </a:lnTo>
                  <a:lnTo>
                    <a:pt x="1467" y="2826"/>
                  </a:lnTo>
                  <a:lnTo>
                    <a:pt x="1520" y="2838"/>
                  </a:lnTo>
                  <a:lnTo>
                    <a:pt x="1574" y="2848"/>
                  </a:lnTo>
                  <a:lnTo>
                    <a:pt x="1629" y="2855"/>
                  </a:lnTo>
                  <a:lnTo>
                    <a:pt x="1685" y="2861"/>
                  </a:lnTo>
                  <a:lnTo>
                    <a:pt x="1742" y="2864"/>
                  </a:lnTo>
                  <a:lnTo>
                    <a:pt x="1800" y="2867"/>
                  </a:lnTo>
                  <a:lnTo>
                    <a:pt x="1860" y="2866"/>
                  </a:lnTo>
                  <a:lnTo>
                    <a:pt x="1920" y="2863"/>
                  </a:lnTo>
                  <a:lnTo>
                    <a:pt x="1982" y="2859"/>
                  </a:lnTo>
                  <a:lnTo>
                    <a:pt x="2046" y="2854"/>
                  </a:lnTo>
                  <a:lnTo>
                    <a:pt x="2111" y="2846"/>
                  </a:lnTo>
                  <a:lnTo>
                    <a:pt x="2182" y="2832"/>
                  </a:lnTo>
                  <a:lnTo>
                    <a:pt x="2255" y="2815"/>
                  </a:lnTo>
                  <a:lnTo>
                    <a:pt x="2331" y="2793"/>
                  </a:lnTo>
                  <a:lnTo>
                    <a:pt x="2411" y="2768"/>
                  </a:lnTo>
                  <a:lnTo>
                    <a:pt x="2492" y="2739"/>
                  </a:lnTo>
                  <a:lnTo>
                    <a:pt x="2577" y="2707"/>
                  </a:lnTo>
                  <a:lnTo>
                    <a:pt x="2662" y="2672"/>
                  </a:lnTo>
                  <a:lnTo>
                    <a:pt x="2748" y="2634"/>
                  </a:lnTo>
                  <a:lnTo>
                    <a:pt x="2836" y="2594"/>
                  </a:lnTo>
                  <a:lnTo>
                    <a:pt x="2924" y="2551"/>
                  </a:lnTo>
                  <a:lnTo>
                    <a:pt x="3012" y="2507"/>
                  </a:lnTo>
                  <a:lnTo>
                    <a:pt x="3100" y="2461"/>
                  </a:lnTo>
                  <a:lnTo>
                    <a:pt x="3187" y="2413"/>
                  </a:lnTo>
                  <a:lnTo>
                    <a:pt x="3274" y="2364"/>
                  </a:lnTo>
                  <a:lnTo>
                    <a:pt x="3359" y="2315"/>
                  </a:lnTo>
                  <a:lnTo>
                    <a:pt x="3442" y="2264"/>
                  </a:lnTo>
                  <a:lnTo>
                    <a:pt x="3524" y="2214"/>
                  </a:lnTo>
                  <a:lnTo>
                    <a:pt x="3603" y="2162"/>
                  </a:lnTo>
                  <a:lnTo>
                    <a:pt x="3679" y="2111"/>
                  </a:lnTo>
                  <a:lnTo>
                    <a:pt x="3752" y="2061"/>
                  </a:lnTo>
                  <a:lnTo>
                    <a:pt x="3822" y="2010"/>
                  </a:lnTo>
                  <a:lnTo>
                    <a:pt x="3887" y="1961"/>
                  </a:lnTo>
                  <a:lnTo>
                    <a:pt x="3948" y="1913"/>
                  </a:lnTo>
                  <a:lnTo>
                    <a:pt x="4005" y="1865"/>
                  </a:lnTo>
                  <a:lnTo>
                    <a:pt x="4056" y="1821"/>
                  </a:lnTo>
                  <a:lnTo>
                    <a:pt x="4103" y="1778"/>
                  </a:lnTo>
                  <a:lnTo>
                    <a:pt x="4144" y="1736"/>
                  </a:lnTo>
                  <a:lnTo>
                    <a:pt x="4178" y="1697"/>
                  </a:lnTo>
                  <a:lnTo>
                    <a:pt x="4206" y="1661"/>
                  </a:lnTo>
                  <a:lnTo>
                    <a:pt x="4227" y="1627"/>
                  </a:lnTo>
                  <a:lnTo>
                    <a:pt x="4241" y="1597"/>
                  </a:lnTo>
                  <a:lnTo>
                    <a:pt x="4249" y="1568"/>
                  </a:lnTo>
                  <a:lnTo>
                    <a:pt x="4252" y="1539"/>
                  </a:lnTo>
                  <a:lnTo>
                    <a:pt x="4251" y="1510"/>
                  </a:lnTo>
                  <a:lnTo>
                    <a:pt x="4246" y="1481"/>
                  </a:lnTo>
                  <a:lnTo>
                    <a:pt x="4236" y="1452"/>
                  </a:lnTo>
                  <a:lnTo>
                    <a:pt x="4224" y="1423"/>
                  </a:lnTo>
                  <a:lnTo>
                    <a:pt x="4207" y="1395"/>
                  </a:lnTo>
                  <a:lnTo>
                    <a:pt x="4189" y="1366"/>
                  </a:lnTo>
                  <a:lnTo>
                    <a:pt x="4167" y="1339"/>
                  </a:lnTo>
                  <a:lnTo>
                    <a:pt x="4143" y="1312"/>
                  </a:lnTo>
                  <a:lnTo>
                    <a:pt x="4115" y="1285"/>
                  </a:lnTo>
                  <a:lnTo>
                    <a:pt x="4087" y="1258"/>
                  </a:lnTo>
                  <a:lnTo>
                    <a:pt x="4056" y="1232"/>
                  </a:lnTo>
                  <a:lnTo>
                    <a:pt x="4025" y="1207"/>
                  </a:lnTo>
                  <a:lnTo>
                    <a:pt x="3992" y="1183"/>
                  </a:lnTo>
                  <a:lnTo>
                    <a:pt x="3958" y="1159"/>
                  </a:lnTo>
                  <a:lnTo>
                    <a:pt x="3923" y="1137"/>
                  </a:lnTo>
                  <a:lnTo>
                    <a:pt x="3887" y="1115"/>
                  </a:lnTo>
                  <a:lnTo>
                    <a:pt x="3852" y="1095"/>
                  </a:lnTo>
                  <a:lnTo>
                    <a:pt x="3816" y="1075"/>
                  </a:lnTo>
                  <a:lnTo>
                    <a:pt x="3780" y="1057"/>
                  </a:lnTo>
                  <a:lnTo>
                    <a:pt x="3745" y="1039"/>
                  </a:lnTo>
                  <a:lnTo>
                    <a:pt x="3712" y="1023"/>
                  </a:lnTo>
                  <a:lnTo>
                    <a:pt x="3679" y="1009"/>
                  </a:lnTo>
                  <a:lnTo>
                    <a:pt x="3647" y="997"/>
                  </a:lnTo>
                  <a:lnTo>
                    <a:pt x="3617" y="984"/>
                  </a:lnTo>
                  <a:lnTo>
                    <a:pt x="3589" y="975"/>
                  </a:lnTo>
                  <a:lnTo>
                    <a:pt x="3563" y="967"/>
                  </a:lnTo>
                  <a:lnTo>
                    <a:pt x="3540" y="959"/>
                  </a:lnTo>
                  <a:lnTo>
                    <a:pt x="3519" y="955"/>
                  </a:lnTo>
                  <a:lnTo>
                    <a:pt x="3500" y="952"/>
                  </a:lnTo>
                  <a:lnTo>
                    <a:pt x="3485" y="951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5" name="Freeform 513"/>
            <p:cNvSpPr>
              <a:spLocks/>
            </p:cNvSpPr>
            <p:nvPr/>
          </p:nvSpPr>
          <p:spPr bwMode="auto">
            <a:xfrm>
              <a:off x="3834" y="963"/>
              <a:ext cx="425" cy="275"/>
            </a:xfrm>
            <a:custGeom>
              <a:avLst/>
              <a:gdLst>
                <a:gd name="T0" fmla="*/ 4 w 4252"/>
                <a:gd name="T1" fmla="*/ 1 h 2750"/>
                <a:gd name="T2" fmla="*/ 3 w 4252"/>
                <a:gd name="T3" fmla="*/ 1 h 2750"/>
                <a:gd name="T4" fmla="*/ 3 w 4252"/>
                <a:gd name="T5" fmla="*/ 1 h 2750"/>
                <a:gd name="T6" fmla="*/ 3 w 4252"/>
                <a:gd name="T7" fmla="*/ 2 h 2750"/>
                <a:gd name="T8" fmla="*/ 3 w 4252"/>
                <a:gd name="T9" fmla="*/ 2 h 2750"/>
                <a:gd name="T10" fmla="*/ 2 w 4252"/>
                <a:gd name="T11" fmla="*/ 2 h 2750"/>
                <a:gd name="T12" fmla="*/ 2 w 4252"/>
                <a:gd name="T13" fmla="*/ 2 h 2750"/>
                <a:gd name="T14" fmla="*/ 2 w 4252"/>
                <a:gd name="T15" fmla="*/ 2 h 2750"/>
                <a:gd name="T16" fmla="*/ 2 w 4252"/>
                <a:gd name="T17" fmla="*/ 2 h 2750"/>
                <a:gd name="T18" fmla="*/ 2 w 4252"/>
                <a:gd name="T19" fmla="*/ 2 h 2750"/>
                <a:gd name="T20" fmla="*/ 1 w 4252"/>
                <a:gd name="T21" fmla="*/ 2 h 2750"/>
                <a:gd name="T22" fmla="*/ 1 w 4252"/>
                <a:gd name="T23" fmla="*/ 2 h 2750"/>
                <a:gd name="T24" fmla="*/ 1 w 4252"/>
                <a:gd name="T25" fmla="*/ 2 h 2750"/>
                <a:gd name="T26" fmla="*/ 1 w 4252"/>
                <a:gd name="T27" fmla="*/ 1 h 2750"/>
                <a:gd name="T28" fmla="*/ 1 w 4252"/>
                <a:gd name="T29" fmla="*/ 1 h 2750"/>
                <a:gd name="T30" fmla="*/ 0 w 4252"/>
                <a:gd name="T31" fmla="*/ 1 h 2750"/>
                <a:gd name="T32" fmla="*/ 0 w 4252"/>
                <a:gd name="T33" fmla="*/ 1 h 2750"/>
                <a:gd name="T34" fmla="*/ 0 w 4252"/>
                <a:gd name="T35" fmla="*/ 1 h 2750"/>
                <a:gd name="T36" fmla="*/ 0 w 4252"/>
                <a:gd name="T37" fmla="*/ 0 h 2750"/>
                <a:gd name="T38" fmla="*/ 0 w 4252"/>
                <a:gd name="T39" fmla="*/ 0 h 2750"/>
                <a:gd name="T40" fmla="*/ 0 w 4252"/>
                <a:gd name="T41" fmla="*/ 0 h 2750"/>
                <a:gd name="T42" fmla="*/ 0 w 4252"/>
                <a:gd name="T43" fmla="*/ 0 h 2750"/>
                <a:gd name="T44" fmla="*/ 0 w 4252"/>
                <a:gd name="T45" fmla="*/ 1 h 2750"/>
                <a:gd name="T46" fmla="*/ 0 w 4252"/>
                <a:gd name="T47" fmla="*/ 1 h 2750"/>
                <a:gd name="T48" fmla="*/ 0 w 4252"/>
                <a:gd name="T49" fmla="*/ 1 h 2750"/>
                <a:gd name="T50" fmla="*/ 0 w 4252"/>
                <a:gd name="T51" fmla="*/ 1 h 2750"/>
                <a:gd name="T52" fmla="*/ 0 w 4252"/>
                <a:gd name="T53" fmla="*/ 1 h 2750"/>
                <a:gd name="T54" fmla="*/ 0 w 4252"/>
                <a:gd name="T55" fmla="*/ 2 h 2750"/>
                <a:gd name="T56" fmla="*/ 1 w 4252"/>
                <a:gd name="T57" fmla="*/ 2 h 2750"/>
                <a:gd name="T58" fmla="*/ 1 w 4252"/>
                <a:gd name="T59" fmla="*/ 2 h 2750"/>
                <a:gd name="T60" fmla="*/ 1 w 4252"/>
                <a:gd name="T61" fmla="*/ 2 h 2750"/>
                <a:gd name="T62" fmla="*/ 1 w 4252"/>
                <a:gd name="T63" fmla="*/ 3 h 2750"/>
                <a:gd name="T64" fmla="*/ 1 w 4252"/>
                <a:gd name="T65" fmla="*/ 3 h 2750"/>
                <a:gd name="T66" fmla="*/ 2 w 4252"/>
                <a:gd name="T67" fmla="*/ 3 h 2750"/>
                <a:gd name="T68" fmla="*/ 2 w 4252"/>
                <a:gd name="T69" fmla="*/ 3 h 2750"/>
                <a:gd name="T70" fmla="*/ 2 w 4252"/>
                <a:gd name="T71" fmla="*/ 3 h 2750"/>
                <a:gd name="T72" fmla="*/ 2 w 4252"/>
                <a:gd name="T73" fmla="*/ 3 h 2750"/>
                <a:gd name="T74" fmla="*/ 3 w 4252"/>
                <a:gd name="T75" fmla="*/ 2 h 2750"/>
                <a:gd name="T76" fmla="*/ 3 w 4252"/>
                <a:gd name="T77" fmla="*/ 2 h 2750"/>
                <a:gd name="T78" fmla="*/ 3 w 4252"/>
                <a:gd name="T79" fmla="*/ 2 h 2750"/>
                <a:gd name="T80" fmla="*/ 4 w 4252"/>
                <a:gd name="T81" fmla="*/ 2 h 2750"/>
                <a:gd name="T82" fmla="*/ 4 w 4252"/>
                <a:gd name="T83" fmla="*/ 2 h 2750"/>
                <a:gd name="T84" fmla="*/ 4 w 4252"/>
                <a:gd name="T85" fmla="*/ 2 h 2750"/>
                <a:gd name="T86" fmla="*/ 4 w 4252"/>
                <a:gd name="T87" fmla="*/ 1 h 2750"/>
                <a:gd name="T88" fmla="*/ 4 w 4252"/>
                <a:gd name="T89" fmla="*/ 1 h 2750"/>
                <a:gd name="T90" fmla="*/ 4 w 4252"/>
                <a:gd name="T91" fmla="*/ 1 h 2750"/>
                <a:gd name="T92" fmla="*/ 4 w 4252"/>
                <a:gd name="T93" fmla="*/ 1 h 2750"/>
                <a:gd name="T94" fmla="*/ 4 w 4252"/>
                <a:gd name="T95" fmla="*/ 1 h 2750"/>
                <a:gd name="T96" fmla="*/ 4 w 4252"/>
                <a:gd name="T97" fmla="*/ 1 h 2750"/>
                <a:gd name="T98" fmla="*/ 4 w 4252"/>
                <a:gd name="T99" fmla="*/ 1 h 27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252"/>
                <a:gd name="T151" fmla="*/ 0 h 2750"/>
                <a:gd name="T152" fmla="*/ 4252 w 4252"/>
                <a:gd name="T153" fmla="*/ 2750 h 27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252" h="2750">
                  <a:moveTo>
                    <a:pt x="3889" y="999"/>
                  </a:moveTo>
                  <a:lnTo>
                    <a:pt x="3843" y="1035"/>
                  </a:lnTo>
                  <a:lnTo>
                    <a:pt x="3794" y="1071"/>
                  </a:lnTo>
                  <a:lnTo>
                    <a:pt x="3743" y="1108"/>
                  </a:lnTo>
                  <a:lnTo>
                    <a:pt x="3691" y="1145"/>
                  </a:lnTo>
                  <a:lnTo>
                    <a:pt x="3637" y="1182"/>
                  </a:lnTo>
                  <a:lnTo>
                    <a:pt x="3580" y="1221"/>
                  </a:lnTo>
                  <a:lnTo>
                    <a:pt x="3523" y="1258"/>
                  </a:lnTo>
                  <a:lnTo>
                    <a:pt x="3464" y="1296"/>
                  </a:lnTo>
                  <a:lnTo>
                    <a:pt x="3404" y="1333"/>
                  </a:lnTo>
                  <a:lnTo>
                    <a:pt x="3343" y="1370"/>
                  </a:lnTo>
                  <a:lnTo>
                    <a:pt x="3279" y="1408"/>
                  </a:lnTo>
                  <a:lnTo>
                    <a:pt x="3217" y="1444"/>
                  </a:lnTo>
                  <a:lnTo>
                    <a:pt x="3152" y="1480"/>
                  </a:lnTo>
                  <a:lnTo>
                    <a:pt x="3089" y="1515"/>
                  </a:lnTo>
                  <a:lnTo>
                    <a:pt x="3023" y="1550"/>
                  </a:lnTo>
                  <a:lnTo>
                    <a:pt x="2959" y="1583"/>
                  </a:lnTo>
                  <a:lnTo>
                    <a:pt x="2894" y="1616"/>
                  </a:lnTo>
                  <a:lnTo>
                    <a:pt x="2828" y="1648"/>
                  </a:lnTo>
                  <a:lnTo>
                    <a:pt x="2764" y="1678"/>
                  </a:lnTo>
                  <a:lnTo>
                    <a:pt x="2699" y="1707"/>
                  </a:lnTo>
                  <a:lnTo>
                    <a:pt x="2636" y="1735"/>
                  </a:lnTo>
                  <a:lnTo>
                    <a:pt x="2572" y="1762"/>
                  </a:lnTo>
                  <a:lnTo>
                    <a:pt x="2510" y="1787"/>
                  </a:lnTo>
                  <a:lnTo>
                    <a:pt x="2449" y="1809"/>
                  </a:lnTo>
                  <a:lnTo>
                    <a:pt x="2388" y="1831"/>
                  </a:lnTo>
                  <a:lnTo>
                    <a:pt x="2329" y="1851"/>
                  </a:lnTo>
                  <a:lnTo>
                    <a:pt x="2271" y="1867"/>
                  </a:lnTo>
                  <a:lnTo>
                    <a:pt x="2215" y="1883"/>
                  </a:lnTo>
                  <a:lnTo>
                    <a:pt x="2161" y="1896"/>
                  </a:lnTo>
                  <a:lnTo>
                    <a:pt x="2108" y="1908"/>
                  </a:lnTo>
                  <a:lnTo>
                    <a:pt x="2058" y="1916"/>
                  </a:lnTo>
                  <a:lnTo>
                    <a:pt x="2010" y="1921"/>
                  </a:lnTo>
                  <a:lnTo>
                    <a:pt x="1946" y="1927"/>
                  </a:lnTo>
                  <a:lnTo>
                    <a:pt x="1884" y="1931"/>
                  </a:lnTo>
                  <a:lnTo>
                    <a:pt x="1824" y="1933"/>
                  </a:lnTo>
                  <a:lnTo>
                    <a:pt x="1763" y="1933"/>
                  </a:lnTo>
                  <a:lnTo>
                    <a:pt x="1705" y="1932"/>
                  </a:lnTo>
                  <a:lnTo>
                    <a:pt x="1649" y="1928"/>
                  </a:lnTo>
                  <a:lnTo>
                    <a:pt x="1593" y="1923"/>
                  </a:lnTo>
                  <a:lnTo>
                    <a:pt x="1538" y="1915"/>
                  </a:lnTo>
                  <a:lnTo>
                    <a:pt x="1484" y="1905"/>
                  </a:lnTo>
                  <a:lnTo>
                    <a:pt x="1431" y="1893"/>
                  </a:lnTo>
                  <a:lnTo>
                    <a:pt x="1378" y="1879"/>
                  </a:lnTo>
                  <a:lnTo>
                    <a:pt x="1327" y="1862"/>
                  </a:lnTo>
                  <a:lnTo>
                    <a:pt x="1276" y="1842"/>
                  </a:lnTo>
                  <a:lnTo>
                    <a:pt x="1226" y="1821"/>
                  </a:lnTo>
                  <a:lnTo>
                    <a:pt x="1177" y="1796"/>
                  </a:lnTo>
                  <a:lnTo>
                    <a:pt x="1128" y="1769"/>
                  </a:lnTo>
                  <a:lnTo>
                    <a:pt x="1078" y="1738"/>
                  </a:lnTo>
                  <a:lnTo>
                    <a:pt x="1030" y="1706"/>
                  </a:lnTo>
                  <a:lnTo>
                    <a:pt x="982" y="1670"/>
                  </a:lnTo>
                  <a:lnTo>
                    <a:pt x="934" y="1631"/>
                  </a:lnTo>
                  <a:lnTo>
                    <a:pt x="887" y="1589"/>
                  </a:lnTo>
                  <a:lnTo>
                    <a:pt x="839" y="1544"/>
                  </a:lnTo>
                  <a:lnTo>
                    <a:pt x="792" y="1495"/>
                  </a:lnTo>
                  <a:lnTo>
                    <a:pt x="743" y="1444"/>
                  </a:lnTo>
                  <a:lnTo>
                    <a:pt x="696" y="1389"/>
                  </a:lnTo>
                  <a:lnTo>
                    <a:pt x="648" y="1330"/>
                  </a:lnTo>
                  <a:lnTo>
                    <a:pt x="600" y="1268"/>
                  </a:lnTo>
                  <a:lnTo>
                    <a:pt x="552" y="1202"/>
                  </a:lnTo>
                  <a:lnTo>
                    <a:pt x="503" y="1133"/>
                  </a:lnTo>
                  <a:lnTo>
                    <a:pt x="453" y="1060"/>
                  </a:lnTo>
                  <a:lnTo>
                    <a:pt x="404" y="983"/>
                  </a:lnTo>
                  <a:lnTo>
                    <a:pt x="354" y="902"/>
                  </a:lnTo>
                  <a:lnTo>
                    <a:pt x="320" y="844"/>
                  </a:lnTo>
                  <a:lnTo>
                    <a:pt x="287" y="787"/>
                  </a:lnTo>
                  <a:lnTo>
                    <a:pt x="257" y="729"/>
                  </a:lnTo>
                  <a:lnTo>
                    <a:pt x="229" y="671"/>
                  </a:lnTo>
                  <a:lnTo>
                    <a:pt x="202" y="614"/>
                  </a:lnTo>
                  <a:lnTo>
                    <a:pt x="178" y="556"/>
                  </a:lnTo>
                  <a:lnTo>
                    <a:pt x="155" y="498"/>
                  </a:lnTo>
                  <a:lnTo>
                    <a:pt x="133" y="442"/>
                  </a:lnTo>
                  <a:lnTo>
                    <a:pt x="113" y="385"/>
                  </a:lnTo>
                  <a:lnTo>
                    <a:pt x="94" y="328"/>
                  </a:lnTo>
                  <a:lnTo>
                    <a:pt x="78" y="272"/>
                  </a:lnTo>
                  <a:lnTo>
                    <a:pt x="63" y="216"/>
                  </a:lnTo>
                  <a:lnTo>
                    <a:pt x="48" y="162"/>
                  </a:lnTo>
                  <a:lnTo>
                    <a:pt x="35" y="107"/>
                  </a:lnTo>
                  <a:lnTo>
                    <a:pt x="24" y="53"/>
                  </a:lnTo>
                  <a:lnTo>
                    <a:pt x="15" y="0"/>
                  </a:lnTo>
                  <a:lnTo>
                    <a:pt x="9" y="58"/>
                  </a:lnTo>
                  <a:lnTo>
                    <a:pt x="5" y="126"/>
                  </a:lnTo>
                  <a:lnTo>
                    <a:pt x="2" y="164"/>
                  </a:lnTo>
                  <a:lnTo>
                    <a:pt x="1" y="204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1" y="335"/>
                  </a:lnTo>
                  <a:lnTo>
                    <a:pt x="2" y="383"/>
                  </a:lnTo>
                  <a:lnTo>
                    <a:pt x="5" y="432"/>
                  </a:lnTo>
                  <a:lnTo>
                    <a:pt x="8" y="484"/>
                  </a:lnTo>
                  <a:lnTo>
                    <a:pt x="12" y="537"/>
                  </a:lnTo>
                  <a:lnTo>
                    <a:pt x="17" y="590"/>
                  </a:lnTo>
                  <a:lnTo>
                    <a:pt x="23" y="646"/>
                  </a:lnTo>
                  <a:lnTo>
                    <a:pt x="31" y="703"/>
                  </a:lnTo>
                  <a:lnTo>
                    <a:pt x="40" y="761"/>
                  </a:lnTo>
                  <a:lnTo>
                    <a:pt x="51" y="821"/>
                  </a:lnTo>
                  <a:lnTo>
                    <a:pt x="63" y="881"/>
                  </a:lnTo>
                  <a:lnTo>
                    <a:pt x="76" y="943"/>
                  </a:lnTo>
                  <a:lnTo>
                    <a:pt x="91" y="1005"/>
                  </a:lnTo>
                  <a:lnTo>
                    <a:pt x="108" y="1068"/>
                  </a:lnTo>
                  <a:lnTo>
                    <a:pt x="126" y="1131"/>
                  </a:lnTo>
                  <a:lnTo>
                    <a:pt x="147" y="1195"/>
                  </a:lnTo>
                  <a:lnTo>
                    <a:pt x="170" y="1260"/>
                  </a:lnTo>
                  <a:lnTo>
                    <a:pt x="194" y="1325"/>
                  </a:lnTo>
                  <a:lnTo>
                    <a:pt x="220" y="1390"/>
                  </a:lnTo>
                  <a:lnTo>
                    <a:pt x="250" y="1455"/>
                  </a:lnTo>
                  <a:lnTo>
                    <a:pt x="282" y="1521"/>
                  </a:lnTo>
                  <a:lnTo>
                    <a:pt x="314" y="1586"/>
                  </a:lnTo>
                  <a:lnTo>
                    <a:pt x="351" y="1652"/>
                  </a:lnTo>
                  <a:lnTo>
                    <a:pt x="390" y="1717"/>
                  </a:lnTo>
                  <a:lnTo>
                    <a:pt x="440" y="1799"/>
                  </a:lnTo>
                  <a:lnTo>
                    <a:pt x="490" y="1876"/>
                  </a:lnTo>
                  <a:lnTo>
                    <a:pt x="539" y="1949"/>
                  </a:lnTo>
                  <a:lnTo>
                    <a:pt x="588" y="2018"/>
                  </a:lnTo>
                  <a:lnTo>
                    <a:pt x="636" y="2084"/>
                  </a:lnTo>
                  <a:lnTo>
                    <a:pt x="684" y="2146"/>
                  </a:lnTo>
                  <a:lnTo>
                    <a:pt x="732" y="2204"/>
                  </a:lnTo>
                  <a:lnTo>
                    <a:pt x="780" y="2259"/>
                  </a:lnTo>
                  <a:lnTo>
                    <a:pt x="828" y="2312"/>
                  </a:lnTo>
                  <a:lnTo>
                    <a:pt x="875" y="2359"/>
                  </a:lnTo>
                  <a:lnTo>
                    <a:pt x="923" y="2404"/>
                  </a:lnTo>
                  <a:lnTo>
                    <a:pt x="970" y="2447"/>
                  </a:lnTo>
                  <a:lnTo>
                    <a:pt x="1018" y="2485"/>
                  </a:lnTo>
                  <a:lnTo>
                    <a:pt x="1066" y="2521"/>
                  </a:lnTo>
                  <a:lnTo>
                    <a:pt x="1114" y="2554"/>
                  </a:lnTo>
                  <a:lnTo>
                    <a:pt x="1164" y="2584"/>
                  </a:lnTo>
                  <a:lnTo>
                    <a:pt x="1213" y="2611"/>
                  </a:lnTo>
                  <a:lnTo>
                    <a:pt x="1262" y="2636"/>
                  </a:lnTo>
                  <a:lnTo>
                    <a:pt x="1313" y="2658"/>
                  </a:lnTo>
                  <a:lnTo>
                    <a:pt x="1363" y="2677"/>
                  </a:lnTo>
                  <a:lnTo>
                    <a:pt x="1414" y="2695"/>
                  </a:lnTo>
                  <a:lnTo>
                    <a:pt x="1467" y="2709"/>
                  </a:lnTo>
                  <a:lnTo>
                    <a:pt x="1520" y="2721"/>
                  </a:lnTo>
                  <a:lnTo>
                    <a:pt x="1574" y="2731"/>
                  </a:lnTo>
                  <a:lnTo>
                    <a:pt x="1629" y="2738"/>
                  </a:lnTo>
                  <a:lnTo>
                    <a:pt x="1685" y="2744"/>
                  </a:lnTo>
                  <a:lnTo>
                    <a:pt x="1742" y="2747"/>
                  </a:lnTo>
                  <a:lnTo>
                    <a:pt x="1800" y="2750"/>
                  </a:lnTo>
                  <a:lnTo>
                    <a:pt x="1860" y="2749"/>
                  </a:lnTo>
                  <a:lnTo>
                    <a:pt x="1920" y="2746"/>
                  </a:lnTo>
                  <a:lnTo>
                    <a:pt x="1982" y="2742"/>
                  </a:lnTo>
                  <a:lnTo>
                    <a:pt x="2046" y="2737"/>
                  </a:lnTo>
                  <a:lnTo>
                    <a:pt x="2111" y="2729"/>
                  </a:lnTo>
                  <a:lnTo>
                    <a:pt x="2182" y="2715"/>
                  </a:lnTo>
                  <a:lnTo>
                    <a:pt x="2255" y="2698"/>
                  </a:lnTo>
                  <a:lnTo>
                    <a:pt x="2331" y="2676"/>
                  </a:lnTo>
                  <a:lnTo>
                    <a:pt x="2411" y="2651"/>
                  </a:lnTo>
                  <a:lnTo>
                    <a:pt x="2492" y="2622"/>
                  </a:lnTo>
                  <a:lnTo>
                    <a:pt x="2577" y="2590"/>
                  </a:lnTo>
                  <a:lnTo>
                    <a:pt x="2662" y="2555"/>
                  </a:lnTo>
                  <a:lnTo>
                    <a:pt x="2748" y="2517"/>
                  </a:lnTo>
                  <a:lnTo>
                    <a:pt x="2836" y="2477"/>
                  </a:lnTo>
                  <a:lnTo>
                    <a:pt x="2924" y="2434"/>
                  </a:lnTo>
                  <a:lnTo>
                    <a:pt x="3012" y="2390"/>
                  </a:lnTo>
                  <a:lnTo>
                    <a:pt x="3100" y="2344"/>
                  </a:lnTo>
                  <a:lnTo>
                    <a:pt x="3187" y="2296"/>
                  </a:lnTo>
                  <a:lnTo>
                    <a:pt x="3274" y="2247"/>
                  </a:lnTo>
                  <a:lnTo>
                    <a:pt x="3359" y="2198"/>
                  </a:lnTo>
                  <a:lnTo>
                    <a:pt x="3442" y="2147"/>
                  </a:lnTo>
                  <a:lnTo>
                    <a:pt x="3524" y="2097"/>
                  </a:lnTo>
                  <a:lnTo>
                    <a:pt x="3603" y="2045"/>
                  </a:lnTo>
                  <a:lnTo>
                    <a:pt x="3679" y="1994"/>
                  </a:lnTo>
                  <a:lnTo>
                    <a:pt x="3752" y="1944"/>
                  </a:lnTo>
                  <a:lnTo>
                    <a:pt x="3822" y="1893"/>
                  </a:lnTo>
                  <a:lnTo>
                    <a:pt x="3887" y="1844"/>
                  </a:lnTo>
                  <a:lnTo>
                    <a:pt x="3948" y="1796"/>
                  </a:lnTo>
                  <a:lnTo>
                    <a:pt x="4005" y="1748"/>
                  </a:lnTo>
                  <a:lnTo>
                    <a:pt x="4056" y="1704"/>
                  </a:lnTo>
                  <a:lnTo>
                    <a:pt x="4103" y="1661"/>
                  </a:lnTo>
                  <a:lnTo>
                    <a:pt x="4144" y="1619"/>
                  </a:lnTo>
                  <a:lnTo>
                    <a:pt x="4178" y="1580"/>
                  </a:lnTo>
                  <a:lnTo>
                    <a:pt x="4206" y="1544"/>
                  </a:lnTo>
                  <a:lnTo>
                    <a:pt x="4227" y="1510"/>
                  </a:lnTo>
                  <a:lnTo>
                    <a:pt x="4241" y="1480"/>
                  </a:lnTo>
                  <a:lnTo>
                    <a:pt x="4246" y="1463"/>
                  </a:lnTo>
                  <a:lnTo>
                    <a:pt x="4249" y="1448"/>
                  </a:lnTo>
                  <a:lnTo>
                    <a:pt x="4251" y="1431"/>
                  </a:lnTo>
                  <a:lnTo>
                    <a:pt x="4252" y="1415"/>
                  </a:lnTo>
                  <a:lnTo>
                    <a:pt x="4251" y="1399"/>
                  </a:lnTo>
                  <a:lnTo>
                    <a:pt x="4249" y="1383"/>
                  </a:lnTo>
                  <a:lnTo>
                    <a:pt x="4246" y="1366"/>
                  </a:lnTo>
                  <a:lnTo>
                    <a:pt x="4241" y="1350"/>
                  </a:lnTo>
                  <a:lnTo>
                    <a:pt x="4236" y="1334"/>
                  </a:lnTo>
                  <a:lnTo>
                    <a:pt x="4229" y="1318"/>
                  </a:lnTo>
                  <a:lnTo>
                    <a:pt x="4222" y="1302"/>
                  </a:lnTo>
                  <a:lnTo>
                    <a:pt x="4212" y="1286"/>
                  </a:lnTo>
                  <a:lnTo>
                    <a:pt x="4202" y="1270"/>
                  </a:lnTo>
                  <a:lnTo>
                    <a:pt x="4192" y="1254"/>
                  </a:lnTo>
                  <a:lnTo>
                    <a:pt x="4180" y="1238"/>
                  </a:lnTo>
                  <a:lnTo>
                    <a:pt x="4167" y="1223"/>
                  </a:lnTo>
                  <a:lnTo>
                    <a:pt x="4154" y="1207"/>
                  </a:lnTo>
                  <a:lnTo>
                    <a:pt x="4139" y="1192"/>
                  </a:lnTo>
                  <a:lnTo>
                    <a:pt x="4125" y="1177"/>
                  </a:lnTo>
                  <a:lnTo>
                    <a:pt x="4110" y="1162"/>
                  </a:lnTo>
                  <a:lnTo>
                    <a:pt x="4077" y="1133"/>
                  </a:lnTo>
                  <a:lnTo>
                    <a:pt x="4042" y="1104"/>
                  </a:lnTo>
                  <a:lnTo>
                    <a:pt x="4005" y="1076"/>
                  </a:lnTo>
                  <a:lnTo>
                    <a:pt x="3968" y="1049"/>
                  </a:lnTo>
                  <a:lnTo>
                    <a:pt x="3928" y="1023"/>
                  </a:lnTo>
                  <a:lnTo>
                    <a:pt x="3889" y="99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6" name="Freeform 514"/>
            <p:cNvSpPr>
              <a:spLocks/>
            </p:cNvSpPr>
            <p:nvPr/>
          </p:nvSpPr>
          <p:spPr bwMode="auto">
            <a:xfrm>
              <a:off x="4014" y="546"/>
              <a:ext cx="720" cy="1102"/>
            </a:xfrm>
            <a:custGeom>
              <a:avLst/>
              <a:gdLst>
                <a:gd name="T0" fmla="*/ 2 w 7205"/>
                <a:gd name="T1" fmla="*/ 0 h 11020"/>
                <a:gd name="T2" fmla="*/ 2 w 7205"/>
                <a:gd name="T3" fmla="*/ 0 h 11020"/>
                <a:gd name="T4" fmla="*/ 2 w 7205"/>
                <a:gd name="T5" fmla="*/ 0 h 11020"/>
                <a:gd name="T6" fmla="*/ 1 w 7205"/>
                <a:gd name="T7" fmla="*/ 0 h 11020"/>
                <a:gd name="T8" fmla="*/ 1 w 7205"/>
                <a:gd name="T9" fmla="*/ 0 h 11020"/>
                <a:gd name="T10" fmla="*/ 1 w 7205"/>
                <a:gd name="T11" fmla="*/ 0 h 11020"/>
                <a:gd name="T12" fmla="*/ 1 w 7205"/>
                <a:gd name="T13" fmla="*/ 1 h 11020"/>
                <a:gd name="T14" fmla="*/ 1 w 7205"/>
                <a:gd name="T15" fmla="*/ 1 h 11020"/>
                <a:gd name="T16" fmla="*/ 2 w 7205"/>
                <a:gd name="T17" fmla="*/ 2 h 11020"/>
                <a:gd name="T18" fmla="*/ 2 w 7205"/>
                <a:gd name="T19" fmla="*/ 2 h 11020"/>
                <a:gd name="T20" fmla="*/ 2 w 7205"/>
                <a:gd name="T21" fmla="*/ 2 h 11020"/>
                <a:gd name="T22" fmla="*/ 2 w 7205"/>
                <a:gd name="T23" fmla="*/ 2 h 11020"/>
                <a:gd name="T24" fmla="*/ 1 w 7205"/>
                <a:gd name="T25" fmla="*/ 2 h 11020"/>
                <a:gd name="T26" fmla="*/ 1 w 7205"/>
                <a:gd name="T27" fmla="*/ 2 h 11020"/>
                <a:gd name="T28" fmla="*/ 0 w 7205"/>
                <a:gd name="T29" fmla="*/ 2 h 11020"/>
                <a:gd name="T30" fmla="*/ 0 w 7205"/>
                <a:gd name="T31" fmla="*/ 2 h 11020"/>
                <a:gd name="T32" fmla="*/ 0 w 7205"/>
                <a:gd name="T33" fmla="*/ 3 h 11020"/>
                <a:gd name="T34" fmla="*/ 0 w 7205"/>
                <a:gd name="T35" fmla="*/ 4 h 11020"/>
                <a:gd name="T36" fmla="*/ 0 w 7205"/>
                <a:gd name="T37" fmla="*/ 4 h 11020"/>
                <a:gd name="T38" fmla="*/ 0 w 7205"/>
                <a:gd name="T39" fmla="*/ 4 h 11020"/>
                <a:gd name="T40" fmla="*/ 1 w 7205"/>
                <a:gd name="T41" fmla="*/ 5 h 11020"/>
                <a:gd name="T42" fmla="*/ 1 w 7205"/>
                <a:gd name="T43" fmla="*/ 5 h 11020"/>
                <a:gd name="T44" fmla="*/ 2 w 7205"/>
                <a:gd name="T45" fmla="*/ 6 h 11020"/>
                <a:gd name="T46" fmla="*/ 2 w 7205"/>
                <a:gd name="T47" fmla="*/ 6 h 11020"/>
                <a:gd name="T48" fmla="*/ 3 w 7205"/>
                <a:gd name="T49" fmla="*/ 6 h 11020"/>
                <a:gd name="T50" fmla="*/ 3 w 7205"/>
                <a:gd name="T51" fmla="*/ 7 h 11020"/>
                <a:gd name="T52" fmla="*/ 4 w 7205"/>
                <a:gd name="T53" fmla="*/ 7 h 11020"/>
                <a:gd name="T54" fmla="*/ 4 w 7205"/>
                <a:gd name="T55" fmla="*/ 7 h 11020"/>
                <a:gd name="T56" fmla="*/ 4 w 7205"/>
                <a:gd name="T57" fmla="*/ 8 h 11020"/>
                <a:gd name="T58" fmla="*/ 4 w 7205"/>
                <a:gd name="T59" fmla="*/ 9 h 11020"/>
                <a:gd name="T60" fmla="*/ 3 w 7205"/>
                <a:gd name="T61" fmla="*/ 9 h 11020"/>
                <a:gd name="T62" fmla="*/ 3 w 7205"/>
                <a:gd name="T63" fmla="*/ 9 h 11020"/>
                <a:gd name="T64" fmla="*/ 3 w 7205"/>
                <a:gd name="T65" fmla="*/ 10 h 11020"/>
                <a:gd name="T66" fmla="*/ 2 w 7205"/>
                <a:gd name="T67" fmla="*/ 10 h 11020"/>
                <a:gd name="T68" fmla="*/ 2 w 7205"/>
                <a:gd name="T69" fmla="*/ 10 h 11020"/>
                <a:gd name="T70" fmla="*/ 2 w 7205"/>
                <a:gd name="T71" fmla="*/ 11 h 11020"/>
                <a:gd name="T72" fmla="*/ 2 w 7205"/>
                <a:gd name="T73" fmla="*/ 11 h 11020"/>
                <a:gd name="T74" fmla="*/ 2 w 7205"/>
                <a:gd name="T75" fmla="*/ 11 h 11020"/>
                <a:gd name="T76" fmla="*/ 3 w 7205"/>
                <a:gd name="T77" fmla="*/ 11 h 11020"/>
                <a:gd name="T78" fmla="*/ 3 w 7205"/>
                <a:gd name="T79" fmla="*/ 11 h 11020"/>
                <a:gd name="T80" fmla="*/ 3 w 7205"/>
                <a:gd name="T81" fmla="*/ 11 h 11020"/>
                <a:gd name="T82" fmla="*/ 4 w 7205"/>
                <a:gd name="T83" fmla="*/ 10 h 11020"/>
                <a:gd name="T84" fmla="*/ 5 w 7205"/>
                <a:gd name="T85" fmla="*/ 9 h 11020"/>
                <a:gd name="T86" fmla="*/ 6 w 7205"/>
                <a:gd name="T87" fmla="*/ 9 h 11020"/>
                <a:gd name="T88" fmla="*/ 7 w 7205"/>
                <a:gd name="T89" fmla="*/ 7 h 11020"/>
                <a:gd name="T90" fmla="*/ 7 w 7205"/>
                <a:gd name="T91" fmla="*/ 6 h 11020"/>
                <a:gd name="T92" fmla="*/ 7 w 7205"/>
                <a:gd name="T93" fmla="*/ 5 h 11020"/>
                <a:gd name="T94" fmla="*/ 7 w 7205"/>
                <a:gd name="T95" fmla="*/ 4 h 11020"/>
                <a:gd name="T96" fmla="*/ 7 w 7205"/>
                <a:gd name="T97" fmla="*/ 3 h 11020"/>
                <a:gd name="T98" fmla="*/ 6 w 7205"/>
                <a:gd name="T99" fmla="*/ 3 h 11020"/>
                <a:gd name="T100" fmla="*/ 6 w 7205"/>
                <a:gd name="T101" fmla="*/ 2 h 11020"/>
                <a:gd name="T102" fmla="*/ 5 w 7205"/>
                <a:gd name="T103" fmla="*/ 1 h 11020"/>
                <a:gd name="T104" fmla="*/ 5 w 7205"/>
                <a:gd name="T105" fmla="*/ 1 h 11020"/>
                <a:gd name="T106" fmla="*/ 5 w 7205"/>
                <a:gd name="T107" fmla="*/ 1 h 11020"/>
                <a:gd name="T108" fmla="*/ 4 w 7205"/>
                <a:gd name="T109" fmla="*/ 0 h 11020"/>
                <a:gd name="T110" fmla="*/ 4 w 7205"/>
                <a:gd name="T111" fmla="*/ 0 h 11020"/>
                <a:gd name="T112" fmla="*/ 3 w 7205"/>
                <a:gd name="T113" fmla="*/ 0 h 11020"/>
                <a:gd name="T114" fmla="*/ 3 w 7205"/>
                <a:gd name="T115" fmla="*/ 0 h 110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05"/>
                <a:gd name="T175" fmla="*/ 0 h 11020"/>
                <a:gd name="T176" fmla="*/ 7205 w 7205"/>
                <a:gd name="T177" fmla="*/ 11020 h 110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05" h="11020">
                  <a:moveTo>
                    <a:pt x="2661" y="10"/>
                  </a:moveTo>
                  <a:lnTo>
                    <a:pt x="2611" y="6"/>
                  </a:lnTo>
                  <a:lnTo>
                    <a:pt x="2559" y="3"/>
                  </a:lnTo>
                  <a:lnTo>
                    <a:pt x="2505" y="1"/>
                  </a:lnTo>
                  <a:lnTo>
                    <a:pt x="2451" y="0"/>
                  </a:lnTo>
                  <a:lnTo>
                    <a:pt x="2395" y="0"/>
                  </a:lnTo>
                  <a:lnTo>
                    <a:pt x="2337" y="2"/>
                  </a:lnTo>
                  <a:lnTo>
                    <a:pt x="2279" y="5"/>
                  </a:lnTo>
                  <a:lnTo>
                    <a:pt x="2219" y="8"/>
                  </a:lnTo>
                  <a:lnTo>
                    <a:pt x="2159" y="13"/>
                  </a:lnTo>
                  <a:lnTo>
                    <a:pt x="2097" y="19"/>
                  </a:lnTo>
                  <a:lnTo>
                    <a:pt x="2035" y="27"/>
                  </a:lnTo>
                  <a:lnTo>
                    <a:pt x="1972" y="34"/>
                  </a:lnTo>
                  <a:lnTo>
                    <a:pt x="1910" y="43"/>
                  </a:lnTo>
                  <a:lnTo>
                    <a:pt x="1847" y="53"/>
                  </a:lnTo>
                  <a:lnTo>
                    <a:pt x="1783" y="64"/>
                  </a:lnTo>
                  <a:lnTo>
                    <a:pt x="1721" y="75"/>
                  </a:lnTo>
                  <a:lnTo>
                    <a:pt x="1657" y="87"/>
                  </a:lnTo>
                  <a:lnTo>
                    <a:pt x="1595" y="101"/>
                  </a:lnTo>
                  <a:lnTo>
                    <a:pt x="1532" y="115"/>
                  </a:lnTo>
                  <a:lnTo>
                    <a:pt x="1471" y="130"/>
                  </a:lnTo>
                  <a:lnTo>
                    <a:pt x="1411" y="145"/>
                  </a:lnTo>
                  <a:lnTo>
                    <a:pt x="1351" y="161"/>
                  </a:lnTo>
                  <a:lnTo>
                    <a:pt x="1292" y="177"/>
                  </a:lnTo>
                  <a:lnTo>
                    <a:pt x="1234" y="195"/>
                  </a:lnTo>
                  <a:lnTo>
                    <a:pt x="1177" y="212"/>
                  </a:lnTo>
                  <a:lnTo>
                    <a:pt x="1121" y="231"/>
                  </a:lnTo>
                  <a:lnTo>
                    <a:pt x="1067" y="250"/>
                  </a:lnTo>
                  <a:lnTo>
                    <a:pt x="1015" y="269"/>
                  </a:lnTo>
                  <a:lnTo>
                    <a:pt x="964" y="289"/>
                  </a:lnTo>
                  <a:lnTo>
                    <a:pt x="916" y="309"/>
                  </a:lnTo>
                  <a:lnTo>
                    <a:pt x="869" y="329"/>
                  </a:lnTo>
                  <a:lnTo>
                    <a:pt x="825" y="350"/>
                  </a:lnTo>
                  <a:lnTo>
                    <a:pt x="900" y="454"/>
                  </a:lnTo>
                  <a:lnTo>
                    <a:pt x="980" y="567"/>
                  </a:lnTo>
                  <a:lnTo>
                    <a:pt x="1064" y="685"/>
                  </a:lnTo>
                  <a:lnTo>
                    <a:pt x="1153" y="808"/>
                  </a:lnTo>
                  <a:lnTo>
                    <a:pt x="1242" y="935"/>
                  </a:lnTo>
                  <a:lnTo>
                    <a:pt x="1334" y="1065"/>
                  </a:lnTo>
                  <a:lnTo>
                    <a:pt x="1427" y="1197"/>
                  </a:lnTo>
                  <a:lnTo>
                    <a:pt x="1520" y="1331"/>
                  </a:lnTo>
                  <a:lnTo>
                    <a:pt x="1612" y="1466"/>
                  </a:lnTo>
                  <a:lnTo>
                    <a:pt x="1702" y="1599"/>
                  </a:lnTo>
                  <a:lnTo>
                    <a:pt x="1790" y="1731"/>
                  </a:lnTo>
                  <a:lnTo>
                    <a:pt x="1873" y="1860"/>
                  </a:lnTo>
                  <a:lnTo>
                    <a:pt x="1953" y="1987"/>
                  </a:lnTo>
                  <a:lnTo>
                    <a:pt x="2027" y="2108"/>
                  </a:lnTo>
                  <a:lnTo>
                    <a:pt x="2061" y="2167"/>
                  </a:lnTo>
                  <a:lnTo>
                    <a:pt x="2094" y="2225"/>
                  </a:lnTo>
                  <a:lnTo>
                    <a:pt x="2126" y="2281"/>
                  </a:lnTo>
                  <a:lnTo>
                    <a:pt x="2155" y="2335"/>
                  </a:lnTo>
                  <a:lnTo>
                    <a:pt x="2090" y="2366"/>
                  </a:lnTo>
                  <a:lnTo>
                    <a:pt x="2025" y="2393"/>
                  </a:lnTo>
                  <a:lnTo>
                    <a:pt x="1960" y="2418"/>
                  </a:lnTo>
                  <a:lnTo>
                    <a:pt x="1896" y="2439"/>
                  </a:lnTo>
                  <a:lnTo>
                    <a:pt x="1832" y="2457"/>
                  </a:lnTo>
                  <a:lnTo>
                    <a:pt x="1769" y="2472"/>
                  </a:lnTo>
                  <a:lnTo>
                    <a:pt x="1705" y="2484"/>
                  </a:lnTo>
                  <a:lnTo>
                    <a:pt x="1642" y="2495"/>
                  </a:lnTo>
                  <a:lnTo>
                    <a:pt x="1578" y="2502"/>
                  </a:lnTo>
                  <a:lnTo>
                    <a:pt x="1515" y="2507"/>
                  </a:lnTo>
                  <a:lnTo>
                    <a:pt x="1453" y="2509"/>
                  </a:lnTo>
                  <a:lnTo>
                    <a:pt x="1389" y="2510"/>
                  </a:lnTo>
                  <a:lnTo>
                    <a:pt x="1326" y="2509"/>
                  </a:lnTo>
                  <a:lnTo>
                    <a:pt x="1262" y="2506"/>
                  </a:lnTo>
                  <a:lnTo>
                    <a:pt x="1199" y="2502"/>
                  </a:lnTo>
                  <a:lnTo>
                    <a:pt x="1134" y="2496"/>
                  </a:lnTo>
                  <a:lnTo>
                    <a:pt x="1071" y="2488"/>
                  </a:lnTo>
                  <a:lnTo>
                    <a:pt x="1006" y="2480"/>
                  </a:lnTo>
                  <a:lnTo>
                    <a:pt x="940" y="2471"/>
                  </a:lnTo>
                  <a:lnTo>
                    <a:pt x="875" y="2461"/>
                  </a:lnTo>
                  <a:lnTo>
                    <a:pt x="742" y="2438"/>
                  </a:lnTo>
                  <a:lnTo>
                    <a:pt x="607" y="2413"/>
                  </a:lnTo>
                  <a:lnTo>
                    <a:pt x="469" y="2388"/>
                  </a:lnTo>
                  <a:lnTo>
                    <a:pt x="328" y="2363"/>
                  </a:lnTo>
                  <a:lnTo>
                    <a:pt x="255" y="2352"/>
                  </a:lnTo>
                  <a:lnTo>
                    <a:pt x="182" y="2341"/>
                  </a:lnTo>
                  <a:lnTo>
                    <a:pt x="109" y="2330"/>
                  </a:lnTo>
                  <a:lnTo>
                    <a:pt x="33" y="2321"/>
                  </a:lnTo>
                  <a:lnTo>
                    <a:pt x="19" y="2426"/>
                  </a:lnTo>
                  <a:lnTo>
                    <a:pt x="8" y="2532"/>
                  </a:lnTo>
                  <a:lnTo>
                    <a:pt x="2" y="2637"/>
                  </a:lnTo>
                  <a:lnTo>
                    <a:pt x="0" y="2743"/>
                  </a:lnTo>
                  <a:lnTo>
                    <a:pt x="4" y="2847"/>
                  </a:lnTo>
                  <a:lnTo>
                    <a:pt x="10" y="2951"/>
                  </a:lnTo>
                  <a:lnTo>
                    <a:pt x="20" y="3056"/>
                  </a:lnTo>
                  <a:lnTo>
                    <a:pt x="35" y="3159"/>
                  </a:lnTo>
                  <a:lnTo>
                    <a:pt x="53" y="3262"/>
                  </a:lnTo>
                  <a:lnTo>
                    <a:pt x="75" y="3364"/>
                  </a:lnTo>
                  <a:lnTo>
                    <a:pt x="101" y="3466"/>
                  </a:lnTo>
                  <a:lnTo>
                    <a:pt x="129" y="3566"/>
                  </a:lnTo>
                  <a:lnTo>
                    <a:pt x="162" y="3666"/>
                  </a:lnTo>
                  <a:lnTo>
                    <a:pt x="198" y="3764"/>
                  </a:lnTo>
                  <a:lnTo>
                    <a:pt x="237" y="3863"/>
                  </a:lnTo>
                  <a:lnTo>
                    <a:pt x="279" y="3960"/>
                  </a:lnTo>
                  <a:lnTo>
                    <a:pt x="324" y="4055"/>
                  </a:lnTo>
                  <a:lnTo>
                    <a:pt x="371" y="4150"/>
                  </a:lnTo>
                  <a:lnTo>
                    <a:pt x="423" y="4243"/>
                  </a:lnTo>
                  <a:lnTo>
                    <a:pt x="476" y="4335"/>
                  </a:lnTo>
                  <a:lnTo>
                    <a:pt x="532" y="4426"/>
                  </a:lnTo>
                  <a:lnTo>
                    <a:pt x="590" y="4514"/>
                  </a:lnTo>
                  <a:lnTo>
                    <a:pt x="651" y="4602"/>
                  </a:lnTo>
                  <a:lnTo>
                    <a:pt x="715" y="4688"/>
                  </a:lnTo>
                  <a:lnTo>
                    <a:pt x="781" y="4772"/>
                  </a:lnTo>
                  <a:lnTo>
                    <a:pt x="848" y="4854"/>
                  </a:lnTo>
                  <a:lnTo>
                    <a:pt x="917" y="4936"/>
                  </a:lnTo>
                  <a:lnTo>
                    <a:pt x="990" y="5014"/>
                  </a:lnTo>
                  <a:lnTo>
                    <a:pt x="1063" y="5092"/>
                  </a:lnTo>
                  <a:lnTo>
                    <a:pt x="1138" y="5167"/>
                  </a:lnTo>
                  <a:lnTo>
                    <a:pt x="1215" y="5240"/>
                  </a:lnTo>
                  <a:lnTo>
                    <a:pt x="1293" y="5311"/>
                  </a:lnTo>
                  <a:lnTo>
                    <a:pt x="1369" y="5376"/>
                  </a:lnTo>
                  <a:lnTo>
                    <a:pt x="1450" y="5440"/>
                  </a:lnTo>
                  <a:lnTo>
                    <a:pt x="1536" y="5502"/>
                  </a:lnTo>
                  <a:lnTo>
                    <a:pt x="1624" y="5564"/>
                  </a:lnTo>
                  <a:lnTo>
                    <a:pt x="1717" y="5625"/>
                  </a:lnTo>
                  <a:lnTo>
                    <a:pt x="1813" y="5685"/>
                  </a:lnTo>
                  <a:lnTo>
                    <a:pt x="1910" y="5745"/>
                  </a:lnTo>
                  <a:lnTo>
                    <a:pt x="2011" y="5804"/>
                  </a:lnTo>
                  <a:lnTo>
                    <a:pt x="2215" y="5923"/>
                  </a:lnTo>
                  <a:lnTo>
                    <a:pt x="2424" y="6042"/>
                  </a:lnTo>
                  <a:lnTo>
                    <a:pt x="2530" y="6102"/>
                  </a:lnTo>
                  <a:lnTo>
                    <a:pt x="2635" y="6163"/>
                  </a:lnTo>
                  <a:lnTo>
                    <a:pt x="2739" y="6225"/>
                  </a:lnTo>
                  <a:lnTo>
                    <a:pt x="2841" y="6288"/>
                  </a:lnTo>
                  <a:lnTo>
                    <a:pt x="2943" y="6352"/>
                  </a:lnTo>
                  <a:lnTo>
                    <a:pt x="3043" y="6417"/>
                  </a:lnTo>
                  <a:lnTo>
                    <a:pt x="3141" y="6484"/>
                  </a:lnTo>
                  <a:lnTo>
                    <a:pt x="3237" y="6552"/>
                  </a:lnTo>
                  <a:lnTo>
                    <a:pt x="3328" y="6622"/>
                  </a:lnTo>
                  <a:lnTo>
                    <a:pt x="3417" y="6694"/>
                  </a:lnTo>
                  <a:lnTo>
                    <a:pt x="3501" y="6768"/>
                  </a:lnTo>
                  <a:lnTo>
                    <a:pt x="3582" y="6844"/>
                  </a:lnTo>
                  <a:lnTo>
                    <a:pt x="3658" y="6923"/>
                  </a:lnTo>
                  <a:lnTo>
                    <a:pt x="3729" y="7004"/>
                  </a:lnTo>
                  <a:lnTo>
                    <a:pt x="3795" y="7088"/>
                  </a:lnTo>
                  <a:lnTo>
                    <a:pt x="3855" y="7175"/>
                  </a:lnTo>
                  <a:lnTo>
                    <a:pt x="3909" y="7265"/>
                  </a:lnTo>
                  <a:lnTo>
                    <a:pt x="3956" y="7358"/>
                  </a:lnTo>
                  <a:lnTo>
                    <a:pt x="3996" y="7454"/>
                  </a:lnTo>
                  <a:lnTo>
                    <a:pt x="4029" y="7554"/>
                  </a:lnTo>
                  <a:lnTo>
                    <a:pt x="4052" y="7657"/>
                  </a:lnTo>
                  <a:lnTo>
                    <a:pt x="4062" y="7763"/>
                  </a:lnTo>
                  <a:lnTo>
                    <a:pt x="4062" y="7869"/>
                  </a:lnTo>
                  <a:lnTo>
                    <a:pt x="4050" y="7976"/>
                  </a:lnTo>
                  <a:lnTo>
                    <a:pt x="4029" y="8085"/>
                  </a:lnTo>
                  <a:lnTo>
                    <a:pt x="3998" y="8193"/>
                  </a:lnTo>
                  <a:lnTo>
                    <a:pt x="3958" y="8303"/>
                  </a:lnTo>
                  <a:lnTo>
                    <a:pt x="3911" y="8411"/>
                  </a:lnTo>
                  <a:lnTo>
                    <a:pt x="3856" y="8520"/>
                  </a:lnTo>
                  <a:lnTo>
                    <a:pt x="3795" y="8628"/>
                  </a:lnTo>
                  <a:lnTo>
                    <a:pt x="3728" y="8736"/>
                  </a:lnTo>
                  <a:lnTo>
                    <a:pt x="3656" y="8842"/>
                  </a:lnTo>
                  <a:lnTo>
                    <a:pt x="3580" y="8948"/>
                  </a:lnTo>
                  <a:lnTo>
                    <a:pt x="3499" y="9051"/>
                  </a:lnTo>
                  <a:lnTo>
                    <a:pt x="3416" y="9153"/>
                  </a:lnTo>
                  <a:lnTo>
                    <a:pt x="3331" y="9252"/>
                  </a:lnTo>
                  <a:lnTo>
                    <a:pt x="3244" y="9349"/>
                  </a:lnTo>
                  <a:lnTo>
                    <a:pt x="3157" y="9443"/>
                  </a:lnTo>
                  <a:lnTo>
                    <a:pt x="3068" y="9535"/>
                  </a:lnTo>
                  <a:lnTo>
                    <a:pt x="2980" y="9624"/>
                  </a:lnTo>
                  <a:lnTo>
                    <a:pt x="2894" y="9709"/>
                  </a:lnTo>
                  <a:lnTo>
                    <a:pt x="2810" y="9790"/>
                  </a:lnTo>
                  <a:lnTo>
                    <a:pt x="2729" y="9867"/>
                  </a:lnTo>
                  <a:lnTo>
                    <a:pt x="2650" y="9940"/>
                  </a:lnTo>
                  <a:lnTo>
                    <a:pt x="2507" y="10073"/>
                  </a:lnTo>
                  <a:lnTo>
                    <a:pt x="2384" y="10184"/>
                  </a:lnTo>
                  <a:lnTo>
                    <a:pt x="2334" y="10233"/>
                  </a:lnTo>
                  <a:lnTo>
                    <a:pt x="2290" y="10274"/>
                  </a:lnTo>
                  <a:lnTo>
                    <a:pt x="2255" y="10310"/>
                  </a:lnTo>
                  <a:lnTo>
                    <a:pt x="2229" y="10340"/>
                  </a:lnTo>
                  <a:lnTo>
                    <a:pt x="2210" y="10367"/>
                  </a:lnTo>
                  <a:lnTo>
                    <a:pt x="2196" y="10394"/>
                  </a:lnTo>
                  <a:lnTo>
                    <a:pt x="2187" y="10422"/>
                  </a:lnTo>
                  <a:lnTo>
                    <a:pt x="2181" y="10450"/>
                  </a:lnTo>
                  <a:lnTo>
                    <a:pt x="2181" y="10479"/>
                  </a:lnTo>
                  <a:lnTo>
                    <a:pt x="2184" y="10508"/>
                  </a:lnTo>
                  <a:lnTo>
                    <a:pt x="2190" y="10536"/>
                  </a:lnTo>
                  <a:lnTo>
                    <a:pt x="2200" y="10564"/>
                  </a:lnTo>
                  <a:lnTo>
                    <a:pt x="2213" y="10593"/>
                  </a:lnTo>
                  <a:lnTo>
                    <a:pt x="2229" y="10622"/>
                  </a:lnTo>
                  <a:lnTo>
                    <a:pt x="2246" y="10650"/>
                  </a:lnTo>
                  <a:lnTo>
                    <a:pt x="2266" y="10679"/>
                  </a:lnTo>
                  <a:lnTo>
                    <a:pt x="2287" y="10706"/>
                  </a:lnTo>
                  <a:lnTo>
                    <a:pt x="2310" y="10733"/>
                  </a:lnTo>
                  <a:lnTo>
                    <a:pt x="2334" y="10760"/>
                  </a:lnTo>
                  <a:lnTo>
                    <a:pt x="2360" y="10785"/>
                  </a:lnTo>
                  <a:lnTo>
                    <a:pt x="2385" y="10810"/>
                  </a:lnTo>
                  <a:lnTo>
                    <a:pt x="2411" y="10834"/>
                  </a:lnTo>
                  <a:lnTo>
                    <a:pt x="2438" y="10857"/>
                  </a:lnTo>
                  <a:lnTo>
                    <a:pt x="2464" y="10878"/>
                  </a:lnTo>
                  <a:lnTo>
                    <a:pt x="2515" y="10919"/>
                  </a:lnTo>
                  <a:lnTo>
                    <a:pt x="2561" y="10953"/>
                  </a:lnTo>
                  <a:lnTo>
                    <a:pt x="2602" y="10981"/>
                  </a:lnTo>
                  <a:lnTo>
                    <a:pt x="2634" y="11002"/>
                  </a:lnTo>
                  <a:lnTo>
                    <a:pt x="2653" y="11015"/>
                  </a:lnTo>
                  <a:lnTo>
                    <a:pt x="2661" y="11020"/>
                  </a:lnTo>
                  <a:lnTo>
                    <a:pt x="2704" y="10981"/>
                  </a:lnTo>
                  <a:lnTo>
                    <a:pt x="2767" y="10938"/>
                  </a:lnTo>
                  <a:lnTo>
                    <a:pt x="2848" y="10893"/>
                  </a:lnTo>
                  <a:lnTo>
                    <a:pt x="2947" y="10843"/>
                  </a:lnTo>
                  <a:lnTo>
                    <a:pt x="3061" y="10790"/>
                  </a:lnTo>
                  <a:lnTo>
                    <a:pt x="3189" y="10731"/>
                  </a:lnTo>
                  <a:lnTo>
                    <a:pt x="3332" y="10666"/>
                  </a:lnTo>
                  <a:lnTo>
                    <a:pt x="3486" y="10596"/>
                  </a:lnTo>
                  <a:lnTo>
                    <a:pt x="3650" y="10520"/>
                  </a:lnTo>
                  <a:lnTo>
                    <a:pt x="3823" y="10437"/>
                  </a:lnTo>
                  <a:lnTo>
                    <a:pt x="4005" y="10348"/>
                  </a:lnTo>
                  <a:lnTo>
                    <a:pt x="4192" y="10251"/>
                  </a:lnTo>
                  <a:lnTo>
                    <a:pt x="4385" y="10147"/>
                  </a:lnTo>
                  <a:lnTo>
                    <a:pt x="4581" y="10033"/>
                  </a:lnTo>
                  <a:lnTo>
                    <a:pt x="4779" y="9912"/>
                  </a:lnTo>
                  <a:lnTo>
                    <a:pt x="4978" y="9782"/>
                  </a:lnTo>
                  <a:lnTo>
                    <a:pt x="5177" y="9642"/>
                  </a:lnTo>
                  <a:lnTo>
                    <a:pt x="5374" y="9492"/>
                  </a:lnTo>
                  <a:lnTo>
                    <a:pt x="5569" y="9332"/>
                  </a:lnTo>
                  <a:lnTo>
                    <a:pt x="5758" y="9161"/>
                  </a:lnTo>
                  <a:lnTo>
                    <a:pt x="5942" y="8980"/>
                  </a:lnTo>
                  <a:lnTo>
                    <a:pt x="6119" y="8786"/>
                  </a:lnTo>
                  <a:lnTo>
                    <a:pt x="6288" y="8581"/>
                  </a:lnTo>
                  <a:lnTo>
                    <a:pt x="6445" y="8363"/>
                  </a:lnTo>
                  <a:lnTo>
                    <a:pt x="6593" y="8132"/>
                  </a:lnTo>
                  <a:lnTo>
                    <a:pt x="6728" y="7889"/>
                  </a:lnTo>
                  <a:lnTo>
                    <a:pt x="6848" y="7631"/>
                  </a:lnTo>
                  <a:lnTo>
                    <a:pt x="6954" y="7361"/>
                  </a:lnTo>
                  <a:lnTo>
                    <a:pt x="7043" y="7074"/>
                  </a:lnTo>
                  <a:lnTo>
                    <a:pt x="7114" y="6774"/>
                  </a:lnTo>
                  <a:lnTo>
                    <a:pt x="7166" y="6458"/>
                  </a:lnTo>
                  <a:lnTo>
                    <a:pt x="7196" y="6126"/>
                  </a:lnTo>
                  <a:lnTo>
                    <a:pt x="7203" y="5967"/>
                  </a:lnTo>
                  <a:lnTo>
                    <a:pt x="7205" y="5805"/>
                  </a:lnTo>
                  <a:lnTo>
                    <a:pt x="7203" y="5642"/>
                  </a:lnTo>
                  <a:lnTo>
                    <a:pt x="7195" y="5475"/>
                  </a:lnTo>
                  <a:lnTo>
                    <a:pt x="7183" y="5308"/>
                  </a:lnTo>
                  <a:lnTo>
                    <a:pt x="7167" y="5139"/>
                  </a:lnTo>
                  <a:lnTo>
                    <a:pt x="7146" y="4970"/>
                  </a:lnTo>
                  <a:lnTo>
                    <a:pt x="7121" y="4800"/>
                  </a:lnTo>
                  <a:lnTo>
                    <a:pt x="7090" y="4628"/>
                  </a:lnTo>
                  <a:lnTo>
                    <a:pt x="7056" y="4457"/>
                  </a:lnTo>
                  <a:lnTo>
                    <a:pt x="7018" y="4285"/>
                  </a:lnTo>
                  <a:lnTo>
                    <a:pt x="6974" y="4114"/>
                  </a:lnTo>
                  <a:lnTo>
                    <a:pt x="6927" y="3942"/>
                  </a:lnTo>
                  <a:lnTo>
                    <a:pt x="6876" y="3773"/>
                  </a:lnTo>
                  <a:lnTo>
                    <a:pt x="6820" y="3602"/>
                  </a:lnTo>
                  <a:lnTo>
                    <a:pt x="6761" y="3434"/>
                  </a:lnTo>
                  <a:lnTo>
                    <a:pt x="6696" y="3267"/>
                  </a:lnTo>
                  <a:lnTo>
                    <a:pt x="6628" y="3102"/>
                  </a:lnTo>
                  <a:lnTo>
                    <a:pt x="6557" y="2939"/>
                  </a:lnTo>
                  <a:lnTo>
                    <a:pt x="6482" y="2777"/>
                  </a:lnTo>
                  <a:lnTo>
                    <a:pt x="6402" y="2619"/>
                  </a:lnTo>
                  <a:lnTo>
                    <a:pt x="6318" y="2462"/>
                  </a:lnTo>
                  <a:lnTo>
                    <a:pt x="6232" y="2309"/>
                  </a:lnTo>
                  <a:lnTo>
                    <a:pt x="6141" y="2158"/>
                  </a:lnTo>
                  <a:lnTo>
                    <a:pt x="6047" y="2011"/>
                  </a:lnTo>
                  <a:lnTo>
                    <a:pt x="5949" y="1868"/>
                  </a:lnTo>
                  <a:lnTo>
                    <a:pt x="5847" y="1728"/>
                  </a:lnTo>
                  <a:lnTo>
                    <a:pt x="5743" y="1593"/>
                  </a:lnTo>
                  <a:lnTo>
                    <a:pt x="5633" y="1462"/>
                  </a:lnTo>
                  <a:lnTo>
                    <a:pt x="5522" y="1335"/>
                  </a:lnTo>
                  <a:lnTo>
                    <a:pt x="5407" y="1214"/>
                  </a:lnTo>
                  <a:lnTo>
                    <a:pt x="5289" y="1098"/>
                  </a:lnTo>
                  <a:lnTo>
                    <a:pt x="5231" y="1044"/>
                  </a:lnTo>
                  <a:lnTo>
                    <a:pt x="5169" y="991"/>
                  </a:lnTo>
                  <a:lnTo>
                    <a:pt x="5106" y="941"/>
                  </a:lnTo>
                  <a:lnTo>
                    <a:pt x="5041" y="890"/>
                  </a:lnTo>
                  <a:lnTo>
                    <a:pt x="4972" y="841"/>
                  </a:lnTo>
                  <a:lnTo>
                    <a:pt x="4902" y="793"/>
                  </a:lnTo>
                  <a:lnTo>
                    <a:pt x="4830" y="746"/>
                  </a:lnTo>
                  <a:lnTo>
                    <a:pt x="4757" y="700"/>
                  </a:lnTo>
                  <a:lnTo>
                    <a:pt x="4680" y="656"/>
                  </a:lnTo>
                  <a:lnTo>
                    <a:pt x="4602" y="612"/>
                  </a:lnTo>
                  <a:lnTo>
                    <a:pt x="4524" y="570"/>
                  </a:lnTo>
                  <a:lnTo>
                    <a:pt x="4443" y="529"/>
                  </a:lnTo>
                  <a:lnTo>
                    <a:pt x="4359" y="488"/>
                  </a:lnTo>
                  <a:lnTo>
                    <a:pt x="4276" y="450"/>
                  </a:lnTo>
                  <a:lnTo>
                    <a:pt x="4191" y="413"/>
                  </a:lnTo>
                  <a:lnTo>
                    <a:pt x="4104" y="377"/>
                  </a:lnTo>
                  <a:lnTo>
                    <a:pt x="4018" y="343"/>
                  </a:lnTo>
                  <a:lnTo>
                    <a:pt x="3929" y="310"/>
                  </a:lnTo>
                  <a:lnTo>
                    <a:pt x="3841" y="279"/>
                  </a:lnTo>
                  <a:lnTo>
                    <a:pt x="3751" y="248"/>
                  </a:lnTo>
                  <a:lnTo>
                    <a:pt x="3661" y="220"/>
                  </a:lnTo>
                  <a:lnTo>
                    <a:pt x="3570" y="193"/>
                  </a:lnTo>
                  <a:lnTo>
                    <a:pt x="3480" y="167"/>
                  </a:lnTo>
                  <a:lnTo>
                    <a:pt x="3389" y="142"/>
                  </a:lnTo>
                  <a:lnTo>
                    <a:pt x="3297" y="121"/>
                  </a:lnTo>
                  <a:lnTo>
                    <a:pt x="3205" y="100"/>
                  </a:lnTo>
                  <a:lnTo>
                    <a:pt x="3114" y="80"/>
                  </a:lnTo>
                  <a:lnTo>
                    <a:pt x="3022" y="63"/>
                  </a:lnTo>
                  <a:lnTo>
                    <a:pt x="2931" y="47"/>
                  </a:lnTo>
                  <a:lnTo>
                    <a:pt x="2840" y="33"/>
                  </a:lnTo>
                  <a:lnTo>
                    <a:pt x="2751" y="20"/>
                  </a:lnTo>
                  <a:lnTo>
                    <a:pt x="2661" y="1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7" name="Freeform 515"/>
            <p:cNvSpPr>
              <a:spLocks/>
            </p:cNvSpPr>
            <p:nvPr/>
          </p:nvSpPr>
          <p:spPr bwMode="auto">
            <a:xfrm>
              <a:off x="4035" y="1064"/>
              <a:ext cx="129" cy="41"/>
            </a:xfrm>
            <a:custGeom>
              <a:avLst/>
              <a:gdLst>
                <a:gd name="T0" fmla="*/ 1 w 1296"/>
                <a:gd name="T1" fmla="*/ 0 h 411"/>
                <a:gd name="T2" fmla="*/ 1 w 1296"/>
                <a:gd name="T3" fmla="*/ 0 h 411"/>
                <a:gd name="T4" fmla="*/ 1 w 1296"/>
                <a:gd name="T5" fmla="*/ 0 h 411"/>
                <a:gd name="T6" fmla="*/ 1 w 1296"/>
                <a:gd name="T7" fmla="*/ 0 h 411"/>
                <a:gd name="T8" fmla="*/ 1 w 1296"/>
                <a:gd name="T9" fmla="*/ 0 h 411"/>
                <a:gd name="T10" fmla="*/ 1 w 1296"/>
                <a:gd name="T11" fmla="*/ 0 h 411"/>
                <a:gd name="T12" fmla="*/ 1 w 1296"/>
                <a:gd name="T13" fmla="*/ 0 h 411"/>
                <a:gd name="T14" fmla="*/ 1 w 1296"/>
                <a:gd name="T15" fmla="*/ 0 h 411"/>
                <a:gd name="T16" fmla="*/ 1 w 1296"/>
                <a:gd name="T17" fmla="*/ 0 h 411"/>
                <a:gd name="T18" fmla="*/ 1 w 1296"/>
                <a:gd name="T19" fmla="*/ 0 h 411"/>
                <a:gd name="T20" fmla="*/ 1 w 1296"/>
                <a:gd name="T21" fmla="*/ 0 h 411"/>
                <a:gd name="T22" fmla="*/ 1 w 1296"/>
                <a:gd name="T23" fmla="*/ 0 h 411"/>
                <a:gd name="T24" fmla="*/ 1 w 1296"/>
                <a:gd name="T25" fmla="*/ 0 h 411"/>
                <a:gd name="T26" fmla="*/ 1 w 1296"/>
                <a:gd name="T27" fmla="*/ 0 h 411"/>
                <a:gd name="T28" fmla="*/ 1 w 1296"/>
                <a:gd name="T29" fmla="*/ 0 h 411"/>
                <a:gd name="T30" fmla="*/ 1 w 1296"/>
                <a:gd name="T31" fmla="*/ 0 h 411"/>
                <a:gd name="T32" fmla="*/ 0 w 1296"/>
                <a:gd name="T33" fmla="*/ 0 h 411"/>
                <a:gd name="T34" fmla="*/ 0 w 1296"/>
                <a:gd name="T35" fmla="*/ 0 h 411"/>
                <a:gd name="T36" fmla="*/ 0 w 1296"/>
                <a:gd name="T37" fmla="*/ 0 h 411"/>
                <a:gd name="T38" fmla="*/ 0 w 1296"/>
                <a:gd name="T39" fmla="*/ 0 h 411"/>
                <a:gd name="T40" fmla="*/ 0 w 1296"/>
                <a:gd name="T41" fmla="*/ 0 h 411"/>
                <a:gd name="T42" fmla="*/ 0 w 1296"/>
                <a:gd name="T43" fmla="*/ 0 h 411"/>
                <a:gd name="T44" fmla="*/ 0 w 1296"/>
                <a:gd name="T45" fmla="*/ 0 h 411"/>
                <a:gd name="T46" fmla="*/ 0 w 1296"/>
                <a:gd name="T47" fmla="*/ 0 h 411"/>
                <a:gd name="T48" fmla="*/ 0 w 1296"/>
                <a:gd name="T49" fmla="*/ 0 h 411"/>
                <a:gd name="T50" fmla="*/ 0 w 1296"/>
                <a:gd name="T51" fmla="*/ 0 h 411"/>
                <a:gd name="T52" fmla="*/ 0 w 1296"/>
                <a:gd name="T53" fmla="*/ 0 h 411"/>
                <a:gd name="T54" fmla="*/ 0 w 1296"/>
                <a:gd name="T55" fmla="*/ 0 h 411"/>
                <a:gd name="T56" fmla="*/ 0 w 1296"/>
                <a:gd name="T57" fmla="*/ 0 h 411"/>
                <a:gd name="T58" fmla="*/ 0 w 1296"/>
                <a:gd name="T59" fmla="*/ 0 h 411"/>
                <a:gd name="T60" fmla="*/ 0 w 1296"/>
                <a:gd name="T61" fmla="*/ 0 h 411"/>
                <a:gd name="T62" fmla="*/ 0 w 1296"/>
                <a:gd name="T63" fmla="*/ 0 h 411"/>
                <a:gd name="T64" fmla="*/ 0 w 1296"/>
                <a:gd name="T65" fmla="*/ 0 h 411"/>
                <a:gd name="T66" fmla="*/ 0 w 1296"/>
                <a:gd name="T67" fmla="*/ 0 h 411"/>
                <a:gd name="T68" fmla="*/ 0 w 1296"/>
                <a:gd name="T69" fmla="*/ 0 h 411"/>
                <a:gd name="T70" fmla="*/ 0 w 1296"/>
                <a:gd name="T71" fmla="*/ 0 h 411"/>
                <a:gd name="T72" fmla="*/ 0 w 1296"/>
                <a:gd name="T73" fmla="*/ 0 h 411"/>
                <a:gd name="T74" fmla="*/ 0 w 1296"/>
                <a:gd name="T75" fmla="*/ 0 h 411"/>
                <a:gd name="T76" fmla="*/ 0 w 1296"/>
                <a:gd name="T77" fmla="*/ 0 h 411"/>
                <a:gd name="T78" fmla="*/ 0 w 1296"/>
                <a:gd name="T79" fmla="*/ 0 h 411"/>
                <a:gd name="T80" fmla="*/ 0 w 1296"/>
                <a:gd name="T81" fmla="*/ 0 h 411"/>
                <a:gd name="T82" fmla="*/ 0 w 1296"/>
                <a:gd name="T83" fmla="*/ 0 h 411"/>
                <a:gd name="T84" fmla="*/ 0 w 1296"/>
                <a:gd name="T85" fmla="*/ 0 h 411"/>
                <a:gd name="T86" fmla="*/ 0 w 1296"/>
                <a:gd name="T87" fmla="*/ 0 h 411"/>
                <a:gd name="T88" fmla="*/ 0 w 1296"/>
                <a:gd name="T89" fmla="*/ 0 h 411"/>
                <a:gd name="T90" fmla="*/ 1 w 1296"/>
                <a:gd name="T91" fmla="*/ 0 h 411"/>
                <a:gd name="T92" fmla="*/ 1 w 1296"/>
                <a:gd name="T93" fmla="*/ 0 h 411"/>
                <a:gd name="T94" fmla="*/ 1 w 1296"/>
                <a:gd name="T95" fmla="*/ 0 h 411"/>
                <a:gd name="T96" fmla="*/ 1 w 1296"/>
                <a:gd name="T97" fmla="*/ 0 h 411"/>
                <a:gd name="T98" fmla="*/ 1 w 1296"/>
                <a:gd name="T99" fmla="*/ 0 h 411"/>
                <a:gd name="T100" fmla="*/ 1 w 1296"/>
                <a:gd name="T101" fmla="*/ 0 h 411"/>
                <a:gd name="T102" fmla="*/ 1 w 1296"/>
                <a:gd name="T103" fmla="*/ 0 h 411"/>
                <a:gd name="T104" fmla="*/ 1 w 1296"/>
                <a:gd name="T105" fmla="*/ 0 h 411"/>
                <a:gd name="T106" fmla="*/ 1 w 1296"/>
                <a:gd name="T107" fmla="*/ 0 h 411"/>
                <a:gd name="T108" fmla="*/ 1 w 1296"/>
                <a:gd name="T109" fmla="*/ 0 h 411"/>
                <a:gd name="T110" fmla="*/ 1 w 1296"/>
                <a:gd name="T111" fmla="*/ 0 h 411"/>
                <a:gd name="T112" fmla="*/ 1 w 1296"/>
                <a:gd name="T113" fmla="*/ 0 h 411"/>
                <a:gd name="T114" fmla="*/ 1 w 1296"/>
                <a:gd name="T115" fmla="*/ 0 h 41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96"/>
                <a:gd name="T175" fmla="*/ 0 h 411"/>
                <a:gd name="T176" fmla="*/ 1296 w 1296"/>
                <a:gd name="T177" fmla="*/ 411 h 41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96" h="411">
                  <a:moveTo>
                    <a:pt x="1187" y="0"/>
                  </a:moveTo>
                  <a:lnTo>
                    <a:pt x="1181" y="4"/>
                  </a:lnTo>
                  <a:lnTo>
                    <a:pt x="1161" y="15"/>
                  </a:lnTo>
                  <a:lnTo>
                    <a:pt x="1130" y="33"/>
                  </a:lnTo>
                  <a:lnTo>
                    <a:pt x="1088" y="56"/>
                  </a:lnTo>
                  <a:lnTo>
                    <a:pt x="1035" y="82"/>
                  </a:lnTo>
                  <a:lnTo>
                    <a:pt x="973" y="112"/>
                  </a:lnTo>
                  <a:lnTo>
                    <a:pt x="938" y="128"/>
                  </a:lnTo>
                  <a:lnTo>
                    <a:pt x="902" y="142"/>
                  </a:lnTo>
                  <a:lnTo>
                    <a:pt x="863" y="158"/>
                  </a:lnTo>
                  <a:lnTo>
                    <a:pt x="823" y="173"/>
                  </a:lnTo>
                  <a:lnTo>
                    <a:pt x="780" y="189"/>
                  </a:lnTo>
                  <a:lnTo>
                    <a:pt x="736" y="203"/>
                  </a:lnTo>
                  <a:lnTo>
                    <a:pt x="691" y="217"/>
                  </a:lnTo>
                  <a:lnTo>
                    <a:pt x="644" y="230"/>
                  </a:lnTo>
                  <a:lnTo>
                    <a:pt x="595" y="242"/>
                  </a:lnTo>
                  <a:lnTo>
                    <a:pt x="546" y="253"/>
                  </a:lnTo>
                  <a:lnTo>
                    <a:pt x="495" y="263"/>
                  </a:lnTo>
                  <a:lnTo>
                    <a:pt x="443" y="271"/>
                  </a:lnTo>
                  <a:lnTo>
                    <a:pt x="390" y="279"/>
                  </a:lnTo>
                  <a:lnTo>
                    <a:pt x="336" y="284"/>
                  </a:lnTo>
                  <a:lnTo>
                    <a:pt x="281" y="287"/>
                  </a:lnTo>
                  <a:lnTo>
                    <a:pt x="226" y="289"/>
                  </a:lnTo>
                  <a:lnTo>
                    <a:pt x="170" y="288"/>
                  </a:lnTo>
                  <a:lnTo>
                    <a:pt x="114" y="285"/>
                  </a:lnTo>
                  <a:lnTo>
                    <a:pt x="57" y="280"/>
                  </a:lnTo>
                  <a:lnTo>
                    <a:pt x="0" y="271"/>
                  </a:lnTo>
                  <a:lnTo>
                    <a:pt x="5" y="275"/>
                  </a:lnTo>
                  <a:lnTo>
                    <a:pt x="20" y="288"/>
                  </a:lnTo>
                  <a:lnTo>
                    <a:pt x="34" y="295"/>
                  </a:lnTo>
                  <a:lnTo>
                    <a:pt x="48" y="304"/>
                  </a:lnTo>
                  <a:lnTo>
                    <a:pt x="65" y="315"/>
                  </a:lnTo>
                  <a:lnTo>
                    <a:pt x="85" y="326"/>
                  </a:lnTo>
                  <a:lnTo>
                    <a:pt x="108" y="336"/>
                  </a:lnTo>
                  <a:lnTo>
                    <a:pt x="133" y="348"/>
                  </a:lnTo>
                  <a:lnTo>
                    <a:pt x="161" y="359"/>
                  </a:lnTo>
                  <a:lnTo>
                    <a:pt x="191" y="369"/>
                  </a:lnTo>
                  <a:lnTo>
                    <a:pt x="224" y="380"/>
                  </a:lnTo>
                  <a:lnTo>
                    <a:pt x="259" y="388"/>
                  </a:lnTo>
                  <a:lnTo>
                    <a:pt x="296" y="396"/>
                  </a:lnTo>
                  <a:lnTo>
                    <a:pt x="337" y="403"/>
                  </a:lnTo>
                  <a:lnTo>
                    <a:pt x="379" y="408"/>
                  </a:lnTo>
                  <a:lnTo>
                    <a:pt x="424" y="410"/>
                  </a:lnTo>
                  <a:lnTo>
                    <a:pt x="471" y="411"/>
                  </a:lnTo>
                  <a:lnTo>
                    <a:pt x="522" y="409"/>
                  </a:lnTo>
                  <a:lnTo>
                    <a:pt x="573" y="405"/>
                  </a:lnTo>
                  <a:lnTo>
                    <a:pt x="628" y="396"/>
                  </a:lnTo>
                  <a:lnTo>
                    <a:pt x="685" y="386"/>
                  </a:lnTo>
                  <a:lnTo>
                    <a:pt x="743" y="372"/>
                  </a:lnTo>
                  <a:lnTo>
                    <a:pt x="804" y="353"/>
                  </a:lnTo>
                  <a:lnTo>
                    <a:pt x="868" y="331"/>
                  </a:lnTo>
                  <a:lnTo>
                    <a:pt x="933" y="305"/>
                  </a:lnTo>
                  <a:lnTo>
                    <a:pt x="1002" y="274"/>
                  </a:lnTo>
                  <a:lnTo>
                    <a:pt x="1072" y="239"/>
                  </a:lnTo>
                  <a:lnTo>
                    <a:pt x="1144" y="198"/>
                  </a:lnTo>
                  <a:lnTo>
                    <a:pt x="1219" y="153"/>
                  </a:lnTo>
                  <a:lnTo>
                    <a:pt x="1296" y="101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8" name="Freeform 516"/>
            <p:cNvSpPr>
              <a:spLocks/>
            </p:cNvSpPr>
            <p:nvPr/>
          </p:nvSpPr>
          <p:spPr bwMode="auto">
            <a:xfrm>
              <a:off x="4046" y="1094"/>
              <a:ext cx="144" cy="90"/>
            </a:xfrm>
            <a:custGeom>
              <a:avLst/>
              <a:gdLst>
                <a:gd name="T0" fmla="*/ 1 w 1440"/>
                <a:gd name="T1" fmla="*/ 0 h 895"/>
                <a:gd name="T2" fmla="*/ 1 w 1440"/>
                <a:gd name="T3" fmla="*/ 0 h 895"/>
                <a:gd name="T4" fmla="*/ 1 w 1440"/>
                <a:gd name="T5" fmla="*/ 0 h 895"/>
                <a:gd name="T6" fmla="*/ 1 w 1440"/>
                <a:gd name="T7" fmla="*/ 0 h 895"/>
                <a:gd name="T8" fmla="*/ 1 w 1440"/>
                <a:gd name="T9" fmla="*/ 0 h 895"/>
                <a:gd name="T10" fmla="*/ 1 w 1440"/>
                <a:gd name="T11" fmla="*/ 0 h 895"/>
                <a:gd name="T12" fmla="*/ 1 w 1440"/>
                <a:gd name="T13" fmla="*/ 0 h 895"/>
                <a:gd name="T14" fmla="*/ 1 w 1440"/>
                <a:gd name="T15" fmla="*/ 0 h 895"/>
                <a:gd name="T16" fmla="*/ 1 w 1440"/>
                <a:gd name="T17" fmla="*/ 0 h 895"/>
                <a:gd name="T18" fmla="*/ 1 w 1440"/>
                <a:gd name="T19" fmla="*/ 0 h 895"/>
                <a:gd name="T20" fmla="*/ 1 w 1440"/>
                <a:gd name="T21" fmla="*/ 0 h 895"/>
                <a:gd name="T22" fmla="*/ 1 w 1440"/>
                <a:gd name="T23" fmla="*/ 0 h 895"/>
                <a:gd name="T24" fmla="*/ 1 w 1440"/>
                <a:gd name="T25" fmla="*/ 0 h 895"/>
                <a:gd name="T26" fmla="*/ 1 w 1440"/>
                <a:gd name="T27" fmla="*/ 0 h 895"/>
                <a:gd name="T28" fmla="*/ 1 w 1440"/>
                <a:gd name="T29" fmla="*/ 0 h 895"/>
                <a:gd name="T30" fmla="*/ 1 w 1440"/>
                <a:gd name="T31" fmla="*/ 1 h 895"/>
                <a:gd name="T32" fmla="*/ 1 w 1440"/>
                <a:gd name="T33" fmla="*/ 1 h 895"/>
                <a:gd name="T34" fmla="*/ 1 w 1440"/>
                <a:gd name="T35" fmla="*/ 1 h 895"/>
                <a:gd name="T36" fmla="*/ 1 w 1440"/>
                <a:gd name="T37" fmla="*/ 1 h 895"/>
                <a:gd name="T38" fmla="*/ 1 w 1440"/>
                <a:gd name="T39" fmla="*/ 1 h 895"/>
                <a:gd name="T40" fmla="*/ 1 w 1440"/>
                <a:gd name="T41" fmla="*/ 1 h 895"/>
                <a:gd name="T42" fmla="*/ 1 w 1440"/>
                <a:gd name="T43" fmla="*/ 1 h 895"/>
                <a:gd name="T44" fmla="*/ 1 w 1440"/>
                <a:gd name="T45" fmla="*/ 1 h 895"/>
                <a:gd name="T46" fmla="*/ 1 w 1440"/>
                <a:gd name="T47" fmla="*/ 1 h 895"/>
                <a:gd name="T48" fmla="*/ 1 w 1440"/>
                <a:gd name="T49" fmla="*/ 1 h 895"/>
                <a:gd name="T50" fmla="*/ 0 w 1440"/>
                <a:gd name="T51" fmla="*/ 1 h 895"/>
                <a:gd name="T52" fmla="*/ 0 w 1440"/>
                <a:gd name="T53" fmla="*/ 1 h 895"/>
                <a:gd name="T54" fmla="*/ 0 w 1440"/>
                <a:gd name="T55" fmla="*/ 1 h 895"/>
                <a:gd name="T56" fmla="*/ 0 w 1440"/>
                <a:gd name="T57" fmla="*/ 1 h 895"/>
                <a:gd name="T58" fmla="*/ 0 w 1440"/>
                <a:gd name="T59" fmla="*/ 1 h 895"/>
                <a:gd name="T60" fmla="*/ 0 w 1440"/>
                <a:gd name="T61" fmla="*/ 1 h 895"/>
                <a:gd name="T62" fmla="*/ 0 w 1440"/>
                <a:gd name="T63" fmla="*/ 1 h 895"/>
                <a:gd name="T64" fmla="*/ 0 w 1440"/>
                <a:gd name="T65" fmla="*/ 1 h 895"/>
                <a:gd name="T66" fmla="*/ 0 w 1440"/>
                <a:gd name="T67" fmla="*/ 1 h 895"/>
                <a:gd name="T68" fmla="*/ 0 w 1440"/>
                <a:gd name="T69" fmla="*/ 1 h 895"/>
                <a:gd name="T70" fmla="*/ 0 w 1440"/>
                <a:gd name="T71" fmla="*/ 1 h 895"/>
                <a:gd name="T72" fmla="*/ 0 w 1440"/>
                <a:gd name="T73" fmla="*/ 1 h 895"/>
                <a:gd name="T74" fmla="*/ 0 w 1440"/>
                <a:gd name="T75" fmla="*/ 1 h 895"/>
                <a:gd name="T76" fmla="*/ 0 w 1440"/>
                <a:gd name="T77" fmla="*/ 1 h 895"/>
                <a:gd name="T78" fmla="*/ 0 w 1440"/>
                <a:gd name="T79" fmla="*/ 1 h 895"/>
                <a:gd name="T80" fmla="*/ 0 w 1440"/>
                <a:gd name="T81" fmla="*/ 1 h 895"/>
                <a:gd name="T82" fmla="*/ 0 w 1440"/>
                <a:gd name="T83" fmla="*/ 1 h 895"/>
                <a:gd name="T84" fmla="*/ 0 w 1440"/>
                <a:gd name="T85" fmla="*/ 1 h 895"/>
                <a:gd name="T86" fmla="*/ 1 w 1440"/>
                <a:gd name="T87" fmla="*/ 1 h 895"/>
                <a:gd name="T88" fmla="*/ 1 w 1440"/>
                <a:gd name="T89" fmla="*/ 1 h 895"/>
                <a:gd name="T90" fmla="*/ 1 w 1440"/>
                <a:gd name="T91" fmla="*/ 1 h 895"/>
                <a:gd name="T92" fmla="*/ 1 w 1440"/>
                <a:gd name="T93" fmla="*/ 1 h 895"/>
                <a:gd name="T94" fmla="*/ 1 w 1440"/>
                <a:gd name="T95" fmla="*/ 1 h 895"/>
                <a:gd name="T96" fmla="*/ 1 w 1440"/>
                <a:gd name="T97" fmla="*/ 1 h 895"/>
                <a:gd name="T98" fmla="*/ 1 w 1440"/>
                <a:gd name="T99" fmla="*/ 1 h 895"/>
                <a:gd name="T100" fmla="*/ 1 w 1440"/>
                <a:gd name="T101" fmla="*/ 1 h 895"/>
                <a:gd name="T102" fmla="*/ 1 w 1440"/>
                <a:gd name="T103" fmla="*/ 1 h 895"/>
                <a:gd name="T104" fmla="*/ 1 w 1440"/>
                <a:gd name="T105" fmla="*/ 1 h 895"/>
                <a:gd name="T106" fmla="*/ 1 w 1440"/>
                <a:gd name="T107" fmla="*/ 1 h 895"/>
                <a:gd name="T108" fmla="*/ 1 w 1440"/>
                <a:gd name="T109" fmla="*/ 1 h 895"/>
                <a:gd name="T110" fmla="*/ 1 w 1440"/>
                <a:gd name="T111" fmla="*/ 1 h 895"/>
                <a:gd name="T112" fmla="*/ 1 w 1440"/>
                <a:gd name="T113" fmla="*/ 0 h 895"/>
                <a:gd name="T114" fmla="*/ 1 w 1440"/>
                <a:gd name="T115" fmla="*/ 0 h 895"/>
                <a:gd name="T116" fmla="*/ 1 w 1440"/>
                <a:gd name="T117" fmla="*/ 0 h 895"/>
                <a:gd name="T118" fmla="*/ 1 w 1440"/>
                <a:gd name="T119" fmla="*/ 0 h 895"/>
                <a:gd name="T120" fmla="*/ 1 w 1440"/>
                <a:gd name="T121" fmla="*/ 0 h 895"/>
                <a:gd name="T122" fmla="*/ 1 w 1440"/>
                <a:gd name="T123" fmla="*/ 0 h 8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40"/>
                <a:gd name="T187" fmla="*/ 0 h 895"/>
                <a:gd name="T188" fmla="*/ 1440 w 1440"/>
                <a:gd name="T189" fmla="*/ 895 h 8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40" h="895">
                  <a:moveTo>
                    <a:pt x="1368" y="0"/>
                  </a:moveTo>
                  <a:lnTo>
                    <a:pt x="1364" y="9"/>
                  </a:lnTo>
                  <a:lnTo>
                    <a:pt x="1352" y="33"/>
                  </a:lnTo>
                  <a:lnTo>
                    <a:pt x="1343" y="52"/>
                  </a:lnTo>
                  <a:lnTo>
                    <a:pt x="1331" y="73"/>
                  </a:lnTo>
                  <a:lnTo>
                    <a:pt x="1318" y="96"/>
                  </a:lnTo>
                  <a:lnTo>
                    <a:pt x="1301" y="123"/>
                  </a:lnTo>
                  <a:lnTo>
                    <a:pt x="1283" y="153"/>
                  </a:lnTo>
                  <a:lnTo>
                    <a:pt x="1261" y="184"/>
                  </a:lnTo>
                  <a:lnTo>
                    <a:pt x="1237" y="217"/>
                  </a:lnTo>
                  <a:lnTo>
                    <a:pt x="1210" y="252"/>
                  </a:lnTo>
                  <a:lnTo>
                    <a:pt x="1181" y="289"/>
                  </a:lnTo>
                  <a:lnTo>
                    <a:pt x="1149" y="327"/>
                  </a:lnTo>
                  <a:lnTo>
                    <a:pt x="1114" y="365"/>
                  </a:lnTo>
                  <a:lnTo>
                    <a:pt x="1076" y="403"/>
                  </a:lnTo>
                  <a:lnTo>
                    <a:pt x="1034" y="443"/>
                  </a:lnTo>
                  <a:lnTo>
                    <a:pt x="990" y="482"/>
                  </a:lnTo>
                  <a:lnTo>
                    <a:pt x="942" y="521"/>
                  </a:lnTo>
                  <a:lnTo>
                    <a:pt x="892" y="559"/>
                  </a:lnTo>
                  <a:lnTo>
                    <a:pt x="837" y="597"/>
                  </a:lnTo>
                  <a:lnTo>
                    <a:pt x="780" y="634"/>
                  </a:lnTo>
                  <a:lnTo>
                    <a:pt x="719" y="669"/>
                  </a:lnTo>
                  <a:lnTo>
                    <a:pt x="654" y="702"/>
                  </a:lnTo>
                  <a:lnTo>
                    <a:pt x="587" y="734"/>
                  </a:lnTo>
                  <a:lnTo>
                    <a:pt x="514" y="764"/>
                  </a:lnTo>
                  <a:lnTo>
                    <a:pt x="438" y="792"/>
                  </a:lnTo>
                  <a:lnTo>
                    <a:pt x="359" y="817"/>
                  </a:lnTo>
                  <a:lnTo>
                    <a:pt x="275" y="838"/>
                  </a:lnTo>
                  <a:lnTo>
                    <a:pt x="187" y="857"/>
                  </a:lnTo>
                  <a:lnTo>
                    <a:pt x="96" y="872"/>
                  </a:lnTo>
                  <a:lnTo>
                    <a:pt x="0" y="884"/>
                  </a:lnTo>
                  <a:lnTo>
                    <a:pt x="11" y="885"/>
                  </a:lnTo>
                  <a:lnTo>
                    <a:pt x="40" y="889"/>
                  </a:lnTo>
                  <a:lnTo>
                    <a:pt x="61" y="891"/>
                  </a:lnTo>
                  <a:lnTo>
                    <a:pt x="86" y="893"/>
                  </a:lnTo>
                  <a:lnTo>
                    <a:pt x="116" y="894"/>
                  </a:lnTo>
                  <a:lnTo>
                    <a:pt x="149" y="895"/>
                  </a:lnTo>
                  <a:lnTo>
                    <a:pt x="186" y="895"/>
                  </a:lnTo>
                  <a:lnTo>
                    <a:pt x="225" y="894"/>
                  </a:lnTo>
                  <a:lnTo>
                    <a:pt x="268" y="891"/>
                  </a:lnTo>
                  <a:lnTo>
                    <a:pt x="313" y="887"/>
                  </a:lnTo>
                  <a:lnTo>
                    <a:pt x="361" y="881"/>
                  </a:lnTo>
                  <a:lnTo>
                    <a:pt x="411" y="873"/>
                  </a:lnTo>
                  <a:lnTo>
                    <a:pt x="464" y="862"/>
                  </a:lnTo>
                  <a:lnTo>
                    <a:pt x="518" y="850"/>
                  </a:lnTo>
                  <a:lnTo>
                    <a:pt x="573" y="834"/>
                  </a:lnTo>
                  <a:lnTo>
                    <a:pt x="630" y="815"/>
                  </a:lnTo>
                  <a:lnTo>
                    <a:pt x="688" y="793"/>
                  </a:lnTo>
                  <a:lnTo>
                    <a:pt x="747" y="767"/>
                  </a:lnTo>
                  <a:lnTo>
                    <a:pt x="807" y="738"/>
                  </a:lnTo>
                  <a:lnTo>
                    <a:pt x="867" y="705"/>
                  </a:lnTo>
                  <a:lnTo>
                    <a:pt x="927" y="668"/>
                  </a:lnTo>
                  <a:lnTo>
                    <a:pt x="987" y="625"/>
                  </a:lnTo>
                  <a:lnTo>
                    <a:pt x="1047" y="579"/>
                  </a:lnTo>
                  <a:lnTo>
                    <a:pt x="1106" y="527"/>
                  </a:lnTo>
                  <a:lnTo>
                    <a:pt x="1166" y="470"/>
                  </a:lnTo>
                  <a:lnTo>
                    <a:pt x="1224" y="408"/>
                  </a:lnTo>
                  <a:lnTo>
                    <a:pt x="1279" y="341"/>
                  </a:lnTo>
                  <a:lnTo>
                    <a:pt x="1335" y="267"/>
                  </a:lnTo>
                  <a:lnTo>
                    <a:pt x="1389" y="187"/>
                  </a:lnTo>
                  <a:lnTo>
                    <a:pt x="1440" y="102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29" name="Freeform 517"/>
            <p:cNvSpPr>
              <a:spLocks/>
            </p:cNvSpPr>
            <p:nvPr/>
          </p:nvSpPr>
          <p:spPr bwMode="auto">
            <a:xfrm>
              <a:off x="4015" y="1459"/>
              <a:ext cx="315" cy="367"/>
            </a:xfrm>
            <a:custGeom>
              <a:avLst/>
              <a:gdLst>
                <a:gd name="T0" fmla="*/ 3 w 3147"/>
                <a:gd name="T1" fmla="*/ 1 h 3670"/>
                <a:gd name="T2" fmla="*/ 3 w 3147"/>
                <a:gd name="T3" fmla="*/ 1 h 3670"/>
                <a:gd name="T4" fmla="*/ 2 w 3147"/>
                <a:gd name="T5" fmla="*/ 1 h 3670"/>
                <a:gd name="T6" fmla="*/ 2 w 3147"/>
                <a:gd name="T7" fmla="*/ 1 h 3670"/>
                <a:gd name="T8" fmla="*/ 2 w 3147"/>
                <a:gd name="T9" fmla="*/ 1 h 3670"/>
                <a:gd name="T10" fmla="*/ 2 w 3147"/>
                <a:gd name="T11" fmla="*/ 1 h 3670"/>
                <a:gd name="T12" fmla="*/ 2 w 3147"/>
                <a:gd name="T13" fmla="*/ 1 h 3670"/>
                <a:gd name="T14" fmla="*/ 1 w 3147"/>
                <a:gd name="T15" fmla="*/ 1 h 3670"/>
                <a:gd name="T16" fmla="*/ 1 w 3147"/>
                <a:gd name="T17" fmla="*/ 1 h 3670"/>
                <a:gd name="T18" fmla="*/ 1 w 3147"/>
                <a:gd name="T19" fmla="*/ 1 h 3670"/>
                <a:gd name="T20" fmla="*/ 1 w 3147"/>
                <a:gd name="T21" fmla="*/ 1 h 3670"/>
                <a:gd name="T22" fmla="*/ 1 w 3147"/>
                <a:gd name="T23" fmla="*/ 1 h 3670"/>
                <a:gd name="T24" fmla="*/ 1 w 3147"/>
                <a:gd name="T25" fmla="*/ 1 h 3670"/>
                <a:gd name="T26" fmla="*/ 1 w 3147"/>
                <a:gd name="T27" fmla="*/ 0 h 3670"/>
                <a:gd name="T28" fmla="*/ 1 w 3147"/>
                <a:gd name="T29" fmla="*/ 0 h 3670"/>
                <a:gd name="T30" fmla="*/ 0 w 3147"/>
                <a:gd name="T31" fmla="*/ 0 h 3670"/>
                <a:gd name="T32" fmla="*/ 0 w 3147"/>
                <a:gd name="T33" fmla="*/ 0 h 3670"/>
                <a:gd name="T34" fmla="*/ 0 w 3147"/>
                <a:gd name="T35" fmla="*/ 0 h 3670"/>
                <a:gd name="T36" fmla="*/ 0 w 3147"/>
                <a:gd name="T37" fmla="*/ 0 h 3670"/>
                <a:gd name="T38" fmla="*/ 0 w 3147"/>
                <a:gd name="T39" fmla="*/ 0 h 3670"/>
                <a:gd name="T40" fmla="*/ 0 w 3147"/>
                <a:gd name="T41" fmla="*/ 0 h 3670"/>
                <a:gd name="T42" fmla="*/ 0 w 3147"/>
                <a:gd name="T43" fmla="*/ 1 h 3670"/>
                <a:gd name="T44" fmla="*/ 0 w 3147"/>
                <a:gd name="T45" fmla="*/ 1 h 3670"/>
                <a:gd name="T46" fmla="*/ 0 w 3147"/>
                <a:gd name="T47" fmla="*/ 1 h 3670"/>
                <a:gd name="T48" fmla="*/ 0 w 3147"/>
                <a:gd name="T49" fmla="*/ 1 h 3670"/>
                <a:gd name="T50" fmla="*/ 0 w 3147"/>
                <a:gd name="T51" fmla="*/ 2 h 3670"/>
                <a:gd name="T52" fmla="*/ 0 w 3147"/>
                <a:gd name="T53" fmla="*/ 2 h 3670"/>
                <a:gd name="T54" fmla="*/ 0 w 3147"/>
                <a:gd name="T55" fmla="*/ 2 h 3670"/>
                <a:gd name="T56" fmla="*/ 0 w 3147"/>
                <a:gd name="T57" fmla="*/ 3 h 3670"/>
                <a:gd name="T58" fmla="*/ 1 w 3147"/>
                <a:gd name="T59" fmla="*/ 3 h 3670"/>
                <a:gd name="T60" fmla="*/ 1 w 3147"/>
                <a:gd name="T61" fmla="*/ 3 h 3670"/>
                <a:gd name="T62" fmla="*/ 1 w 3147"/>
                <a:gd name="T63" fmla="*/ 3 h 3670"/>
                <a:gd name="T64" fmla="*/ 1 w 3147"/>
                <a:gd name="T65" fmla="*/ 3 h 3670"/>
                <a:gd name="T66" fmla="*/ 1 w 3147"/>
                <a:gd name="T67" fmla="*/ 3 h 3670"/>
                <a:gd name="T68" fmla="*/ 2 w 3147"/>
                <a:gd name="T69" fmla="*/ 4 h 3670"/>
                <a:gd name="T70" fmla="*/ 2 w 3147"/>
                <a:gd name="T71" fmla="*/ 4 h 3670"/>
                <a:gd name="T72" fmla="*/ 2 w 3147"/>
                <a:gd name="T73" fmla="*/ 4 h 3670"/>
                <a:gd name="T74" fmla="*/ 2 w 3147"/>
                <a:gd name="T75" fmla="*/ 4 h 3670"/>
                <a:gd name="T76" fmla="*/ 2 w 3147"/>
                <a:gd name="T77" fmla="*/ 4 h 3670"/>
                <a:gd name="T78" fmla="*/ 3 w 3147"/>
                <a:gd name="T79" fmla="*/ 3 h 3670"/>
                <a:gd name="T80" fmla="*/ 3 w 3147"/>
                <a:gd name="T81" fmla="*/ 3 h 3670"/>
                <a:gd name="T82" fmla="*/ 3 w 3147"/>
                <a:gd name="T83" fmla="*/ 3 h 3670"/>
                <a:gd name="T84" fmla="*/ 3 w 3147"/>
                <a:gd name="T85" fmla="*/ 3 h 3670"/>
                <a:gd name="T86" fmla="*/ 3 w 3147"/>
                <a:gd name="T87" fmla="*/ 3 h 3670"/>
                <a:gd name="T88" fmla="*/ 3 w 3147"/>
                <a:gd name="T89" fmla="*/ 2 h 3670"/>
                <a:gd name="T90" fmla="*/ 3 w 3147"/>
                <a:gd name="T91" fmla="*/ 2 h 3670"/>
                <a:gd name="T92" fmla="*/ 3 w 3147"/>
                <a:gd name="T93" fmla="*/ 2 h 3670"/>
                <a:gd name="T94" fmla="*/ 3 w 3147"/>
                <a:gd name="T95" fmla="*/ 1 h 3670"/>
                <a:gd name="T96" fmla="*/ 3 w 3147"/>
                <a:gd name="T97" fmla="*/ 1 h 3670"/>
                <a:gd name="T98" fmla="*/ 3 w 3147"/>
                <a:gd name="T99" fmla="*/ 1 h 3670"/>
                <a:gd name="T100" fmla="*/ 3 w 3147"/>
                <a:gd name="T101" fmla="*/ 1 h 3670"/>
                <a:gd name="T102" fmla="*/ 3 w 3147"/>
                <a:gd name="T103" fmla="*/ 1 h 3670"/>
                <a:gd name="T104" fmla="*/ 3 w 3147"/>
                <a:gd name="T105" fmla="*/ 1 h 3670"/>
                <a:gd name="T106" fmla="*/ 3 w 3147"/>
                <a:gd name="T107" fmla="*/ 1 h 3670"/>
                <a:gd name="T108" fmla="*/ 3 w 3147"/>
                <a:gd name="T109" fmla="*/ 1 h 3670"/>
                <a:gd name="T110" fmla="*/ 3 w 3147"/>
                <a:gd name="T111" fmla="*/ 1 h 3670"/>
                <a:gd name="T112" fmla="*/ 3 w 3147"/>
                <a:gd name="T113" fmla="*/ 1 h 36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47"/>
                <a:gd name="T172" fmla="*/ 0 h 3670"/>
                <a:gd name="T173" fmla="*/ 3147 w 3147"/>
                <a:gd name="T174" fmla="*/ 3670 h 36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47" h="3670">
                  <a:moveTo>
                    <a:pt x="2811" y="815"/>
                  </a:moveTo>
                  <a:lnTo>
                    <a:pt x="2798" y="819"/>
                  </a:lnTo>
                  <a:lnTo>
                    <a:pt x="2763" y="827"/>
                  </a:lnTo>
                  <a:lnTo>
                    <a:pt x="2707" y="839"/>
                  </a:lnTo>
                  <a:lnTo>
                    <a:pt x="2633" y="854"/>
                  </a:lnTo>
                  <a:lnTo>
                    <a:pt x="2589" y="862"/>
                  </a:lnTo>
                  <a:lnTo>
                    <a:pt x="2542" y="870"/>
                  </a:lnTo>
                  <a:lnTo>
                    <a:pt x="2491" y="880"/>
                  </a:lnTo>
                  <a:lnTo>
                    <a:pt x="2437" y="888"/>
                  </a:lnTo>
                  <a:lnTo>
                    <a:pt x="2379" y="896"/>
                  </a:lnTo>
                  <a:lnTo>
                    <a:pt x="2319" y="903"/>
                  </a:lnTo>
                  <a:lnTo>
                    <a:pt x="2257" y="911"/>
                  </a:lnTo>
                  <a:lnTo>
                    <a:pt x="2192" y="918"/>
                  </a:lnTo>
                  <a:lnTo>
                    <a:pt x="2124" y="924"/>
                  </a:lnTo>
                  <a:lnTo>
                    <a:pt x="2055" y="929"/>
                  </a:lnTo>
                  <a:lnTo>
                    <a:pt x="1985" y="932"/>
                  </a:lnTo>
                  <a:lnTo>
                    <a:pt x="1914" y="935"/>
                  </a:lnTo>
                  <a:lnTo>
                    <a:pt x="1842" y="936"/>
                  </a:lnTo>
                  <a:lnTo>
                    <a:pt x="1768" y="936"/>
                  </a:lnTo>
                  <a:lnTo>
                    <a:pt x="1695" y="934"/>
                  </a:lnTo>
                  <a:lnTo>
                    <a:pt x="1622" y="930"/>
                  </a:lnTo>
                  <a:lnTo>
                    <a:pt x="1547" y="925"/>
                  </a:lnTo>
                  <a:lnTo>
                    <a:pt x="1475" y="917"/>
                  </a:lnTo>
                  <a:lnTo>
                    <a:pt x="1402" y="906"/>
                  </a:lnTo>
                  <a:lnTo>
                    <a:pt x="1331" y="894"/>
                  </a:lnTo>
                  <a:lnTo>
                    <a:pt x="1261" y="878"/>
                  </a:lnTo>
                  <a:lnTo>
                    <a:pt x="1192" y="861"/>
                  </a:lnTo>
                  <a:lnTo>
                    <a:pt x="1125" y="839"/>
                  </a:lnTo>
                  <a:lnTo>
                    <a:pt x="1059" y="815"/>
                  </a:lnTo>
                  <a:lnTo>
                    <a:pt x="997" y="790"/>
                  </a:lnTo>
                  <a:lnTo>
                    <a:pt x="939" y="762"/>
                  </a:lnTo>
                  <a:lnTo>
                    <a:pt x="884" y="733"/>
                  </a:lnTo>
                  <a:lnTo>
                    <a:pt x="833" y="703"/>
                  </a:lnTo>
                  <a:lnTo>
                    <a:pt x="786" y="672"/>
                  </a:lnTo>
                  <a:lnTo>
                    <a:pt x="741" y="640"/>
                  </a:lnTo>
                  <a:lnTo>
                    <a:pt x="700" y="607"/>
                  </a:lnTo>
                  <a:lnTo>
                    <a:pt x="662" y="574"/>
                  </a:lnTo>
                  <a:lnTo>
                    <a:pt x="627" y="540"/>
                  </a:lnTo>
                  <a:lnTo>
                    <a:pt x="595" y="507"/>
                  </a:lnTo>
                  <a:lnTo>
                    <a:pt x="566" y="472"/>
                  </a:lnTo>
                  <a:lnTo>
                    <a:pt x="538" y="438"/>
                  </a:lnTo>
                  <a:lnTo>
                    <a:pt x="514" y="404"/>
                  </a:lnTo>
                  <a:lnTo>
                    <a:pt x="492" y="371"/>
                  </a:lnTo>
                  <a:lnTo>
                    <a:pt x="473" y="338"/>
                  </a:lnTo>
                  <a:lnTo>
                    <a:pt x="455" y="306"/>
                  </a:lnTo>
                  <a:lnTo>
                    <a:pt x="439" y="274"/>
                  </a:lnTo>
                  <a:lnTo>
                    <a:pt x="426" y="244"/>
                  </a:lnTo>
                  <a:lnTo>
                    <a:pt x="413" y="214"/>
                  </a:lnTo>
                  <a:lnTo>
                    <a:pt x="403" y="186"/>
                  </a:lnTo>
                  <a:lnTo>
                    <a:pt x="394" y="159"/>
                  </a:lnTo>
                  <a:lnTo>
                    <a:pt x="387" y="135"/>
                  </a:lnTo>
                  <a:lnTo>
                    <a:pt x="381" y="111"/>
                  </a:lnTo>
                  <a:lnTo>
                    <a:pt x="376" y="89"/>
                  </a:lnTo>
                  <a:lnTo>
                    <a:pt x="369" y="52"/>
                  </a:lnTo>
                  <a:lnTo>
                    <a:pt x="365" y="24"/>
                  </a:lnTo>
                  <a:lnTo>
                    <a:pt x="363" y="7"/>
                  </a:lnTo>
                  <a:lnTo>
                    <a:pt x="363" y="0"/>
                  </a:lnTo>
                  <a:lnTo>
                    <a:pt x="355" y="20"/>
                  </a:lnTo>
                  <a:lnTo>
                    <a:pt x="332" y="76"/>
                  </a:lnTo>
                  <a:lnTo>
                    <a:pt x="317" y="116"/>
                  </a:lnTo>
                  <a:lnTo>
                    <a:pt x="300" y="164"/>
                  </a:lnTo>
                  <a:lnTo>
                    <a:pt x="280" y="218"/>
                  </a:lnTo>
                  <a:lnTo>
                    <a:pt x="258" y="280"/>
                  </a:lnTo>
                  <a:lnTo>
                    <a:pt x="236" y="349"/>
                  </a:lnTo>
                  <a:lnTo>
                    <a:pt x="212" y="423"/>
                  </a:lnTo>
                  <a:lnTo>
                    <a:pt x="188" y="502"/>
                  </a:lnTo>
                  <a:lnTo>
                    <a:pt x="164" y="586"/>
                  </a:lnTo>
                  <a:lnTo>
                    <a:pt x="140" y="675"/>
                  </a:lnTo>
                  <a:lnTo>
                    <a:pt x="117" y="767"/>
                  </a:lnTo>
                  <a:lnTo>
                    <a:pt x="94" y="863"/>
                  </a:lnTo>
                  <a:lnTo>
                    <a:pt x="74" y="961"/>
                  </a:lnTo>
                  <a:lnTo>
                    <a:pt x="55" y="1062"/>
                  </a:lnTo>
                  <a:lnTo>
                    <a:pt x="38" y="1166"/>
                  </a:lnTo>
                  <a:lnTo>
                    <a:pt x="24" y="1271"/>
                  </a:lnTo>
                  <a:lnTo>
                    <a:pt x="12" y="1376"/>
                  </a:lnTo>
                  <a:lnTo>
                    <a:pt x="4" y="1483"/>
                  </a:lnTo>
                  <a:lnTo>
                    <a:pt x="0" y="1590"/>
                  </a:lnTo>
                  <a:lnTo>
                    <a:pt x="0" y="1696"/>
                  </a:lnTo>
                  <a:lnTo>
                    <a:pt x="4" y="1802"/>
                  </a:lnTo>
                  <a:lnTo>
                    <a:pt x="13" y="1905"/>
                  </a:lnTo>
                  <a:lnTo>
                    <a:pt x="27" y="2009"/>
                  </a:lnTo>
                  <a:lnTo>
                    <a:pt x="47" y="2109"/>
                  </a:lnTo>
                  <a:lnTo>
                    <a:pt x="73" y="2206"/>
                  </a:lnTo>
                  <a:lnTo>
                    <a:pt x="105" y="2300"/>
                  </a:lnTo>
                  <a:lnTo>
                    <a:pt x="143" y="2391"/>
                  </a:lnTo>
                  <a:lnTo>
                    <a:pt x="190" y="2478"/>
                  </a:lnTo>
                  <a:lnTo>
                    <a:pt x="243" y="2559"/>
                  </a:lnTo>
                  <a:lnTo>
                    <a:pt x="555" y="3013"/>
                  </a:lnTo>
                  <a:lnTo>
                    <a:pt x="987" y="2809"/>
                  </a:lnTo>
                  <a:lnTo>
                    <a:pt x="627" y="3104"/>
                  </a:lnTo>
                  <a:lnTo>
                    <a:pt x="638" y="3110"/>
                  </a:lnTo>
                  <a:lnTo>
                    <a:pt x="667" y="3128"/>
                  </a:lnTo>
                  <a:lnTo>
                    <a:pt x="714" y="3156"/>
                  </a:lnTo>
                  <a:lnTo>
                    <a:pt x="778" y="3192"/>
                  </a:lnTo>
                  <a:lnTo>
                    <a:pt x="857" y="3235"/>
                  </a:lnTo>
                  <a:lnTo>
                    <a:pt x="950" y="3283"/>
                  </a:lnTo>
                  <a:lnTo>
                    <a:pt x="1001" y="3308"/>
                  </a:lnTo>
                  <a:lnTo>
                    <a:pt x="1055" y="3334"/>
                  </a:lnTo>
                  <a:lnTo>
                    <a:pt x="1111" y="3360"/>
                  </a:lnTo>
                  <a:lnTo>
                    <a:pt x="1170" y="3387"/>
                  </a:lnTo>
                  <a:lnTo>
                    <a:pt x="1231" y="3414"/>
                  </a:lnTo>
                  <a:lnTo>
                    <a:pt x="1295" y="3440"/>
                  </a:lnTo>
                  <a:lnTo>
                    <a:pt x="1360" y="3465"/>
                  </a:lnTo>
                  <a:lnTo>
                    <a:pt x="1427" y="3491"/>
                  </a:lnTo>
                  <a:lnTo>
                    <a:pt x="1496" y="3515"/>
                  </a:lnTo>
                  <a:lnTo>
                    <a:pt x="1566" y="3539"/>
                  </a:lnTo>
                  <a:lnTo>
                    <a:pt x="1638" y="3560"/>
                  </a:lnTo>
                  <a:lnTo>
                    <a:pt x="1710" y="3581"/>
                  </a:lnTo>
                  <a:lnTo>
                    <a:pt x="1784" y="3601"/>
                  </a:lnTo>
                  <a:lnTo>
                    <a:pt x="1858" y="3617"/>
                  </a:lnTo>
                  <a:lnTo>
                    <a:pt x="1933" y="3633"/>
                  </a:lnTo>
                  <a:lnTo>
                    <a:pt x="2007" y="3645"/>
                  </a:lnTo>
                  <a:lnTo>
                    <a:pt x="2083" y="3656"/>
                  </a:lnTo>
                  <a:lnTo>
                    <a:pt x="2158" y="3664"/>
                  </a:lnTo>
                  <a:lnTo>
                    <a:pt x="2232" y="3668"/>
                  </a:lnTo>
                  <a:lnTo>
                    <a:pt x="2307" y="3670"/>
                  </a:lnTo>
                  <a:lnTo>
                    <a:pt x="2317" y="3655"/>
                  </a:lnTo>
                  <a:lnTo>
                    <a:pt x="2344" y="3608"/>
                  </a:lnTo>
                  <a:lnTo>
                    <a:pt x="2388" y="3536"/>
                  </a:lnTo>
                  <a:lnTo>
                    <a:pt x="2444" y="3438"/>
                  </a:lnTo>
                  <a:lnTo>
                    <a:pt x="2475" y="3381"/>
                  </a:lnTo>
                  <a:lnTo>
                    <a:pt x="2509" y="3319"/>
                  </a:lnTo>
                  <a:lnTo>
                    <a:pt x="2544" y="3253"/>
                  </a:lnTo>
                  <a:lnTo>
                    <a:pt x="2583" y="3180"/>
                  </a:lnTo>
                  <a:lnTo>
                    <a:pt x="2621" y="3106"/>
                  </a:lnTo>
                  <a:lnTo>
                    <a:pt x="2660" y="3026"/>
                  </a:lnTo>
                  <a:lnTo>
                    <a:pt x="2700" y="2944"/>
                  </a:lnTo>
                  <a:lnTo>
                    <a:pt x="2740" y="2859"/>
                  </a:lnTo>
                  <a:lnTo>
                    <a:pt x="2781" y="2771"/>
                  </a:lnTo>
                  <a:lnTo>
                    <a:pt x="2820" y="2680"/>
                  </a:lnTo>
                  <a:lnTo>
                    <a:pt x="2860" y="2587"/>
                  </a:lnTo>
                  <a:lnTo>
                    <a:pt x="2897" y="2493"/>
                  </a:lnTo>
                  <a:lnTo>
                    <a:pt x="2933" y="2398"/>
                  </a:lnTo>
                  <a:lnTo>
                    <a:pt x="2968" y="2302"/>
                  </a:lnTo>
                  <a:lnTo>
                    <a:pt x="3001" y="2205"/>
                  </a:lnTo>
                  <a:lnTo>
                    <a:pt x="3030" y="2108"/>
                  </a:lnTo>
                  <a:lnTo>
                    <a:pt x="3059" y="2010"/>
                  </a:lnTo>
                  <a:lnTo>
                    <a:pt x="3083" y="1914"/>
                  </a:lnTo>
                  <a:lnTo>
                    <a:pt x="3104" y="1818"/>
                  </a:lnTo>
                  <a:lnTo>
                    <a:pt x="3121" y="1722"/>
                  </a:lnTo>
                  <a:lnTo>
                    <a:pt x="3134" y="1629"/>
                  </a:lnTo>
                  <a:lnTo>
                    <a:pt x="3143" y="1537"/>
                  </a:lnTo>
                  <a:lnTo>
                    <a:pt x="3147" y="1447"/>
                  </a:lnTo>
                  <a:lnTo>
                    <a:pt x="3147" y="1359"/>
                  </a:lnTo>
                  <a:lnTo>
                    <a:pt x="3143" y="1277"/>
                  </a:lnTo>
                  <a:lnTo>
                    <a:pt x="3138" y="1202"/>
                  </a:lnTo>
                  <a:lnTo>
                    <a:pt x="3130" y="1134"/>
                  </a:lnTo>
                  <a:lnTo>
                    <a:pt x="3122" y="1073"/>
                  </a:lnTo>
                  <a:lnTo>
                    <a:pt x="3112" y="1018"/>
                  </a:lnTo>
                  <a:lnTo>
                    <a:pt x="3103" y="968"/>
                  </a:lnTo>
                  <a:lnTo>
                    <a:pt x="3092" y="925"/>
                  </a:lnTo>
                  <a:lnTo>
                    <a:pt x="3080" y="888"/>
                  </a:lnTo>
                  <a:lnTo>
                    <a:pt x="3066" y="855"/>
                  </a:lnTo>
                  <a:lnTo>
                    <a:pt x="3053" y="827"/>
                  </a:lnTo>
                  <a:lnTo>
                    <a:pt x="3039" y="803"/>
                  </a:lnTo>
                  <a:lnTo>
                    <a:pt x="3025" y="784"/>
                  </a:lnTo>
                  <a:lnTo>
                    <a:pt x="3011" y="769"/>
                  </a:lnTo>
                  <a:lnTo>
                    <a:pt x="2995" y="758"/>
                  </a:lnTo>
                  <a:lnTo>
                    <a:pt x="2980" y="749"/>
                  </a:lnTo>
                  <a:lnTo>
                    <a:pt x="2966" y="743"/>
                  </a:lnTo>
                  <a:lnTo>
                    <a:pt x="2950" y="741"/>
                  </a:lnTo>
                  <a:lnTo>
                    <a:pt x="2936" y="741"/>
                  </a:lnTo>
                  <a:lnTo>
                    <a:pt x="2922" y="742"/>
                  </a:lnTo>
                  <a:lnTo>
                    <a:pt x="2908" y="746"/>
                  </a:lnTo>
                  <a:lnTo>
                    <a:pt x="2895" y="751"/>
                  </a:lnTo>
                  <a:lnTo>
                    <a:pt x="2881" y="757"/>
                  </a:lnTo>
                  <a:lnTo>
                    <a:pt x="2869" y="764"/>
                  </a:lnTo>
                  <a:lnTo>
                    <a:pt x="2858" y="772"/>
                  </a:lnTo>
                  <a:lnTo>
                    <a:pt x="2839" y="788"/>
                  </a:lnTo>
                  <a:lnTo>
                    <a:pt x="2823" y="801"/>
                  </a:lnTo>
                  <a:lnTo>
                    <a:pt x="2815" y="811"/>
                  </a:lnTo>
                  <a:lnTo>
                    <a:pt x="2811" y="81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0" name="Freeform 518"/>
            <p:cNvSpPr>
              <a:spLocks/>
            </p:cNvSpPr>
            <p:nvPr/>
          </p:nvSpPr>
          <p:spPr bwMode="auto">
            <a:xfrm>
              <a:off x="4034" y="1499"/>
              <a:ext cx="278" cy="299"/>
            </a:xfrm>
            <a:custGeom>
              <a:avLst/>
              <a:gdLst>
                <a:gd name="T0" fmla="*/ 3 w 2777"/>
                <a:gd name="T1" fmla="*/ 1 h 2991"/>
                <a:gd name="T2" fmla="*/ 2 w 2777"/>
                <a:gd name="T3" fmla="*/ 1 h 2991"/>
                <a:gd name="T4" fmla="*/ 2 w 2777"/>
                <a:gd name="T5" fmla="*/ 1 h 2991"/>
                <a:gd name="T6" fmla="*/ 2 w 2777"/>
                <a:gd name="T7" fmla="*/ 1 h 2991"/>
                <a:gd name="T8" fmla="*/ 2 w 2777"/>
                <a:gd name="T9" fmla="*/ 1 h 2991"/>
                <a:gd name="T10" fmla="*/ 2 w 2777"/>
                <a:gd name="T11" fmla="*/ 1 h 2991"/>
                <a:gd name="T12" fmla="*/ 1 w 2777"/>
                <a:gd name="T13" fmla="*/ 1 h 2991"/>
                <a:gd name="T14" fmla="*/ 1 w 2777"/>
                <a:gd name="T15" fmla="*/ 1 h 2991"/>
                <a:gd name="T16" fmla="*/ 1 w 2777"/>
                <a:gd name="T17" fmla="*/ 1 h 2991"/>
                <a:gd name="T18" fmla="*/ 1 w 2777"/>
                <a:gd name="T19" fmla="*/ 0 h 2991"/>
                <a:gd name="T20" fmla="*/ 1 w 2777"/>
                <a:gd name="T21" fmla="*/ 0 h 2991"/>
                <a:gd name="T22" fmla="*/ 0 w 2777"/>
                <a:gd name="T23" fmla="*/ 0 h 2991"/>
                <a:gd name="T24" fmla="*/ 0 w 2777"/>
                <a:gd name="T25" fmla="*/ 0 h 2991"/>
                <a:gd name="T26" fmla="*/ 0 w 2777"/>
                <a:gd name="T27" fmla="*/ 0 h 2991"/>
                <a:gd name="T28" fmla="*/ 0 w 2777"/>
                <a:gd name="T29" fmla="*/ 0 h 2991"/>
                <a:gd name="T30" fmla="*/ 0 w 2777"/>
                <a:gd name="T31" fmla="*/ 0 h 2991"/>
                <a:gd name="T32" fmla="*/ 0 w 2777"/>
                <a:gd name="T33" fmla="*/ 0 h 2991"/>
                <a:gd name="T34" fmla="*/ 0 w 2777"/>
                <a:gd name="T35" fmla="*/ 0 h 2991"/>
                <a:gd name="T36" fmla="*/ 0 w 2777"/>
                <a:gd name="T37" fmla="*/ 0 h 2991"/>
                <a:gd name="T38" fmla="*/ 0 w 2777"/>
                <a:gd name="T39" fmla="*/ 0 h 2991"/>
                <a:gd name="T40" fmla="*/ 0 w 2777"/>
                <a:gd name="T41" fmla="*/ 0 h 2991"/>
                <a:gd name="T42" fmla="*/ 0 w 2777"/>
                <a:gd name="T43" fmla="*/ 0 h 2991"/>
                <a:gd name="T44" fmla="*/ 0 w 2777"/>
                <a:gd name="T45" fmla="*/ 1 h 2991"/>
                <a:gd name="T46" fmla="*/ 0 w 2777"/>
                <a:gd name="T47" fmla="*/ 1 h 2991"/>
                <a:gd name="T48" fmla="*/ 0 w 2777"/>
                <a:gd name="T49" fmla="*/ 1 h 2991"/>
                <a:gd name="T50" fmla="*/ 0 w 2777"/>
                <a:gd name="T51" fmla="*/ 1 h 2991"/>
                <a:gd name="T52" fmla="*/ 0 w 2777"/>
                <a:gd name="T53" fmla="*/ 2 h 2991"/>
                <a:gd name="T54" fmla="*/ 0 w 2777"/>
                <a:gd name="T55" fmla="*/ 2 h 2991"/>
                <a:gd name="T56" fmla="*/ 2 w 2777"/>
                <a:gd name="T57" fmla="*/ 2 h 2991"/>
                <a:gd name="T58" fmla="*/ 1 w 2777"/>
                <a:gd name="T59" fmla="*/ 3 h 2991"/>
                <a:gd name="T60" fmla="*/ 1 w 2777"/>
                <a:gd name="T61" fmla="*/ 3 h 2991"/>
                <a:gd name="T62" fmla="*/ 1 w 2777"/>
                <a:gd name="T63" fmla="*/ 3 h 2991"/>
                <a:gd name="T64" fmla="*/ 1 w 2777"/>
                <a:gd name="T65" fmla="*/ 3 h 2991"/>
                <a:gd name="T66" fmla="*/ 1 w 2777"/>
                <a:gd name="T67" fmla="*/ 3 h 2991"/>
                <a:gd name="T68" fmla="*/ 1 w 2777"/>
                <a:gd name="T69" fmla="*/ 3 h 2991"/>
                <a:gd name="T70" fmla="*/ 2 w 2777"/>
                <a:gd name="T71" fmla="*/ 3 h 2991"/>
                <a:gd name="T72" fmla="*/ 2 w 2777"/>
                <a:gd name="T73" fmla="*/ 3 h 2991"/>
                <a:gd name="T74" fmla="*/ 2 w 2777"/>
                <a:gd name="T75" fmla="*/ 3 h 2991"/>
                <a:gd name="T76" fmla="*/ 2 w 2777"/>
                <a:gd name="T77" fmla="*/ 3 h 2991"/>
                <a:gd name="T78" fmla="*/ 2 w 2777"/>
                <a:gd name="T79" fmla="*/ 3 h 2991"/>
                <a:gd name="T80" fmla="*/ 2 w 2777"/>
                <a:gd name="T81" fmla="*/ 3 h 2991"/>
                <a:gd name="T82" fmla="*/ 2 w 2777"/>
                <a:gd name="T83" fmla="*/ 2 h 2991"/>
                <a:gd name="T84" fmla="*/ 2 w 2777"/>
                <a:gd name="T85" fmla="*/ 2 h 2991"/>
                <a:gd name="T86" fmla="*/ 3 w 2777"/>
                <a:gd name="T87" fmla="*/ 2 h 2991"/>
                <a:gd name="T88" fmla="*/ 3 w 2777"/>
                <a:gd name="T89" fmla="*/ 2 h 2991"/>
                <a:gd name="T90" fmla="*/ 3 w 2777"/>
                <a:gd name="T91" fmla="*/ 2 h 2991"/>
                <a:gd name="T92" fmla="*/ 3 w 2777"/>
                <a:gd name="T93" fmla="*/ 1 h 2991"/>
                <a:gd name="T94" fmla="*/ 3 w 2777"/>
                <a:gd name="T95" fmla="*/ 1 h 2991"/>
                <a:gd name="T96" fmla="*/ 3 w 2777"/>
                <a:gd name="T97" fmla="*/ 1 h 2991"/>
                <a:gd name="T98" fmla="*/ 3 w 2777"/>
                <a:gd name="T99" fmla="*/ 1 h 2991"/>
                <a:gd name="T100" fmla="*/ 3 w 2777"/>
                <a:gd name="T101" fmla="*/ 1 h 2991"/>
                <a:gd name="T102" fmla="*/ 3 w 2777"/>
                <a:gd name="T103" fmla="*/ 0 h 2991"/>
                <a:gd name="T104" fmla="*/ 3 w 2777"/>
                <a:gd name="T105" fmla="*/ 0 h 2991"/>
                <a:gd name="T106" fmla="*/ 3 w 2777"/>
                <a:gd name="T107" fmla="*/ 0 h 2991"/>
                <a:gd name="T108" fmla="*/ 3 w 2777"/>
                <a:gd name="T109" fmla="*/ 0 h 2991"/>
                <a:gd name="T110" fmla="*/ 3 w 2777"/>
                <a:gd name="T111" fmla="*/ 0 h 2991"/>
                <a:gd name="T112" fmla="*/ 3 w 2777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77"/>
                <a:gd name="T172" fmla="*/ 0 h 2991"/>
                <a:gd name="T173" fmla="*/ 2777 w 2777"/>
                <a:gd name="T174" fmla="*/ 2991 h 299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77" h="2991">
                  <a:moveTo>
                    <a:pt x="2560" y="544"/>
                  </a:moveTo>
                  <a:lnTo>
                    <a:pt x="2547" y="548"/>
                  </a:lnTo>
                  <a:lnTo>
                    <a:pt x="2512" y="556"/>
                  </a:lnTo>
                  <a:lnTo>
                    <a:pt x="2455" y="567"/>
                  </a:lnTo>
                  <a:lnTo>
                    <a:pt x="2381" y="583"/>
                  </a:lnTo>
                  <a:lnTo>
                    <a:pt x="2336" y="591"/>
                  </a:lnTo>
                  <a:lnTo>
                    <a:pt x="2289" y="599"/>
                  </a:lnTo>
                  <a:lnTo>
                    <a:pt x="2237" y="608"/>
                  </a:lnTo>
                  <a:lnTo>
                    <a:pt x="2182" y="616"/>
                  </a:lnTo>
                  <a:lnTo>
                    <a:pt x="2124" y="624"/>
                  </a:lnTo>
                  <a:lnTo>
                    <a:pt x="2063" y="632"/>
                  </a:lnTo>
                  <a:lnTo>
                    <a:pt x="2000" y="640"/>
                  </a:lnTo>
                  <a:lnTo>
                    <a:pt x="1934" y="646"/>
                  </a:lnTo>
                  <a:lnTo>
                    <a:pt x="1866" y="652"/>
                  </a:lnTo>
                  <a:lnTo>
                    <a:pt x="1797" y="657"/>
                  </a:lnTo>
                  <a:lnTo>
                    <a:pt x="1726" y="661"/>
                  </a:lnTo>
                  <a:lnTo>
                    <a:pt x="1655" y="663"/>
                  </a:lnTo>
                  <a:lnTo>
                    <a:pt x="1582" y="665"/>
                  </a:lnTo>
                  <a:lnTo>
                    <a:pt x="1508" y="664"/>
                  </a:lnTo>
                  <a:lnTo>
                    <a:pt x="1434" y="663"/>
                  </a:lnTo>
                  <a:lnTo>
                    <a:pt x="1361" y="659"/>
                  </a:lnTo>
                  <a:lnTo>
                    <a:pt x="1286" y="653"/>
                  </a:lnTo>
                  <a:lnTo>
                    <a:pt x="1213" y="646"/>
                  </a:lnTo>
                  <a:lnTo>
                    <a:pt x="1140" y="635"/>
                  </a:lnTo>
                  <a:lnTo>
                    <a:pt x="1068" y="622"/>
                  </a:lnTo>
                  <a:lnTo>
                    <a:pt x="997" y="608"/>
                  </a:lnTo>
                  <a:lnTo>
                    <a:pt x="928" y="589"/>
                  </a:lnTo>
                  <a:lnTo>
                    <a:pt x="862" y="568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lnTo>
                    <a:pt x="1624" y="1903"/>
                  </a:lnTo>
                  <a:lnTo>
                    <a:pt x="724" y="2549"/>
                  </a:lnTo>
                  <a:lnTo>
                    <a:pt x="729" y="2554"/>
                  </a:lnTo>
                  <a:lnTo>
                    <a:pt x="746" y="2568"/>
                  </a:lnTo>
                  <a:lnTo>
                    <a:pt x="773" y="2590"/>
                  </a:lnTo>
                  <a:lnTo>
                    <a:pt x="809" y="2618"/>
                  </a:lnTo>
                  <a:lnTo>
                    <a:pt x="832" y="2634"/>
                  </a:lnTo>
                  <a:lnTo>
                    <a:pt x="857" y="2652"/>
                  </a:lnTo>
                  <a:lnTo>
                    <a:pt x="885" y="2670"/>
                  </a:lnTo>
                  <a:lnTo>
                    <a:pt x="914" y="2689"/>
                  </a:lnTo>
                  <a:lnTo>
                    <a:pt x="946" y="2709"/>
                  </a:lnTo>
                  <a:lnTo>
                    <a:pt x="981" y="2729"/>
                  </a:lnTo>
                  <a:lnTo>
                    <a:pt x="1018" y="2749"/>
                  </a:lnTo>
                  <a:lnTo>
                    <a:pt x="1058" y="2770"/>
                  </a:lnTo>
                  <a:lnTo>
                    <a:pt x="1099" y="2790"/>
                  </a:lnTo>
                  <a:lnTo>
                    <a:pt x="1143" y="2811"/>
                  </a:lnTo>
                  <a:lnTo>
                    <a:pt x="1189" y="2832"/>
                  </a:lnTo>
                  <a:lnTo>
                    <a:pt x="1237" y="2851"/>
                  </a:lnTo>
                  <a:lnTo>
                    <a:pt x="1288" y="2870"/>
                  </a:lnTo>
                  <a:lnTo>
                    <a:pt x="1341" y="2889"/>
                  </a:lnTo>
                  <a:lnTo>
                    <a:pt x="1396" y="2906"/>
                  </a:lnTo>
                  <a:lnTo>
                    <a:pt x="1453" y="2922"/>
                  </a:lnTo>
                  <a:lnTo>
                    <a:pt x="1513" y="2937"/>
                  </a:lnTo>
                  <a:lnTo>
                    <a:pt x="1574" y="2950"/>
                  </a:lnTo>
                  <a:lnTo>
                    <a:pt x="1637" y="2962"/>
                  </a:lnTo>
                  <a:lnTo>
                    <a:pt x="1702" y="2972"/>
                  </a:lnTo>
                  <a:lnTo>
                    <a:pt x="1770" y="2980"/>
                  </a:lnTo>
                  <a:lnTo>
                    <a:pt x="1839" y="2986"/>
                  </a:lnTo>
                  <a:lnTo>
                    <a:pt x="1911" y="2990"/>
                  </a:lnTo>
                  <a:lnTo>
                    <a:pt x="1985" y="2991"/>
                  </a:lnTo>
                  <a:lnTo>
                    <a:pt x="1993" y="2980"/>
                  </a:lnTo>
                  <a:lnTo>
                    <a:pt x="2020" y="2949"/>
                  </a:lnTo>
                  <a:lnTo>
                    <a:pt x="2060" y="2897"/>
                  </a:lnTo>
                  <a:lnTo>
                    <a:pt x="2113" y="2828"/>
                  </a:lnTo>
                  <a:lnTo>
                    <a:pt x="2143" y="2787"/>
                  </a:lnTo>
                  <a:lnTo>
                    <a:pt x="2175" y="2742"/>
                  </a:lnTo>
                  <a:lnTo>
                    <a:pt x="2209" y="2693"/>
                  </a:lnTo>
                  <a:lnTo>
                    <a:pt x="2244" y="2642"/>
                  </a:lnTo>
                  <a:lnTo>
                    <a:pt x="2280" y="2586"/>
                  </a:lnTo>
                  <a:lnTo>
                    <a:pt x="2317" y="2527"/>
                  </a:lnTo>
                  <a:lnTo>
                    <a:pt x="2356" y="2465"/>
                  </a:lnTo>
                  <a:lnTo>
                    <a:pt x="2394" y="2400"/>
                  </a:lnTo>
                  <a:lnTo>
                    <a:pt x="2431" y="2333"/>
                  </a:lnTo>
                  <a:lnTo>
                    <a:pt x="2468" y="2264"/>
                  </a:lnTo>
                  <a:lnTo>
                    <a:pt x="2505" y="2191"/>
                  </a:lnTo>
                  <a:lnTo>
                    <a:pt x="2542" y="2117"/>
                  </a:lnTo>
                  <a:lnTo>
                    <a:pt x="2576" y="2040"/>
                  </a:lnTo>
                  <a:lnTo>
                    <a:pt x="2608" y="1962"/>
                  </a:lnTo>
                  <a:lnTo>
                    <a:pt x="2639" y="1882"/>
                  </a:lnTo>
                  <a:lnTo>
                    <a:pt x="2667" y="1801"/>
                  </a:lnTo>
                  <a:lnTo>
                    <a:pt x="2694" y="1719"/>
                  </a:lnTo>
                  <a:lnTo>
                    <a:pt x="2716" y="1635"/>
                  </a:lnTo>
                  <a:lnTo>
                    <a:pt x="2736" y="1551"/>
                  </a:lnTo>
                  <a:lnTo>
                    <a:pt x="2752" y="1466"/>
                  </a:lnTo>
                  <a:lnTo>
                    <a:pt x="2765" y="1380"/>
                  </a:lnTo>
                  <a:lnTo>
                    <a:pt x="2773" y="1295"/>
                  </a:lnTo>
                  <a:lnTo>
                    <a:pt x="2777" y="1208"/>
                  </a:lnTo>
                  <a:lnTo>
                    <a:pt x="2776" y="1122"/>
                  </a:lnTo>
                  <a:lnTo>
                    <a:pt x="2773" y="1039"/>
                  </a:lnTo>
                  <a:lnTo>
                    <a:pt x="2767" y="964"/>
                  </a:lnTo>
                  <a:lnTo>
                    <a:pt x="2763" y="896"/>
                  </a:lnTo>
                  <a:lnTo>
                    <a:pt x="2756" y="834"/>
                  </a:lnTo>
                  <a:lnTo>
                    <a:pt x="2750" y="778"/>
                  </a:lnTo>
                  <a:lnTo>
                    <a:pt x="2743" y="728"/>
                  </a:lnTo>
                  <a:lnTo>
                    <a:pt x="2735" y="684"/>
                  </a:lnTo>
                  <a:lnTo>
                    <a:pt x="2727" y="645"/>
                  </a:lnTo>
                  <a:lnTo>
                    <a:pt x="2719" y="611"/>
                  </a:lnTo>
                  <a:lnTo>
                    <a:pt x="2710" y="582"/>
                  </a:lnTo>
                  <a:lnTo>
                    <a:pt x="2700" y="557"/>
                  </a:lnTo>
                  <a:lnTo>
                    <a:pt x="2692" y="536"/>
                  </a:lnTo>
                  <a:lnTo>
                    <a:pt x="2683" y="520"/>
                  </a:lnTo>
                  <a:lnTo>
                    <a:pt x="2673" y="506"/>
                  </a:lnTo>
                  <a:lnTo>
                    <a:pt x="2663" y="496"/>
                  </a:lnTo>
                  <a:lnTo>
                    <a:pt x="2654" y="489"/>
                  </a:lnTo>
                  <a:lnTo>
                    <a:pt x="2646" y="485"/>
                  </a:lnTo>
                  <a:lnTo>
                    <a:pt x="2636" y="482"/>
                  </a:lnTo>
                  <a:lnTo>
                    <a:pt x="2627" y="484"/>
                  </a:lnTo>
                  <a:lnTo>
                    <a:pt x="2618" y="486"/>
                  </a:lnTo>
                  <a:lnTo>
                    <a:pt x="2611" y="489"/>
                  </a:lnTo>
                  <a:lnTo>
                    <a:pt x="2603" y="494"/>
                  </a:lnTo>
                  <a:lnTo>
                    <a:pt x="2595" y="499"/>
                  </a:lnTo>
                  <a:lnTo>
                    <a:pt x="2589" y="505"/>
                  </a:lnTo>
                  <a:lnTo>
                    <a:pt x="2577" y="519"/>
                  </a:lnTo>
                  <a:lnTo>
                    <a:pt x="2568" y="531"/>
                  </a:lnTo>
                  <a:lnTo>
                    <a:pt x="2562" y="540"/>
                  </a:lnTo>
                  <a:lnTo>
                    <a:pt x="2560" y="544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1" name="Freeform 519"/>
            <p:cNvSpPr>
              <a:spLocks/>
            </p:cNvSpPr>
            <p:nvPr/>
          </p:nvSpPr>
          <p:spPr bwMode="auto">
            <a:xfrm>
              <a:off x="4034" y="1499"/>
              <a:ext cx="223" cy="241"/>
            </a:xfrm>
            <a:custGeom>
              <a:avLst/>
              <a:gdLst>
                <a:gd name="T0" fmla="*/ 1 w 2231"/>
                <a:gd name="T1" fmla="*/ 2 h 2413"/>
                <a:gd name="T2" fmla="*/ 1 w 2231"/>
                <a:gd name="T3" fmla="*/ 2 h 2413"/>
                <a:gd name="T4" fmla="*/ 1 w 2231"/>
                <a:gd name="T5" fmla="*/ 2 h 2413"/>
                <a:gd name="T6" fmla="*/ 1 w 2231"/>
                <a:gd name="T7" fmla="*/ 2 h 2413"/>
                <a:gd name="T8" fmla="*/ 1 w 2231"/>
                <a:gd name="T9" fmla="*/ 2 h 2413"/>
                <a:gd name="T10" fmla="*/ 1 w 2231"/>
                <a:gd name="T11" fmla="*/ 2 h 2413"/>
                <a:gd name="T12" fmla="*/ 1 w 2231"/>
                <a:gd name="T13" fmla="*/ 2 h 2413"/>
                <a:gd name="T14" fmla="*/ 1 w 2231"/>
                <a:gd name="T15" fmla="*/ 2 h 2413"/>
                <a:gd name="T16" fmla="*/ 1 w 2231"/>
                <a:gd name="T17" fmla="*/ 2 h 2413"/>
                <a:gd name="T18" fmla="*/ 1 w 2231"/>
                <a:gd name="T19" fmla="*/ 2 h 2413"/>
                <a:gd name="T20" fmla="*/ 1 w 2231"/>
                <a:gd name="T21" fmla="*/ 2 h 2413"/>
                <a:gd name="T22" fmla="*/ 1 w 2231"/>
                <a:gd name="T23" fmla="*/ 2 h 2413"/>
                <a:gd name="T24" fmla="*/ 1 w 2231"/>
                <a:gd name="T25" fmla="*/ 1 h 2413"/>
                <a:gd name="T26" fmla="*/ 1 w 2231"/>
                <a:gd name="T27" fmla="*/ 1 h 2413"/>
                <a:gd name="T28" fmla="*/ 1 w 2231"/>
                <a:gd name="T29" fmla="*/ 1 h 2413"/>
                <a:gd name="T30" fmla="*/ 1 w 2231"/>
                <a:gd name="T31" fmla="*/ 2 h 2413"/>
                <a:gd name="T32" fmla="*/ 1 w 2231"/>
                <a:gd name="T33" fmla="*/ 2 h 2413"/>
                <a:gd name="T34" fmla="*/ 1 w 2231"/>
                <a:gd name="T35" fmla="*/ 2 h 2413"/>
                <a:gd name="T36" fmla="*/ 0 w 2231"/>
                <a:gd name="T37" fmla="*/ 1 h 2413"/>
                <a:gd name="T38" fmla="*/ 0 w 2231"/>
                <a:gd name="T39" fmla="*/ 1 h 2413"/>
                <a:gd name="T40" fmla="*/ 0 w 2231"/>
                <a:gd name="T41" fmla="*/ 1 h 2413"/>
                <a:gd name="T42" fmla="*/ 0 w 2231"/>
                <a:gd name="T43" fmla="*/ 1 h 2413"/>
                <a:gd name="T44" fmla="*/ 1 w 2231"/>
                <a:gd name="T45" fmla="*/ 1 h 2413"/>
                <a:gd name="T46" fmla="*/ 1 w 2231"/>
                <a:gd name="T47" fmla="*/ 1 h 2413"/>
                <a:gd name="T48" fmla="*/ 1 w 2231"/>
                <a:gd name="T49" fmla="*/ 1 h 2413"/>
                <a:gd name="T50" fmla="*/ 1 w 2231"/>
                <a:gd name="T51" fmla="*/ 1 h 2413"/>
                <a:gd name="T52" fmla="*/ 1 w 2231"/>
                <a:gd name="T53" fmla="*/ 1 h 2413"/>
                <a:gd name="T54" fmla="*/ 1 w 2231"/>
                <a:gd name="T55" fmla="*/ 1 h 2413"/>
                <a:gd name="T56" fmla="*/ 2 w 2231"/>
                <a:gd name="T57" fmla="*/ 1 h 2413"/>
                <a:gd name="T58" fmla="*/ 2 w 2231"/>
                <a:gd name="T59" fmla="*/ 1 h 2413"/>
                <a:gd name="T60" fmla="*/ 2 w 2231"/>
                <a:gd name="T61" fmla="*/ 1 h 2413"/>
                <a:gd name="T62" fmla="*/ 2 w 2231"/>
                <a:gd name="T63" fmla="*/ 1 h 2413"/>
                <a:gd name="T64" fmla="*/ 2 w 2231"/>
                <a:gd name="T65" fmla="*/ 1 h 2413"/>
                <a:gd name="T66" fmla="*/ 2 w 2231"/>
                <a:gd name="T67" fmla="*/ 1 h 2413"/>
                <a:gd name="T68" fmla="*/ 1 w 2231"/>
                <a:gd name="T69" fmla="*/ 1 h 2413"/>
                <a:gd name="T70" fmla="*/ 1 w 2231"/>
                <a:gd name="T71" fmla="*/ 1 h 2413"/>
                <a:gd name="T72" fmla="*/ 1 w 2231"/>
                <a:gd name="T73" fmla="*/ 1 h 2413"/>
                <a:gd name="T74" fmla="*/ 1 w 2231"/>
                <a:gd name="T75" fmla="*/ 1 h 2413"/>
                <a:gd name="T76" fmla="*/ 1 w 2231"/>
                <a:gd name="T77" fmla="*/ 0 h 2413"/>
                <a:gd name="T78" fmla="*/ 0 w 2231"/>
                <a:gd name="T79" fmla="*/ 0 h 2413"/>
                <a:gd name="T80" fmla="*/ 0 w 2231"/>
                <a:gd name="T81" fmla="*/ 0 h 2413"/>
                <a:gd name="T82" fmla="*/ 0 w 2231"/>
                <a:gd name="T83" fmla="*/ 0 h 2413"/>
                <a:gd name="T84" fmla="*/ 0 w 2231"/>
                <a:gd name="T85" fmla="*/ 0 h 2413"/>
                <a:gd name="T86" fmla="*/ 0 w 2231"/>
                <a:gd name="T87" fmla="*/ 0 h 2413"/>
                <a:gd name="T88" fmla="*/ 0 w 2231"/>
                <a:gd name="T89" fmla="*/ 0 h 2413"/>
                <a:gd name="T90" fmla="*/ 0 w 2231"/>
                <a:gd name="T91" fmla="*/ 0 h 2413"/>
                <a:gd name="T92" fmla="*/ 0 w 2231"/>
                <a:gd name="T93" fmla="*/ 0 h 2413"/>
                <a:gd name="T94" fmla="*/ 0 w 2231"/>
                <a:gd name="T95" fmla="*/ 1 h 2413"/>
                <a:gd name="T96" fmla="*/ 0 w 2231"/>
                <a:gd name="T97" fmla="*/ 1 h 2413"/>
                <a:gd name="T98" fmla="*/ 0 w 2231"/>
                <a:gd name="T99" fmla="*/ 1 h 2413"/>
                <a:gd name="T100" fmla="*/ 0 w 2231"/>
                <a:gd name="T101" fmla="*/ 2 h 2413"/>
                <a:gd name="T102" fmla="*/ 0 w 2231"/>
                <a:gd name="T103" fmla="*/ 2 h 24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31"/>
                <a:gd name="T157" fmla="*/ 0 h 2413"/>
                <a:gd name="T158" fmla="*/ 2231 w 2231"/>
                <a:gd name="T159" fmla="*/ 2413 h 24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31" h="2413">
                  <a:moveTo>
                    <a:pt x="616" y="2413"/>
                  </a:moveTo>
                  <a:lnTo>
                    <a:pt x="1456" y="1989"/>
                  </a:lnTo>
                  <a:lnTo>
                    <a:pt x="1462" y="1982"/>
                  </a:lnTo>
                  <a:lnTo>
                    <a:pt x="1469" y="1974"/>
                  </a:lnTo>
                  <a:lnTo>
                    <a:pt x="1433" y="1990"/>
                  </a:lnTo>
                  <a:lnTo>
                    <a:pt x="1391" y="2008"/>
                  </a:lnTo>
                  <a:lnTo>
                    <a:pt x="1345" y="2028"/>
                  </a:lnTo>
                  <a:lnTo>
                    <a:pt x="1296" y="2050"/>
                  </a:lnTo>
                  <a:lnTo>
                    <a:pt x="1245" y="2072"/>
                  </a:lnTo>
                  <a:lnTo>
                    <a:pt x="1191" y="2094"/>
                  </a:lnTo>
                  <a:lnTo>
                    <a:pt x="1136" y="2115"/>
                  </a:lnTo>
                  <a:lnTo>
                    <a:pt x="1082" y="2133"/>
                  </a:lnTo>
                  <a:lnTo>
                    <a:pt x="1053" y="2143"/>
                  </a:lnTo>
                  <a:lnTo>
                    <a:pt x="1026" y="2151"/>
                  </a:lnTo>
                  <a:lnTo>
                    <a:pt x="998" y="2158"/>
                  </a:lnTo>
                  <a:lnTo>
                    <a:pt x="971" y="2164"/>
                  </a:lnTo>
                  <a:lnTo>
                    <a:pt x="944" y="2171"/>
                  </a:lnTo>
                  <a:lnTo>
                    <a:pt x="917" y="2175"/>
                  </a:lnTo>
                  <a:lnTo>
                    <a:pt x="891" y="2178"/>
                  </a:lnTo>
                  <a:lnTo>
                    <a:pt x="866" y="2180"/>
                  </a:lnTo>
                  <a:lnTo>
                    <a:pt x="842" y="2181"/>
                  </a:lnTo>
                  <a:lnTo>
                    <a:pt x="818" y="2180"/>
                  </a:lnTo>
                  <a:lnTo>
                    <a:pt x="795" y="2178"/>
                  </a:lnTo>
                  <a:lnTo>
                    <a:pt x="773" y="2175"/>
                  </a:lnTo>
                  <a:lnTo>
                    <a:pt x="751" y="2170"/>
                  </a:lnTo>
                  <a:lnTo>
                    <a:pt x="731" y="2162"/>
                  </a:lnTo>
                  <a:lnTo>
                    <a:pt x="713" y="2153"/>
                  </a:lnTo>
                  <a:lnTo>
                    <a:pt x="695" y="2142"/>
                  </a:lnTo>
                  <a:lnTo>
                    <a:pt x="660" y="2115"/>
                  </a:lnTo>
                  <a:lnTo>
                    <a:pt x="633" y="2088"/>
                  </a:lnTo>
                  <a:lnTo>
                    <a:pt x="613" y="2062"/>
                  </a:lnTo>
                  <a:lnTo>
                    <a:pt x="599" y="2035"/>
                  </a:lnTo>
                  <a:lnTo>
                    <a:pt x="591" y="2009"/>
                  </a:lnTo>
                  <a:lnTo>
                    <a:pt x="589" y="1984"/>
                  </a:lnTo>
                  <a:lnTo>
                    <a:pt x="592" y="1959"/>
                  </a:lnTo>
                  <a:lnTo>
                    <a:pt x="601" y="1934"/>
                  </a:lnTo>
                  <a:lnTo>
                    <a:pt x="614" y="1909"/>
                  </a:lnTo>
                  <a:lnTo>
                    <a:pt x="632" y="1885"/>
                  </a:lnTo>
                  <a:lnTo>
                    <a:pt x="653" y="1862"/>
                  </a:lnTo>
                  <a:lnTo>
                    <a:pt x="678" y="1839"/>
                  </a:lnTo>
                  <a:lnTo>
                    <a:pt x="706" y="1816"/>
                  </a:lnTo>
                  <a:lnTo>
                    <a:pt x="737" y="1794"/>
                  </a:lnTo>
                  <a:lnTo>
                    <a:pt x="770" y="1772"/>
                  </a:lnTo>
                  <a:lnTo>
                    <a:pt x="805" y="1750"/>
                  </a:lnTo>
                  <a:lnTo>
                    <a:pt x="841" y="1729"/>
                  </a:lnTo>
                  <a:lnTo>
                    <a:pt x="879" y="1710"/>
                  </a:lnTo>
                  <a:lnTo>
                    <a:pt x="917" y="1689"/>
                  </a:lnTo>
                  <a:lnTo>
                    <a:pt x="957" y="1671"/>
                  </a:lnTo>
                  <a:lnTo>
                    <a:pt x="1035" y="1633"/>
                  </a:lnTo>
                  <a:lnTo>
                    <a:pt x="1110" y="1599"/>
                  </a:lnTo>
                  <a:lnTo>
                    <a:pt x="1180" y="1568"/>
                  </a:lnTo>
                  <a:lnTo>
                    <a:pt x="1241" y="1539"/>
                  </a:lnTo>
                  <a:lnTo>
                    <a:pt x="1268" y="1526"/>
                  </a:lnTo>
                  <a:lnTo>
                    <a:pt x="1292" y="1514"/>
                  </a:lnTo>
                  <a:lnTo>
                    <a:pt x="1310" y="1501"/>
                  </a:lnTo>
                  <a:lnTo>
                    <a:pt x="1327" y="1490"/>
                  </a:lnTo>
                  <a:lnTo>
                    <a:pt x="1294" y="1501"/>
                  </a:lnTo>
                  <a:lnTo>
                    <a:pt x="1258" y="1511"/>
                  </a:lnTo>
                  <a:lnTo>
                    <a:pt x="1218" y="1522"/>
                  </a:lnTo>
                  <a:lnTo>
                    <a:pt x="1177" y="1531"/>
                  </a:lnTo>
                  <a:lnTo>
                    <a:pt x="1133" y="1539"/>
                  </a:lnTo>
                  <a:lnTo>
                    <a:pt x="1087" y="1548"/>
                  </a:lnTo>
                  <a:lnTo>
                    <a:pt x="1039" y="1555"/>
                  </a:lnTo>
                  <a:lnTo>
                    <a:pt x="991" y="1561"/>
                  </a:lnTo>
                  <a:lnTo>
                    <a:pt x="942" y="1566"/>
                  </a:lnTo>
                  <a:lnTo>
                    <a:pt x="892" y="1569"/>
                  </a:lnTo>
                  <a:lnTo>
                    <a:pt x="843" y="1572"/>
                  </a:lnTo>
                  <a:lnTo>
                    <a:pt x="794" y="1572"/>
                  </a:lnTo>
                  <a:lnTo>
                    <a:pt x="746" y="1572"/>
                  </a:lnTo>
                  <a:lnTo>
                    <a:pt x="700" y="1569"/>
                  </a:lnTo>
                  <a:lnTo>
                    <a:pt x="655" y="1565"/>
                  </a:lnTo>
                  <a:lnTo>
                    <a:pt x="612" y="1560"/>
                  </a:lnTo>
                  <a:lnTo>
                    <a:pt x="572" y="1552"/>
                  </a:lnTo>
                  <a:lnTo>
                    <a:pt x="533" y="1541"/>
                  </a:lnTo>
                  <a:lnTo>
                    <a:pt x="499" y="1529"/>
                  </a:lnTo>
                  <a:lnTo>
                    <a:pt x="469" y="1515"/>
                  </a:lnTo>
                  <a:lnTo>
                    <a:pt x="442" y="1497"/>
                  </a:lnTo>
                  <a:lnTo>
                    <a:pt x="421" y="1477"/>
                  </a:lnTo>
                  <a:lnTo>
                    <a:pt x="404" y="1455"/>
                  </a:lnTo>
                  <a:lnTo>
                    <a:pt x="392" y="1430"/>
                  </a:lnTo>
                  <a:lnTo>
                    <a:pt x="386" y="1401"/>
                  </a:lnTo>
                  <a:lnTo>
                    <a:pt x="386" y="1370"/>
                  </a:lnTo>
                  <a:lnTo>
                    <a:pt x="392" y="1336"/>
                  </a:lnTo>
                  <a:lnTo>
                    <a:pt x="405" y="1299"/>
                  </a:lnTo>
                  <a:lnTo>
                    <a:pt x="426" y="1257"/>
                  </a:lnTo>
                  <a:lnTo>
                    <a:pt x="455" y="1213"/>
                  </a:lnTo>
                  <a:lnTo>
                    <a:pt x="491" y="1165"/>
                  </a:lnTo>
                  <a:lnTo>
                    <a:pt x="535" y="1114"/>
                  </a:lnTo>
                  <a:lnTo>
                    <a:pt x="553" y="1096"/>
                  </a:lnTo>
                  <a:lnTo>
                    <a:pt x="572" y="1080"/>
                  </a:lnTo>
                  <a:lnTo>
                    <a:pt x="591" y="1065"/>
                  </a:lnTo>
                  <a:lnTo>
                    <a:pt x="612" y="1051"/>
                  </a:lnTo>
                  <a:lnTo>
                    <a:pt x="634" y="1038"/>
                  </a:lnTo>
                  <a:lnTo>
                    <a:pt x="657" y="1026"/>
                  </a:lnTo>
                  <a:lnTo>
                    <a:pt x="681" y="1016"/>
                  </a:lnTo>
                  <a:lnTo>
                    <a:pt x="706" y="1005"/>
                  </a:lnTo>
                  <a:lnTo>
                    <a:pt x="731" y="996"/>
                  </a:lnTo>
                  <a:lnTo>
                    <a:pt x="758" y="988"/>
                  </a:lnTo>
                  <a:lnTo>
                    <a:pt x="785" y="980"/>
                  </a:lnTo>
                  <a:lnTo>
                    <a:pt x="812" y="973"/>
                  </a:lnTo>
                  <a:lnTo>
                    <a:pt x="841" y="967"/>
                  </a:lnTo>
                  <a:lnTo>
                    <a:pt x="869" y="961"/>
                  </a:lnTo>
                  <a:lnTo>
                    <a:pt x="899" y="956"/>
                  </a:lnTo>
                  <a:lnTo>
                    <a:pt x="928" y="952"/>
                  </a:lnTo>
                  <a:lnTo>
                    <a:pt x="988" y="942"/>
                  </a:lnTo>
                  <a:lnTo>
                    <a:pt x="1047" y="935"/>
                  </a:lnTo>
                  <a:lnTo>
                    <a:pt x="1106" y="929"/>
                  </a:lnTo>
                  <a:lnTo>
                    <a:pt x="1165" y="923"/>
                  </a:lnTo>
                  <a:lnTo>
                    <a:pt x="1222" y="916"/>
                  </a:lnTo>
                  <a:lnTo>
                    <a:pt x="1278" y="909"/>
                  </a:lnTo>
                  <a:lnTo>
                    <a:pt x="1330" y="902"/>
                  </a:lnTo>
                  <a:lnTo>
                    <a:pt x="1380" y="893"/>
                  </a:lnTo>
                  <a:lnTo>
                    <a:pt x="1436" y="880"/>
                  </a:lnTo>
                  <a:lnTo>
                    <a:pt x="1492" y="868"/>
                  </a:lnTo>
                  <a:lnTo>
                    <a:pt x="1548" y="855"/>
                  </a:lnTo>
                  <a:lnTo>
                    <a:pt x="1604" y="842"/>
                  </a:lnTo>
                  <a:lnTo>
                    <a:pt x="1659" y="829"/>
                  </a:lnTo>
                  <a:lnTo>
                    <a:pt x="1714" y="814"/>
                  </a:lnTo>
                  <a:lnTo>
                    <a:pt x="1768" y="799"/>
                  </a:lnTo>
                  <a:lnTo>
                    <a:pt x="1823" y="782"/>
                  </a:lnTo>
                  <a:lnTo>
                    <a:pt x="1876" y="766"/>
                  </a:lnTo>
                  <a:lnTo>
                    <a:pt x="1929" y="747"/>
                  </a:lnTo>
                  <a:lnTo>
                    <a:pt x="1981" y="727"/>
                  </a:lnTo>
                  <a:lnTo>
                    <a:pt x="2033" y="707"/>
                  </a:lnTo>
                  <a:lnTo>
                    <a:pt x="2083" y="684"/>
                  </a:lnTo>
                  <a:lnTo>
                    <a:pt x="2133" y="661"/>
                  </a:lnTo>
                  <a:lnTo>
                    <a:pt x="2183" y="635"/>
                  </a:lnTo>
                  <a:lnTo>
                    <a:pt x="2231" y="609"/>
                  </a:lnTo>
                  <a:lnTo>
                    <a:pt x="2159" y="619"/>
                  </a:lnTo>
                  <a:lnTo>
                    <a:pt x="2080" y="630"/>
                  </a:lnTo>
                  <a:lnTo>
                    <a:pt x="1998" y="640"/>
                  </a:lnTo>
                  <a:lnTo>
                    <a:pt x="1912" y="648"/>
                  </a:lnTo>
                  <a:lnTo>
                    <a:pt x="1823" y="655"/>
                  </a:lnTo>
                  <a:lnTo>
                    <a:pt x="1731" y="661"/>
                  </a:lnTo>
                  <a:lnTo>
                    <a:pt x="1684" y="663"/>
                  </a:lnTo>
                  <a:lnTo>
                    <a:pt x="1637" y="664"/>
                  </a:lnTo>
                  <a:lnTo>
                    <a:pt x="1588" y="665"/>
                  </a:lnTo>
                  <a:lnTo>
                    <a:pt x="1541" y="665"/>
                  </a:lnTo>
                  <a:lnTo>
                    <a:pt x="1493" y="664"/>
                  </a:lnTo>
                  <a:lnTo>
                    <a:pt x="1445" y="663"/>
                  </a:lnTo>
                  <a:lnTo>
                    <a:pt x="1396" y="661"/>
                  </a:lnTo>
                  <a:lnTo>
                    <a:pt x="1348" y="658"/>
                  </a:lnTo>
                  <a:lnTo>
                    <a:pt x="1299" y="654"/>
                  </a:lnTo>
                  <a:lnTo>
                    <a:pt x="1251" y="650"/>
                  </a:lnTo>
                  <a:lnTo>
                    <a:pt x="1203" y="644"/>
                  </a:lnTo>
                  <a:lnTo>
                    <a:pt x="1156" y="637"/>
                  </a:lnTo>
                  <a:lnTo>
                    <a:pt x="1109" y="630"/>
                  </a:lnTo>
                  <a:lnTo>
                    <a:pt x="1062" y="621"/>
                  </a:lnTo>
                  <a:lnTo>
                    <a:pt x="1016" y="612"/>
                  </a:lnTo>
                  <a:lnTo>
                    <a:pt x="971" y="600"/>
                  </a:lnTo>
                  <a:lnTo>
                    <a:pt x="926" y="588"/>
                  </a:lnTo>
                  <a:lnTo>
                    <a:pt x="881" y="574"/>
                  </a:lnTo>
                  <a:lnTo>
                    <a:pt x="839" y="560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2" name="Freeform 520"/>
            <p:cNvSpPr>
              <a:spLocks/>
            </p:cNvSpPr>
            <p:nvPr/>
          </p:nvSpPr>
          <p:spPr bwMode="auto">
            <a:xfrm>
              <a:off x="4107" y="1708"/>
              <a:ext cx="123" cy="90"/>
            </a:xfrm>
            <a:custGeom>
              <a:avLst/>
              <a:gdLst>
                <a:gd name="T0" fmla="*/ 1 w 1235"/>
                <a:gd name="T1" fmla="*/ 1 h 895"/>
                <a:gd name="T2" fmla="*/ 1 w 1235"/>
                <a:gd name="T3" fmla="*/ 1 h 895"/>
                <a:gd name="T4" fmla="*/ 0 w 1235"/>
                <a:gd name="T5" fmla="*/ 1 h 895"/>
                <a:gd name="T6" fmla="*/ 0 w 1235"/>
                <a:gd name="T7" fmla="*/ 1 h 895"/>
                <a:gd name="T8" fmla="*/ 0 w 1235"/>
                <a:gd name="T9" fmla="*/ 1 h 895"/>
                <a:gd name="T10" fmla="*/ 0 w 1235"/>
                <a:gd name="T11" fmla="*/ 0 h 895"/>
                <a:gd name="T12" fmla="*/ 0 w 1235"/>
                <a:gd name="T13" fmla="*/ 0 h 895"/>
                <a:gd name="T14" fmla="*/ 0 w 1235"/>
                <a:gd name="T15" fmla="*/ 0 h 895"/>
                <a:gd name="T16" fmla="*/ 0 w 1235"/>
                <a:gd name="T17" fmla="*/ 0 h 895"/>
                <a:gd name="T18" fmla="*/ 0 w 1235"/>
                <a:gd name="T19" fmla="*/ 0 h 895"/>
                <a:gd name="T20" fmla="*/ 0 w 1235"/>
                <a:gd name="T21" fmla="*/ 0 h 895"/>
                <a:gd name="T22" fmla="*/ 0 w 1235"/>
                <a:gd name="T23" fmla="*/ 0 h 895"/>
                <a:gd name="T24" fmla="*/ 0 w 1235"/>
                <a:gd name="T25" fmla="*/ 0 h 895"/>
                <a:gd name="T26" fmla="*/ 0 w 1235"/>
                <a:gd name="T27" fmla="*/ 0 h 895"/>
                <a:gd name="T28" fmla="*/ 1 w 1235"/>
                <a:gd name="T29" fmla="*/ 0 h 895"/>
                <a:gd name="T30" fmla="*/ 0 w 1235"/>
                <a:gd name="T31" fmla="*/ 1 h 895"/>
                <a:gd name="T32" fmla="*/ 0 w 1235"/>
                <a:gd name="T33" fmla="*/ 1 h 895"/>
                <a:gd name="T34" fmla="*/ 0 w 1235"/>
                <a:gd name="T35" fmla="*/ 1 h 895"/>
                <a:gd name="T36" fmla="*/ 0 w 1235"/>
                <a:gd name="T37" fmla="*/ 1 h 895"/>
                <a:gd name="T38" fmla="*/ 0 w 1235"/>
                <a:gd name="T39" fmla="*/ 1 h 895"/>
                <a:gd name="T40" fmla="*/ 0 w 1235"/>
                <a:gd name="T41" fmla="*/ 1 h 895"/>
                <a:gd name="T42" fmla="*/ 0 w 1235"/>
                <a:gd name="T43" fmla="*/ 1 h 895"/>
                <a:gd name="T44" fmla="*/ 0 w 1235"/>
                <a:gd name="T45" fmla="*/ 1 h 895"/>
                <a:gd name="T46" fmla="*/ 0 w 1235"/>
                <a:gd name="T47" fmla="*/ 1 h 895"/>
                <a:gd name="T48" fmla="*/ 1 w 1235"/>
                <a:gd name="T49" fmla="*/ 1 h 895"/>
                <a:gd name="T50" fmla="*/ 1 w 1235"/>
                <a:gd name="T51" fmla="*/ 1 h 895"/>
                <a:gd name="T52" fmla="*/ 1 w 1235"/>
                <a:gd name="T53" fmla="*/ 1 h 895"/>
                <a:gd name="T54" fmla="*/ 1 w 1235"/>
                <a:gd name="T55" fmla="*/ 1 h 895"/>
                <a:gd name="T56" fmla="*/ 1 w 1235"/>
                <a:gd name="T57" fmla="*/ 1 h 895"/>
                <a:gd name="T58" fmla="*/ 1 w 1235"/>
                <a:gd name="T59" fmla="*/ 1 h 895"/>
                <a:gd name="T60" fmla="*/ 1 w 1235"/>
                <a:gd name="T61" fmla="*/ 1 h 895"/>
                <a:gd name="T62" fmla="*/ 1 w 1235"/>
                <a:gd name="T63" fmla="*/ 1 h 895"/>
                <a:gd name="T64" fmla="*/ 1 w 1235"/>
                <a:gd name="T65" fmla="*/ 1 h 895"/>
                <a:gd name="T66" fmla="*/ 1 w 1235"/>
                <a:gd name="T67" fmla="*/ 1 h 895"/>
                <a:gd name="T68" fmla="*/ 1 w 1235"/>
                <a:gd name="T69" fmla="*/ 1 h 895"/>
                <a:gd name="T70" fmla="*/ 1 w 1235"/>
                <a:gd name="T71" fmla="*/ 1 h 895"/>
                <a:gd name="T72" fmla="*/ 1 w 1235"/>
                <a:gd name="T73" fmla="*/ 1 h 895"/>
                <a:gd name="T74" fmla="*/ 1 w 1235"/>
                <a:gd name="T75" fmla="*/ 1 h 8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35"/>
                <a:gd name="T115" fmla="*/ 0 h 895"/>
                <a:gd name="T116" fmla="*/ 1235 w 1235"/>
                <a:gd name="T117" fmla="*/ 895 h 89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35" h="895">
                  <a:moveTo>
                    <a:pt x="650" y="624"/>
                  </a:moveTo>
                  <a:lnTo>
                    <a:pt x="618" y="603"/>
                  </a:lnTo>
                  <a:lnTo>
                    <a:pt x="590" y="582"/>
                  </a:lnTo>
                  <a:lnTo>
                    <a:pt x="562" y="561"/>
                  </a:lnTo>
                  <a:lnTo>
                    <a:pt x="538" y="542"/>
                  </a:lnTo>
                  <a:lnTo>
                    <a:pt x="516" y="522"/>
                  </a:lnTo>
                  <a:lnTo>
                    <a:pt x="498" y="503"/>
                  </a:lnTo>
                  <a:lnTo>
                    <a:pt x="480" y="485"/>
                  </a:lnTo>
                  <a:lnTo>
                    <a:pt x="465" y="466"/>
                  </a:lnTo>
                  <a:lnTo>
                    <a:pt x="453" y="448"/>
                  </a:lnTo>
                  <a:lnTo>
                    <a:pt x="442" y="430"/>
                  </a:lnTo>
                  <a:lnTo>
                    <a:pt x="433" y="411"/>
                  </a:lnTo>
                  <a:lnTo>
                    <a:pt x="427" y="394"/>
                  </a:lnTo>
                  <a:lnTo>
                    <a:pt x="422" y="376"/>
                  </a:lnTo>
                  <a:lnTo>
                    <a:pt x="419" y="359"/>
                  </a:lnTo>
                  <a:lnTo>
                    <a:pt x="419" y="341"/>
                  </a:lnTo>
                  <a:lnTo>
                    <a:pt x="419" y="323"/>
                  </a:lnTo>
                  <a:lnTo>
                    <a:pt x="422" y="305"/>
                  </a:lnTo>
                  <a:lnTo>
                    <a:pt x="427" y="287"/>
                  </a:lnTo>
                  <a:lnTo>
                    <a:pt x="432" y="269"/>
                  </a:lnTo>
                  <a:lnTo>
                    <a:pt x="440" y="251"/>
                  </a:lnTo>
                  <a:lnTo>
                    <a:pt x="448" y="233"/>
                  </a:lnTo>
                  <a:lnTo>
                    <a:pt x="459" y="214"/>
                  </a:lnTo>
                  <a:lnTo>
                    <a:pt x="471" y="194"/>
                  </a:lnTo>
                  <a:lnTo>
                    <a:pt x="485" y="175"/>
                  </a:lnTo>
                  <a:lnTo>
                    <a:pt x="499" y="155"/>
                  </a:lnTo>
                  <a:lnTo>
                    <a:pt x="515" y="135"/>
                  </a:lnTo>
                  <a:lnTo>
                    <a:pt x="532" y="114"/>
                  </a:lnTo>
                  <a:lnTo>
                    <a:pt x="550" y="92"/>
                  </a:lnTo>
                  <a:lnTo>
                    <a:pt x="590" y="48"/>
                  </a:lnTo>
                  <a:lnTo>
                    <a:pt x="632" y="0"/>
                  </a:lnTo>
                  <a:lnTo>
                    <a:pt x="0" y="454"/>
                  </a:lnTo>
                  <a:lnTo>
                    <a:pt x="5" y="459"/>
                  </a:lnTo>
                  <a:lnTo>
                    <a:pt x="22" y="472"/>
                  </a:lnTo>
                  <a:lnTo>
                    <a:pt x="48" y="494"/>
                  </a:lnTo>
                  <a:lnTo>
                    <a:pt x="84" y="522"/>
                  </a:lnTo>
                  <a:lnTo>
                    <a:pt x="106" y="537"/>
                  </a:lnTo>
                  <a:lnTo>
                    <a:pt x="130" y="555"/>
                  </a:lnTo>
                  <a:lnTo>
                    <a:pt x="157" y="573"/>
                  </a:lnTo>
                  <a:lnTo>
                    <a:pt x="186" y="591"/>
                  </a:lnTo>
                  <a:lnTo>
                    <a:pt x="218" y="611"/>
                  </a:lnTo>
                  <a:lnTo>
                    <a:pt x="251" y="630"/>
                  </a:lnTo>
                  <a:lnTo>
                    <a:pt x="288" y="651"/>
                  </a:lnTo>
                  <a:lnTo>
                    <a:pt x="327" y="671"/>
                  </a:lnTo>
                  <a:lnTo>
                    <a:pt x="367" y="691"/>
                  </a:lnTo>
                  <a:lnTo>
                    <a:pt x="410" y="712"/>
                  </a:lnTo>
                  <a:lnTo>
                    <a:pt x="456" y="732"/>
                  </a:lnTo>
                  <a:lnTo>
                    <a:pt x="503" y="751"/>
                  </a:lnTo>
                  <a:lnTo>
                    <a:pt x="554" y="771"/>
                  </a:lnTo>
                  <a:lnTo>
                    <a:pt x="605" y="788"/>
                  </a:lnTo>
                  <a:lnTo>
                    <a:pt x="659" y="806"/>
                  </a:lnTo>
                  <a:lnTo>
                    <a:pt x="714" y="823"/>
                  </a:lnTo>
                  <a:lnTo>
                    <a:pt x="774" y="837"/>
                  </a:lnTo>
                  <a:lnTo>
                    <a:pt x="833" y="850"/>
                  </a:lnTo>
                  <a:lnTo>
                    <a:pt x="895" y="863"/>
                  </a:lnTo>
                  <a:lnTo>
                    <a:pt x="960" y="873"/>
                  </a:lnTo>
                  <a:lnTo>
                    <a:pt x="1025" y="882"/>
                  </a:lnTo>
                  <a:lnTo>
                    <a:pt x="1094" y="889"/>
                  </a:lnTo>
                  <a:lnTo>
                    <a:pt x="1164" y="893"/>
                  </a:lnTo>
                  <a:lnTo>
                    <a:pt x="1235" y="895"/>
                  </a:lnTo>
                  <a:lnTo>
                    <a:pt x="1199" y="885"/>
                  </a:lnTo>
                  <a:lnTo>
                    <a:pt x="1163" y="872"/>
                  </a:lnTo>
                  <a:lnTo>
                    <a:pt x="1127" y="861"/>
                  </a:lnTo>
                  <a:lnTo>
                    <a:pt x="1091" y="847"/>
                  </a:lnTo>
                  <a:lnTo>
                    <a:pt x="1055" y="834"/>
                  </a:lnTo>
                  <a:lnTo>
                    <a:pt x="1019" y="819"/>
                  </a:lnTo>
                  <a:lnTo>
                    <a:pt x="983" y="804"/>
                  </a:lnTo>
                  <a:lnTo>
                    <a:pt x="945" y="788"/>
                  </a:lnTo>
                  <a:lnTo>
                    <a:pt x="909" y="771"/>
                  </a:lnTo>
                  <a:lnTo>
                    <a:pt x="873" y="753"/>
                  </a:lnTo>
                  <a:lnTo>
                    <a:pt x="836" y="735"/>
                  </a:lnTo>
                  <a:lnTo>
                    <a:pt x="800" y="714"/>
                  </a:lnTo>
                  <a:lnTo>
                    <a:pt x="763" y="693"/>
                  </a:lnTo>
                  <a:lnTo>
                    <a:pt x="725" y="672"/>
                  </a:lnTo>
                  <a:lnTo>
                    <a:pt x="688" y="648"/>
                  </a:lnTo>
                  <a:lnTo>
                    <a:pt x="650" y="624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3" name="Freeform 521"/>
            <p:cNvSpPr>
              <a:spLocks/>
            </p:cNvSpPr>
            <p:nvPr/>
          </p:nvSpPr>
          <p:spPr bwMode="auto">
            <a:xfrm>
              <a:off x="4025" y="562"/>
              <a:ext cx="687" cy="1056"/>
            </a:xfrm>
            <a:custGeom>
              <a:avLst/>
              <a:gdLst>
                <a:gd name="T0" fmla="*/ 2 w 6868"/>
                <a:gd name="T1" fmla="*/ 0 h 10564"/>
                <a:gd name="T2" fmla="*/ 2 w 6868"/>
                <a:gd name="T3" fmla="*/ 0 h 10564"/>
                <a:gd name="T4" fmla="*/ 2 w 6868"/>
                <a:gd name="T5" fmla="*/ 0 h 10564"/>
                <a:gd name="T6" fmla="*/ 2 w 6868"/>
                <a:gd name="T7" fmla="*/ 0 h 10564"/>
                <a:gd name="T8" fmla="*/ 1 w 6868"/>
                <a:gd name="T9" fmla="*/ 0 h 10564"/>
                <a:gd name="T10" fmla="*/ 1 w 6868"/>
                <a:gd name="T11" fmla="*/ 0 h 10564"/>
                <a:gd name="T12" fmla="*/ 1 w 6868"/>
                <a:gd name="T13" fmla="*/ 0 h 10564"/>
                <a:gd name="T14" fmla="*/ 2 w 6868"/>
                <a:gd name="T15" fmla="*/ 1 h 10564"/>
                <a:gd name="T16" fmla="*/ 2 w 6868"/>
                <a:gd name="T17" fmla="*/ 2 h 10564"/>
                <a:gd name="T18" fmla="*/ 2 w 6868"/>
                <a:gd name="T19" fmla="*/ 2 h 10564"/>
                <a:gd name="T20" fmla="*/ 2 w 6868"/>
                <a:gd name="T21" fmla="*/ 2 h 10564"/>
                <a:gd name="T22" fmla="*/ 2 w 6868"/>
                <a:gd name="T23" fmla="*/ 2 h 10564"/>
                <a:gd name="T24" fmla="*/ 1 w 6868"/>
                <a:gd name="T25" fmla="*/ 2 h 10564"/>
                <a:gd name="T26" fmla="*/ 1 w 6868"/>
                <a:gd name="T27" fmla="*/ 2 h 10564"/>
                <a:gd name="T28" fmla="*/ 1 w 6868"/>
                <a:gd name="T29" fmla="*/ 2 h 10564"/>
                <a:gd name="T30" fmla="*/ 0 w 6868"/>
                <a:gd name="T31" fmla="*/ 2 h 10564"/>
                <a:gd name="T32" fmla="*/ 0 w 6868"/>
                <a:gd name="T33" fmla="*/ 3 h 10564"/>
                <a:gd name="T34" fmla="*/ 0 w 6868"/>
                <a:gd name="T35" fmla="*/ 3 h 10564"/>
                <a:gd name="T36" fmla="*/ 0 w 6868"/>
                <a:gd name="T37" fmla="*/ 4 h 10564"/>
                <a:gd name="T38" fmla="*/ 1 w 6868"/>
                <a:gd name="T39" fmla="*/ 4 h 10564"/>
                <a:gd name="T40" fmla="*/ 1 w 6868"/>
                <a:gd name="T41" fmla="*/ 5 h 10564"/>
                <a:gd name="T42" fmla="*/ 1 w 6868"/>
                <a:gd name="T43" fmla="*/ 5 h 10564"/>
                <a:gd name="T44" fmla="*/ 2 w 6868"/>
                <a:gd name="T45" fmla="*/ 5 h 10564"/>
                <a:gd name="T46" fmla="*/ 2 w 6868"/>
                <a:gd name="T47" fmla="*/ 6 h 10564"/>
                <a:gd name="T48" fmla="*/ 3 w 6868"/>
                <a:gd name="T49" fmla="*/ 6 h 10564"/>
                <a:gd name="T50" fmla="*/ 4 w 6868"/>
                <a:gd name="T51" fmla="*/ 6 h 10564"/>
                <a:gd name="T52" fmla="*/ 4 w 6868"/>
                <a:gd name="T53" fmla="*/ 7 h 10564"/>
                <a:gd name="T54" fmla="*/ 4 w 6868"/>
                <a:gd name="T55" fmla="*/ 7 h 10564"/>
                <a:gd name="T56" fmla="*/ 4 w 6868"/>
                <a:gd name="T57" fmla="*/ 8 h 10564"/>
                <a:gd name="T58" fmla="*/ 4 w 6868"/>
                <a:gd name="T59" fmla="*/ 8 h 10564"/>
                <a:gd name="T60" fmla="*/ 4 w 6868"/>
                <a:gd name="T61" fmla="*/ 9 h 10564"/>
                <a:gd name="T62" fmla="*/ 3 w 6868"/>
                <a:gd name="T63" fmla="*/ 9 h 10564"/>
                <a:gd name="T64" fmla="*/ 3 w 6868"/>
                <a:gd name="T65" fmla="*/ 10 h 10564"/>
                <a:gd name="T66" fmla="*/ 3 w 6868"/>
                <a:gd name="T67" fmla="*/ 10 h 10564"/>
                <a:gd name="T68" fmla="*/ 3 w 6868"/>
                <a:gd name="T69" fmla="*/ 10 h 10564"/>
                <a:gd name="T70" fmla="*/ 3 w 6868"/>
                <a:gd name="T71" fmla="*/ 10 h 10564"/>
                <a:gd name="T72" fmla="*/ 3 w 6868"/>
                <a:gd name="T73" fmla="*/ 10 h 10564"/>
                <a:gd name="T74" fmla="*/ 3 w 6868"/>
                <a:gd name="T75" fmla="*/ 10 h 10564"/>
                <a:gd name="T76" fmla="*/ 3 w 6868"/>
                <a:gd name="T77" fmla="*/ 11 h 10564"/>
                <a:gd name="T78" fmla="*/ 3 w 6868"/>
                <a:gd name="T79" fmla="*/ 10 h 10564"/>
                <a:gd name="T80" fmla="*/ 4 w 6868"/>
                <a:gd name="T81" fmla="*/ 10 h 10564"/>
                <a:gd name="T82" fmla="*/ 5 w 6868"/>
                <a:gd name="T83" fmla="*/ 9 h 10564"/>
                <a:gd name="T84" fmla="*/ 6 w 6868"/>
                <a:gd name="T85" fmla="*/ 9 h 10564"/>
                <a:gd name="T86" fmla="*/ 6 w 6868"/>
                <a:gd name="T87" fmla="*/ 8 h 10564"/>
                <a:gd name="T88" fmla="*/ 7 w 6868"/>
                <a:gd name="T89" fmla="*/ 6 h 10564"/>
                <a:gd name="T90" fmla="*/ 7 w 6868"/>
                <a:gd name="T91" fmla="*/ 5 h 10564"/>
                <a:gd name="T92" fmla="*/ 7 w 6868"/>
                <a:gd name="T93" fmla="*/ 5 h 10564"/>
                <a:gd name="T94" fmla="*/ 7 w 6868"/>
                <a:gd name="T95" fmla="*/ 4 h 10564"/>
                <a:gd name="T96" fmla="*/ 6 w 6868"/>
                <a:gd name="T97" fmla="*/ 3 h 10564"/>
                <a:gd name="T98" fmla="*/ 6 w 6868"/>
                <a:gd name="T99" fmla="*/ 2 h 10564"/>
                <a:gd name="T100" fmla="*/ 6 w 6868"/>
                <a:gd name="T101" fmla="*/ 2 h 10564"/>
                <a:gd name="T102" fmla="*/ 5 w 6868"/>
                <a:gd name="T103" fmla="*/ 1 h 10564"/>
                <a:gd name="T104" fmla="*/ 5 w 6868"/>
                <a:gd name="T105" fmla="*/ 1 h 10564"/>
                <a:gd name="T106" fmla="*/ 4 w 6868"/>
                <a:gd name="T107" fmla="*/ 1 h 10564"/>
                <a:gd name="T108" fmla="*/ 4 w 6868"/>
                <a:gd name="T109" fmla="*/ 0 h 10564"/>
                <a:gd name="T110" fmla="*/ 4 w 6868"/>
                <a:gd name="T111" fmla="*/ 0 h 10564"/>
                <a:gd name="T112" fmla="*/ 3 w 6868"/>
                <a:gd name="T113" fmla="*/ 0 h 10564"/>
                <a:gd name="T114" fmla="*/ 3 w 6868"/>
                <a:gd name="T115" fmla="*/ 0 h 105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68"/>
                <a:gd name="T175" fmla="*/ 0 h 10564"/>
                <a:gd name="T176" fmla="*/ 6868 w 6868"/>
                <a:gd name="T177" fmla="*/ 10564 h 105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68" h="10564">
                  <a:moveTo>
                    <a:pt x="2593" y="20"/>
                  </a:moveTo>
                  <a:lnTo>
                    <a:pt x="2544" y="15"/>
                  </a:lnTo>
                  <a:lnTo>
                    <a:pt x="2494" y="11"/>
                  </a:lnTo>
                  <a:lnTo>
                    <a:pt x="2446" y="7"/>
                  </a:lnTo>
                  <a:lnTo>
                    <a:pt x="2397" y="4"/>
                  </a:lnTo>
                  <a:lnTo>
                    <a:pt x="2348" y="2"/>
                  </a:lnTo>
                  <a:lnTo>
                    <a:pt x="2300" y="1"/>
                  </a:lnTo>
                  <a:lnTo>
                    <a:pt x="2250" y="0"/>
                  </a:lnTo>
                  <a:lnTo>
                    <a:pt x="2202" y="0"/>
                  </a:lnTo>
                  <a:lnTo>
                    <a:pt x="2154" y="1"/>
                  </a:lnTo>
                  <a:lnTo>
                    <a:pt x="2105" y="3"/>
                  </a:lnTo>
                  <a:lnTo>
                    <a:pt x="2057" y="5"/>
                  </a:lnTo>
                  <a:lnTo>
                    <a:pt x="2008" y="8"/>
                  </a:lnTo>
                  <a:lnTo>
                    <a:pt x="1960" y="12"/>
                  </a:lnTo>
                  <a:lnTo>
                    <a:pt x="1913" y="16"/>
                  </a:lnTo>
                  <a:lnTo>
                    <a:pt x="1865" y="21"/>
                  </a:lnTo>
                  <a:lnTo>
                    <a:pt x="1818" y="28"/>
                  </a:lnTo>
                  <a:lnTo>
                    <a:pt x="1770" y="35"/>
                  </a:lnTo>
                  <a:lnTo>
                    <a:pt x="1723" y="43"/>
                  </a:lnTo>
                  <a:lnTo>
                    <a:pt x="1676" y="51"/>
                  </a:lnTo>
                  <a:lnTo>
                    <a:pt x="1629" y="62"/>
                  </a:lnTo>
                  <a:lnTo>
                    <a:pt x="1583" y="72"/>
                  </a:lnTo>
                  <a:lnTo>
                    <a:pt x="1536" y="83"/>
                  </a:lnTo>
                  <a:lnTo>
                    <a:pt x="1490" y="96"/>
                  </a:lnTo>
                  <a:lnTo>
                    <a:pt x="1444" y="108"/>
                  </a:lnTo>
                  <a:lnTo>
                    <a:pt x="1399" y="123"/>
                  </a:lnTo>
                  <a:lnTo>
                    <a:pt x="1353" y="137"/>
                  </a:lnTo>
                  <a:lnTo>
                    <a:pt x="1308" y="153"/>
                  </a:lnTo>
                  <a:lnTo>
                    <a:pt x="1263" y="170"/>
                  </a:lnTo>
                  <a:lnTo>
                    <a:pt x="1219" y="188"/>
                  </a:lnTo>
                  <a:lnTo>
                    <a:pt x="1174" y="206"/>
                  </a:lnTo>
                  <a:lnTo>
                    <a:pt x="1131" y="225"/>
                  </a:lnTo>
                  <a:lnTo>
                    <a:pt x="1087" y="246"/>
                  </a:lnTo>
                  <a:lnTo>
                    <a:pt x="1161" y="348"/>
                  </a:lnTo>
                  <a:lnTo>
                    <a:pt x="1237" y="454"/>
                  </a:lnTo>
                  <a:lnTo>
                    <a:pt x="1316" y="563"/>
                  </a:lnTo>
                  <a:lnTo>
                    <a:pt x="1396" y="673"/>
                  </a:lnTo>
                  <a:lnTo>
                    <a:pt x="1477" y="787"/>
                  </a:lnTo>
                  <a:lnTo>
                    <a:pt x="1557" y="902"/>
                  </a:lnTo>
                  <a:lnTo>
                    <a:pt x="1640" y="1017"/>
                  </a:lnTo>
                  <a:lnTo>
                    <a:pt x="1721" y="1134"/>
                  </a:lnTo>
                  <a:lnTo>
                    <a:pt x="1800" y="1251"/>
                  </a:lnTo>
                  <a:lnTo>
                    <a:pt x="1879" y="1367"/>
                  </a:lnTo>
                  <a:lnTo>
                    <a:pt x="1956" y="1483"/>
                  </a:lnTo>
                  <a:lnTo>
                    <a:pt x="2030" y="1599"/>
                  </a:lnTo>
                  <a:lnTo>
                    <a:pt x="2103" y="1714"/>
                  </a:lnTo>
                  <a:lnTo>
                    <a:pt x="2170" y="1826"/>
                  </a:lnTo>
                  <a:lnTo>
                    <a:pt x="2202" y="1881"/>
                  </a:lnTo>
                  <a:lnTo>
                    <a:pt x="2234" y="1936"/>
                  </a:lnTo>
                  <a:lnTo>
                    <a:pt x="2264" y="1990"/>
                  </a:lnTo>
                  <a:lnTo>
                    <a:pt x="2293" y="2044"/>
                  </a:lnTo>
                  <a:lnTo>
                    <a:pt x="2227" y="2075"/>
                  </a:lnTo>
                  <a:lnTo>
                    <a:pt x="2162" y="2104"/>
                  </a:lnTo>
                  <a:lnTo>
                    <a:pt x="2095" y="2130"/>
                  </a:lnTo>
                  <a:lnTo>
                    <a:pt x="2028" y="2153"/>
                  </a:lnTo>
                  <a:lnTo>
                    <a:pt x="1960" y="2173"/>
                  </a:lnTo>
                  <a:lnTo>
                    <a:pt x="1893" y="2191"/>
                  </a:lnTo>
                  <a:lnTo>
                    <a:pt x="1826" y="2206"/>
                  </a:lnTo>
                  <a:lnTo>
                    <a:pt x="1757" y="2220"/>
                  </a:lnTo>
                  <a:lnTo>
                    <a:pt x="1689" y="2230"/>
                  </a:lnTo>
                  <a:lnTo>
                    <a:pt x="1620" y="2239"/>
                  </a:lnTo>
                  <a:lnTo>
                    <a:pt x="1551" y="2247"/>
                  </a:lnTo>
                  <a:lnTo>
                    <a:pt x="1481" y="2252"/>
                  </a:lnTo>
                  <a:lnTo>
                    <a:pt x="1412" y="2255"/>
                  </a:lnTo>
                  <a:lnTo>
                    <a:pt x="1342" y="2257"/>
                  </a:lnTo>
                  <a:lnTo>
                    <a:pt x="1271" y="2257"/>
                  </a:lnTo>
                  <a:lnTo>
                    <a:pt x="1201" y="2256"/>
                  </a:lnTo>
                  <a:lnTo>
                    <a:pt x="1130" y="2253"/>
                  </a:lnTo>
                  <a:lnTo>
                    <a:pt x="1058" y="2250"/>
                  </a:lnTo>
                  <a:lnTo>
                    <a:pt x="986" y="2245"/>
                  </a:lnTo>
                  <a:lnTo>
                    <a:pt x="914" y="2239"/>
                  </a:lnTo>
                  <a:lnTo>
                    <a:pt x="842" y="2232"/>
                  </a:lnTo>
                  <a:lnTo>
                    <a:pt x="769" y="2225"/>
                  </a:lnTo>
                  <a:lnTo>
                    <a:pt x="697" y="2217"/>
                  </a:lnTo>
                  <a:lnTo>
                    <a:pt x="624" y="2208"/>
                  </a:lnTo>
                  <a:lnTo>
                    <a:pt x="476" y="2190"/>
                  </a:lnTo>
                  <a:lnTo>
                    <a:pt x="327" y="2170"/>
                  </a:lnTo>
                  <a:lnTo>
                    <a:pt x="178" y="2151"/>
                  </a:lnTo>
                  <a:lnTo>
                    <a:pt x="27" y="2132"/>
                  </a:lnTo>
                  <a:lnTo>
                    <a:pt x="13" y="2237"/>
                  </a:lnTo>
                  <a:lnTo>
                    <a:pt x="3" y="2342"/>
                  </a:lnTo>
                  <a:lnTo>
                    <a:pt x="0" y="2446"/>
                  </a:lnTo>
                  <a:lnTo>
                    <a:pt x="1" y="2549"/>
                  </a:lnTo>
                  <a:lnTo>
                    <a:pt x="7" y="2652"/>
                  </a:lnTo>
                  <a:lnTo>
                    <a:pt x="18" y="2753"/>
                  </a:lnTo>
                  <a:lnTo>
                    <a:pt x="32" y="2854"/>
                  </a:lnTo>
                  <a:lnTo>
                    <a:pt x="52" y="2954"/>
                  </a:lnTo>
                  <a:lnTo>
                    <a:pt x="75" y="3054"/>
                  </a:lnTo>
                  <a:lnTo>
                    <a:pt x="103" y="3152"/>
                  </a:lnTo>
                  <a:lnTo>
                    <a:pt x="134" y="3249"/>
                  </a:lnTo>
                  <a:lnTo>
                    <a:pt x="170" y="3345"/>
                  </a:lnTo>
                  <a:lnTo>
                    <a:pt x="208" y="3440"/>
                  </a:lnTo>
                  <a:lnTo>
                    <a:pt x="251" y="3534"/>
                  </a:lnTo>
                  <a:lnTo>
                    <a:pt x="296" y="3627"/>
                  </a:lnTo>
                  <a:lnTo>
                    <a:pt x="345" y="3719"/>
                  </a:lnTo>
                  <a:lnTo>
                    <a:pt x="396" y="3810"/>
                  </a:lnTo>
                  <a:lnTo>
                    <a:pt x="451" y="3900"/>
                  </a:lnTo>
                  <a:lnTo>
                    <a:pt x="509" y="3989"/>
                  </a:lnTo>
                  <a:lnTo>
                    <a:pt x="568" y="4076"/>
                  </a:lnTo>
                  <a:lnTo>
                    <a:pt x="630" y="4162"/>
                  </a:lnTo>
                  <a:lnTo>
                    <a:pt x="695" y="4247"/>
                  </a:lnTo>
                  <a:lnTo>
                    <a:pt x="762" y="4330"/>
                  </a:lnTo>
                  <a:lnTo>
                    <a:pt x="831" y="4413"/>
                  </a:lnTo>
                  <a:lnTo>
                    <a:pt x="901" y="4494"/>
                  </a:lnTo>
                  <a:lnTo>
                    <a:pt x="973" y="4573"/>
                  </a:lnTo>
                  <a:lnTo>
                    <a:pt x="1046" y="4652"/>
                  </a:lnTo>
                  <a:lnTo>
                    <a:pt x="1121" y="4728"/>
                  </a:lnTo>
                  <a:lnTo>
                    <a:pt x="1197" y="4804"/>
                  </a:lnTo>
                  <a:lnTo>
                    <a:pt x="1274" y="4877"/>
                  </a:lnTo>
                  <a:lnTo>
                    <a:pt x="1353" y="4949"/>
                  </a:lnTo>
                  <a:lnTo>
                    <a:pt x="1432" y="5021"/>
                  </a:lnTo>
                  <a:lnTo>
                    <a:pt x="1507" y="5086"/>
                  </a:lnTo>
                  <a:lnTo>
                    <a:pt x="1589" y="5151"/>
                  </a:lnTo>
                  <a:lnTo>
                    <a:pt x="1675" y="5216"/>
                  </a:lnTo>
                  <a:lnTo>
                    <a:pt x="1763" y="5280"/>
                  </a:lnTo>
                  <a:lnTo>
                    <a:pt x="1856" y="5345"/>
                  </a:lnTo>
                  <a:lnTo>
                    <a:pt x="1953" y="5410"/>
                  </a:lnTo>
                  <a:lnTo>
                    <a:pt x="2051" y="5475"/>
                  </a:lnTo>
                  <a:lnTo>
                    <a:pt x="2152" y="5540"/>
                  </a:lnTo>
                  <a:lnTo>
                    <a:pt x="2359" y="5671"/>
                  </a:lnTo>
                  <a:lnTo>
                    <a:pt x="2569" y="5806"/>
                  </a:lnTo>
                  <a:lnTo>
                    <a:pt x="2675" y="5874"/>
                  </a:lnTo>
                  <a:lnTo>
                    <a:pt x="2781" y="5942"/>
                  </a:lnTo>
                  <a:lnTo>
                    <a:pt x="2886" y="6012"/>
                  </a:lnTo>
                  <a:lnTo>
                    <a:pt x="2990" y="6083"/>
                  </a:lnTo>
                  <a:lnTo>
                    <a:pt x="3092" y="6155"/>
                  </a:lnTo>
                  <a:lnTo>
                    <a:pt x="3194" y="6228"/>
                  </a:lnTo>
                  <a:lnTo>
                    <a:pt x="3292" y="6303"/>
                  </a:lnTo>
                  <a:lnTo>
                    <a:pt x="3387" y="6378"/>
                  </a:lnTo>
                  <a:lnTo>
                    <a:pt x="3480" y="6456"/>
                  </a:lnTo>
                  <a:lnTo>
                    <a:pt x="3570" y="6535"/>
                  </a:lnTo>
                  <a:lnTo>
                    <a:pt x="3656" y="6616"/>
                  </a:lnTo>
                  <a:lnTo>
                    <a:pt x="3738" y="6697"/>
                  </a:lnTo>
                  <a:lnTo>
                    <a:pt x="3814" y="6782"/>
                  </a:lnTo>
                  <a:lnTo>
                    <a:pt x="3885" y="6869"/>
                  </a:lnTo>
                  <a:lnTo>
                    <a:pt x="3952" y="6957"/>
                  </a:lnTo>
                  <a:lnTo>
                    <a:pt x="4012" y="7048"/>
                  </a:lnTo>
                  <a:lnTo>
                    <a:pt x="4066" y="7141"/>
                  </a:lnTo>
                  <a:lnTo>
                    <a:pt x="4114" y="7236"/>
                  </a:lnTo>
                  <a:lnTo>
                    <a:pt x="4155" y="7334"/>
                  </a:lnTo>
                  <a:lnTo>
                    <a:pt x="4187" y="7434"/>
                  </a:lnTo>
                  <a:lnTo>
                    <a:pt x="4210" y="7537"/>
                  </a:lnTo>
                  <a:lnTo>
                    <a:pt x="4222" y="7640"/>
                  </a:lnTo>
                  <a:lnTo>
                    <a:pt x="4224" y="7743"/>
                  </a:lnTo>
                  <a:lnTo>
                    <a:pt x="4215" y="7846"/>
                  </a:lnTo>
                  <a:lnTo>
                    <a:pt x="4196" y="7948"/>
                  </a:lnTo>
                  <a:lnTo>
                    <a:pt x="4170" y="8051"/>
                  </a:lnTo>
                  <a:lnTo>
                    <a:pt x="4135" y="8153"/>
                  </a:lnTo>
                  <a:lnTo>
                    <a:pt x="4092" y="8253"/>
                  </a:lnTo>
                  <a:lnTo>
                    <a:pt x="4043" y="8353"/>
                  </a:lnTo>
                  <a:lnTo>
                    <a:pt x="3988" y="8452"/>
                  </a:lnTo>
                  <a:lnTo>
                    <a:pt x="3927" y="8550"/>
                  </a:lnTo>
                  <a:lnTo>
                    <a:pt x="3862" y="8645"/>
                  </a:lnTo>
                  <a:lnTo>
                    <a:pt x="3792" y="8740"/>
                  </a:lnTo>
                  <a:lnTo>
                    <a:pt x="3719" y="8832"/>
                  </a:lnTo>
                  <a:lnTo>
                    <a:pt x="3642" y="8922"/>
                  </a:lnTo>
                  <a:lnTo>
                    <a:pt x="3565" y="9009"/>
                  </a:lnTo>
                  <a:lnTo>
                    <a:pt x="3485" y="9095"/>
                  </a:lnTo>
                  <a:lnTo>
                    <a:pt x="3404" y="9179"/>
                  </a:lnTo>
                  <a:lnTo>
                    <a:pt x="3323" y="9260"/>
                  </a:lnTo>
                  <a:lnTo>
                    <a:pt x="3242" y="9337"/>
                  </a:lnTo>
                  <a:lnTo>
                    <a:pt x="3162" y="9411"/>
                  </a:lnTo>
                  <a:lnTo>
                    <a:pt x="3083" y="9482"/>
                  </a:lnTo>
                  <a:lnTo>
                    <a:pt x="3008" y="9550"/>
                  </a:lnTo>
                  <a:lnTo>
                    <a:pt x="2935" y="9614"/>
                  </a:lnTo>
                  <a:lnTo>
                    <a:pt x="2801" y="9731"/>
                  </a:lnTo>
                  <a:lnTo>
                    <a:pt x="2687" y="9831"/>
                  </a:lnTo>
                  <a:lnTo>
                    <a:pt x="2638" y="9874"/>
                  </a:lnTo>
                  <a:lnTo>
                    <a:pt x="2597" y="9912"/>
                  </a:lnTo>
                  <a:lnTo>
                    <a:pt x="2563" y="9947"/>
                  </a:lnTo>
                  <a:lnTo>
                    <a:pt x="2537" y="9975"/>
                  </a:lnTo>
                  <a:lnTo>
                    <a:pt x="2518" y="10002"/>
                  </a:lnTo>
                  <a:lnTo>
                    <a:pt x="2503" y="10028"/>
                  </a:lnTo>
                  <a:lnTo>
                    <a:pt x="2492" y="10055"/>
                  </a:lnTo>
                  <a:lnTo>
                    <a:pt x="2484" y="10082"/>
                  </a:lnTo>
                  <a:lnTo>
                    <a:pt x="2480" y="10108"/>
                  </a:lnTo>
                  <a:lnTo>
                    <a:pt x="2479" y="10135"/>
                  </a:lnTo>
                  <a:lnTo>
                    <a:pt x="2481" y="10160"/>
                  </a:lnTo>
                  <a:lnTo>
                    <a:pt x="2487" y="10186"/>
                  </a:lnTo>
                  <a:lnTo>
                    <a:pt x="2493" y="10212"/>
                  </a:lnTo>
                  <a:lnTo>
                    <a:pt x="2503" y="10237"/>
                  </a:lnTo>
                  <a:lnTo>
                    <a:pt x="2515" y="10262"/>
                  </a:lnTo>
                  <a:lnTo>
                    <a:pt x="2528" y="10285"/>
                  </a:lnTo>
                  <a:lnTo>
                    <a:pt x="2544" y="10309"/>
                  </a:lnTo>
                  <a:lnTo>
                    <a:pt x="2560" y="10332"/>
                  </a:lnTo>
                  <a:lnTo>
                    <a:pt x="2578" y="10354"/>
                  </a:lnTo>
                  <a:lnTo>
                    <a:pt x="2596" y="10375"/>
                  </a:lnTo>
                  <a:lnTo>
                    <a:pt x="2616" y="10396"/>
                  </a:lnTo>
                  <a:lnTo>
                    <a:pt x="2634" y="10416"/>
                  </a:lnTo>
                  <a:lnTo>
                    <a:pt x="2655" y="10434"/>
                  </a:lnTo>
                  <a:lnTo>
                    <a:pt x="2675" y="10452"/>
                  </a:lnTo>
                  <a:lnTo>
                    <a:pt x="2713" y="10485"/>
                  </a:lnTo>
                  <a:lnTo>
                    <a:pt x="2749" y="10512"/>
                  </a:lnTo>
                  <a:lnTo>
                    <a:pt x="2804" y="10551"/>
                  </a:lnTo>
                  <a:lnTo>
                    <a:pt x="2826" y="10564"/>
                  </a:lnTo>
                  <a:lnTo>
                    <a:pt x="2868" y="10526"/>
                  </a:lnTo>
                  <a:lnTo>
                    <a:pt x="2926" y="10485"/>
                  </a:lnTo>
                  <a:lnTo>
                    <a:pt x="3001" y="10442"/>
                  </a:lnTo>
                  <a:lnTo>
                    <a:pt x="3090" y="10395"/>
                  </a:lnTo>
                  <a:lnTo>
                    <a:pt x="3193" y="10345"/>
                  </a:lnTo>
                  <a:lnTo>
                    <a:pt x="3309" y="10291"/>
                  </a:lnTo>
                  <a:lnTo>
                    <a:pt x="3436" y="10232"/>
                  </a:lnTo>
                  <a:lnTo>
                    <a:pt x="3572" y="10168"/>
                  </a:lnTo>
                  <a:lnTo>
                    <a:pt x="3718" y="10097"/>
                  </a:lnTo>
                  <a:lnTo>
                    <a:pt x="3871" y="10022"/>
                  </a:lnTo>
                  <a:lnTo>
                    <a:pt x="4031" y="9939"/>
                  </a:lnTo>
                  <a:lnTo>
                    <a:pt x="4197" y="9850"/>
                  </a:lnTo>
                  <a:lnTo>
                    <a:pt x="4367" y="9753"/>
                  </a:lnTo>
                  <a:lnTo>
                    <a:pt x="4540" y="9648"/>
                  </a:lnTo>
                  <a:lnTo>
                    <a:pt x="4715" y="9534"/>
                  </a:lnTo>
                  <a:lnTo>
                    <a:pt x="4891" y="9412"/>
                  </a:lnTo>
                  <a:lnTo>
                    <a:pt x="5066" y="9280"/>
                  </a:lnTo>
                  <a:lnTo>
                    <a:pt x="5240" y="9139"/>
                  </a:lnTo>
                  <a:lnTo>
                    <a:pt x="5411" y="8987"/>
                  </a:lnTo>
                  <a:lnTo>
                    <a:pt x="5578" y="8824"/>
                  </a:lnTo>
                  <a:lnTo>
                    <a:pt x="5740" y="8649"/>
                  </a:lnTo>
                  <a:lnTo>
                    <a:pt x="5896" y="8463"/>
                  </a:lnTo>
                  <a:lnTo>
                    <a:pt x="6045" y="8264"/>
                  </a:lnTo>
                  <a:lnTo>
                    <a:pt x="6185" y="8053"/>
                  </a:lnTo>
                  <a:lnTo>
                    <a:pt x="6315" y="7828"/>
                  </a:lnTo>
                  <a:lnTo>
                    <a:pt x="6434" y="7589"/>
                  </a:lnTo>
                  <a:lnTo>
                    <a:pt x="6542" y="7337"/>
                  </a:lnTo>
                  <a:lnTo>
                    <a:pt x="6636" y="7069"/>
                  </a:lnTo>
                  <a:lnTo>
                    <a:pt x="6716" y="6786"/>
                  </a:lnTo>
                  <a:lnTo>
                    <a:pt x="6779" y="6488"/>
                  </a:lnTo>
                  <a:lnTo>
                    <a:pt x="6827" y="6174"/>
                  </a:lnTo>
                  <a:lnTo>
                    <a:pt x="6857" y="5842"/>
                  </a:lnTo>
                  <a:lnTo>
                    <a:pt x="6863" y="5684"/>
                  </a:lnTo>
                  <a:lnTo>
                    <a:pt x="6868" y="5525"/>
                  </a:lnTo>
                  <a:lnTo>
                    <a:pt x="6867" y="5367"/>
                  </a:lnTo>
                  <a:lnTo>
                    <a:pt x="6862" y="5208"/>
                  </a:lnTo>
                  <a:lnTo>
                    <a:pt x="6855" y="5048"/>
                  </a:lnTo>
                  <a:lnTo>
                    <a:pt x="6841" y="4889"/>
                  </a:lnTo>
                  <a:lnTo>
                    <a:pt x="6825" y="4731"/>
                  </a:lnTo>
                  <a:lnTo>
                    <a:pt x="6805" y="4573"/>
                  </a:lnTo>
                  <a:lnTo>
                    <a:pt x="6781" y="4415"/>
                  </a:lnTo>
                  <a:lnTo>
                    <a:pt x="6753" y="4258"/>
                  </a:lnTo>
                  <a:lnTo>
                    <a:pt x="6721" y="4102"/>
                  </a:lnTo>
                  <a:lnTo>
                    <a:pt x="6685" y="3946"/>
                  </a:lnTo>
                  <a:lnTo>
                    <a:pt x="6644" y="3792"/>
                  </a:lnTo>
                  <a:lnTo>
                    <a:pt x="6600" y="3638"/>
                  </a:lnTo>
                  <a:lnTo>
                    <a:pt x="6551" y="3486"/>
                  </a:lnTo>
                  <a:lnTo>
                    <a:pt x="6500" y="3335"/>
                  </a:lnTo>
                  <a:lnTo>
                    <a:pt x="6443" y="3186"/>
                  </a:lnTo>
                  <a:lnTo>
                    <a:pt x="6383" y="3037"/>
                  </a:lnTo>
                  <a:lnTo>
                    <a:pt x="6318" y="2890"/>
                  </a:lnTo>
                  <a:lnTo>
                    <a:pt x="6249" y="2746"/>
                  </a:lnTo>
                  <a:lnTo>
                    <a:pt x="6177" y="2603"/>
                  </a:lnTo>
                  <a:lnTo>
                    <a:pt x="6101" y="2462"/>
                  </a:lnTo>
                  <a:lnTo>
                    <a:pt x="6020" y="2323"/>
                  </a:lnTo>
                  <a:lnTo>
                    <a:pt x="5935" y="2186"/>
                  </a:lnTo>
                  <a:lnTo>
                    <a:pt x="5846" y="2051"/>
                  </a:lnTo>
                  <a:lnTo>
                    <a:pt x="5752" y="1919"/>
                  </a:lnTo>
                  <a:lnTo>
                    <a:pt x="5655" y="1790"/>
                  </a:lnTo>
                  <a:lnTo>
                    <a:pt x="5554" y="1663"/>
                  </a:lnTo>
                  <a:lnTo>
                    <a:pt x="5448" y="1538"/>
                  </a:lnTo>
                  <a:lnTo>
                    <a:pt x="5339" y="1417"/>
                  </a:lnTo>
                  <a:lnTo>
                    <a:pt x="5225" y="1298"/>
                  </a:lnTo>
                  <a:lnTo>
                    <a:pt x="5107" y="1183"/>
                  </a:lnTo>
                  <a:lnTo>
                    <a:pt x="5049" y="1130"/>
                  </a:lnTo>
                  <a:lnTo>
                    <a:pt x="4990" y="1076"/>
                  </a:lnTo>
                  <a:lnTo>
                    <a:pt x="4927" y="1024"/>
                  </a:lnTo>
                  <a:lnTo>
                    <a:pt x="4864" y="973"/>
                  </a:lnTo>
                  <a:lnTo>
                    <a:pt x="4798" y="921"/>
                  </a:lnTo>
                  <a:lnTo>
                    <a:pt x="4731" y="872"/>
                  </a:lnTo>
                  <a:lnTo>
                    <a:pt x="4662" y="822"/>
                  </a:lnTo>
                  <a:lnTo>
                    <a:pt x="4592" y="773"/>
                  </a:lnTo>
                  <a:lnTo>
                    <a:pt x="4520" y="726"/>
                  </a:lnTo>
                  <a:lnTo>
                    <a:pt x="4447" y="679"/>
                  </a:lnTo>
                  <a:lnTo>
                    <a:pt x="4372" y="634"/>
                  </a:lnTo>
                  <a:lnTo>
                    <a:pt x="4297" y="590"/>
                  </a:lnTo>
                  <a:lnTo>
                    <a:pt x="4219" y="547"/>
                  </a:lnTo>
                  <a:lnTo>
                    <a:pt x="4140" y="505"/>
                  </a:lnTo>
                  <a:lnTo>
                    <a:pt x="4060" y="465"/>
                  </a:lnTo>
                  <a:lnTo>
                    <a:pt x="3979" y="424"/>
                  </a:lnTo>
                  <a:lnTo>
                    <a:pt x="3899" y="387"/>
                  </a:lnTo>
                  <a:lnTo>
                    <a:pt x="3815" y="350"/>
                  </a:lnTo>
                  <a:lnTo>
                    <a:pt x="3731" y="316"/>
                  </a:lnTo>
                  <a:lnTo>
                    <a:pt x="3647" y="282"/>
                  </a:lnTo>
                  <a:lnTo>
                    <a:pt x="3561" y="250"/>
                  </a:lnTo>
                  <a:lnTo>
                    <a:pt x="3476" y="220"/>
                  </a:lnTo>
                  <a:lnTo>
                    <a:pt x="3390" y="191"/>
                  </a:lnTo>
                  <a:lnTo>
                    <a:pt x="3302" y="164"/>
                  </a:lnTo>
                  <a:lnTo>
                    <a:pt x="3214" y="139"/>
                  </a:lnTo>
                  <a:lnTo>
                    <a:pt x="3127" y="116"/>
                  </a:lnTo>
                  <a:lnTo>
                    <a:pt x="3038" y="95"/>
                  </a:lnTo>
                  <a:lnTo>
                    <a:pt x="2950" y="76"/>
                  </a:lnTo>
                  <a:lnTo>
                    <a:pt x="2860" y="59"/>
                  </a:lnTo>
                  <a:lnTo>
                    <a:pt x="2771" y="44"/>
                  </a:lnTo>
                  <a:lnTo>
                    <a:pt x="2681" y="31"/>
                  </a:lnTo>
                  <a:lnTo>
                    <a:pt x="2593" y="20"/>
                  </a:lnTo>
                  <a:close/>
                </a:path>
              </a:pathLst>
            </a:custGeom>
            <a:solidFill>
              <a:srgbClr val="8D7F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4" name="Freeform 522"/>
            <p:cNvSpPr>
              <a:spLocks/>
            </p:cNvSpPr>
            <p:nvPr/>
          </p:nvSpPr>
          <p:spPr bwMode="auto">
            <a:xfrm>
              <a:off x="4026" y="792"/>
              <a:ext cx="468" cy="717"/>
            </a:xfrm>
            <a:custGeom>
              <a:avLst/>
              <a:gdLst>
                <a:gd name="T0" fmla="*/ 3 w 4676"/>
                <a:gd name="T1" fmla="*/ 7 h 7167"/>
                <a:gd name="T2" fmla="*/ 3 w 4676"/>
                <a:gd name="T3" fmla="*/ 7 h 7167"/>
                <a:gd name="T4" fmla="*/ 4 w 4676"/>
                <a:gd name="T5" fmla="*/ 7 h 7167"/>
                <a:gd name="T6" fmla="*/ 4 w 4676"/>
                <a:gd name="T7" fmla="*/ 7 h 7167"/>
                <a:gd name="T8" fmla="*/ 4 w 4676"/>
                <a:gd name="T9" fmla="*/ 7 h 7167"/>
                <a:gd name="T10" fmla="*/ 4 w 4676"/>
                <a:gd name="T11" fmla="*/ 6 h 7167"/>
                <a:gd name="T12" fmla="*/ 4 w 4676"/>
                <a:gd name="T13" fmla="*/ 6 h 7167"/>
                <a:gd name="T14" fmla="*/ 5 w 4676"/>
                <a:gd name="T15" fmla="*/ 6 h 7167"/>
                <a:gd name="T16" fmla="*/ 5 w 4676"/>
                <a:gd name="T17" fmla="*/ 5 h 7167"/>
                <a:gd name="T18" fmla="*/ 5 w 4676"/>
                <a:gd name="T19" fmla="*/ 5 h 7167"/>
                <a:gd name="T20" fmla="*/ 5 w 4676"/>
                <a:gd name="T21" fmla="*/ 5 h 7167"/>
                <a:gd name="T22" fmla="*/ 5 w 4676"/>
                <a:gd name="T23" fmla="*/ 5 h 7167"/>
                <a:gd name="T24" fmla="*/ 5 w 4676"/>
                <a:gd name="T25" fmla="*/ 4 h 7167"/>
                <a:gd name="T26" fmla="*/ 5 w 4676"/>
                <a:gd name="T27" fmla="*/ 4 h 7167"/>
                <a:gd name="T28" fmla="*/ 4 w 4676"/>
                <a:gd name="T29" fmla="*/ 4 h 7167"/>
                <a:gd name="T30" fmla="*/ 4 w 4676"/>
                <a:gd name="T31" fmla="*/ 3 h 7167"/>
                <a:gd name="T32" fmla="*/ 4 w 4676"/>
                <a:gd name="T33" fmla="*/ 3 h 7167"/>
                <a:gd name="T34" fmla="*/ 4 w 4676"/>
                <a:gd name="T35" fmla="*/ 3 h 7167"/>
                <a:gd name="T36" fmla="*/ 3 w 4676"/>
                <a:gd name="T37" fmla="*/ 3 h 7167"/>
                <a:gd name="T38" fmla="*/ 3 w 4676"/>
                <a:gd name="T39" fmla="*/ 2 h 7167"/>
                <a:gd name="T40" fmla="*/ 3 w 4676"/>
                <a:gd name="T41" fmla="*/ 2 h 7167"/>
                <a:gd name="T42" fmla="*/ 2 w 4676"/>
                <a:gd name="T43" fmla="*/ 2 h 7167"/>
                <a:gd name="T44" fmla="*/ 2 w 4676"/>
                <a:gd name="T45" fmla="*/ 2 h 7167"/>
                <a:gd name="T46" fmla="*/ 2 w 4676"/>
                <a:gd name="T47" fmla="*/ 1 h 7167"/>
                <a:gd name="T48" fmla="*/ 2 w 4676"/>
                <a:gd name="T49" fmla="*/ 1 h 7167"/>
                <a:gd name="T50" fmla="*/ 2 w 4676"/>
                <a:gd name="T51" fmla="*/ 1 h 7167"/>
                <a:gd name="T52" fmla="*/ 2 w 4676"/>
                <a:gd name="T53" fmla="*/ 0 h 7167"/>
                <a:gd name="T54" fmla="*/ 2 w 4676"/>
                <a:gd name="T55" fmla="*/ 0 h 7167"/>
                <a:gd name="T56" fmla="*/ 0 w 4676"/>
                <a:gd name="T57" fmla="*/ 1 h 7167"/>
                <a:gd name="T58" fmla="*/ 0 w 4676"/>
                <a:gd name="T59" fmla="*/ 1 h 7167"/>
                <a:gd name="T60" fmla="*/ 0 w 4676"/>
                <a:gd name="T61" fmla="*/ 1 h 7167"/>
                <a:gd name="T62" fmla="*/ 0 w 4676"/>
                <a:gd name="T63" fmla="*/ 2 h 7167"/>
                <a:gd name="T64" fmla="*/ 1 w 4676"/>
                <a:gd name="T65" fmla="*/ 2 h 7167"/>
                <a:gd name="T66" fmla="*/ 1 w 4676"/>
                <a:gd name="T67" fmla="*/ 2 h 7167"/>
                <a:gd name="T68" fmla="*/ 1 w 4676"/>
                <a:gd name="T69" fmla="*/ 2 h 7167"/>
                <a:gd name="T70" fmla="*/ 1 w 4676"/>
                <a:gd name="T71" fmla="*/ 3 h 7167"/>
                <a:gd name="T72" fmla="*/ 2 w 4676"/>
                <a:gd name="T73" fmla="*/ 3 h 7167"/>
                <a:gd name="T74" fmla="*/ 2 w 4676"/>
                <a:gd name="T75" fmla="*/ 3 h 7167"/>
                <a:gd name="T76" fmla="*/ 3 w 4676"/>
                <a:gd name="T77" fmla="*/ 4 h 7167"/>
                <a:gd name="T78" fmla="*/ 3 w 4676"/>
                <a:gd name="T79" fmla="*/ 4 h 7167"/>
                <a:gd name="T80" fmla="*/ 3 w 4676"/>
                <a:gd name="T81" fmla="*/ 4 h 7167"/>
                <a:gd name="T82" fmla="*/ 4 w 4676"/>
                <a:gd name="T83" fmla="*/ 4 h 7167"/>
                <a:gd name="T84" fmla="*/ 4 w 4676"/>
                <a:gd name="T85" fmla="*/ 5 h 7167"/>
                <a:gd name="T86" fmla="*/ 4 w 4676"/>
                <a:gd name="T87" fmla="*/ 5 h 7167"/>
                <a:gd name="T88" fmla="*/ 4 w 4676"/>
                <a:gd name="T89" fmla="*/ 5 h 7167"/>
                <a:gd name="T90" fmla="*/ 4 w 4676"/>
                <a:gd name="T91" fmla="*/ 6 h 7167"/>
                <a:gd name="T92" fmla="*/ 4 w 4676"/>
                <a:gd name="T93" fmla="*/ 6 h 7167"/>
                <a:gd name="T94" fmla="*/ 4 w 4676"/>
                <a:gd name="T95" fmla="*/ 6 h 7167"/>
                <a:gd name="T96" fmla="*/ 4 w 4676"/>
                <a:gd name="T97" fmla="*/ 7 h 7167"/>
                <a:gd name="T98" fmla="*/ 4 w 4676"/>
                <a:gd name="T99" fmla="*/ 7 h 7167"/>
                <a:gd name="T100" fmla="*/ 3 w 4676"/>
                <a:gd name="T101" fmla="*/ 7 h 7167"/>
                <a:gd name="T102" fmla="*/ 3 w 4676"/>
                <a:gd name="T103" fmla="*/ 7 h 71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76"/>
                <a:gd name="T157" fmla="*/ 0 h 7167"/>
                <a:gd name="T158" fmla="*/ 4676 w 4676"/>
                <a:gd name="T159" fmla="*/ 7167 h 71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76" h="7167">
                  <a:moveTo>
                    <a:pt x="3085" y="7167"/>
                  </a:moveTo>
                  <a:lnTo>
                    <a:pt x="3101" y="7160"/>
                  </a:lnTo>
                  <a:lnTo>
                    <a:pt x="3116" y="7153"/>
                  </a:lnTo>
                  <a:lnTo>
                    <a:pt x="3131" y="7144"/>
                  </a:lnTo>
                  <a:lnTo>
                    <a:pt x="3147" y="7136"/>
                  </a:lnTo>
                  <a:lnTo>
                    <a:pt x="3204" y="7103"/>
                  </a:lnTo>
                  <a:lnTo>
                    <a:pt x="3262" y="7068"/>
                  </a:lnTo>
                  <a:lnTo>
                    <a:pt x="3321" y="7030"/>
                  </a:lnTo>
                  <a:lnTo>
                    <a:pt x="3381" y="6988"/>
                  </a:lnTo>
                  <a:lnTo>
                    <a:pt x="3441" y="6946"/>
                  </a:lnTo>
                  <a:lnTo>
                    <a:pt x="3501" y="6903"/>
                  </a:lnTo>
                  <a:lnTo>
                    <a:pt x="3560" y="6857"/>
                  </a:lnTo>
                  <a:lnTo>
                    <a:pt x="3621" y="6810"/>
                  </a:lnTo>
                  <a:lnTo>
                    <a:pt x="3680" y="6762"/>
                  </a:lnTo>
                  <a:lnTo>
                    <a:pt x="3738" y="6714"/>
                  </a:lnTo>
                  <a:lnTo>
                    <a:pt x="3794" y="6665"/>
                  </a:lnTo>
                  <a:lnTo>
                    <a:pt x="3849" y="6617"/>
                  </a:lnTo>
                  <a:lnTo>
                    <a:pt x="3902" y="6568"/>
                  </a:lnTo>
                  <a:lnTo>
                    <a:pt x="3953" y="6519"/>
                  </a:lnTo>
                  <a:lnTo>
                    <a:pt x="4002" y="6472"/>
                  </a:lnTo>
                  <a:lnTo>
                    <a:pt x="4047" y="6424"/>
                  </a:lnTo>
                  <a:lnTo>
                    <a:pt x="4100" y="6369"/>
                  </a:lnTo>
                  <a:lnTo>
                    <a:pt x="4150" y="6311"/>
                  </a:lnTo>
                  <a:lnTo>
                    <a:pt x="4197" y="6251"/>
                  </a:lnTo>
                  <a:lnTo>
                    <a:pt x="4243" y="6189"/>
                  </a:lnTo>
                  <a:lnTo>
                    <a:pt x="4287" y="6127"/>
                  </a:lnTo>
                  <a:lnTo>
                    <a:pt x="4329" y="6063"/>
                  </a:lnTo>
                  <a:lnTo>
                    <a:pt x="4368" y="5997"/>
                  </a:lnTo>
                  <a:lnTo>
                    <a:pt x="4405" y="5931"/>
                  </a:lnTo>
                  <a:lnTo>
                    <a:pt x="4440" y="5862"/>
                  </a:lnTo>
                  <a:lnTo>
                    <a:pt x="4473" y="5793"/>
                  </a:lnTo>
                  <a:lnTo>
                    <a:pt x="4503" y="5724"/>
                  </a:lnTo>
                  <a:lnTo>
                    <a:pt x="4531" y="5653"/>
                  </a:lnTo>
                  <a:lnTo>
                    <a:pt x="4556" y="5581"/>
                  </a:lnTo>
                  <a:lnTo>
                    <a:pt x="4579" y="5509"/>
                  </a:lnTo>
                  <a:lnTo>
                    <a:pt x="4600" y="5436"/>
                  </a:lnTo>
                  <a:lnTo>
                    <a:pt x="4619" y="5362"/>
                  </a:lnTo>
                  <a:lnTo>
                    <a:pt x="4634" y="5289"/>
                  </a:lnTo>
                  <a:lnTo>
                    <a:pt x="4647" y="5214"/>
                  </a:lnTo>
                  <a:lnTo>
                    <a:pt x="4658" y="5139"/>
                  </a:lnTo>
                  <a:lnTo>
                    <a:pt x="4667" y="5064"/>
                  </a:lnTo>
                  <a:lnTo>
                    <a:pt x="4672" y="4988"/>
                  </a:lnTo>
                  <a:lnTo>
                    <a:pt x="4676" y="4913"/>
                  </a:lnTo>
                  <a:lnTo>
                    <a:pt x="4676" y="4839"/>
                  </a:lnTo>
                  <a:lnTo>
                    <a:pt x="4674" y="4763"/>
                  </a:lnTo>
                  <a:lnTo>
                    <a:pt x="4669" y="4688"/>
                  </a:lnTo>
                  <a:lnTo>
                    <a:pt x="4661" y="4612"/>
                  </a:lnTo>
                  <a:lnTo>
                    <a:pt x="4651" y="4538"/>
                  </a:lnTo>
                  <a:lnTo>
                    <a:pt x="4637" y="4464"/>
                  </a:lnTo>
                  <a:lnTo>
                    <a:pt x="4622" y="4390"/>
                  </a:lnTo>
                  <a:lnTo>
                    <a:pt x="4603" y="4317"/>
                  </a:lnTo>
                  <a:lnTo>
                    <a:pt x="4582" y="4243"/>
                  </a:lnTo>
                  <a:lnTo>
                    <a:pt x="4557" y="4172"/>
                  </a:lnTo>
                  <a:lnTo>
                    <a:pt x="4525" y="4084"/>
                  </a:lnTo>
                  <a:lnTo>
                    <a:pt x="4489" y="4000"/>
                  </a:lnTo>
                  <a:lnTo>
                    <a:pt x="4451" y="3918"/>
                  </a:lnTo>
                  <a:lnTo>
                    <a:pt x="4412" y="3840"/>
                  </a:lnTo>
                  <a:lnTo>
                    <a:pt x="4370" y="3763"/>
                  </a:lnTo>
                  <a:lnTo>
                    <a:pt x="4327" y="3690"/>
                  </a:lnTo>
                  <a:lnTo>
                    <a:pt x="4281" y="3618"/>
                  </a:lnTo>
                  <a:lnTo>
                    <a:pt x="4234" y="3549"/>
                  </a:lnTo>
                  <a:lnTo>
                    <a:pt x="4184" y="3482"/>
                  </a:lnTo>
                  <a:lnTo>
                    <a:pt x="4134" y="3417"/>
                  </a:lnTo>
                  <a:lnTo>
                    <a:pt x="4081" y="3354"/>
                  </a:lnTo>
                  <a:lnTo>
                    <a:pt x="4027" y="3292"/>
                  </a:lnTo>
                  <a:lnTo>
                    <a:pt x="3972" y="3232"/>
                  </a:lnTo>
                  <a:lnTo>
                    <a:pt x="3915" y="3173"/>
                  </a:lnTo>
                  <a:lnTo>
                    <a:pt x="3856" y="3115"/>
                  </a:lnTo>
                  <a:lnTo>
                    <a:pt x="3797" y="3060"/>
                  </a:lnTo>
                  <a:lnTo>
                    <a:pt x="3736" y="3005"/>
                  </a:lnTo>
                  <a:lnTo>
                    <a:pt x="3673" y="2950"/>
                  </a:lnTo>
                  <a:lnTo>
                    <a:pt x="3610" y="2896"/>
                  </a:lnTo>
                  <a:lnTo>
                    <a:pt x="3546" y="2844"/>
                  </a:lnTo>
                  <a:lnTo>
                    <a:pt x="3481" y="2791"/>
                  </a:lnTo>
                  <a:lnTo>
                    <a:pt x="3414" y="2739"/>
                  </a:lnTo>
                  <a:lnTo>
                    <a:pt x="3347" y="2688"/>
                  </a:lnTo>
                  <a:lnTo>
                    <a:pt x="3279" y="2636"/>
                  </a:lnTo>
                  <a:lnTo>
                    <a:pt x="3140" y="2533"/>
                  </a:lnTo>
                  <a:lnTo>
                    <a:pt x="2999" y="2427"/>
                  </a:lnTo>
                  <a:lnTo>
                    <a:pt x="2857" y="2321"/>
                  </a:lnTo>
                  <a:lnTo>
                    <a:pt x="2712" y="2210"/>
                  </a:lnTo>
                  <a:lnTo>
                    <a:pt x="2661" y="2168"/>
                  </a:lnTo>
                  <a:lnTo>
                    <a:pt x="2609" y="2120"/>
                  </a:lnTo>
                  <a:lnTo>
                    <a:pt x="2559" y="2069"/>
                  </a:lnTo>
                  <a:lnTo>
                    <a:pt x="2510" y="2012"/>
                  </a:lnTo>
                  <a:lnTo>
                    <a:pt x="2461" y="1951"/>
                  </a:lnTo>
                  <a:lnTo>
                    <a:pt x="2412" y="1886"/>
                  </a:lnTo>
                  <a:lnTo>
                    <a:pt x="2366" y="1818"/>
                  </a:lnTo>
                  <a:lnTo>
                    <a:pt x="2322" y="1746"/>
                  </a:lnTo>
                  <a:lnTo>
                    <a:pt x="2279" y="1673"/>
                  </a:lnTo>
                  <a:lnTo>
                    <a:pt x="2238" y="1597"/>
                  </a:lnTo>
                  <a:lnTo>
                    <a:pt x="2200" y="1518"/>
                  </a:lnTo>
                  <a:lnTo>
                    <a:pt x="2165" y="1437"/>
                  </a:lnTo>
                  <a:lnTo>
                    <a:pt x="2132" y="1356"/>
                  </a:lnTo>
                  <a:lnTo>
                    <a:pt x="2104" y="1274"/>
                  </a:lnTo>
                  <a:lnTo>
                    <a:pt x="2077" y="1191"/>
                  </a:lnTo>
                  <a:lnTo>
                    <a:pt x="2056" y="1107"/>
                  </a:lnTo>
                  <a:lnTo>
                    <a:pt x="2038" y="1023"/>
                  </a:lnTo>
                  <a:lnTo>
                    <a:pt x="2024" y="940"/>
                  </a:lnTo>
                  <a:lnTo>
                    <a:pt x="2015" y="857"/>
                  </a:lnTo>
                  <a:lnTo>
                    <a:pt x="2011" y="775"/>
                  </a:lnTo>
                  <a:lnTo>
                    <a:pt x="2012" y="696"/>
                  </a:lnTo>
                  <a:lnTo>
                    <a:pt x="2017" y="617"/>
                  </a:lnTo>
                  <a:lnTo>
                    <a:pt x="2029" y="541"/>
                  </a:lnTo>
                  <a:lnTo>
                    <a:pt x="2047" y="466"/>
                  </a:lnTo>
                  <a:lnTo>
                    <a:pt x="2070" y="395"/>
                  </a:lnTo>
                  <a:lnTo>
                    <a:pt x="2100" y="327"/>
                  </a:lnTo>
                  <a:lnTo>
                    <a:pt x="2137" y="262"/>
                  </a:lnTo>
                  <a:lnTo>
                    <a:pt x="2179" y="201"/>
                  </a:lnTo>
                  <a:lnTo>
                    <a:pt x="2230" y="144"/>
                  </a:lnTo>
                  <a:lnTo>
                    <a:pt x="2288" y="91"/>
                  </a:lnTo>
                  <a:lnTo>
                    <a:pt x="2353" y="44"/>
                  </a:lnTo>
                  <a:lnTo>
                    <a:pt x="2426" y="0"/>
                  </a:lnTo>
                  <a:lnTo>
                    <a:pt x="0" y="417"/>
                  </a:lnTo>
                  <a:lnTo>
                    <a:pt x="11" y="500"/>
                  </a:lnTo>
                  <a:lnTo>
                    <a:pt x="25" y="583"/>
                  </a:lnTo>
                  <a:lnTo>
                    <a:pt x="42" y="666"/>
                  </a:lnTo>
                  <a:lnTo>
                    <a:pt x="62" y="746"/>
                  </a:lnTo>
                  <a:lnTo>
                    <a:pt x="83" y="828"/>
                  </a:lnTo>
                  <a:lnTo>
                    <a:pt x="109" y="908"/>
                  </a:lnTo>
                  <a:lnTo>
                    <a:pt x="136" y="987"/>
                  </a:lnTo>
                  <a:lnTo>
                    <a:pt x="165" y="1067"/>
                  </a:lnTo>
                  <a:lnTo>
                    <a:pt x="198" y="1145"/>
                  </a:lnTo>
                  <a:lnTo>
                    <a:pt x="232" y="1223"/>
                  </a:lnTo>
                  <a:lnTo>
                    <a:pt x="269" y="1299"/>
                  </a:lnTo>
                  <a:lnTo>
                    <a:pt x="309" y="1376"/>
                  </a:lnTo>
                  <a:lnTo>
                    <a:pt x="350" y="1451"/>
                  </a:lnTo>
                  <a:lnTo>
                    <a:pt x="393" y="1525"/>
                  </a:lnTo>
                  <a:lnTo>
                    <a:pt x="439" y="1599"/>
                  </a:lnTo>
                  <a:lnTo>
                    <a:pt x="486" y="1672"/>
                  </a:lnTo>
                  <a:lnTo>
                    <a:pt x="534" y="1744"/>
                  </a:lnTo>
                  <a:lnTo>
                    <a:pt x="585" y="1816"/>
                  </a:lnTo>
                  <a:lnTo>
                    <a:pt x="637" y="1886"/>
                  </a:lnTo>
                  <a:lnTo>
                    <a:pt x="690" y="1956"/>
                  </a:lnTo>
                  <a:lnTo>
                    <a:pt x="746" y="2024"/>
                  </a:lnTo>
                  <a:lnTo>
                    <a:pt x="801" y="2092"/>
                  </a:lnTo>
                  <a:lnTo>
                    <a:pt x="858" y="2160"/>
                  </a:lnTo>
                  <a:lnTo>
                    <a:pt x="917" y="2226"/>
                  </a:lnTo>
                  <a:lnTo>
                    <a:pt x="978" y="2291"/>
                  </a:lnTo>
                  <a:lnTo>
                    <a:pt x="1038" y="2355"/>
                  </a:lnTo>
                  <a:lnTo>
                    <a:pt x="1099" y="2418"/>
                  </a:lnTo>
                  <a:lnTo>
                    <a:pt x="1161" y="2480"/>
                  </a:lnTo>
                  <a:lnTo>
                    <a:pt x="1225" y="2542"/>
                  </a:lnTo>
                  <a:lnTo>
                    <a:pt x="1288" y="2602"/>
                  </a:lnTo>
                  <a:lnTo>
                    <a:pt x="1353" y="2661"/>
                  </a:lnTo>
                  <a:lnTo>
                    <a:pt x="1419" y="2720"/>
                  </a:lnTo>
                  <a:lnTo>
                    <a:pt x="1494" y="2785"/>
                  </a:lnTo>
                  <a:lnTo>
                    <a:pt x="1576" y="2850"/>
                  </a:lnTo>
                  <a:lnTo>
                    <a:pt x="1662" y="2915"/>
                  </a:lnTo>
                  <a:lnTo>
                    <a:pt x="1750" y="2979"/>
                  </a:lnTo>
                  <a:lnTo>
                    <a:pt x="1843" y="3044"/>
                  </a:lnTo>
                  <a:lnTo>
                    <a:pt x="1940" y="3109"/>
                  </a:lnTo>
                  <a:lnTo>
                    <a:pt x="2038" y="3174"/>
                  </a:lnTo>
                  <a:lnTo>
                    <a:pt x="2139" y="3239"/>
                  </a:lnTo>
                  <a:lnTo>
                    <a:pt x="2346" y="3370"/>
                  </a:lnTo>
                  <a:lnTo>
                    <a:pt x="2556" y="3505"/>
                  </a:lnTo>
                  <a:lnTo>
                    <a:pt x="2662" y="3573"/>
                  </a:lnTo>
                  <a:lnTo>
                    <a:pt x="2768" y="3641"/>
                  </a:lnTo>
                  <a:lnTo>
                    <a:pt x="2873" y="3711"/>
                  </a:lnTo>
                  <a:lnTo>
                    <a:pt x="2977" y="3782"/>
                  </a:lnTo>
                  <a:lnTo>
                    <a:pt x="3079" y="3854"/>
                  </a:lnTo>
                  <a:lnTo>
                    <a:pt x="3181" y="3927"/>
                  </a:lnTo>
                  <a:lnTo>
                    <a:pt x="3279" y="4002"/>
                  </a:lnTo>
                  <a:lnTo>
                    <a:pt x="3374" y="4077"/>
                  </a:lnTo>
                  <a:lnTo>
                    <a:pt x="3467" y="4155"/>
                  </a:lnTo>
                  <a:lnTo>
                    <a:pt x="3557" y="4234"/>
                  </a:lnTo>
                  <a:lnTo>
                    <a:pt x="3643" y="4315"/>
                  </a:lnTo>
                  <a:lnTo>
                    <a:pt x="3725" y="4396"/>
                  </a:lnTo>
                  <a:lnTo>
                    <a:pt x="3801" y="4481"/>
                  </a:lnTo>
                  <a:lnTo>
                    <a:pt x="3872" y="4568"/>
                  </a:lnTo>
                  <a:lnTo>
                    <a:pt x="3939" y="4656"/>
                  </a:lnTo>
                  <a:lnTo>
                    <a:pt x="3999" y="4747"/>
                  </a:lnTo>
                  <a:lnTo>
                    <a:pt x="4053" y="4840"/>
                  </a:lnTo>
                  <a:lnTo>
                    <a:pt x="4101" y="4935"/>
                  </a:lnTo>
                  <a:lnTo>
                    <a:pt x="4142" y="5033"/>
                  </a:lnTo>
                  <a:lnTo>
                    <a:pt x="4174" y="5133"/>
                  </a:lnTo>
                  <a:lnTo>
                    <a:pt x="4191" y="5203"/>
                  </a:lnTo>
                  <a:lnTo>
                    <a:pt x="4203" y="5273"/>
                  </a:lnTo>
                  <a:lnTo>
                    <a:pt x="4209" y="5344"/>
                  </a:lnTo>
                  <a:lnTo>
                    <a:pt x="4212" y="5414"/>
                  </a:lnTo>
                  <a:lnTo>
                    <a:pt x="4208" y="5484"/>
                  </a:lnTo>
                  <a:lnTo>
                    <a:pt x="4201" y="5554"/>
                  </a:lnTo>
                  <a:lnTo>
                    <a:pt x="4189" y="5625"/>
                  </a:lnTo>
                  <a:lnTo>
                    <a:pt x="4172" y="5694"/>
                  </a:lnTo>
                  <a:lnTo>
                    <a:pt x="4153" y="5763"/>
                  </a:lnTo>
                  <a:lnTo>
                    <a:pt x="4130" y="5833"/>
                  </a:lnTo>
                  <a:lnTo>
                    <a:pt x="4102" y="5902"/>
                  </a:lnTo>
                  <a:lnTo>
                    <a:pt x="4072" y="5970"/>
                  </a:lnTo>
                  <a:lnTo>
                    <a:pt x="4038" y="6038"/>
                  </a:lnTo>
                  <a:lnTo>
                    <a:pt x="4002" y="6106"/>
                  </a:lnTo>
                  <a:lnTo>
                    <a:pt x="3962" y="6172"/>
                  </a:lnTo>
                  <a:lnTo>
                    <a:pt x="3921" y="6239"/>
                  </a:lnTo>
                  <a:lnTo>
                    <a:pt x="3877" y="6305"/>
                  </a:lnTo>
                  <a:lnTo>
                    <a:pt x="3831" y="6370"/>
                  </a:lnTo>
                  <a:lnTo>
                    <a:pt x="3783" y="6434"/>
                  </a:lnTo>
                  <a:lnTo>
                    <a:pt x="3733" y="6497"/>
                  </a:lnTo>
                  <a:lnTo>
                    <a:pt x="3682" y="6559"/>
                  </a:lnTo>
                  <a:lnTo>
                    <a:pt x="3630" y="6621"/>
                  </a:lnTo>
                  <a:lnTo>
                    <a:pt x="3577" y="6681"/>
                  </a:lnTo>
                  <a:lnTo>
                    <a:pt x="3523" y="6739"/>
                  </a:lnTo>
                  <a:lnTo>
                    <a:pt x="3469" y="6797"/>
                  </a:lnTo>
                  <a:lnTo>
                    <a:pt x="3414" y="6854"/>
                  </a:lnTo>
                  <a:lnTo>
                    <a:pt x="3358" y="6910"/>
                  </a:lnTo>
                  <a:lnTo>
                    <a:pt x="3302" y="6965"/>
                  </a:lnTo>
                  <a:lnTo>
                    <a:pt x="3247" y="7017"/>
                  </a:lnTo>
                  <a:lnTo>
                    <a:pt x="3193" y="7069"/>
                  </a:lnTo>
                  <a:lnTo>
                    <a:pt x="3139" y="7119"/>
                  </a:lnTo>
                  <a:lnTo>
                    <a:pt x="3085" y="7167"/>
                  </a:lnTo>
                  <a:close/>
                </a:path>
              </a:pathLst>
            </a:custGeom>
            <a:solidFill>
              <a:srgbClr val="7465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5" name="Freeform 523"/>
            <p:cNvSpPr>
              <a:spLocks/>
            </p:cNvSpPr>
            <p:nvPr/>
          </p:nvSpPr>
          <p:spPr bwMode="auto">
            <a:xfrm>
              <a:off x="3969" y="546"/>
              <a:ext cx="312" cy="294"/>
            </a:xfrm>
            <a:custGeom>
              <a:avLst/>
              <a:gdLst>
                <a:gd name="T0" fmla="*/ 3 w 3126"/>
                <a:gd name="T1" fmla="*/ 1 h 2932"/>
                <a:gd name="T2" fmla="*/ 3 w 3126"/>
                <a:gd name="T3" fmla="*/ 1 h 2932"/>
                <a:gd name="T4" fmla="*/ 2 w 3126"/>
                <a:gd name="T5" fmla="*/ 1 h 2932"/>
                <a:gd name="T6" fmla="*/ 2 w 3126"/>
                <a:gd name="T7" fmla="*/ 1 h 2932"/>
                <a:gd name="T8" fmla="*/ 2 w 3126"/>
                <a:gd name="T9" fmla="*/ 0 h 2932"/>
                <a:gd name="T10" fmla="*/ 2 w 3126"/>
                <a:gd name="T11" fmla="*/ 0 h 2932"/>
                <a:gd name="T12" fmla="*/ 2 w 3126"/>
                <a:gd name="T13" fmla="*/ 0 h 2932"/>
                <a:gd name="T14" fmla="*/ 2 w 3126"/>
                <a:gd name="T15" fmla="*/ 0 h 2932"/>
                <a:gd name="T16" fmla="*/ 2 w 3126"/>
                <a:gd name="T17" fmla="*/ 0 h 2932"/>
                <a:gd name="T18" fmla="*/ 2 w 3126"/>
                <a:gd name="T19" fmla="*/ 0 h 2932"/>
                <a:gd name="T20" fmla="*/ 2 w 3126"/>
                <a:gd name="T21" fmla="*/ 0 h 2932"/>
                <a:gd name="T22" fmla="*/ 1 w 3126"/>
                <a:gd name="T23" fmla="*/ 0 h 2932"/>
                <a:gd name="T24" fmla="*/ 1 w 3126"/>
                <a:gd name="T25" fmla="*/ 0 h 2932"/>
                <a:gd name="T26" fmla="*/ 1 w 3126"/>
                <a:gd name="T27" fmla="*/ 0 h 2932"/>
                <a:gd name="T28" fmla="*/ 1 w 3126"/>
                <a:gd name="T29" fmla="*/ 0 h 2932"/>
                <a:gd name="T30" fmla="*/ 1 w 3126"/>
                <a:gd name="T31" fmla="*/ 0 h 2932"/>
                <a:gd name="T32" fmla="*/ 1 w 3126"/>
                <a:gd name="T33" fmla="*/ 0 h 2932"/>
                <a:gd name="T34" fmla="*/ 1 w 3126"/>
                <a:gd name="T35" fmla="*/ 0 h 2932"/>
                <a:gd name="T36" fmla="*/ 1 w 3126"/>
                <a:gd name="T37" fmla="*/ 0 h 2932"/>
                <a:gd name="T38" fmla="*/ 1 w 3126"/>
                <a:gd name="T39" fmla="*/ 0 h 2932"/>
                <a:gd name="T40" fmla="*/ 1 w 3126"/>
                <a:gd name="T41" fmla="*/ 1 h 2932"/>
                <a:gd name="T42" fmla="*/ 1 w 3126"/>
                <a:gd name="T43" fmla="*/ 1 h 2932"/>
                <a:gd name="T44" fmla="*/ 1 w 3126"/>
                <a:gd name="T45" fmla="*/ 1 h 2932"/>
                <a:gd name="T46" fmla="*/ 1 w 3126"/>
                <a:gd name="T47" fmla="*/ 1 h 2932"/>
                <a:gd name="T48" fmla="*/ 1 w 3126"/>
                <a:gd name="T49" fmla="*/ 1 h 2932"/>
                <a:gd name="T50" fmla="*/ 2 w 3126"/>
                <a:gd name="T51" fmla="*/ 2 h 2932"/>
                <a:gd name="T52" fmla="*/ 2 w 3126"/>
                <a:gd name="T53" fmla="*/ 2 h 2932"/>
                <a:gd name="T54" fmla="*/ 2 w 3126"/>
                <a:gd name="T55" fmla="*/ 2 h 2932"/>
                <a:gd name="T56" fmla="*/ 2 w 3126"/>
                <a:gd name="T57" fmla="*/ 2 h 2932"/>
                <a:gd name="T58" fmla="*/ 2 w 3126"/>
                <a:gd name="T59" fmla="*/ 2 h 2932"/>
                <a:gd name="T60" fmla="*/ 2 w 3126"/>
                <a:gd name="T61" fmla="*/ 2 h 2932"/>
                <a:gd name="T62" fmla="*/ 2 w 3126"/>
                <a:gd name="T63" fmla="*/ 2 h 2932"/>
                <a:gd name="T64" fmla="*/ 1 w 3126"/>
                <a:gd name="T65" fmla="*/ 2 h 2932"/>
                <a:gd name="T66" fmla="*/ 1 w 3126"/>
                <a:gd name="T67" fmla="*/ 2 h 2932"/>
                <a:gd name="T68" fmla="*/ 1 w 3126"/>
                <a:gd name="T69" fmla="*/ 2 h 2932"/>
                <a:gd name="T70" fmla="*/ 1 w 3126"/>
                <a:gd name="T71" fmla="*/ 2 h 2932"/>
                <a:gd name="T72" fmla="*/ 1 w 3126"/>
                <a:gd name="T73" fmla="*/ 2 h 2932"/>
                <a:gd name="T74" fmla="*/ 0 w 3126"/>
                <a:gd name="T75" fmla="*/ 2 h 2932"/>
                <a:gd name="T76" fmla="*/ 0 w 3126"/>
                <a:gd name="T77" fmla="*/ 2 h 2932"/>
                <a:gd name="T78" fmla="*/ 0 w 3126"/>
                <a:gd name="T79" fmla="*/ 2 h 2932"/>
                <a:gd name="T80" fmla="*/ 0 w 3126"/>
                <a:gd name="T81" fmla="*/ 2 h 2932"/>
                <a:gd name="T82" fmla="*/ 0 w 3126"/>
                <a:gd name="T83" fmla="*/ 2 h 2932"/>
                <a:gd name="T84" fmla="*/ 0 w 3126"/>
                <a:gd name="T85" fmla="*/ 3 h 2932"/>
                <a:gd name="T86" fmla="*/ 0 w 3126"/>
                <a:gd name="T87" fmla="*/ 3 h 2932"/>
                <a:gd name="T88" fmla="*/ 0 w 3126"/>
                <a:gd name="T89" fmla="*/ 3 h 2932"/>
                <a:gd name="T90" fmla="*/ 0 w 3126"/>
                <a:gd name="T91" fmla="*/ 3 h 2932"/>
                <a:gd name="T92" fmla="*/ 1 w 3126"/>
                <a:gd name="T93" fmla="*/ 3 h 2932"/>
                <a:gd name="T94" fmla="*/ 1 w 3126"/>
                <a:gd name="T95" fmla="*/ 3 h 2932"/>
                <a:gd name="T96" fmla="*/ 1 w 3126"/>
                <a:gd name="T97" fmla="*/ 3 h 2932"/>
                <a:gd name="T98" fmla="*/ 1 w 3126"/>
                <a:gd name="T99" fmla="*/ 3 h 2932"/>
                <a:gd name="T100" fmla="*/ 2 w 3126"/>
                <a:gd name="T101" fmla="*/ 3 h 2932"/>
                <a:gd name="T102" fmla="*/ 2 w 3126"/>
                <a:gd name="T103" fmla="*/ 3 h 2932"/>
                <a:gd name="T104" fmla="*/ 2 w 3126"/>
                <a:gd name="T105" fmla="*/ 3 h 2932"/>
                <a:gd name="T106" fmla="*/ 3 w 3126"/>
                <a:gd name="T107" fmla="*/ 3 h 2932"/>
                <a:gd name="T108" fmla="*/ 3 w 3126"/>
                <a:gd name="T109" fmla="*/ 3 h 2932"/>
                <a:gd name="T110" fmla="*/ 3 w 3126"/>
                <a:gd name="T111" fmla="*/ 2 h 2932"/>
                <a:gd name="T112" fmla="*/ 3 w 3126"/>
                <a:gd name="T113" fmla="*/ 2 h 2932"/>
                <a:gd name="T114" fmla="*/ 3 w 3126"/>
                <a:gd name="T115" fmla="*/ 2 h 2932"/>
                <a:gd name="T116" fmla="*/ 3 w 3126"/>
                <a:gd name="T117" fmla="*/ 2 h 29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126"/>
                <a:gd name="T178" fmla="*/ 0 h 2932"/>
                <a:gd name="T179" fmla="*/ 3126 w 3126"/>
                <a:gd name="T180" fmla="*/ 2932 h 29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126" h="2932">
                  <a:moveTo>
                    <a:pt x="2763" y="1491"/>
                  </a:moveTo>
                  <a:lnTo>
                    <a:pt x="2737" y="1434"/>
                  </a:lnTo>
                  <a:lnTo>
                    <a:pt x="2709" y="1378"/>
                  </a:lnTo>
                  <a:lnTo>
                    <a:pt x="2682" y="1323"/>
                  </a:lnTo>
                  <a:lnTo>
                    <a:pt x="2654" y="1268"/>
                  </a:lnTo>
                  <a:lnTo>
                    <a:pt x="2625" y="1215"/>
                  </a:lnTo>
                  <a:lnTo>
                    <a:pt x="2597" y="1162"/>
                  </a:lnTo>
                  <a:lnTo>
                    <a:pt x="2568" y="1110"/>
                  </a:lnTo>
                  <a:lnTo>
                    <a:pt x="2541" y="1061"/>
                  </a:lnTo>
                  <a:lnTo>
                    <a:pt x="2512" y="1010"/>
                  </a:lnTo>
                  <a:lnTo>
                    <a:pt x="2481" y="957"/>
                  </a:lnTo>
                  <a:lnTo>
                    <a:pt x="2448" y="901"/>
                  </a:lnTo>
                  <a:lnTo>
                    <a:pt x="2414" y="843"/>
                  </a:lnTo>
                  <a:lnTo>
                    <a:pt x="2378" y="782"/>
                  </a:lnTo>
                  <a:lnTo>
                    <a:pt x="2340" y="721"/>
                  </a:lnTo>
                  <a:lnTo>
                    <a:pt x="2300" y="659"/>
                  </a:lnTo>
                  <a:lnTo>
                    <a:pt x="2261" y="598"/>
                  </a:lnTo>
                  <a:lnTo>
                    <a:pt x="2219" y="537"/>
                  </a:lnTo>
                  <a:lnTo>
                    <a:pt x="2178" y="477"/>
                  </a:lnTo>
                  <a:lnTo>
                    <a:pt x="2135" y="419"/>
                  </a:lnTo>
                  <a:lnTo>
                    <a:pt x="2092" y="363"/>
                  </a:lnTo>
                  <a:lnTo>
                    <a:pt x="2070" y="338"/>
                  </a:lnTo>
                  <a:lnTo>
                    <a:pt x="2050" y="312"/>
                  </a:lnTo>
                  <a:lnTo>
                    <a:pt x="2028" y="287"/>
                  </a:lnTo>
                  <a:lnTo>
                    <a:pt x="2006" y="262"/>
                  </a:lnTo>
                  <a:lnTo>
                    <a:pt x="1984" y="239"/>
                  </a:lnTo>
                  <a:lnTo>
                    <a:pt x="1963" y="218"/>
                  </a:lnTo>
                  <a:lnTo>
                    <a:pt x="1941" y="197"/>
                  </a:lnTo>
                  <a:lnTo>
                    <a:pt x="1920" y="178"/>
                  </a:lnTo>
                  <a:lnTo>
                    <a:pt x="1902" y="163"/>
                  </a:lnTo>
                  <a:lnTo>
                    <a:pt x="1883" y="148"/>
                  </a:lnTo>
                  <a:lnTo>
                    <a:pt x="1865" y="135"/>
                  </a:lnTo>
                  <a:lnTo>
                    <a:pt x="1846" y="122"/>
                  </a:lnTo>
                  <a:lnTo>
                    <a:pt x="1827" y="110"/>
                  </a:lnTo>
                  <a:lnTo>
                    <a:pt x="1809" y="99"/>
                  </a:lnTo>
                  <a:lnTo>
                    <a:pt x="1789" y="89"/>
                  </a:lnTo>
                  <a:lnTo>
                    <a:pt x="1770" y="78"/>
                  </a:lnTo>
                  <a:lnTo>
                    <a:pt x="1751" y="70"/>
                  </a:lnTo>
                  <a:lnTo>
                    <a:pt x="1731" y="62"/>
                  </a:lnTo>
                  <a:lnTo>
                    <a:pt x="1711" y="54"/>
                  </a:lnTo>
                  <a:lnTo>
                    <a:pt x="1691" y="47"/>
                  </a:lnTo>
                  <a:lnTo>
                    <a:pt x="1671" y="41"/>
                  </a:lnTo>
                  <a:lnTo>
                    <a:pt x="1650" y="35"/>
                  </a:lnTo>
                  <a:lnTo>
                    <a:pt x="1629" y="30"/>
                  </a:lnTo>
                  <a:lnTo>
                    <a:pt x="1608" y="26"/>
                  </a:lnTo>
                  <a:lnTo>
                    <a:pt x="1567" y="17"/>
                  </a:lnTo>
                  <a:lnTo>
                    <a:pt x="1524" y="11"/>
                  </a:lnTo>
                  <a:lnTo>
                    <a:pt x="1480" y="7"/>
                  </a:lnTo>
                  <a:lnTo>
                    <a:pt x="1436" y="4"/>
                  </a:lnTo>
                  <a:lnTo>
                    <a:pt x="1390" y="2"/>
                  </a:lnTo>
                  <a:lnTo>
                    <a:pt x="1343" y="1"/>
                  </a:lnTo>
                  <a:lnTo>
                    <a:pt x="1295" y="0"/>
                  </a:lnTo>
                  <a:lnTo>
                    <a:pt x="1247" y="0"/>
                  </a:lnTo>
                  <a:lnTo>
                    <a:pt x="1222" y="1"/>
                  </a:lnTo>
                  <a:lnTo>
                    <a:pt x="1197" y="4"/>
                  </a:lnTo>
                  <a:lnTo>
                    <a:pt x="1173" y="8"/>
                  </a:lnTo>
                  <a:lnTo>
                    <a:pt x="1149" y="14"/>
                  </a:lnTo>
                  <a:lnTo>
                    <a:pt x="1125" y="22"/>
                  </a:lnTo>
                  <a:lnTo>
                    <a:pt x="1103" y="31"/>
                  </a:lnTo>
                  <a:lnTo>
                    <a:pt x="1080" y="42"/>
                  </a:lnTo>
                  <a:lnTo>
                    <a:pt x="1058" y="53"/>
                  </a:lnTo>
                  <a:lnTo>
                    <a:pt x="1037" y="67"/>
                  </a:lnTo>
                  <a:lnTo>
                    <a:pt x="1016" y="81"/>
                  </a:lnTo>
                  <a:lnTo>
                    <a:pt x="997" y="97"/>
                  </a:lnTo>
                  <a:lnTo>
                    <a:pt x="977" y="113"/>
                  </a:lnTo>
                  <a:lnTo>
                    <a:pt x="958" y="131"/>
                  </a:lnTo>
                  <a:lnTo>
                    <a:pt x="940" y="148"/>
                  </a:lnTo>
                  <a:lnTo>
                    <a:pt x="922" y="168"/>
                  </a:lnTo>
                  <a:lnTo>
                    <a:pt x="906" y="188"/>
                  </a:lnTo>
                  <a:lnTo>
                    <a:pt x="889" y="208"/>
                  </a:lnTo>
                  <a:lnTo>
                    <a:pt x="874" y="230"/>
                  </a:lnTo>
                  <a:lnTo>
                    <a:pt x="859" y="252"/>
                  </a:lnTo>
                  <a:lnTo>
                    <a:pt x="845" y="275"/>
                  </a:lnTo>
                  <a:lnTo>
                    <a:pt x="831" y="297"/>
                  </a:lnTo>
                  <a:lnTo>
                    <a:pt x="818" y="320"/>
                  </a:lnTo>
                  <a:lnTo>
                    <a:pt x="806" y="343"/>
                  </a:lnTo>
                  <a:lnTo>
                    <a:pt x="794" y="366"/>
                  </a:lnTo>
                  <a:lnTo>
                    <a:pt x="784" y="390"/>
                  </a:lnTo>
                  <a:lnTo>
                    <a:pt x="775" y="414"/>
                  </a:lnTo>
                  <a:lnTo>
                    <a:pt x="766" y="438"/>
                  </a:lnTo>
                  <a:lnTo>
                    <a:pt x="757" y="460"/>
                  </a:lnTo>
                  <a:lnTo>
                    <a:pt x="749" y="484"/>
                  </a:lnTo>
                  <a:lnTo>
                    <a:pt x="743" y="507"/>
                  </a:lnTo>
                  <a:lnTo>
                    <a:pt x="737" y="530"/>
                  </a:lnTo>
                  <a:lnTo>
                    <a:pt x="732" y="551"/>
                  </a:lnTo>
                  <a:lnTo>
                    <a:pt x="723" y="614"/>
                  </a:lnTo>
                  <a:lnTo>
                    <a:pt x="721" y="673"/>
                  </a:lnTo>
                  <a:lnTo>
                    <a:pt x="726" y="731"/>
                  </a:lnTo>
                  <a:lnTo>
                    <a:pt x="739" y="786"/>
                  </a:lnTo>
                  <a:lnTo>
                    <a:pt x="757" y="839"/>
                  </a:lnTo>
                  <a:lnTo>
                    <a:pt x="782" y="890"/>
                  </a:lnTo>
                  <a:lnTo>
                    <a:pt x="812" y="940"/>
                  </a:lnTo>
                  <a:lnTo>
                    <a:pt x="847" y="987"/>
                  </a:lnTo>
                  <a:lnTo>
                    <a:pt x="885" y="1033"/>
                  </a:lnTo>
                  <a:lnTo>
                    <a:pt x="929" y="1078"/>
                  </a:lnTo>
                  <a:lnTo>
                    <a:pt x="976" y="1122"/>
                  </a:lnTo>
                  <a:lnTo>
                    <a:pt x="1027" y="1164"/>
                  </a:lnTo>
                  <a:lnTo>
                    <a:pt x="1080" y="1205"/>
                  </a:lnTo>
                  <a:lnTo>
                    <a:pt x="1137" y="1246"/>
                  </a:lnTo>
                  <a:lnTo>
                    <a:pt x="1195" y="1285"/>
                  </a:lnTo>
                  <a:lnTo>
                    <a:pt x="1255" y="1324"/>
                  </a:lnTo>
                  <a:lnTo>
                    <a:pt x="1378" y="1402"/>
                  </a:lnTo>
                  <a:lnTo>
                    <a:pt x="1502" y="1478"/>
                  </a:lnTo>
                  <a:lnTo>
                    <a:pt x="1565" y="1516"/>
                  </a:lnTo>
                  <a:lnTo>
                    <a:pt x="1625" y="1555"/>
                  </a:lnTo>
                  <a:lnTo>
                    <a:pt x="1685" y="1593"/>
                  </a:lnTo>
                  <a:lnTo>
                    <a:pt x="1743" y="1632"/>
                  </a:lnTo>
                  <a:lnTo>
                    <a:pt x="1800" y="1672"/>
                  </a:lnTo>
                  <a:lnTo>
                    <a:pt x="1854" y="1713"/>
                  </a:lnTo>
                  <a:lnTo>
                    <a:pt x="1904" y="1754"/>
                  </a:lnTo>
                  <a:lnTo>
                    <a:pt x="1952" y="1796"/>
                  </a:lnTo>
                  <a:lnTo>
                    <a:pt x="1995" y="1840"/>
                  </a:lnTo>
                  <a:lnTo>
                    <a:pt x="2035" y="1885"/>
                  </a:lnTo>
                  <a:lnTo>
                    <a:pt x="2070" y="1932"/>
                  </a:lnTo>
                  <a:lnTo>
                    <a:pt x="2100" y="1979"/>
                  </a:lnTo>
                  <a:lnTo>
                    <a:pt x="2069" y="1981"/>
                  </a:lnTo>
                  <a:lnTo>
                    <a:pt x="2038" y="1981"/>
                  </a:lnTo>
                  <a:lnTo>
                    <a:pt x="2005" y="1980"/>
                  </a:lnTo>
                  <a:lnTo>
                    <a:pt x="1971" y="1977"/>
                  </a:lnTo>
                  <a:lnTo>
                    <a:pt x="1936" y="1972"/>
                  </a:lnTo>
                  <a:lnTo>
                    <a:pt x="1900" y="1966"/>
                  </a:lnTo>
                  <a:lnTo>
                    <a:pt x="1863" y="1957"/>
                  </a:lnTo>
                  <a:lnTo>
                    <a:pt x="1825" y="1949"/>
                  </a:lnTo>
                  <a:lnTo>
                    <a:pt x="1787" y="1939"/>
                  </a:lnTo>
                  <a:lnTo>
                    <a:pt x="1747" y="1928"/>
                  </a:lnTo>
                  <a:lnTo>
                    <a:pt x="1708" y="1916"/>
                  </a:lnTo>
                  <a:lnTo>
                    <a:pt x="1669" y="1903"/>
                  </a:lnTo>
                  <a:lnTo>
                    <a:pt x="1588" y="1876"/>
                  </a:lnTo>
                  <a:lnTo>
                    <a:pt x="1507" y="1847"/>
                  </a:lnTo>
                  <a:lnTo>
                    <a:pt x="1425" y="1817"/>
                  </a:lnTo>
                  <a:lnTo>
                    <a:pt x="1345" y="1788"/>
                  </a:lnTo>
                  <a:lnTo>
                    <a:pt x="1265" y="1760"/>
                  </a:lnTo>
                  <a:lnTo>
                    <a:pt x="1187" y="1734"/>
                  </a:lnTo>
                  <a:lnTo>
                    <a:pt x="1150" y="1723"/>
                  </a:lnTo>
                  <a:lnTo>
                    <a:pt x="1113" y="1712"/>
                  </a:lnTo>
                  <a:lnTo>
                    <a:pt x="1077" y="1702"/>
                  </a:lnTo>
                  <a:lnTo>
                    <a:pt x="1042" y="1694"/>
                  </a:lnTo>
                  <a:lnTo>
                    <a:pt x="1008" y="1687"/>
                  </a:lnTo>
                  <a:lnTo>
                    <a:pt x="975" y="1681"/>
                  </a:lnTo>
                  <a:lnTo>
                    <a:pt x="943" y="1676"/>
                  </a:lnTo>
                  <a:lnTo>
                    <a:pt x="912" y="1673"/>
                  </a:lnTo>
                  <a:lnTo>
                    <a:pt x="818" y="1667"/>
                  </a:lnTo>
                  <a:lnTo>
                    <a:pt x="737" y="1665"/>
                  </a:lnTo>
                  <a:lnTo>
                    <a:pt x="701" y="1665"/>
                  </a:lnTo>
                  <a:lnTo>
                    <a:pt x="666" y="1666"/>
                  </a:lnTo>
                  <a:lnTo>
                    <a:pt x="632" y="1668"/>
                  </a:lnTo>
                  <a:lnTo>
                    <a:pt x="599" y="1672"/>
                  </a:lnTo>
                  <a:lnTo>
                    <a:pt x="568" y="1678"/>
                  </a:lnTo>
                  <a:lnTo>
                    <a:pt x="534" y="1685"/>
                  </a:lnTo>
                  <a:lnTo>
                    <a:pt x="501" y="1694"/>
                  </a:lnTo>
                  <a:lnTo>
                    <a:pt x="466" y="1705"/>
                  </a:lnTo>
                  <a:lnTo>
                    <a:pt x="429" y="1719"/>
                  </a:lnTo>
                  <a:lnTo>
                    <a:pt x="389" y="1735"/>
                  </a:lnTo>
                  <a:lnTo>
                    <a:pt x="347" y="1754"/>
                  </a:lnTo>
                  <a:lnTo>
                    <a:pt x="301" y="1775"/>
                  </a:lnTo>
                  <a:lnTo>
                    <a:pt x="248" y="1803"/>
                  </a:lnTo>
                  <a:lnTo>
                    <a:pt x="202" y="1835"/>
                  </a:lnTo>
                  <a:lnTo>
                    <a:pt x="161" y="1869"/>
                  </a:lnTo>
                  <a:lnTo>
                    <a:pt x="124" y="1906"/>
                  </a:lnTo>
                  <a:lnTo>
                    <a:pt x="94" y="1946"/>
                  </a:lnTo>
                  <a:lnTo>
                    <a:pt x="66" y="1987"/>
                  </a:lnTo>
                  <a:lnTo>
                    <a:pt x="45" y="2032"/>
                  </a:lnTo>
                  <a:lnTo>
                    <a:pt x="28" y="2078"/>
                  </a:lnTo>
                  <a:lnTo>
                    <a:pt x="15" y="2125"/>
                  </a:lnTo>
                  <a:lnTo>
                    <a:pt x="5" y="2173"/>
                  </a:lnTo>
                  <a:lnTo>
                    <a:pt x="1" y="2223"/>
                  </a:lnTo>
                  <a:lnTo>
                    <a:pt x="0" y="2273"/>
                  </a:lnTo>
                  <a:lnTo>
                    <a:pt x="2" y="2322"/>
                  </a:lnTo>
                  <a:lnTo>
                    <a:pt x="8" y="2373"/>
                  </a:lnTo>
                  <a:lnTo>
                    <a:pt x="17" y="2422"/>
                  </a:lnTo>
                  <a:lnTo>
                    <a:pt x="30" y="2471"/>
                  </a:lnTo>
                  <a:lnTo>
                    <a:pt x="46" y="2520"/>
                  </a:lnTo>
                  <a:lnTo>
                    <a:pt x="64" y="2566"/>
                  </a:lnTo>
                  <a:lnTo>
                    <a:pt x="85" y="2611"/>
                  </a:lnTo>
                  <a:lnTo>
                    <a:pt x="109" y="2655"/>
                  </a:lnTo>
                  <a:lnTo>
                    <a:pt x="135" y="2696"/>
                  </a:lnTo>
                  <a:lnTo>
                    <a:pt x="163" y="2735"/>
                  </a:lnTo>
                  <a:lnTo>
                    <a:pt x="193" y="2772"/>
                  </a:lnTo>
                  <a:lnTo>
                    <a:pt x="226" y="2805"/>
                  </a:lnTo>
                  <a:lnTo>
                    <a:pt x="260" y="2835"/>
                  </a:lnTo>
                  <a:lnTo>
                    <a:pt x="295" y="2861"/>
                  </a:lnTo>
                  <a:lnTo>
                    <a:pt x="332" y="2884"/>
                  </a:lnTo>
                  <a:lnTo>
                    <a:pt x="371" y="2903"/>
                  </a:lnTo>
                  <a:lnTo>
                    <a:pt x="410" y="2917"/>
                  </a:lnTo>
                  <a:lnTo>
                    <a:pt x="451" y="2927"/>
                  </a:lnTo>
                  <a:lnTo>
                    <a:pt x="492" y="2932"/>
                  </a:lnTo>
                  <a:lnTo>
                    <a:pt x="535" y="2931"/>
                  </a:lnTo>
                  <a:lnTo>
                    <a:pt x="584" y="2926"/>
                  </a:lnTo>
                  <a:lnTo>
                    <a:pt x="636" y="2920"/>
                  </a:lnTo>
                  <a:lnTo>
                    <a:pt x="690" y="2915"/>
                  </a:lnTo>
                  <a:lnTo>
                    <a:pt x="746" y="2909"/>
                  </a:lnTo>
                  <a:lnTo>
                    <a:pt x="803" y="2902"/>
                  </a:lnTo>
                  <a:lnTo>
                    <a:pt x="862" y="2895"/>
                  </a:lnTo>
                  <a:lnTo>
                    <a:pt x="922" y="2887"/>
                  </a:lnTo>
                  <a:lnTo>
                    <a:pt x="985" y="2880"/>
                  </a:lnTo>
                  <a:lnTo>
                    <a:pt x="1047" y="2872"/>
                  </a:lnTo>
                  <a:lnTo>
                    <a:pt x="1111" y="2864"/>
                  </a:lnTo>
                  <a:lnTo>
                    <a:pt x="1176" y="2854"/>
                  </a:lnTo>
                  <a:lnTo>
                    <a:pt x="1241" y="2846"/>
                  </a:lnTo>
                  <a:lnTo>
                    <a:pt x="1306" y="2838"/>
                  </a:lnTo>
                  <a:lnTo>
                    <a:pt x="1373" y="2828"/>
                  </a:lnTo>
                  <a:lnTo>
                    <a:pt x="1440" y="2820"/>
                  </a:lnTo>
                  <a:lnTo>
                    <a:pt x="1507" y="2812"/>
                  </a:lnTo>
                  <a:lnTo>
                    <a:pt x="1625" y="2796"/>
                  </a:lnTo>
                  <a:lnTo>
                    <a:pt x="1743" y="2779"/>
                  </a:lnTo>
                  <a:lnTo>
                    <a:pt x="1861" y="2761"/>
                  </a:lnTo>
                  <a:lnTo>
                    <a:pt x="1977" y="2742"/>
                  </a:lnTo>
                  <a:lnTo>
                    <a:pt x="2091" y="2722"/>
                  </a:lnTo>
                  <a:lnTo>
                    <a:pt x="2204" y="2701"/>
                  </a:lnTo>
                  <a:lnTo>
                    <a:pt x="2313" y="2680"/>
                  </a:lnTo>
                  <a:lnTo>
                    <a:pt x="2421" y="2657"/>
                  </a:lnTo>
                  <a:lnTo>
                    <a:pt x="2525" y="2633"/>
                  </a:lnTo>
                  <a:lnTo>
                    <a:pt x="2624" y="2609"/>
                  </a:lnTo>
                  <a:lnTo>
                    <a:pt x="2720" y="2585"/>
                  </a:lnTo>
                  <a:lnTo>
                    <a:pt x="2811" y="2560"/>
                  </a:lnTo>
                  <a:lnTo>
                    <a:pt x="2899" y="2534"/>
                  </a:lnTo>
                  <a:lnTo>
                    <a:pt x="2980" y="2508"/>
                  </a:lnTo>
                  <a:lnTo>
                    <a:pt x="3018" y="2495"/>
                  </a:lnTo>
                  <a:lnTo>
                    <a:pt x="3056" y="2481"/>
                  </a:lnTo>
                  <a:lnTo>
                    <a:pt x="3091" y="2468"/>
                  </a:lnTo>
                  <a:lnTo>
                    <a:pt x="3126" y="2454"/>
                  </a:lnTo>
                  <a:lnTo>
                    <a:pt x="3101" y="2384"/>
                  </a:lnTo>
                  <a:lnTo>
                    <a:pt x="3076" y="2313"/>
                  </a:lnTo>
                  <a:lnTo>
                    <a:pt x="3052" y="2243"/>
                  </a:lnTo>
                  <a:lnTo>
                    <a:pt x="3027" y="2171"/>
                  </a:lnTo>
                  <a:lnTo>
                    <a:pt x="3003" y="2101"/>
                  </a:lnTo>
                  <a:lnTo>
                    <a:pt x="2978" y="2030"/>
                  </a:lnTo>
                  <a:lnTo>
                    <a:pt x="2954" y="1960"/>
                  </a:lnTo>
                  <a:lnTo>
                    <a:pt x="2928" y="1888"/>
                  </a:lnTo>
                  <a:lnTo>
                    <a:pt x="2911" y="1841"/>
                  </a:lnTo>
                  <a:lnTo>
                    <a:pt x="2893" y="1792"/>
                  </a:lnTo>
                  <a:lnTo>
                    <a:pt x="2874" y="1743"/>
                  </a:lnTo>
                  <a:lnTo>
                    <a:pt x="2853" y="1692"/>
                  </a:lnTo>
                  <a:lnTo>
                    <a:pt x="2832" y="1642"/>
                  </a:lnTo>
                  <a:lnTo>
                    <a:pt x="2810" y="1592"/>
                  </a:lnTo>
                  <a:lnTo>
                    <a:pt x="2787" y="1541"/>
                  </a:lnTo>
                  <a:lnTo>
                    <a:pt x="2763" y="1491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6" name="Freeform 524"/>
            <p:cNvSpPr>
              <a:spLocks/>
            </p:cNvSpPr>
            <p:nvPr/>
          </p:nvSpPr>
          <p:spPr bwMode="auto">
            <a:xfrm>
              <a:off x="3993" y="567"/>
              <a:ext cx="276" cy="256"/>
            </a:xfrm>
            <a:custGeom>
              <a:avLst/>
              <a:gdLst>
                <a:gd name="T0" fmla="*/ 2 w 2757"/>
                <a:gd name="T1" fmla="*/ 1 h 2560"/>
                <a:gd name="T2" fmla="*/ 2 w 2757"/>
                <a:gd name="T3" fmla="*/ 1 h 2560"/>
                <a:gd name="T4" fmla="*/ 2 w 2757"/>
                <a:gd name="T5" fmla="*/ 1 h 2560"/>
                <a:gd name="T6" fmla="*/ 2 w 2757"/>
                <a:gd name="T7" fmla="*/ 1 h 2560"/>
                <a:gd name="T8" fmla="*/ 2 w 2757"/>
                <a:gd name="T9" fmla="*/ 0 h 2560"/>
                <a:gd name="T10" fmla="*/ 2 w 2757"/>
                <a:gd name="T11" fmla="*/ 0 h 2560"/>
                <a:gd name="T12" fmla="*/ 2 w 2757"/>
                <a:gd name="T13" fmla="*/ 0 h 2560"/>
                <a:gd name="T14" fmla="*/ 1 w 2757"/>
                <a:gd name="T15" fmla="*/ 0 h 2560"/>
                <a:gd name="T16" fmla="*/ 1 w 2757"/>
                <a:gd name="T17" fmla="*/ 0 h 2560"/>
                <a:gd name="T18" fmla="*/ 1 w 2757"/>
                <a:gd name="T19" fmla="*/ 0 h 2560"/>
                <a:gd name="T20" fmla="*/ 1 w 2757"/>
                <a:gd name="T21" fmla="*/ 0 h 2560"/>
                <a:gd name="T22" fmla="*/ 1 w 2757"/>
                <a:gd name="T23" fmla="*/ 0 h 2560"/>
                <a:gd name="T24" fmla="*/ 1 w 2757"/>
                <a:gd name="T25" fmla="*/ 0 h 2560"/>
                <a:gd name="T26" fmla="*/ 1 w 2757"/>
                <a:gd name="T27" fmla="*/ 0 h 2560"/>
                <a:gd name="T28" fmla="*/ 1 w 2757"/>
                <a:gd name="T29" fmla="*/ 0 h 2560"/>
                <a:gd name="T30" fmla="*/ 1 w 2757"/>
                <a:gd name="T31" fmla="*/ 0 h 2560"/>
                <a:gd name="T32" fmla="*/ 1 w 2757"/>
                <a:gd name="T33" fmla="*/ 0 h 2560"/>
                <a:gd name="T34" fmla="*/ 1 w 2757"/>
                <a:gd name="T35" fmla="*/ 1 h 2560"/>
                <a:gd name="T36" fmla="*/ 1 w 2757"/>
                <a:gd name="T37" fmla="*/ 1 h 2560"/>
                <a:gd name="T38" fmla="*/ 1 w 2757"/>
                <a:gd name="T39" fmla="*/ 1 h 2560"/>
                <a:gd name="T40" fmla="*/ 1 w 2757"/>
                <a:gd name="T41" fmla="*/ 1 h 2560"/>
                <a:gd name="T42" fmla="*/ 1 w 2757"/>
                <a:gd name="T43" fmla="*/ 1 h 2560"/>
                <a:gd name="T44" fmla="*/ 1 w 2757"/>
                <a:gd name="T45" fmla="*/ 1 h 2560"/>
                <a:gd name="T46" fmla="*/ 2 w 2757"/>
                <a:gd name="T47" fmla="*/ 1 h 2560"/>
                <a:gd name="T48" fmla="*/ 2 w 2757"/>
                <a:gd name="T49" fmla="*/ 1 h 2560"/>
                <a:gd name="T50" fmla="*/ 2 w 2757"/>
                <a:gd name="T51" fmla="*/ 1 h 2560"/>
                <a:gd name="T52" fmla="*/ 2 w 2757"/>
                <a:gd name="T53" fmla="*/ 2 h 2560"/>
                <a:gd name="T54" fmla="*/ 2 w 2757"/>
                <a:gd name="T55" fmla="*/ 2 h 2560"/>
                <a:gd name="T56" fmla="*/ 2 w 2757"/>
                <a:gd name="T57" fmla="*/ 2 h 2560"/>
                <a:gd name="T58" fmla="*/ 2 w 2757"/>
                <a:gd name="T59" fmla="*/ 2 h 2560"/>
                <a:gd name="T60" fmla="*/ 2 w 2757"/>
                <a:gd name="T61" fmla="*/ 2 h 2560"/>
                <a:gd name="T62" fmla="*/ 2 w 2757"/>
                <a:gd name="T63" fmla="*/ 2 h 2560"/>
                <a:gd name="T64" fmla="*/ 1 w 2757"/>
                <a:gd name="T65" fmla="*/ 2 h 2560"/>
                <a:gd name="T66" fmla="*/ 1 w 2757"/>
                <a:gd name="T67" fmla="*/ 2 h 2560"/>
                <a:gd name="T68" fmla="*/ 1 w 2757"/>
                <a:gd name="T69" fmla="*/ 2 h 2560"/>
                <a:gd name="T70" fmla="*/ 1 w 2757"/>
                <a:gd name="T71" fmla="*/ 2 h 2560"/>
                <a:gd name="T72" fmla="*/ 1 w 2757"/>
                <a:gd name="T73" fmla="*/ 2 h 2560"/>
                <a:gd name="T74" fmla="*/ 1 w 2757"/>
                <a:gd name="T75" fmla="*/ 2 h 2560"/>
                <a:gd name="T76" fmla="*/ 0 w 2757"/>
                <a:gd name="T77" fmla="*/ 2 h 2560"/>
                <a:gd name="T78" fmla="*/ 0 w 2757"/>
                <a:gd name="T79" fmla="*/ 2 h 2560"/>
                <a:gd name="T80" fmla="*/ 0 w 2757"/>
                <a:gd name="T81" fmla="*/ 2 h 2560"/>
                <a:gd name="T82" fmla="*/ 0 w 2757"/>
                <a:gd name="T83" fmla="*/ 2 h 2560"/>
                <a:gd name="T84" fmla="*/ 0 w 2757"/>
                <a:gd name="T85" fmla="*/ 2 h 2560"/>
                <a:gd name="T86" fmla="*/ 0 w 2757"/>
                <a:gd name="T87" fmla="*/ 2 h 2560"/>
                <a:gd name="T88" fmla="*/ 0 w 2757"/>
                <a:gd name="T89" fmla="*/ 2 h 2560"/>
                <a:gd name="T90" fmla="*/ 0 w 2757"/>
                <a:gd name="T91" fmla="*/ 2 h 2560"/>
                <a:gd name="T92" fmla="*/ 0 w 2757"/>
                <a:gd name="T93" fmla="*/ 2 h 2560"/>
                <a:gd name="T94" fmla="*/ 1 w 2757"/>
                <a:gd name="T95" fmla="*/ 2 h 2560"/>
                <a:gd name="T96" fmla="*/ 1 w 2757"/>
                <a:gd name="T97" fmla="*/ 2 h 2560"/>
                <a:gd name="T98" fmla="*/ 2 w 2757"/>
                <a:gd name="T99" fmla="*/ 2 h 2560"/>
                <a:gd name="T100" fmla="*/ 2 w 2757"/>
                <a:gd name="T101" fmla="*/ 2 h 2560"/>
                <a:gd name="T102" fmla="*/ 2 w 2757"/>
                <a:gd name="T103" fmla="*/ 2 h 2560"/>
                <a:gd name="T104" fmla="*/ 3 w 2757"/>
                <a:gd name="T105" fmla="*/ 2 h 2560"/>
                <a:gd name="T106" fmla="*/ 3 w 2757"/>
                <a:gd name="T107" fmla="*/ 2 h 2560"/>
                <a:gd name="T108" fmla="*/ 3 w 2757"/>
                <a:gd name="T109" fmla="*/ 2 h 2560"/>
                <a:gd name="T110" fmla="*/ 3 w 2757"/>
                <a:gd name="T111" fmla="*/ 2 h 25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57"/>
                <a:gd name="T169" fmla="*/ 0 h 2560"/>
                <a:gd name="T170" fmla="*/ 2757 w 2757"/>
                <a:gd name="T171" fmla="*/ 2560 h 25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57" h="2560">
                  <a:moveTo>
                    <a:pt x="2521" y="1496"/>
                  </a:moveTo>
                  <a:lnTo>
                    <a:pt x="2491" y="1427"/>
                  </a:lnTo>
                  <a:lnTo>
                    <a:pt x="2459" y="1359"/>
                  </a:lnTo>
                  <a:lnTo>
                    <a:pt x="2426" y="1291"/>
                  </a:lnTo>
                  <a:lnTo>
                    <a:pt x="2393" y="1222"/>
                  </a:lnTo>
                  <a:lnTo>
                    <a:pt x="2358" y="1155"/>
                  </a:lnTo>
                  <a:lnTo>
                    <a:pt x="2322" y="1089"/>
                  </a:lnTo>
                  <a:lnTo>
                    <a:pt x="2285" y="1023"/>
                  </a:lnTo>
                  <a:lnTo>
                    <a:pt x="2247" y="958"/>
                  </a:lnTo>
                  <a:lnTo>
                    <a:pt x="2207" y="894"/>
                  </a:lnTo>
                  <a:lnTo>
                    <a:pt x="2166" y="830"/>
                  </a:lnTo>
                  <a:lnTo>
                    <a:pt x="2123" y="767"/>
                  </a:lnTo>
                  <a:lnTo>
                    <a:pt x="2079" y="705"/>
                  </a:lnTo>
                  <a:lnTo>
                    <a:pt x="2034" y="644"/>
                  </a:lnTo>
                  <a:lnTo>
                    <a:pt x="1987" y="584"/>
                  </a:lnTo>
                  <a:lnTo>
                    <a:pt x="1939" y="525"/>
                  </a:lnTo>
                  <a:lnTo>
                    <a:pt x="1889" y="466"/>
                  </a:lnTo>
                  <a:lnTo>
                    <a:pt x="1859" y="432"/>
                  </a:lnTo>
                  <a:lnTo>
                    <a:pt x="1827" y="397"/>
                  </a:lnTo>
                  <a:lnTo>
                    <a:pt x="1793" y="362"/>
                  </a:lnTo>
                  <a:lnTo>
                    <a:pt x="1759" y="326"/>
                  </a:lnTo>
                  <a:lnTo>
                    <a:pt x="1723" y="291"/>
                  </a:lnTo>
                  <a:lnTo>
                    <a:pt x="1687" y="255"/>
                  </a:lnTo>
                  <a:lnTo>
                    <a:pt x="1649" y="221"/>
                  </a:lnTo>
                  <a:lnTo>
                    <a:pt x="1610" y="189"/>
                  </a:lnTo>
                  <a:lnTo>
                    <a:pt x="1569" y="157"/>
                  </a:lnTo>
                  <a:lnTo>
                    <a:pt x="1527" y="128"/>
                  </a:lnTo>
                  <a:lnTo>
                    <a:pt x="1507" y="114"/>
                  </a:lnTo>
                  <a:lnTo>
                    <a:pt x="1485" y="100"/>
                  </a:lnTo>
                  <a:lnTo>
                    <a:pt x="1464" y="88"/>
                  </a:lnTo>
                  <a:lnTo>
                    <a:pt x="1442" y="76"/>
                  </a:lnTo>
                  <a:lnTo>
                    <a:pt x="1419" y="64"/>
                  </a:lnTo>
                  <a:lnTo>
                    <a:pt x="1397" y="54"/>
                  </a:lnTo>
                  <a:lnTo>
                    <a:pt x="1374" y="45"/>
                  </a:lnTo>
                  <a:lnTo>
                    <a:pt x="1351" y="35"/>
                  </a:lnTo>
                  <a:lnTo>
                    <a:pt x="1328" y="27"/>
                  </a:lnTo>
                  <a:lnTo>
                    <a:pt x="1305" y="20"/>
                  </a:lnTo>
                  <a:lnTo>
                    <a:pt x="1281" y="14"/>
                  </a:lnTo>
                  <a:lnTo>
                    <a:pt x="1257" y="8"/>
                  </a:lnTo>
                  <a:lnTo>
                    <a:pt x="1229" y="4"/>
                  </a:lnTo>
                  <a:lnTo>
                    <a:pt x="1200" y="1"/>
                  </a:lnTo>
                  <a:lnTo>
                    <a:pt x="1172" y="0"/>
                  </a:lnTo>
                  <a:lnTo>
                    <a:pt x="1144" y="1"/>
                  </a:lnTo>
                  <a:lnTo>
                    <a:pt x="1117" y="4"/>
                  </a:lnTo>
                  <a:lnTo>
                    <a:pt x="1091" y="8"/>
                  </a:lnTo>
                  <a:lnTo>
                    <a:pt x="1065" y="15"/>
                  </a:lnTo>
                  <a:lnTo>
                    <a:pt x="1038" y="22"/>
                  </a:lnTo>
                  <a:lnTo>
                    <a:pt x="1013" y="31"/>
                  </a:lnTo>
                  <a:lnTo>
                    <a:pt x="989" y="42"/>
                  </a:lnTo>
                  <a:lnTo>
                    <a:pt x="966" y="54"/>
                  </a:lnTo>
                  <a:lnTo>
                    <a:pt x="943" y="66"/>
                  </a:lnTo>
                  <a:lnTo>
                    <a:pt x="921" y="81"/>
                  </a:lnTo>
                  <a:lnTo>
                    <a:pt x="899" y="96"/>
                  </a:lnTo>
                  <a:lnTo>
                    <a:pt x="880" y="113"/>
                  </a:lnTo>
                  <a:lnTo>
                    <a:pt x="861" y="130"/>
                  </a:lnTo>
                  <a:lnTo>
                    <a:pt x="842" y="150"/>
                  </a:lnTo>
                  <a:lnTo>
                    <a:pt x="825" y="170"/>
                  </a:lnTo>
                  <a:lnTo>
                    <a:pt x="810" y="189"/>
                  </a:lnTo>
                  <a:lnTo>
                    <a:pt x="795" y="211"/>
                  </a:lnTo>
                  <a:lnTo>
                    <a:pt x="781" y="234"/>
                  </a:lnTo>
                  <a:lnTo>
                    <a:pt x="769" y="256"/>
                  </a:lnTo>
                  <a:lnTo>
                    <a:pt x="758" y="279"/>
                  </a:lnTo>
                  <a:lnTo>
                    <a:pt x="749" y="303"/>
                  </a:lnTo>
                  <a:lnTo>
                    <a:pt x="742" y="328"/>
                  </a:lnTo>
                  <a:lnTo>
                    <a:pt x="735" y="353"/>
                  </a:lnTo>
                  <a:lnTo>
                    <a:pt x="730" y="377"/>
                  </a:lnTo>
                  <a:lnTo>
                    <a:pt x="727" y="403"/>
                  </a:lnTo>
                  <a:lnTo>
                    <a:pt x="725" y="429"/>
                  </a:lnTo>
                  <a:lnTo>
                    <a:pt x="725" y="455"/>
                  </a:lnTo>
                  <a:lnTo>
                    <a:pt x="727" y="481"/>
                  </a:lnTo>
                  <a:lnTo>
                    <a:pt x="732" y="507"/>
                  </a:lnTo>
                  <a:lnTo>
                    <a:pt x="738" y="542"/>
                  </a:lnTo>
                  <a:lnTo>
                    <a:pt x="749" y="576"/>
                  </a:lnTo>
                  <a:lnTo>
                    <a:pt x="761" y="608"/>
                  </a:lnTo>
                  <a:lnTo>
                    <a:pt x="776" y="639"/>
                  </a:lnTo>
                  <a:lnTo>
                    <a:pt x="793" y="669"/>
                  </a:lnTo>
                  <a:lnTo>
                    <a:pt x="812" y="698"/>
                  </a:lnTo>
                  <a:lnTo>
                    <a:pt x="831" y="725"/>
                  </a:lnTo>
                  <a:lnTo>
                    <a:pt x="854" y="752"/>
                  </a:lnTo>
                  <a:lnTo>
                    <a:pt x="878" y="778"/>
                  </a:lnTo>
                  <a:lnTo>
                    <a:pt x="904" y="804"/>
                  </a:lnTo>
                  <a:lnTo>
                    <a:pt x="930" y="829"/>
                  </a:lnTo>
                  <a:lnTo>
                    <a:pt x="958" y="853"/>
                  </a:lnTo>
                  <a:lnTo>
                    <a:pt x="988" y="875"/>
                  </a:lnTo>
                  <a:lnTo>
                    <a:pt x="1017" y="898"/>
                  </a:lnTo>
                  <a:lnTo>
                    <a:pt x="1048" y="920"/>
                  </a:lnTo>
                  <a:lnTo>
                    <a:pt x="1080" y="941"/>
                  </a:lnTo>
                  <a:lnTo>
                    <a:pt x="1113" y="962"/>
                  </a:lnTo>
                  <a:lnTo>
                    <a:pt x="1145" y="983"/>
                  </a:lnTo>
                  <a:lnTo>
                    <a:pt x="1178" y="1002"/>
                  </a:lnTo>
                  <a:lnTo>
                    <a:pt x="1212" y="1022"/>
                  </a:lnTo>
                  <a:lnTo>
                    <a:pt x="1279" y="1061"/>
                  </a:lnTo>
                  <a:lnTo>
                    <a:pt x="1345" y="1099"/>
                  </a:lnTo>
                  <a:lnTo>
                    <a:pt x="1409" y="1137"/>
                  </a:lnTo>
                  <a:lnTo>
                    <a:pt x="1472" y="1175"/>
                  </a:lnTo>
                  <a:lnTo>
                    <a:pt x="1501" y="1193"/>
                  </a:lnTo>
                  <a:lnTo>
                    <a:pt x="1531" y="1213"/>
                  </a:lnTo>
                  <a:lnTo>
                    <a:pt x="1558" y="1233"/>
                  </a:lnTo>
                  <a:lnTo>
                    <a:pt x="1584" y="1252"/>
                  </a:lnTo>
                  <a:lnTo>
                    <a:pt x="1677" y="1324"/>
                  </a:lnTo>
                  <a:lnTo>
                    <a:pt x="1772" y="1398"/>
                  </a:lnTo>
                  <a:lnTo>
                    <a:pt x="1819" y="1436"/>
                  </a:lnTo>
                  <a:lnTo>
                    <a:pt x="1866" y="1476"/>
                  </a:lnTo>
                  <a:lnTo>
                    <a:pt x="1912" y="1515"/>
                  </a:lnTo>
                  <a:lnTo>
                    <a:pt x="1958" y="1556"/>
                  </a:lnTo>
                  <a:lnTo>
                    <a:pt x="2001" y="1597"/>
                  </a:lnTo>
                  <a:lnTo>
                    <a:pt x="2045" y="1640"/>
                  </a:lnTo>
                  <a:lnTo>
                    <a:pt x="2086" y="1683"/>
                  </a:lnTo>
                  <a:lnTo>
                    <a:pt x="2126" y="1729"/>
                  </a:lnTo>
                  <a:lnTo>
                    <a:pt x="2145" y="1751"/>
                  </a:lnTo>
                  <a:lnTo>
                    <a:pt x="2163" y="1774"/>
                  </a:lnTo>
                  <a:lnTo>
                    <a:pt x="2181" y="1798"/>
                  </a:lnTo>
                  <a:lnTo>
                    <a:pt x="2198" y="1821"/>
                  </a:lnTo>
                  <a:lnTo>
                    <a:pt x="2215" y="1845"/>
                  </a:lnTo>
                  <a:lnTo>
                    <a:pt x="2231" y="1869"/>
                  </a:lnTo>
                  <a:lnTo>
                    <a:pt x="2247" y="1894"/>
                  </a:lnTo>
                  <a:lnTo>
                    <a:pt x="2261" y="1919"/>
                  </a:lnTo>
                  <a:lnTo>
                    <a:pt x="2202" y="1924"/>
                  </a:lnTo>
                  <a:lnTo>
                    <a:pt x="2141" y="1928"/>
                  </a:lnTo>
                  <a:lnTo>
                    <a:pt x="2082" y="1930"/>
                  </a:lnTo>
                  <a:lnTo>
                    <a:pt x="2022" y="1931"/>
                  </a:lnTo>
                  <a:lnTo>
                    <a:pt x="1963" y="1931"/>
                  </a:lnTo>
                  <a:lnTo>
                    <a:pt x="1903" y="1929"/>
                  </a:lnTo>
                  <a:lnTo>
                    <a:pt x="1843" y="1927"/>
                  </a:lnTo>
                  <a:lnTo>
                    <a:pt x="1784" y="1924"/>
                  </a:lnTo>
                  <a:lnTo>
                    <a:pt x="1723" y="1920"/>
                  </a:lnTo>
                  <a:lnTo>
                    <a:pt x="1664" y="1916"/>
                  </a:lnTo>
                  <a:lnTo>
                    <a:pt x="1604" y="1910"/>
                  </a:lnTo>
                  <a:lnTo>
                    <a:pt x="1544" y="1906"/>
                  </a:lnTo>
                  <a:lnTo>
                    <a:pt x="1485" y="1901"/>
                  </a:lnTo>
                  <a:lnTo>
                    <a:pt x="1425" y="1896"/>
                  </a:lnTo>
                  <a:lnTo>
                    <a:pt x="1365" y="1892"/>
                  </a:lnTo>
                  <a:lnTo>
                    <a:pt x="1305" y="1888"/>
                  </a:lnTo>
                  <a:lnTo>
                    <a:pt x="1279" y="1885"/>
                  </a:lnTo>
                  <a:lnTo>
                    <a:pt x="1252" y="1882"/>
                  </a:lnTo>
                  <a:lnTo>
                    <a:pt x="1224" y="1877"/>
                  </a:lnTo>
                  <a:lnTo>
                    <a:pt x="1195" y="1872"/>
                  </a:lnTo>
                  <a:lnTo>
                    <a:pt x="1136" y="1859"/>
                  </a:lnTo>
                  <a:lnTo>
                    <a:pt x="1072" y="1843"/>
                  </a:lnTo>
                  <a:lnTo>
                    <a:pt x="1008" y="1826"/>
                  </a:lnTo>
                  <a:lnTo>
                    <a:pt x="942" y="1808"/>
                  </a:lnTo>
                  <a:lnTo>
                    <a:pt x="874" y="1790"/>
                  </a:lnTo>
                  <a:lnTo>
                    <a:pt x="807" y="1772"/>
                  </a:lnTo>
                  <a:lnTo>
                    <a:pt x="773" y="1765"/>
                  </a:lnTo>
                  <a:lnTo>
                    <a:pt x="739" y="1757"/>
                  </a:lnTo>
                  <a:lnTo>
                    <a:pt x="707" y="1749"/>
                  </a:lnTo>
                  <a:lnTo>
                    <a:pt x="674" y="1743"/>
                  </a:lnTo>
                  <a:lnTo>
                    <a:pt x="641" y="1738"/>
                  </a:lnTo>
                  <a:lnTo>
                    <a:pt x="608" y="1734"/>
                  </a:lnTo>
                  <a:lnTo>
                    <a:pt x="576" y="1730"/>
                  </a:lnTo>
                  <a:lnTo>
                    <a:pt x="545" y="1728"/>
                  </a:lnTo>
                  <a:lnTo>
                    <a:pt x="514" y="1727"/>
                  </a:lnTo>
                  <a:lnTo>
                    <a:pt x="484" y="1727"/>
                  </a:lnTo>
                  <a:lnTo>
                    <a:pt x="455" y="1729"/>
                  </a:lnTo>
                  <a:lnTo>
                    <a:pt x="426" y="1732"/>
                  </a:lnTo>
                  <a:lnTo>
                    <a:pt x="399" y="1737"/>
                  </a:lnTo>
                  <a:lnTo>
                    <a:pt x="372" y="1743"/>
                  </a:lnTo>
                  <a:lnTo>
                    <a:pt x="347" y="1751"/>
                  </a:lnTo>
                  <a:lnTo>
                    <a:pt x="321" y="1762"/>
                  </a:lnTo>
                  <a:lnTo>
                    <a:pt x="270" y="1789"/>
                  </a:lnTo>
                  <a:lnTo>
                    <a:pt x="223" y="1816"/>
                  </a:lnTo>
                  <a:lnTo>
                    <a:pt x="180" y="1846"/>
                  </a:lnTo>
                  <a:lnTo>
                    <a:pt x="143" y="1877"/>
                  </a:lnTo>
                  <a:lnTo>
                    <a:pt x="110" y="1908"/>
                  </a:lnTo>
                  <a:lnTo>
                    <a:pt x="82" y="1941"/>
                  </a:lnTo>
                  <a:lnTo>
                    <a:pt x="59" y="1975"/>
                  </a:lnTo>
                  <a:lnTo>
                    <a:pt x="39" y="2009"/>
                  </a:lnTo>
                  <a:lnTo>
                    <a:pt x="24" y="2043"/>
                  </a:lnTo>
                  <a:lnTo>
                    <a:pt x="12" y="2077"/>
                  </a:lnTo>
                  <a:lnTo>
                    <a:pt x="4" y="2112"/>
                  </a:lnTo>
                  <a:lnTo>
                    <a:pt x="0" y="2146"/>
                  </a:lnTo>
                  <a:lnTo>
                    <a:pt x="0" y="2180"/>
                  </a:lnTo>
                  <a:lnTo>
                    <a:pt x="3" y="2213"/>
                  </a:lnTo>
                  <a:lnTo>
                    <a:pt x="8" y="2246"/>
                  </a:lnTo>
                  <a:lnTo>
                    <a:pt x="18" y="2278"/>
                  </a:lnTo>
                  <a:lnTo>
                    <a:pt x="30" y="2309"/>
                  </a:lnTo>
                  <a:lnTo>
                    <a:pt x="46" y="2340"/>
                  </a:lnTo>
                  <a:lnTo>
                    <a:pt x="64" y="2369"/>
                  </a:lnTo>
                  <a:lnTo>
                    <a:pt x="85" y="2396"/>
                  </a:lnTo>
                  <a:lnTo>
                    <a:pt x="108" y="2422"/>
                  </a:lnTo>
                  <a:lnTo>
                    <a:pt x="133" y="2447"/>
                  </a:lnTo>
                  <a:lnTo>
                    <a:pt x="162" y="2468"/>
                  </a:lnTo>
                  <a:lnTo>
                    <a:pt x="191" y="2489"/>
                  </a:lnTo>
                  <a:lnTo>
                    <a:pt x="223" y="2508"/>
                  </a:lnTo>
                  <a:lnTo>
                    <a:pt x="257" y="2523"/>
                  </a:lnTo>
                  <a:lnTo>
                    <a:pt x="292" y="2537"/>
                  </a:lnTo>
                  <a:lnTo>
                    <a:pt x="329" y="2547"/>
                  </a:lnTo>
                  <a:lnTo>
                    <a:pt x="367" y="2554"/>
                  </a:lnTo>
                  <a:lnTo>
                    <a:pt x="407" y="2559"/>
                  </a:lnTo>
                  <a:lnTo>
                    <a:pt x="447" y="2560"/>
                  </a:lnTo>
                  <a:lnTo>
                    <a:pt x="489" y="2558"/>
                  </a:lnTo>
                  <a:lnTo>
                    <a:pt x="633" y="2546"/>
                  </a:lnTo>
                  <a:lnTo>
                    <a:pt x="792" y="2531"/>
                  </a:lnTo>
                  <a:lnTo>
                    <a:pt x="963" y="2514"/>
                  </a:lnTo>
                  <a:lnTo>
                    <a:pt x="1141" y="2494"/>
                  </a:lnTo>
                  <a:lnTo>
                    <a:pt x="1325" y="2474"/>
                  </a:lnTo>
                  <a:lnTo>
                    <a:pt x="1511" y="2451"/>
                  </a:lnTo>
                  <a:lnTo>
                    <a:pt x="1603" y="2438"/>
                  </a:lnTo>
                  <a:lnTo>
                    <a:pt x="1695" y="2426"/>
                  </a:lnTo>
                  <a:lnTo>
                    <a:pt x="1786" y="2413"/>
                  </a:lnTo>
                  <a:lnTo>
                    <a:pt x="1874" y="2399"/>
                  </a:lnTo>
                  <a:lnTo>
                    <a:pt x="1962" y="2386"/>
                  </a:lnTo>
                  <a:lnTo>
                    <a:pt x="2046" y="2371"/>
                  </a:lnTo>
                  <a:lnTo>
                    <a:pt x="2128" y="2357"/>
                  </a:lnTo>
                  <a:lnTo>
                    <a:pt x="2207" y="2341"/>
                  </a:lnTo>
                  <a:lnTo>
                    <a:pt x="2283" y="2326"/>
                  </a:lnTo>
                  <a:lnTo>
                    <a:pt x="2354" y="2310"/>
                  </a:lnTo>
                  <a:lnTo>
                    <a:pt x="2421" y="2295"/>
                  </a:lnTo>
                  <a:lnTo>
                    <a:pt x="2482" y="2278"/>
                  </a:lnTo>
                  <a:lnTo>
                    <a:pt x="2539" y="2262"/>
                  </a:lnTo>
                  <a:lnTo>
                    <a:pt x="2590" y="2245"/>
                  </a:lnTo>
                  <a:lnTo>
                    <a:pt x="2635" y="2228"/>
                  </a:lnTo>
                  <a:lnTo>
                    <a:pt x="2673" y="2210"/>
                  </a:lnTo>
                  <a:lnTo>
                    <a:pt x="2705" y="2192"/>
                  </a:lnTo>
                  <a:lnTo>
                    <a:pt x="2730" y="2175"/>
                  </a:lnTo>
                  <a:lnTo>
                    <a:pt x="2747" y="2156"/>
                  </a:lnTo>
                  <a:lnTo>
                    <a:pt x="2757" y="2138"/>
                  </a:lnTo>
                  <a:lnTo>
                    <a:pt x="2730" y="2057"/>
                  </a:lnTo>
                  <a:lnTo>
                    <a:pt x="2704" y="1977"/>
                  </a:lnTo>
                  <a:lnTo>
                    <a:pt x="2676" y="1896"/>
                  </a:lnTo>
                  <a:lnTo>
                    <a:pt x="2647" y="1815"/>
                  </a:lnTo>
                  <a:lnTo>
                    <a:pt x="2618" y="1736"/>
                  </a:lnTo>
                  <a:lnTo>
                    <a:pt x="2586" y="1655"/>
                  </a:lnTo>
                  <a:lnTo>
                    <a:pt x="2554" y="1576"/>
                  </a:lnTo>
                  <a:lnTo>
                    <a:pt x="2521" y="1496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7" name="Freeform 525"/>
            <p:cNvSpPr>
              <a:spLocks/>
            </p:cNvSpPr>
            <p:nvPr/>
          </p:nvSpPr>
          <p:spPr bwMode="auto">
            <a:xfrm>
              <a:off x="4330" y="672"/>
              <a:ext cx="131" cy="105"/>
            </a:xfrm>
            <a:custGeom>
              <a:avLst/>
              <a:gdLst>
                <a:gd name="T0" fmla="*/ 0 w 1314"/>
                <a:gd name="T1" fmla="*/ 1 h 1045"/>
                <a:gd name="T2" fmla="*/ 0 w 1314"/>
                <a:gd name="T3" fmla="*/ 1 h 1045"/>
                <a:gd name="T4" fmla="*/ 0 w 1314"/>
                <a:gd name="T5" fmla="*/ 1 h 1045"/>
                <a:gd name="T6" fmla="*/ 0 w 1314"/>
                <a:gd name="T7" fmla="*/ 1 h 1045"/>
                <a:gd name="T8" fmla="*/ 0 w 1314"/>
                <a:gd name="T9" fmla="*/ 0 h 1045"/>
                <a:gd name="T10" fmla="*/ 0 w 1314"/>
                <a:gd name="T11" fmla="*/ 0 h 1045"/>
                <a:gd name="T12" fmla="*/ 0 w 1314"/>
                <a:gd name="T13" fmla="*/ 0 h 1045"/>
                <a:gd name="T14" fmla="*/ 0 w 1314"/>
                <a:gd name="T15" fmla="*/ 0 h 1045"/>
                <a:gd name="T16" fmla="*/ 0 w 1314"/>
                <a:gd name="T17" fmla="*/ 0 h 1045"/>
                <a:gd name="T18" fmla="*/ 1 w 1314"/>
                <a:gd name="T19" fmla="*/ 0 h 1045"/>
                <a:gd name="T20" fmla="*/ 1 w 1314"/>
                <a:gd name="T21" fmla="*/ 0 h 1045"/>
                <a:gd name="T22" fmla="*/ 1 w 1314"/>
                <a:gd name="T23" fmla="*/ 0 h 1045"/>
                <a:gd name="T24" fmla="*/ 1 w 1314"/>
                <a:gd name="T25" fmla="*/ 0 h 1045"/>
                <a:gd name="T26" fmla="*/ 1 w 1314"/>
                <a:gd name="T27" fmla="*/ 0 h 1045"/>
                <a:gd name="T28" fmla="*/ 1 w 1314"/>
                <a:gd name="T29" fmla="*/ 0 h 1045"/>
                <a:gd name="T30" fmla="*/ 1 w 1314"/>
                <a:gd name="T31" fmla="*/ 0 h 1045"/>
                <a:gd name="T32" fmla="*/ 1 w 1314"/>
                <a:gd name="T33" fmla="*/ 0 h 1045"/>
                <a:gd name="T34" fmla="*/ 1 w 1314"/>
                <a:gd name="T35" fmla="*/ 0 h 1045"/>
                <a:gd name="T36" fmla="*/ 1 w 1314"/>
                <a:gd name="T37" fmla="*/ 0 h 1045"/>
                <a:gd name="T38" fmla="*/ 1 w 1314"/>
                <a:gd name="T39" fmla="*/ 0 h 1045"/>
                <a:gd name="T40" fmla="*/ 1 w 1314"/>
                <a:gd name="T41" fmla="*/ 0 h 1045"/>
                <a:gd name="T42" fmla="*/ 1 w 1314"/>
                <a:gd name="T43" fmla="*/ 0 h 1045"/>
                <a:gd name="T44" fmla="*/ 1 w 1314"/>
                <a:gd name="T45" fmla="*/ 1 h 1045"/>
                <a:gd name="T46" fmla="*/ 1 w 1314"/>
                <a:gd name="T47" fmla="*/ 1 h 1045"/>
                <a:gd name="T48" fmla="*/ 1 w 1314"/>
                <a:gd name="T49" fmla="*/ 1 h 1045"/>
                <a:gd name="T50" fmla="*/ 1 w 1314"/>
                <a:gd name="T51" fmla="*/ 1 h 1045"/>
                <a:gd name="T52" fmla="*/ 1 w 1314"/>
                <a:gd name="T53" fmla="*/ 1 h 1045"/>
                <a:gd name="T54" fmla="*/ 1 w 1314"/>
                <a:gd name="T55" fmla="*/ 1 h 1045"/>
                <a:gd name="T56" fmla="*/ 1 w 1314"/>
                <a:gd name="T57" fmla="*/ 1 h 1045"/>
                <a:gd name="T58" fmla="*/ 1 w 1314"/>
                <a:gd name="T59" fmla="*/ 1 h 1045"/>
                <a:gd name="T60" fmla="*/ 1 w 1314"/>
                <a:gd name="T61" fmla="*/ 1 h 1045"/>
                <a:gd name="T62" fmla="*/ 1 w 1314"/>
                <a:gd name="T63" fmla="*/ 1 h 1045"/>
                <a:gd name="T64" fmla="*/ 1 w 1314"/>
                <a:gd name="T65" fmla="*/ 1 h 1045"/>
                <a:gd name="T66" fmla="*/ 1 w 1314"/>
                <a:gd name="T67" fmla="*/ 1 h 1045"/>
                <a:gd name="T68" fmla="*/ 1 w 1314"/>
                <a:gd name="T69" fmla="*/ 1 h 1045"/>
                <a:gd name="T70" fmla="*/ 0 w 1314"/>
                <a:gd name="T71" fmla="*/ 1 h 1045"/>
                <a:gd name="T72" fmla="*/ 0 w 1314"/>
                <a:gd name="T73" fmla="*/ 1 h 1045"/>
                <a:gd name="T74" fmla="*/ 0 w 1314"/>
                <a:gd name="T75" fmla="*/ 1 h 1045"/>
                <a:gd name="T76" fmla="*/ 0 w 1314"/>
                <a:gd name="T77" fmla="*/ 1 h 1045"/>
                <a:gd name="T78" fmla="*/ 0 w 1314"/>
                <a:gd name="T79" fmla="*/ 1 h 1045"/>
                <a:gd name="T80" fmla="*/ 0 w 1314"/>
                <a:gd name="T81" fmla="*/ 1 h 1045"/>
                <a:gd name="T82" fmla="*/ 0 w 1314"/>
                <a:gd name="T83" fmla="*/ 1 h 1045"/>
                <a:gd name="T84" fmla="*/ 0 w 1314"/>
                <a:gd name="T85" fmla="*/ 1 h 1045"/>
                <a:gd name="T86" fmla="*/ 0 w 1314"/>
                <a:gd name="T87" fmla="*/ 1 h 10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4"/>
                <a:gd name="T133" fmla="*/ 0 h 1045"/>
                <a:gd name="T134" fmla="*/ 1314 w 1314"/>
                <a:gd name="T135" fmla="*/ 1045 h 10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4" h="1045">
                  <a:moveTo>
                    <a:pt x="0" y="648"/>
                  </a:moveTo>
                  <a:lnTo>
                    <a:pt x="5" y="640"/>
                  </a:lnTo>
                  <a:lnTo>
                    <a:pt x="22" y="617"/>
                  </a:lnTo>
                  <a:lnTo>
                    <a:pt x="47" y="581"/>
                  </a:lnTo>
                  <a:lnTo>
                    <a:pt x="82" y="535"/>
                  </a:lnTo>
                  <a:lnTo>
                    <a:pt x="104" y="509"/>
                  </a:lnTo>
                  <a:lnTo>
                    <a:pt x="126" y="481"/>
                  </a:lnTo>
                  <a:lnTo>
                    <a:pt x="151" y="453"/>
                  </a:lnTo>
                  <a:lnTo>
                    <a:pt x="178" y="422"/>
                  </a:lnTo>
                  <a:lnTo>
                    <a:pt x="207" y="391"/>
                  </a:lnTo>
                  <a:lnTo>
                    <a:pt x="238" y="359"/>
                  </a:lnTo>
                  <a:lnTo>
                    <a:pt x="269" y="327"/>
                  </a:lnTo>
                  <a:lnTo>
                    <a:pt x="303" y="295"/>
                  </a:lnTo>
                  <a:lnTo>
                    <a:pt x="337" y="262"/>
                  </a:lnTo>
                  <a:lnTo>
                    <a:pt x="374" y="230"/>
                  </a:lnTo>
                  <a:lnTo>
                    <a:pt x="412" y="200"/>
                  </a:lnTo>
                  <a:lnTo>
                    <a:pt x="451" y="171"/>
                  </a:lnTo>
                  <a:lnTo>
                    <a:pt x="490" y="143"/>
                  </a:lnTo>
                  <a:lnTo>
                    <a:pt x="532" y="117"/>
                  </a:lnTo>
                  <a:lnTo>
                    <a:pt x="575" y="92"/>
                  </a:lnTo>
                  <a:lnTo>
                    <a:pt x="617" y="70"/>
                  </a:lnTo>
                  <a:lnTo>
                    <a:pt x="661" y="51"/>
                  </a:lnTo>
                  <a:lnTo>
                    <a:pt x="706" y="33"/>
                  </a:lnTo>
                  <a:lnTo>
                    <a:pt x="751" y="20"/>
                  </a:lnTo>
                  <a:lnTo>
                    <a:pt x="797" y="9"/>
                  </a:lnTo>
                  <a:lnTo>
                    <a:pt x="843" y="2"/>
                  </a:lnTo>
                  <a:lnTo>
                    <a:pt x="890" y="0"/>
                  </a:lnTo>
                  <a:lnTo>
                    <a:pt x="937" y="1"/>
                  </a:lnTo>
                  <a:lnTo>
                    <a:pt x="984" y="7"/>
                  </a:lnTo>
                  <a:lnTo>
                    <a:pt x="1029" y="17"/>
                  </a:lnTo>
                  <a:lnTo>
                    <a:pt x="1071" y="30"/>
                  </a:lnTo>
                  <a:lnTo>
                    <a:pt x="1110" y="47"/>
                  </a:lnTo>
                  <a:lnTo>
                    <a:pt x="1145" y="65"/>
                  </a:lnTo>
                  <a:lnTo>
                    <a:pt x="1177" y="87"/>
                  </a:lnTo>
                  <a:lnTo>
                    <a:pt x="1205" y="111"/>
                  </a:lnTo>
                  <a:lnTo>
                    <a:pt x="1230" y="136"/>
                  </a:lnTo>
                  <a:lnTo>
                    <a:pt x="1251" y="164"/>
                  </a:lnTo>
                  <a:lnTo>
                    <a:pt x="1270" y="194"/>
                  </a:lnTo>
                  <a:lnTo>
                    <a:pt x="1285" y="226"/>
                  </a:lnTo>
                  <a:lnTo>
                    <a:pt x="1297" y="260"/>
                  </a:lnTo>
                  <a:lnTo>
                    <a:pt x="1306" y="295"/>
                  </a:lnTo>
                  <a:lnTo>
                    <a:pt x="1311" y="331"/>
                  </a:lnTo>
                  <a:lnTo>
                    <a:pt x="1314" y="368"/>
                  </a:lnTo>
                  <a:lnTo>
                    <a:pt x="1313" y="406"/>
                  </a:lnTo>
                  <a:lnTo>
                    <a:pt x="1310" y="444"/>
                  </a:lnTo>
                  <a:lnTo>
                    <a:pt x="1304" y="484"/>
                  </a:lnTo>
                  <a:lnTo>
                    <a:pt x="1294" y="523"/>
                  </a:lnTo>
                  <a:lnTo>
                    <a:pt x="1282" y="563"/>
                  </a:lnTo>
                  <a:lnTo>
                    <a:pt x="1266" y="602"/>
                  </a:lnTo>
                  <a:lnTo>
                    <a:pt x="1248" y="642"/>
                  </a:lnTo>
                  <a:lnTo>
                    <a:pt x="1227" y="681"/>
                  </a:lnTo>
                  <a:lnTo>
                    <a:pt x="1203" y="720"/>
                  </a:lnTo>
                  <a:lnTo>
                    <a:pt x="1177" y="757"/>
                  </a:lnTo>
                  <a:lnTo>
                    <a:pt x="1147" y="795"/>
                  </a:lnTo>
                  <a:lnTo>
                    <a:pt x="1115" y="831"/>
                  </a:lnTo>
                  <a:lnTo>
                    <a:pt x="1081" y="866"/>
                  </a:lnTo>
                  <a:lnTo>
                    <a:pt x="1044" y="899"/>
                  </a:lnTo>
                  <a:lnTo>
                    <a:pt x="1004" y="931"/>
                  </a:lnTo>
                  <a:lnTo>
                    <a:pt x="962" y="961"/>
                  </a:lnTo>
                  <a:lnTo>
                    <a:pt x="917" y="989"/>
                  </a:lnTo>
                  <a:lnTo>
                    <a:pt x="869" y="1015"/>
                  </a:lnTo>
                  <a:lnTo>
                    <a:pt x="860" y="1017"/>
                  </a:lnTo>
                  <a:lnTo>
                    <a:pt x="834" y="1022"/>
                  </a:lnTo>
                  <a:lnTo>
                    <a:pt x="792" y="1028"/>
                  </a:lnTo>
                  <a:lnTo>
                    <a:pt x="739" y="1035"/>
                  </a:lnTo>
                  <a:lnTo>
                    <a:pt x="708" y="1038"/>
                  </a:lnTo>
                  <a:lnTo>
                    <a:pt x="674" y="1041"/>
                  </a:lnTo>
                  <a:lnTo>
                    <a:pt x="640" y="1044"/>
                  </a:lnTo>
                  <a:lnTo>
                    <a:pt x="603" y="1045"/>
                  </a:lnTo>
                  <a:lnTo>
                    <a:pt x="566" y="1045"/>
                  </a:lnTo>
                  <a:lnTo>
                    <a:pt x="526" y="1044"/>
                  </a:lnTo>
                  <a:lnTo>
                    <a:pt x="487" y="1041"/>
                  </a:lnTo>
                  <a:lnTo>
                    <a:pt x="448" y="1038"/>
                  </a:lnTo>
                  <a:lnTo>
                    <a:pt x="408" y="1033"/>
                  </a:lnTo>
                  <a:lnTo>
                    <a:pt x="368" y="1026"/>
                  </a:lnTo>
                  <a:lnTo>
                    <a:pt x="328" y="1018"/>
                  </a:lnTo>
                  <a:lnTo>
                    <a:pt x="290" y="1006"/>
                  </a:lnTo>
                  <a:lnTo>
                    <a:pt x="253" y="993"/>
                  </a:lnTo>
                  <a:lnTo>
                    <a:pt x="217" y="977"/>
                  </a:lnTo>
                  <a:lnTo>
                    <a:pt x="183" y="959"/>
                  </a:lnTo>
                  <a:lnTo>
                    <a:pt x="150" y="938"/>
                  </a:lnTo>
                  <a:lnTo>
                    <a:pt x="120" y="913"/>
                  </a:lnTo>
                  <a:lnTo>
                    <a:pt x="93" y="886"/>
                  </a:lnTo>
                  <a:lnTo>
                    <a:pt x="69" y="855"/>
                  </a:lnTo>
                  <a:lnTo>
                    <a:pt x="47" y="821"/>
                  </a:lnTo>
                  <a:lnTo>
                    <a:pt x="30" y="784"/>
                  </a:lnTo>
                  <a:lnTo>
                    <a:pt x="15" y="743"/>
                  </a:lnTo>
                  <a:lnTo>
                    <a:pt x="5" y="697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8" name="Freeform 526"/>
            <p:cNvSpPr>
              <a:spLocks/>
            </p:cNvSpPr>
            <p:nvPr/>
          </p:nvSpPr>
          <p:spPr bwMode="auto">
            <a:xfrm>
              <a:off x="4361" y="708"/>
              <a:ext cx="81" cy="73"/>
            </a:xfrm>
            <a:custGeom>
              <a:avLst/>
              <a:gdLst>
                <a:gd name="T0" fmla="*/ 0 w 812"/>
                <a:gd name="T1" fmla="*/ 1 h 733"/>
                <a:gd name="T2" fmla="*/ 0 w 812"/>
                <a:gd name="T3" fmla="*/ 1 h 733"/>
                <a:gd name="T4" fmla="*/ 0 w 812"/>
                <a:gd name="T5" fmla="*/ 1 h 733"/>
                <a:gd name="T6" fmla="*/ 0 w 812"/>
                <a:gd name="T7" fmla="*/ 1 h 733"/>
                <a:gd name="T8" fmla="*/ 0 w 812"/>
                <a:gd name="T9" fmla="*/ 1 h 733"/>
                <a:gd name="T10" fmla="*/ 0 w 812"/>
                <a:gd name="T11" fmla="*/ 1 h 733"/>
                <a:gd name="T12" fmla="*/ 0 w 812"/>
                <a:gd name="T13" fmla="*/ 0 h 733"/>
                <a:gd name="T14" fmla="*/ 0 w 812"/>
                <a:gd name="T15" fmla="*/ 0 h 733"/>
                <a:gd name="T16" fmla="*/ 0 w 812"/>
                <a:gd name="T17" fmla="*/ 0 h 733"/>
                <a:gd name="T18" fmla="*/ 0 w 812"/>
                <a:gd name="T19" fmla="*/ 0 h 733"/>
                <a:gd name="T20" fmla="*/ 0 w 812"/>
                <a:gd name="T21" fmla="*/ 0 h 733"/>
                <a:gd name="T22" fmla="*/ 0 w 812"/>
                <a:gd name="T23" fmla="*/ 0 h 733"/>
                <a:gd name="T24" fmla="*/ 0 w 812"/>
                <a:gd name="T25" fmla="*/ 0 h 733"/>
                <a:gd name="T26" fmla="*/ 0 w 812"/>
                <a:gd name="T27" fmla="*/ 0 h 733"/>
                <a:gd name="T28" fmla="*/ 0 w 812"/>
                <a:gd name="T29" fmla="*/ 0 h 733"/>
                <a:gd name="T30" fmla="*/ 0 w 812"/>
                <a:gd name="T31" fmla="*/ 0 h 733"/>
                <a:gd name="T32" fmla="*/ 0 w 812"/>
                <a:gd name="T33" fmla="*/ 0 h 733"/>
                <a:gd name="T34" fmla="*/ 0 w 812"/>
                <a:gd name="T35" fmla="*/ 0 h 733"/>
                <a:gd name="T36" fmla="*/ 0 w 812"/>
                <a:gd name="T37" fmla="*/ 0 h 733"/>
                <a:gd name="T38" fmla="*/ 0 w 812"/>
                <a:gd name="T39" fmla="*/ 0 h 733"/>
                <a:gd name="T40" fmla="*/ 0 w 812"/>
                <a:gd name="T41" fmla="*/ 0 h 733"/>
                <a:gd name="T42" fmla="*/ 1 w 812"/>
                <a:gd name="T43" fmla="*/ 0 h 733"/>
                <a:gd name="T44" fmla="*/ 1 w 812"/>
                <a:gd name="T45" fmla="*/ 0 h 733"/>
                <a:gd name="T46" fmla="*/ 1 w 812"/>
                <a:gd name="T47" fmla="*/ 0 h 733"/>
                <a:gd name="T48" fmla="*/ 1 w 812"/>
                <a:gd name="T49" fmla="*/ 0 h 733"/>
                <a:gd name="T50" fmla="*/ 1 w 812"/>
                <a:gd name="T51" fmla="*/ 0 h 733"/>
                <a:gd name="T52" fmla="*/ 1 w 812"/>
                <a:gd name="T53" fmla="*/ 0 h 733"/>
                <a:gd name="T54" fmla="*/ 1 w 812"/>
                <a:gd name="T55" fmla="*/ 0 h 733"/>
                <a:gd name="T56" fmla="*/ 1 w 812"/>
                <a:gd name="T57" fmla="*/ 0 h 733"/>
                <a:gd name="T58" fmla="*/ 1 w 812"/>
                <a:gd name="T59" fmla="*/ 0 h 733"/>
                <a:gd name="T60" fmla="*/ 1 w 812"/>
                <a:gd name="T61" fmla="*/ 0 h 733"/>
                <a:gd name="T62" fmla="*/ 1 w 812"/>
                <a:gd name="T63" fmla="*/ 0 h 733"/>
                <a:gd name="T64" fmla="*/ 1 w 812"/>
                <a:gd name="T65" fmla="*/ 0 h 733"/>
                <a:gd name="T66" fmla="*/ 1 w 812"/>
                <a:gd name="T67" fmla="*/ 1 h 733"/>
                <a:gd name="T68" fmla="*/ 0 w 812"/>
                <a:gd name="T69" fmla="*/ 1 h 733"/>
                <a:gd name="T70" fmla="*/ 0 w 812"/>
                <a:gd name="T71" fmla="*/ 1 h 733"/>
                <a:gd name="T72" fmla="*/ 0 w 812"/>
                <a:gd name="T73" fmla="*/ 1 h 733"/>
                <a:gd name="T74" fmla="*/ 0 w 812"/>
                <a:gd name="T75" fmla="*/ 1 h 733"/>
                <a:gd name="T76" fmla="*/ 0 w 812"/>
                <a:gd name="T77" fmla="*/ 1 h 733"/>
                <a:gd name="T78" fmla="*/ 0 w 812"/>
                <a:gd name="T79" fmla="*/ 1 h 733"/>
                <a:gd name="T80" fmla="*/ 0 w 812"/>
                <a:gd name="T81" fmla="*/ 1 h 733"/>
                <a:gd name="T82" fmla="*/ 0 w 812"/>
                <a:gd name="T83" fmla="*/ 1 h 733"/>
                <a:gd name="T84" fmla="*/ 0 w 812"/>
                <a:gd name="T85" fmla="*/ 1 h 733"/>
                <a:gd name="T86" fmla="*/ 0 w 812"/>
                <a:gd name="T87" fmla="*/ 1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2"/>
                <a:gd name="T133" fmla="*/ 0 h 733"/>
                <a:gd name="T134" fmla="*/ 812 w 812"/>
                <a:gd name="T135" fmla="*/ 733 h 73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2" h="733">
                  <a:moveTo>
                    <a:pt x="62" y="680"/>
                  </a:moveTo>
                  <a:lnTo>
                    <a:pt x="55" y="675"/>
                  </a:lnTo>
                  <a:lnTo>
                    <a:pt x="41" y="660"/>
                  </a:lnTo>
                  <a:lnTo>
                    <a:pt x="32" y="647"/>
                  </a:lnTo>
                  <a:lnTo>
                    <a:pt x="23" y="633"/>
                  </a:lnTo>
                  <a:lnTo>
                    <a:pt x="19" y="624"/>
                  </a:lnTo>
                  <a:lnTo>
                    <a:pt x="16" y="615"/>
                  </a:lnTo>
                  <a:lnTo>
                    <a:pt x="11" y="605"/>
                  </a:lnTo>
                  <a:lnTo>
                    <a:pt x="8" y="595"/>
                  </a:lnTo>
                  <a:lnTo>
                    <a:pt x="6" y="583"/>
                  </a:lnTo>
                  <a:lnTo>
                    <a:pt x="4" y="571"/>
                  </a:lnTo>
                  <a:lnTo>
                    <a:pt x="1" y="558"/>
                  </a:lnTo>
                  <a:lnTo>
                    <a:pt x="0" y="545"/>
                  </a:lnTo>
                  <a:lnTo>
                    <a:pt x="0" y="531"/>
                  </a:lnTo>
                  <a:lnTo>
                    <a:pt x="1" y="516"/>
                  </a:lnTo>
                  <a:lnTo>
                    <a:pt x="3" y="501"/>
                  </a:lnTo>
                  <a:lnTo>
                    <a:pt x="6" y="484"/>
                  </a:lnTo>
                  <a:lnTo>
                    <a:pt x="9" y="467"/>
                  </a:lnTo>
                  <a:lnTo>
                    <a:pt x="15" y="449"/>
                  </a:lnTo>
                  <a:lnTo>
                    <a:pt x="21" y="430"/>
                  </a:lnTo>
                  <a:lnTo>
                    <a:pt x="29" y="411"/>
                  </a:lnTo>
                  <a:lnTo>
                    <a:pt x="38" y="391"/>
                  </a:lnTo>
                  <a:lnTo>
                    <a:pt x="48" y="370"/>
                  </a:lnTo>
                  <a:lnTo>
                    <a:pt x="61" y="349"/>
                  </a:lnTo>
                  <a:lnTo>
                    <a:pt x="75" y="326"/>
                  </a:lnTo>
                  <a:lnTo>
                    <a:pt x="91" y="303"/>
                  </a:lnTo>
                  <a:lnTo>
                    <a:pt x="110" y="280"/>
                  </a:lnTo>
                  <a:lnTo>
                    <a:pt x="131" y="257"/>
                  </a:lnTo>
                  <a:lnTo>
                    <a:pt x="154" y="234"/>
                  </a:lnTo>
                  <a:lnTo>
                    <a:pt x="178" y="211"/>
                  </a:lnTo>
                  <a:lnTo>
                    <a:pt x="204" y="189"/>
                  </a:lnTo>
                  <a:lnTo>
                    <a:pt x="231" y="167"/>
                  </a:lnTo>
                  <a:lnTo>
                    <a:pt x="260" y="146"/>
                  </a:lnTo>
                  <a:lnTo>
                    <a:pt x="290" y="126"/>
                  </a:lnTo>
                  <a:lnTo>
                    <a:pt x="320" y="106"/>
                  </a:lnTo>
                  <a:lnTo>
                    <a:pt x="352" y="88"/>
                  </a:lnTo>
                  <a:lnTo>
                    <a:pt x="383" y="71"/>
                  </a:lnTo>
                  <a:lnTo>
                    <a:pt x="415" y="55"/>
                  </a:lnTo>
                  <a:lnTo>
                    <a:pt x="447" y="42"/>
                  </a:lnTo>
                  <a:lnTo>
                    <a:pt x="479" y="30"/>
                  </a:lnTo>
                  <a:lnTo>
                    <a:pt x="510" y="19"/>
                  </a:lnTo>
                  <a:lnTo>
                    <a:pt x="541" y="11"/>
                  </a:lnTo>
                  <a:lnTo>
                    <a:pt x="572" y="5"/>
                  </a:lnTo>
                  <a:lnTo>
                    <a:pt x="600" y="2"/>
                  </a:lnTo>
                  <a:lnTo>
                    <a:pt x="629" y="0"/>
                  </a:lnTo>
                  <a:lnTo>
                    <a:pt x="656" y="1"/>
                  </a:lnTo>
                  <a:lnTo>
                    <a:pt x="681" y="5"/>
                  </a:lnTo>
                  <a:lnTo>
                    <a:pt x="705" y="12"/>
                  </a:lnTo>
                  <a:lnTo>
                    <a:pt x="727" y="21"/>
                  </a:lnTo>
                  <a:lnTo>
                    <a:pt x="747" y="35"/>
                  </a:lnTo>
                  <a:lnTo>
                    <a:pt x="764" y="51"/>
                  </a:lnTo>
                  <a:lnTo>
                    <a:pt x="780" y="71"/>
                  </a:lnTo>
                  <a:lnTo>
                    <a:pt x="792" y="95"/>
                  </a:lnTo>
                  <a:lnTo>
                    <a:pt x="801" y="121"/>
                  </a:lnTo>
                  <a:lnTo>
                    <a:pt x="809" y="152"/>
                  </a:lnTo>
                  <a:lnTo>
                    <a:pt x="812" y="188"/>
                  </a:lnTo>
                  <a:lnTo>
                    <a:pt x="812" y="227"/>
                  </a:lnTo>
                  <a:lnTo>
                    <a:pt x="809" y="268"/>
                  </a:lnTo>
                  <a:lnTo>
                    <a:pt x="801" y="307"/>
                  </a:lnTo>
                  <a:lnTo>
                    <a:pt x="792" y="345"/>
                  </a:lnTo>
                  <a:lnTo>
                    <a:pt x="778" y="380"/>
                  </a:lnTo>
                  <a:lnTo>
                    <a:pt x="762" y="414"/>
                  </a:lnTo>
                  <a:lnTo>
                    <a:pt x="742" y="446"/>
                  </a:lnTo>
                  <a:lnTo>
                    <a:pt x="722" y="477"/>
                  </a:lnTo>
                  <a:lnTo>
                    <a:pt x="697" y="506"/>
                  </a:lnTo>
                  <a:lnTo>
                    <a:pt x="672" y="533"/>
                  </a:lnTo>
                  <a:lnTo>
                    <a:pt x="645" y="558"/>
                  </a:lnTo>
                  <a:lnTo>
                    <a:pt x="615" y="582"/>
                  </a:lnTo>
                  <a:lnTo>
                    <a:pt x="586" y="604"/>
                  </a:lnTo>
                  <a:lnTo>
                    <a:pt x="554" y="624"/>
                  </a:lnTo>
                  <a:lnTo>
                    <a:pt x="522" y="642"/>
                  </a:lnTo>
                  <a:lnTo>
                    <a:pt x="490" y="660"/>
                  </a:lnTo>
                  <a:lnTo>
                    <a:pt x="457" y="674"/>
                  </a:lnTo>
                  <a:lnTo>
                    <a:pt x="423" y="688"/>
                  </a:lnTo>
                  <a:lnTo>
                    <a:pt x="390" y="699"/>
                  </a:lnTo>
                  <a:lnTo>
                    <a:pt x="357" y="709"/>
                  </a:lnTo>
                  <a:lnTo>
                    <a:pt x="325" y="718"/>
                  </a:lnTo>
                  <a:lnTo>
                    <a:pt x="294" y="724"/>
                  </a:lnTo>
                  <a:lnTo>
                    <a:pt x="263" y="729"/>
                  </a:lnTo>
                  <a:lnTo>
                    <a:pt x="233" y="732"/>
                  </a:lnTo>
                  <a:lnTo>
                    <a:pt x="206" y="733"/>
                  </a:lnTo>
                  <a:lnTo>
                    <a:pt x="180" y="733"/>
                  </a:lnTo>
                  <a:lnTo>
                    <a:pt x="155" y="730"/>
                  </a:lnTo>
                  <a:lnTo>
                    <a:pt x="133" y="727"/>
                  </a:lnTo>
                  <a:lnTo>
                    <a:pt x="113" y="721"/>
                  </a:lnTo>
                  <a:lnTo>
                    <a:pt x="96" y="713"/>
                  </a:lnTo>
                  <a:lnTo>
                    <a:pt x="81" y="704"/>
                  </a:lnTo>
                  <a:lnTo>
                    <a:pt x="69" y="693"/>
                  </a:lnTo>
                  <a:lnTo>
                    <a:pt x="62" y="68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39" name="Freeform 527"/>
            <p:cNvSpPr>
              <a:spLocks/>
            </p:cNvSpPr>
            <p:nvPr/>
          </p:nvSpPr>
          <p:spPr bwMode="auto">
            <a:xfrm>
              <a:off x="4387" y="747"/>
              <a:ext cx="36" cy="23"/>
            </a:xfrm>
            <a:custGeom>
              <a:avLst/>
              <a:gdLst>
                <a:gd name="T0" fmla="*/ 0 w 355"/>
                <a:gd name="T1" fmla="*/ 0 h 233"/>
                <a:gd name="T2" fmla="*/ 0 w 355"/>
                <a:gd name="T3" fmla="*/ 0 h 233"/>
                <a:gd name="T4" fmla="*/ 0 w 355"/>
                <a:gd name="T5" fmla="*/ 0 h 233"/>
                <a:gd name="T6" fmla="*/ 0 w 355"/>
                <a:gd name="T7" fmla="*/ 0 h 233"/>
                <a:gd name="T8" fmla="*/ 0 w 355"/>
                <a:gd name="T9" fmla="*/ 0 h 233"/>
                <a:gd name="T10" fmla="*/ 0 w 355"/>
                <a:gd name="T11" fmla="*/ 0 h 233"/>
                <a:gd name="T12" fmla="*/ 0 w 355"/>
                <a:gd name="T13" fmla="*/ 0 h 233"/>
                <a:gd name="T14" fmla="*/ 0 w 355"/>
                <a:gd name="T15" fmla="*/ 0 h 233"/>
                <a:gd name="T16" fmla="*/ 0 w 355"/>
                <a:gd name="T17" fmla="*/ 0 h 233"/>
                <a:gd name="T18" fmla="*/ 0 w 355"/>
                <a:gd name="T19" fmla="*/ 0 h 233"/>
                <a:gd name="T20" fmla="*/ 0 w 355"/>
                <a:gd name="T21" fmla="*/ 0 h 233"/>
                <a:gd name="T22" fmla="*/ 0 w 355"/>
                <a:gd name="T23" fmla="*/ 0 h 233"/>
                <a:gd name="T24" fmla="*/ 0 w 355"/>
                <a:gd name="T25" fmla="*/ 0 h 233"/>
                <a:gd name="T26" fmla="*/ 0 w 355"/>
                <a:gd name="T27" fmla="*/ 0 h 233"/>
                <a:gd name="T28" fmla="*/ 0 w 355"/>
                <a:gd name="T29" fmla="*/ 0 h 233"/>
                <a:gd name="T30" fmla="*/ 0 w 355"/>
                <a:gd name="T31" fmla="*/ 0 h 233"/>
                <a:gd name="T32" fmla="*/ 0 w 355"/>
                <a:gd name="T33" fmla="*/ 0 h 233"/>
                <a:gd name="T34" fmla="*/ 0 w 355"/>
                <a:gd name="T35" fmla="*/ 0 h 233"/>
                <a:gd name="T36" fmla="*/ 0 w 355"/>
                <a:gd name="T37" fmla="*/ 0 h 233"/>
                <a:gd name="T38" fmla="*/ 0 w 355"/>
                <a:gd name="T39" fmla="*/ 0 h 233"/>
                <a:gd name="T40" fmla="*/ 0 w 355"/>
                <a:gd name="T41" fmla="*/ 0 h 233"/>
                <a:gd name="T42" fmla="*/ 0 w 355"/>
                <a:gd name="T43" fmla="*/ 0 h 233"/>
                <a:gd name="T44" fmla="*/ 0 w 355"/>
                <a:gd name="T45" fmla="*/ 0 h 233"/>
                <a:gd name="T46" fmla="*/ 0 w 355"/>
                <a:gd name="T47" fmla="*/ 0 h 233"/>
                <a:gd name="T48" fmla="*/ 0 w 355"/>
                <a:gd name="T49" fmla="*/ 0 h 233"/>
                <a:gd name="T50" fmla="*/ 0 w 355"/>
                <a:gd name="T51" fmla="*/ 0 h 233"/>
                <a:gd name="T52" fmla="*/ 0 w 355"/>
                <a:gd name="T53" fmla="*/ 0 h 233"/>
                <a:gd name="T54" fmla="*/ 0 w 355"/>
                <a:gd name="T55" fmla="*/ 0 h 233"/>
                <a:gd name="T56" fmla="*/ 0 w 355"/>
                <a:gd name="T57" fmla="*/ 0 h 233"/>
                <a:gd name="T58" fmla="*/ 0 w 355"/>
                <a:gd name="T59" fmla="*/ 0 h 233"/>
                <a:gd name="T60" fmla="*/ 0 w 355"/>
                <a:gd name="T61" fmla="*/ 0 h 233"/>
                <a:gd name="T62" fmla="*/ 0 w 355"/>
                <a:gd name="T63" fmla="*/ 0 h 2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5"/>
                <a:gd name="T97" fmla="*/ 0 h 233"/>
                <a:gd name="T98" fmla="*/ 355 w 355"/>
                <a:gd name="T99" fmla="*/ 233 h 2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5" h="233">
                  <a:moveTo>
                    <a:pt x="349" y="42"/>
                  </a:moveTo>
                  <a:lnTo>
                    <a:pt x="352" y="52"/>
                  </a:lnTo>
                  <a:lnTo>
                    <a:pt x="355" y="62"/>
                  </a:lnTo>
                  <a:lnTo>
                    <a:pt x="355" y="72"/>
                  </a:lnTo>
                  <a:lnTo>
                    <a:pt x="352" y="84"/>
                  </a:lnTo>
                  <a:lnTo>
                    <a:pt x="349" y="94"/>
                  </a:lnTo>
                  <a:lnTo>
                    <a:pt x="345" y="105"/>
                  </a:lnTo>
                  <a:lnTo>
                    <a:pt x="338" y="117"/>
                  </a:lnTo>
                  <a:lnTo>
                    <a:pt x="329" y="128"/>
                  </a:lnTo>
                  <a:lnTo>
                    <a:pt x="321" y="139"/>
                  </a:lnTo>
                  <a:lnTo>
                    <a:pt x="310" y="150"/>
                  </a:lnTo>
                  <a:lnTo>
                    <a:pt x="298" y="160"/>
                  </a:lnTo>
                  <a:lnTo>
                    <a:pt x="285" y="170"/>
                  </a:lnTo>
                  <a:lnTo>
                    <a:pt x="270" y="181"/>
                  </a:lnTo>
                  <a:lnTo>
                    <a:pt x="254" y="190"/>
                  </a:lnTo>
                  <a:lnTo>
                    <a:pt x="237" y="198"/>
                  </a:lnTo>
                  <a:lnTo>
                    <a:pt x="221" y="207"/>
                  </a:lnTo>
                  <a:lnTo>
                    <a:pt x="202" y="214"/>
                  </a:lnTo>
                  <a:lnTo>
                    <a:pt x="185" y="220"/>
                  </a:lnTo>
                  <a:lnTo>
                    <a:pt x="167" y="224"/>
                  </a:lnTo>
                  <a:lnTo>
                    <a:pt x="150" y="228"/>
                  </a:lnTo>
                  <a:lnTo>
                    <a:pt x="134" y="231"/>
                  </a:lnTo>
                  <a:lnTo>
                    <a:pt x="117" y="232"/>
                  </a:lnTo>
                  <a:lnTo>
                    <a:pt x="102" y="233"/>
                  </a:lnTo>
                  <a:lnTo>
                    <a:pt x="86" y="232"/>
                  </a:lnTo>
                  <a:lnTo>
                    <a:pt x="72" y="231"/>
                  </a:lnTo>
                  <a:lnTo>
                    <a:pt x="59" y="228"/>
                  </a:lnTo>
                  <a:lnTo>
                    <a:pt x="47" y="224"/>
                  </a:lnTo>
                  <a:lnTo>
                    <a:pt x="35" y="220"/>
                  </a:lnTo>
                  <a:lnTo>
                    <a:pt x="25" y="214"/>
                  </a:lnTo>
                  <a:lnTo>
                    <a:pt x="17" y="207"/>
                  </a:lnTo>
                  <a:lnTo>
                    <a:pt x="11" y="199"/>
                  </a:lnTo>
                  <a:lnTo>
                    <a:pt x="5" y="190"/>
                  </a:lnTo>
                  <a:lnTo>
                    <a:pt x="1" y="181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50"/>
                  </a:lnTo>
                  <a:lnTo>
                    <a:pt x="5" y="138"/>
                  </a:lnTo>
                  <a:lnTo>
                    <a:pt x="10" y="127"/>
                  </a:lnTo>
                  <a:lnTo>
                    <a:pt x="16" y="116"/>
                  </a:lnTo>
                  <a:lnTo>
                    <a:pt x="25" y="104"/>
                  </a:lnTo>
                  <a:lnTo>
                    <a:pt x="34" y="94"/>
                  </a:lnTo>
                  <a:lnTo>
                    <a:pt x="45" y="83"/>
                  </a:lnTo>
                  <a:lnTo>
                    <a:pt x="57" y="72"/>
                  </a:lnTo>
                  <a:lnTo>
                    <a:pt x="70" y="62"/>
                  </a:lnTo>
                  <a:lnTo>
                    <a:pt x="84" y="52"/>
                  </a:lnTo>
                  <a:lnTo>
                    <a:pt x="100" y="42"/>
                  </a:lnTo>
                  <a:lnTo>
                    <a:pt x="116" y="34"/>
                  </a:lnTo>
                  <a:lnTo>
                    <a:pt x="134" y="26"/>
                  </a:lnTo>
                  <a:lnTo>
                    <a:pt x="151" y="19"/>
                  </a:lnTo>
                  <a:lnTo>
                    <a:pt x="170" y="13"/>
                  </a:lnTo>
                  <a:lnTo>
                    <a:pt x="187" y="8"/>
                  </a:lnTo>
                  <a:lnTo>
                    <a:pt x="204" y="4"/>
                  </a:lnTo>
                  <a:lnTo>
                    <a:pt x="221" y="2"/>
                  </a:lnTo>
                  <a:lnTo>
                    <a:pt x="237" y="0"/>
                  </a:lnTo>
                  <a:lnTo>
                    <a:pt x="253" y="0"/>
                  </a:lnTo>
                  <a:lnTo>
                    <a:pt x="268" y="0"/>
                  </a:lnTo>
                  <a:lnTo>
                    <a:pt x="282" y="2"/>
                  </a:lnTo>
                  <a:lnTo>
                    <a:pt x="295" y="5"/>
                  </a:lnTo>
                  <a:lnTo>
                    <a:pt x="308" y="8"/>
                  </a:lnTo>
                  <a:lnTo>
                    <a:pt x="318" y="13"/>
                  </a:lnTo>
                  <a:lnTo>
                    <a:pt x="328" y="19"/>
                  </a:lnTo>
                  <a:lnTo>
                    <a:pt x="337" y="26"/>
                  </a:lnTo>
                  <a:lnTo>
                    <a:pt x="344" y="34"/>
                  </a:lnTo>
                  <a:lnTo>
                    <a:pt x="349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0" name="Freeform 529"/>
            <p:cNvSpPr>
              <a:spLocks/>
            </p:cNvSpPr>
            <p:nvPr/>
          </p:nvSpPr>
          <p:spPr bwMode="auto">
            <a:xfrm>
              <a:off x="4193" y="734"/>
              <a:ext cx="36" cy="46"/>
            </a:xfrm>
            <a:custGeom>
              <a:avLst/>
              <a:gdLst>
                <a:gd name="T0" fmla="*/ 0 w 360"/>
                <a:gd name="T1" fmla="*/ 0 h 459"/>
                <a:gd name="T2" fmla="*/ 0 w 360"/>
                <a:gd name="T3" fmla="*/ 0 h 459"/>
                <a:gd name="T4" fmla="*/ 0 w 360"/>
                <a:gd name="T5" fmla="*/ 0 h 459"/>
                <a:gd name="T6" fmla="*/ 0 w 360"/>
                <a:gd name="T7" fmla="*/ 0 h 459"/>
                <a:gd name="T8" fmla="*/ 0 w 360"/>
                <a:gd name="T9" fmla="*/ 0 h 459"/>
                <a:gd name="T10" fmla="*/ 0 w 360"/>
                <a:gd name="T11" fmla="*/ 0 h 459"/>
                <a:gd name="T12" fmla="*/ 0 w 360"/>
                <a:gd name="T13" fmla="*/ 0 h 459"/>
                <a:gd name="T14" fmla="*/ 0 w 360"/>
                <a:gd name="T15" fmla="*/ 0 h 459"/>
                <a:gd name="T16" fmla="*/ 0 w 360"/>
                <a:gd name="T17" fmla="*/ 0 h 459"/>
                <a:gd name="T18" fmla="*/ 0 w 360"/>
                <a:gd name="T19" fmla="*/ 0 h 459"/>
                <a:gd name="T20" fmla="*/ 0 w 360"/>
                <a:gd name="T21" fmla="*/ 0 h 459"/>
                <a:gd name="T22" fmla="*/ 0 w 360"/>
                <a:gd name="T23" fmla="*/ 0 h 459"/>
                <a:gd name="T24" fmla="*/ 0 w 360"/>
                <a:gd name="T25" fmla="*/ 0 h 459"/>
                <a:gd name="T26" fmla="*/ 0 w 360"/>
                <a:gd name="T27" fmla="*/ 0 h 459"/>
                <a:gd name="T28" fmla="*/ 0 w 360"/>
                <a:gd name="T29" fmla="*/ 0 h 459"/>
                <a:gd name="T30" fmla="*/ 0 w 360"/>
                <a:gd name="T31" fmla="*/ 0 h 459"/>
                <a:gd name="T32" fmla="*/ 0 w 360"/>
                <a:gd name="T33" fmla="*/ 0 h 459"/>
                <a:gd name="T34" fmla="*/ 0 w 360"/>
                <a:gd name="T35" fmla="*/ 0 h 459"/>
                <a:gd name="T36" fmla="*/ 0 w 360"/>
                <a:gd name="T37" fmla="*/ 0 h 459"/>
                <a:gd name="T38" fmla="*/ 0 w 360"/>
                <a:gd name="T39" fmla="*/ 0 h 459"/>
                <a:gd name="T40" fmla="*/ 0 w 360"/>
                <a:gd name="T41" fmla="*/ 1 h 459"/>
                <a:gd name="T42" fmla="*/ 0 w 360"/>
                <a:gd name="T43" fmla="*/ 0 h 459"/>
                <a:gd name="T44" fmla="*/ 0 w 360"/>
                <a:gd name="T45" fmla="*/ 0 h 4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60"/>
                <a:gd name="T70" fmla="*/ 0 h 459"/>
                <a:gd name="T71" fmla="*/ 360 w 360"/>
                <a:gd name="T72" fmla="*/ 459 h 4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60" h="459">
                  <a:moveTo>
                    <a:pt x="18" y="0"/>
                  </a:moveTo>
                  <a:lnTo>
                    <a:pt x="31" y="9"/>
                  </a:lnTo>
                  <a:lnTo>
                    <a:pt x="64" y="36"/>
                  </a:lnTo>
                  <a:lnTo>
                    <a:pt x="87" y="55"/>
                  </a:lnTo>
                  <a:lnTo>
                    <a:pt x="112" y="78"/>
                  </a:lnTo>
                  <a:lnTo>
                    <a:pt x="139" y="104"/>
                  </a:lnTo>
                  <a:lnTo>
                    <a:pt x="169" y="134"/>
                  </a:lnTo>
                  <a:lnTo>
                    <a:pt x="198" y="166"/>
                  </a:lnTo>
                  <a:lnTo>
                    <a:pt x="228" y="201"/>
                  </a:lnTo>
                  <a:lnTo>
                    <a:pt x="242" y="220"/>
                  </a:lnTo>
                  <a:lnTo>
                    <a:pt x="256" y="240"/>
                  </a:lnTo>
                  <a:lnTo>
                    <a:pt x="271" y="259"/>
                  </a:lnTo>
                  <a:lnTo>
                    <a:pt x="284" y="280"/>
                  </a:lnTo>
                  <a:lnTo>
                    <a:pt x="296" y="301"/>
                  </a:lnTo>
                  <a:lnTo>
                    <a:pt x="308" y="322"/>
                  </a:lnTo>
                  <a:lnTo>
                    <a:pt x="320" y="344"/>
                  </a:lnTo>
                  <a:lnTo>
                    <a:pt x="330" y="366"/>
                  </a:lnTo>
                  <a:lnTo>
                    <a:pt x="339" y="388"/>
                  </a:lnTo>
                  <a:lnTo>
                    <a:pt x="347" y="412"/>
                  </a:lnTo>
                  <a:lnTo>
                    <a:pt x="354" y="435"/>
                  </a:lnTo>
                  <a:lnTo>
                    <a:pt x="360" y="459"/>
                  </a:lnTo>
                  <a:lnTo>
                    <a:pt x="0" y="17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1" name="Freeform 534"/>
            <p:cNvSpPr>
              <a:spLocks/>
            </p:cNvSpPr>
            <p:nvPr/>
          </p:nvSpPr>
          <p:spPr bwMode="auto">
            <a:xfrm>
              <a:off x="4563" y="739"/>
              <a:ext cx="56" cy="98"/>
            </a:xfrm>
            <a:custGeom>
              <a:avLst/>
              <a:gdLst>
                <a:gd name="T0" fmla="*/ 0 w 565"/>
                <a:gd name="T1" fmla="*/ 0 h 986"/>
                <a:gd name="T2" fmla="*/ 0 w 565"/>
                <a:gd name="T3" fmla="*/ 0 h 986"/>
                <a:gd name="T4" fmla="*/ 0 w 565"/>
                <a:gd name="T5" fmla="*/ 0 h 986"/>
                <a:gd name="T6" fmla="*/ 0 w 565"/>
                <a:gd name="T7" fmla="*/ 0 h 986"/>
                <a:gd name="T8" fmla="*/ 0 w 565"/>
                <a:gd name="T9" fmla="*/ 0 h 986"/>
                <a:gd name="T10" fmla="*/ 0 w 565"/>
                <a:gd name="T11" fmla="*/ 0 h 986"/>
                <a:gd name="T12" fmla="*/ 0 w 565"/>
                <a:gd name="T13" fmla="*/ 0 h 986"/>
                <a:gd name="T14" fmla="*/ 0 w 565"/>
                <a:gd name="T15" fmla="*/ 0 h 986"/>
                <a:gd name="T16" fmla="*/ 0 w 565"/>
                <a:gd name="T17" fmla="*/ 0 h 986"/>
                <a:gd name="T18" fmla="*/ 0 w 565"/>
                <a:gd name="T19" fmla="*/ 0 h 986"/>
                <a:gd name="T20" fmla="*/ 0 w 565"/>
                <a:gd name="T21" fmla="*/ 0 h 986"/>
                <a:gd name="T22" fmla="*/ 0 w 565"/>
                <a:gd name="T23" fmla="*/ 0 h 986"/>
                <a:gd name="T24" fmla="*/ 0 w 565"/>
                <a:gd name="T25" fmla="*/ 1 h 986"/>
                <a:gd name="T26" fmla="*/ 0 w 565"/>
                <a:gd name="T27" fmla="*/ 1 h 986"/>
                <a:gd name="T28" fmla="*/ 0 w 565"/>
                <a:gd name="T29" fmla="*/ 1 h 986"/>
                <a:gd name="T30" fmla="*/ 0 w 565"/>
                <a:gd name="T31" fmla="*/ 1 h 986"/>
                <a:gd name="T32" fmla="*/ 0 w 565"/>
                <a:gd name="T33" fmla="*/ 1 h 986"/>
                <a:gd name="T34" fmla="*/ 0 w 565"/>
                <a:gd name="T35" fmla="*/ 1 h 986"/>
                <a:gd name="T36" fmla="*/ 0 w 565"/>
                <a:gd name="T37" fmla="*/ 1 h 986"/>
                <a:gd name="T38" fmla="*/ 0 w 565"/>
                <a:gd name="T39" fmla="*/ 1 h 986"/>
                <a:gd name="T40" fmla="*/ 0 w 565"/>
                <a:gd name="T41" fmla="*/ 1 h 986"/>
                <a:gd name="T42" fmla="*/ 0 w 565"/>
                <a:gd name="T43" fmla="*/ 1 h 986"/>
                <a:gd name="T44" fmla="*/ 1 w 565"/>
                <a:gd name="T45" fmla="*/ 1 h 986"/>
                <a:gd name="T46" fmla="*/ 0 w 565"/>
                <a:gd name="T47" fmla="*/ 1 h 986"/>
                <a:gd name="T48" fmla="*/ 0 w 565"/>
                <a:gd name="T49" fmla="*/ 1 h 986"/>
                <a:gd name="T50" fmla="*/ 0 w 565"/>
                <a:gd name="T51" fmla="*/ 1 h 986"/>
                <a:gd name="T52" fmla="*/ 0 w 565"/>
                <a:gd name="T53" fmla="*/ 1 h 986"/>
                <a:gd name="T54" fmla="*/ 0 w 565"/>
                <a:gd name="T55" fmla="*/ 1 h 986"/>
                <a:gd name="T56" fmla="*/ 0 w 565"/>
                <a:gd name="T57" fmla="*/ 1 h 986"/>
                <a:gd name="T58" fmla="*/ 0 w 565"/>
                <a:gd name="T59" fmla="*/ 1 h 986"/>
                <a:gd name="T60" fmla="*/ 0 w 565"/>
                <a:gd name="T61" fmla="*/ 1 h 986"/>
                <a:gd name="T62" fmla="*/ 0 w 565"/>
                <a:gd name="T63" fmla="*/ 1 h 986"/>
                <a:gd name="T64" fmla="*/ 0 w 565"/>
                <a:gd name="T65" fmla="*/ 1 h 986"/>
                <a:gd name="T66" fmla="*/ 0 w 565"/>
                <a:gd name="T67" fmla="*/ 1 h 986"/>
                <a:gd name="T68" fmla="*/ 0 w 565"/>
                <a:gd name="T69" fmla="*/ 1 h 986"/>
                <a:gd name="T70" fmla="*/ 0 w 565"/>
                <a:gd name="T71" fmla="*/ 0 h 986"/>
                <a:gd name="T72" fmla="*/ 0 w 565"/>
                <a:gd name="T73" fmla="*/ 0 h 986"/>
                <a:gd name="T74" fmla="*/ 0 w 565"/>
                <a:gd name="T75" fmla="*/ 0 h 986"/>
                <a:gd name="T76" fmla="*/ 0 w 565"/>
                <a:gd name="T77" fmla="*/ 0 h 986"/>
                <a:gd name="T78" fmla="*/ 0 w 565"/>
                <a:gd name="T79" fmla="*/ 0 h 986"/>
                <a:gd name="T80" fmla="*/ 0 w 565"/>
                <a:gd name="T81" fmla="*/ 0 h 986"/>
                <a:gd name="T82" fmla="*/ 0 w 565"/>
                <a:gd name="T83" fmla="*/ 0 h 986"/>
                <a:gd name="T84" fmla="*/ 0 w 565"/>
                <a:gd name="T85" fmla="*/ 0 h 986"/>
                <a:gd name="T86" fmla="*/ 0 w 565"/>
                <a:gd name="T87" fmla="*/ 0 h 986"/>
                <a:gd name="T88" fmla="*/ 0 w 565"/>
                <a:gd name="T89" fmla="*/ 0 h 986"/>
                <a:gd name="T90" fmla="*/ 0 w 565"/>
                <a:gd name="T91" fmla="*/ 0 h 986"/>
                <a:gd name="T92" fmla="*/ 0 w 565"/>
                <a:gd name="T93" fmla="*/ 0 h 9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5"/>
                <a:gd name="T142" fmla="*/ 0 h 986"/>
                <a:gd name="T143" fmla="*/ 565 w 565"/>
                <a:gd name="T144" fmla="*/ 986 h 9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5" h="986">
                  <a:moveTo>
                    <a:pt x="169" y="114"/>
                  </a:moveTo>
                  <a:lnTo>
                    <a:pt x="163" y="122"/>
                  </a:lnTo>
                  <a:lnTo>
                    <a:pt x="152" y="146"/>
                  </a:lnTo>
                  <a:lnTo>
                    <a:pt x="146" y="164"/>
                  </a:lnTo>
                  <a:lnTo>
                    <a:pt x="139" y="183"/>
                  </a:lnTo>
                  <a:lnTo>
                    <a:pt x="134" y="206"/>
                  </a:lnTo>
                  <a:lnTo>
                    <a:pt x="129" y="231"/>
                  </a:lnTo>
                  <a:lnTo>
                    <a:pt x="128" y="244"/>
                  </a:lnTo>
                  <a:lnTo>
                    <a:pt x="127" y="259"/>
                  </a:lnTo>
                  <a:lnTo>
                    <a:pt x="127" y="272"/>
                  </a:lnTo>
                  <a:lnTo>
                    <a:pt x="127" y="287"/>
                  </a:lnTo>
                  <a:lnTo>
                    <a:pt x="128" y="302"/>
                  </a:lnTo>
                  <a:lnTo>
                    <a:pt x="130" y="316"/>
                  </a:lnTo>
                  <a:lnTo>
                    <a:pt x="134" y="332"/>
                  </a:lnTo>
                  <a:lnTo>
                    <a:pt x="138" y="347"/>
                  </a:lnTo>
                  <a:lnTo>
                    <a:pt x="144" y="364"/>
                  </a:lnTo>
                  <a:lnTo>
                    <a:pt x="150" y="380"/>
                  </a:lnTo>
                  <a:lnTo>
                    <a:pt x="157" y="396"/>
                  </a:lnTo>
                  <a:lnTo>
                    <a:pt x="167" y="412"/>
                  </a:lnTo>
                  <a:lnTo>
                    <a:pt x="176" y="428"/>
                  </a:lnTo>
                  <a:lnTo>
                    <a:pt x="188" y="445"/>
                  </a:lnTo>
                  <a:lnTo>
                    <a:pt x="202" y="460"/>
                  </a:lnTo>
                  <a:lnTo>
                    <a:pt x="217" y="477"/>
                  </a:lnTo>
                  <a:lnTo>
                    <a:pt x="248" y="507"/>
                  </a:lnTo>
                  <a:lnTo>
                    <a:pt x="278" y="537"/>
                  </a:lnTo>
                  <a:lnTo>
                    <a:pt x="309" y="564"/>
                  </a:lnTo>
                  <a:lnTo>
                    <a:pt x="338" y="591"/>
                  </a:lnTo>
                  <a:lnTo>
                    <a:pt x="367" y="617"/>
                  </a:lnTo>
                  <a:lnTo>
                    <a:pt x="394" y="643"/>
                  </a:lnTo>
                  <a:lnTo>
                    <a:pt x="420" y="670"/>
                  </a:lnTo>
                  <a:lnTo>
                    <a:pt x="445" y="697"/>
                  </a:lnTo>
                  <a:lnTo>
                    <a:pt x="455" y="711"/>
                  </a:lnTo>
                  <a:lnTo>
                    <a:pt x="468" y="726"/>
                  </a:lnTo>
                  <a:lnTo>
                    <a:pt x="477" y="740"/>
                  </a:lnTo>
                  <a:lnTo>
                    <a:pt x="488" y="755"/>
                  </a:lnTo>
                  <a:lnTo>
                    <a:pt x="498" y="770"/>
                  </a:lnTo>
                  <a:lnTo>
                    <a:pt x="507" y="787"/>
                  </a:lnTo>
                  <a:lnTo>
                    <a:pt x="516" y="803"/>
                  </a:lnTo>
                  <a:lnTo>
                    <a:pt x="523" y="821"/>
                  </a:lnTo>
                  <a:lnTo>
                    <a:pt x="531" y="838"/>
                  </a:lnTo>
                  <a:lnTo>
                    <a:pt x="538" y="857"/>
                  </a:lnTo>
                  <a:lnTo>
                    <a:pt x="544" y="876"/>
                  </a:lnTo>
                  <a:lnTo>
                    <a:pt x="550" y="896"/>
                  </a:lnTo>
                  <a:lnTo>
                    <a:pt x="554" y="917"/>
                  </a:lnTo>
                  <a:lnTo>
                    <a:pt x="558" y="939"/>
                  </a:lnTo>
                  <a:lnTo>
                    <a:pt x="562" y="962"/>
                  </a:lnTo>
                  <a:lnTo>
                    <a:pt x="565" y="986"/>
                  </a:lnTo>
                  <a:lnTo>
                    <a:pt x="558" y="975"/>
                  </a:lnTo>
                  <a:lnTo>
                    <a:pt x="541" y="945"/>
                  </a:lnTo>
                  <a:lnTo>
                    <a:pt x="515" y="901"/>
                  </a:lnTo>
                  <a:lnTo>
                    <a:pt x="482" y="852"/>
                  </a:lnTo>
                  <a:lnTo>
                    <a:pt x="464" y="825"/>
                  </a:lnTo>
                  <a:lnTo>
                    <a:pt x="446" y="799"/>
                  </a:lnTo>
                  <a:lnTo>
                    <a:pt x="426" y="774"/>
                  </a:lnTo>
                  <a:lnTo>
                    <a:pt x="407" y="751"/>
                  </a:lnTo>
                  <a:lnTo>
                    <a:pt x="389" y="731"/>
                  </a:lnTo>
                  <a:lnTo>
                    <a:pt x="370" y="713"/>
                  </a:lnTo>
                  <a:lnTo>
                    <a:pt x="361" y="706"/>
                  </a:lnTo>
                  <a:lnTo>
                    <a:pt x="353" y="700"/>
                  </a:lnTo>
                  <a:lnTo>
                    <a:pt x="344" y="696"/>
                  </a:lnTo>
                  <a:lnTo>
                    <a:pt x="336" y="692"/>
                  </a:lnTo>
                  <a:lnTo>
                    <a:pt x="327" y="687"/>
                  </a:lnTo>
                  <a:lnTo>
                    <a:pt x="316" y="680"/>
                  </a:lnTo>
                  <a:lnTo>
                    <a:pt x="303" y="672"/>
                  </a:lnTo>
                  <a:lnTo>
                    <a:pt x="289" y="661"/>
                  </a:lnTo>
                  <a:lnTo>
                    <a:pt x="274" y="648"/>
                  </a:lnTo>
                  <a:lnTo>
                    <a:pt x="257" y="634"/>
                  </a:lnTo>
                  <a:lnTo>
                    <a:pt x="240" y="617"/>
                  </a:lnTo>
                  <a:lnTo>
                    <a:pt x="221" y="600"/>
                  </a:lnTo>
                  <a:lnTo>
                    <a:pt x="203" y="580"/>
                  </a:lnTo>
                  <a:lnTo>
                    <a:pt x="183" y="559"/>
                  </a:lnTo>
                  <a:lnTo>
                    <a:pt x="164" y="538"/>
                  </a:lnTo>
                  <a:lnTo>
                    <a:pt x="145" y="515"/>
                  </a:lnTo>
                  <a:lnTo>
                    <a:pt x="126" y="490"/>
                  </a:lnTo>
                  <a:lnTo>
                    <a:pt x="107" y="465"/>
                  </a:lnTo>
                  <a:lnTo>
                    <a:pt x="91" y="440"/>
                  </a:lnTo>
                  <a:lnTo>
                    <a:pt x="74" y="414"/>
                  </a:lnTo>
                  <a:lnTo>
                    <a:pt x="58" y="387"/>
                  </a:lnTo>
                  <a:lnTo>
                    <a:pt x="44" y="360"/>
                  </a:lnTo>
                  <a:lnTo>
                    <a:pt x="32" y="332"/>
                  </a:lnTo>
                  <a:lnTo>
                    <a:pt x="21" y="305"/>
                  </a:lnTo>
                  <a:lnTo>
                    <a:pt x="12" y="277"/>
                  </a:lnTo>
                  <a:lnTo>
                    <a:pt x="6" y="249"/>
                  </a:lnTo>
                  <a:lnTo>
                    <a:pt x="2" y="221"/>
                  </a:lnTo>
                  <a:lnTo>
                    <a:pt x="0" y="195"/>
                  </a:lnTo>
                  <a:lnTo>
                    <a:pt x="2" y="168"/>
                  </a:lnTo>
                  <a:lnTo>
                    <a:pt x="7" y="141"/>
                  </a:lnTo>
                  <a:lnTo>
                    <a:pt x="14" y="115"/>
                  </a:lnTo>
                  <a:lnTo>
                    <a:pt x="25" y="90"/>
                  </a:lnTo>
                  <a:lnTo>
                    <a:pt x="40" y="66"/>
                  </a:lnTo>
                  <a:lnTo>
                    <a:pt x="58" y="44"/>
                  </a:lnTo>
                  <a:lnTo>
                    <a:pt x="81" y="21"/>
                  </a:lnTo>
                  <a:lnTo>
                    <a:pt x="109" y="0"/>
                  </a:lnTo>
                  <a:lnTo>
                    <a:pt x="169" y="11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2" name="Freeform 543"/>
            <p:cNvSpPr>
              <a:spLocks/>
            </p:cNvSpPr>
            <p:nvPr/>
          </p:nvSpPr>
          <p:spPr bwMode="auto">
            <a:xfrm>
              <a:off x="4445" y="875"/>
              <a:ext cx="171" cy="264"/>
            </a:xfrm>
            <a:custGeom>
              <a:avLst/>
              <a:gdLst>
                <a:gd name="T0" fmla="*/ 0 w 1718"/>
                <a:gd name="T1" fmla="*/ 0 h 2645"/>
                <a:gd name="T2" fmla="*/ 0 w 1718"/>
                <a:gd name="T3" fmla="*/ 0 h 2645"/>
                <a:gd name="T4" fmla="*/ 1 w 1718"/>
                <a:gd name="T5" fmla="*/ 0 h 2645"/>
                <a:gd name="T6" fmla="*/ 1 w 1718"/>
                <a:gd name="T7" fmla="*/ 0 h 2645"/>
                <a:gd name="T8" fmla="*/ 1 w 1718"/>
                <a:gd name="T9" fmla="*/ 0 h 2645"/>
                <a:gd name="T10" fmla="*/ 1 w 1718"/>
                <a:gd name="T11" fmla="*/ 1 h 2645"/>
                <a:gd name="T12" fmla="*/ 1 w 1718"/>
                <a:gd name="T13" fmla="*/ 1 h 2645"/>
                <a:gd name="T14" fmla="*/ 1 w 1718"/>
                <a:gd name="T15" fmla="*/ 1 h 2645"/>
                <a:gd name="T16" fmla="*/ 1 w 1718"/>
                <a:gd name="T17" fmla="*/ 1 h 2645"/>
                <a:gd name="T18" fmla="*/ 2 w 1718"/>
                <a:gd name="T19" fmla="*/ 1 h 2645"/>
                <a:gd name="T20" fmla="*/ 2 w 1718"/>
                <a:gd name="T21" fmla="*/ 1 h 2645"/>
                <a:gd name="T22" fmla="*/ 2 w 1718"/>
                <a:gd name="T23" fmla="*/ 1 h 2645"/>
                <a:gd name="T24" fmla="*/ 2 w 1718"/>
                <a:gd name="T25" fmla="*/ 1 h 2645"/>
                <a:gd name="T26" fmla="*/ 2 w 1718"/>
                <a:gd name="T27" fmla="*/ 1 h 2645"/>
                <a:gd name="T28" fmla="*/ 2 w 1718"/>
                <a:gd name="T29" fmla="*/ 1 h 2645"/>
                <a:gd name="T30" fmla="*/ 2 w 1718"/>
                <a:gd name="T31" fmla="*/ 1 h 2645"/>
                <a:gd name="T32" fmla="*/ 2 w 1718"/>
                <a:gd name="T33" fmla="*/ 2 h 2645"/>
                <a:gd name="T34" fmla="*/ 2 w 1718"/>
                <a:gd name="T35" fmla="*/ 2 h 2645"/>
                <a:gd name="T36" fmla="*/ 1 w 1718"/>
                <a:gd name="T37" fmla="*/ 2 h 2645"/>
                <a:gd name="T38" fmla="*/ 1 w 1718"/>
                <a:gd name="T39" fmla="*/ 2 h 2645"/>
                <a:gd name="T40" fmla="*/ 1 w 1718"/>
                <a:gd name="T41" fmla="*/ 2 h 2645"/>
                <a:gd name="T42" fmla="*/ 1 w 1718"/>
                <a:gd name="T43" fmla="*/ 2 h 2645"/>
                <a:gd name="T44" fmla="*/ 1 w 1718"/>
                <a:gd name="T45" fmla="*/ 2 h 2645"/>
                <a:gd name="T46" fmla="*/ 1 w 1718"/>
                <a:gd name="T47" fmla="*/ 2 h 2645"/>
                <a:gd name="T48" fmla="*/ 1 w 1718"/>
                <a:gd name="T49" fmla="*/ 2 h 2645"/>
                <a:gd name="T50" fmla="*/ 1 w 1718"/>
                <a:gd name="T51" fmla="*/ 3 h 2645"/>
                <a:gd name="T52" fmla="*/ 1 w 1718"/>
                <a:gd name="T53" fmla="*/ 3 h 2645"/>
                <a:gd name="T54" fmla="*/ 1 w 1718"/>
                <a:gd name="T55" fmla="*/ 3 h 2645"/>
                <a:gd name="T56" fmla="*/ 1 w 1718"/>
                <a:gd name="T57" fmla="*/ 3 h 2645"/>
                <a:gd name="T58" fmla="*/ 1 w 1718"/>
                <a:gd name="T59" fmla="*/ 3 h 2645"/>
                <a:gd name="T60" fmla="*/ 1 w 1718"/>
                <a:gd name="T61" fmla="*/ 2 h 2645"/>
                <a:gd name="T62" fmla="*/ 1 w 1718"/>
                <a:gd name="T63" fmla="*/ 2 h 2645"/>
                <a:gd name="T64" fmla="*/ 0 w 1718"/>
                <a:gd name="T65" fmla="*/ 2 h 2645"/>
                <a:gd name="T66" fmla="*/ 0 w 1718"/>
                <a:gd name="T67" fmla="*/ 2 h 2645"/>
                <a:gd name="T68" fmla="*/ 0 w 1718"/>
                <a:gd name="T69" fmla="*/ 2 h 2645"/>
                <a:gd name="T70" fmla="*/ 0 w 1718"/>
                <a:gd name="T71" fmla="*/ 2 h 2645"/>
                <a:gd name="T72" fmla="*/ 0 w 1718"/>
                <a:gd name="T73" fmla="*/ 2 h 2645"/>
                <a:gd name="T74" fmla="*/ 0 w 1718"/>
                <a:gd name="T75" fmla="*/ 1 h 2645"/>
                <a:gd name="T76" fmla="*/ 0 w 1718"/>
                <a:gd name="T77" fmla="*/ 1 h 2645"/>
                <a:gd name="T78" fmla="*/ 0 w 1718"/>
                <a:gd name="T79" fmla="*/ 1 h 2645"/>
                <a:gd name="T80" fmla="*/ 0 w 1718"/>
                <a:gd name="T81" fmla="*/ 1 h 2645"/>
                <a:gd name="T82" fmla="*/ 0 w 1718"/>
                <a:gd name="T83" fmla="*/ 1 h 2645"/>
                <a:gd name="T84" fmla="*/ 0 w 1718"/>
                <a:gd name="T85" fmla="*/ 1 h 2645"/>
                <a:gd name="T86" fmla="*/ 0 w 1718"/>
                <a:gd name="T87" fmla="*/ 1 h 2645"/>
                <a:gd name="T88" fmla="*/ 0 w 1718"/>
                <a:gd name="T89" fmla="*/ 1 h 2645"/>
                <a:gd name="T90" fmla="*/ 0 w 1718"/>
                <a:gd name="T91" fmla="*/ 1 h 2645"/>
                <a:gd name="T92" fmla="*/ 0 w 1718"/>
                <a:gd name="T93" fmla="*/ 0 h 2645"/>
                <a:gd name="T94" fmla="*/ 0 w 1718"/>
                <a:gd name="T95" fmla="*/ 0 h 2645"/>
                <a:gd name="T96" fmla="*/ 0 w 1718"/>
                <a:gd name="T97" fmla="*/ 0 h 2645"/>
                <a:gd name="T98" fmla="*/ 0 w 1718"/>
                <a:gd name="T99" fmla="*/ 0 h 2645"/>
                <a:gd name="T100" fmla="*/ 0 w 1718"/>
                <a:gd name="T101" fmla="*/ 0 h 2645"/>
                <a:gd name="T102" fmla="*/ 0 w 1718"/>
                <a:gd name="T103" fmla="*/ 0 h 26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18"/>
                <a:gd name="T157" fmla="*/ 0 h 2645"/>
                <a:gd name="T158" fmla="*/ 1718 w 1718"/>
                <a:gd name="T159" fmla="*/ 2645 h 26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18" h="2645">
                  <a:moveTo>
                    <a:pt x="389" y="0"/>
                  </a:moveTo>
                  <a:lnTo>
                    <a:pt x="402" y="8"/>
                  </a:lnTo>
                  <a:lnTo>
                    <a:pt x="441" y="34"/>
                  </a:lnTo>
                  <a:lnTo>
                    <a:pt x="503" y="74"/>
                  </a:lnTo>
                  <a:lnTo>
                    <a:pt x="582" y="127"/>
                  </a:lnTo>
                  <a:lnTo>
                    <a:pt x="676" y="192"/>
                  </a:lnTo>
                  <a:lnTo>
                    <a:pt x="782" y="265"/>
                  </a:lnTo>
                  <a:lnTo>
                    <a:pt x="896" y="346"/>
                  </a:lnTo>
                  <a:lnTo>
                    <a:pt x="1014" y="433"/>
                  </a:lnTo>
                  <a:lnTo>
                    <a:pt x="1073" y="477"/>
                  </a:lnTo>
                  <a:lnTo>
                    <a:pt x="1132" y="524"/>
                  </a:lnTo>
                  <a:lnTo>
                    <a:pt x="1191" y="569"/>
                  </a:lnTo>
                  <a:lnTo>
                    <a:pt x="1249" y="616"/>
                  </a:lnTo>
                  <a:lnTo>
                    <a:pt x="1306" y="662"/>
                  </a:lnTo>
                  <a:lnTo>
                    <a:pt x="1361" y="709"/>
                  </a:lnTo>
                  <a:lnTo>
                    <a:pt x="1413" y="754"/>
                  </a:lnTo>
                  <a:lnTo>
                    <a:pt x="1463" y="800"/>
                  </a:lnTo>
                  <a:lnTo>
                    <a:pt x="1509" y="843"/>
                  </a:lnTo>
                  <a:lnTo>
                    <a:pt x="1551" y="886"/>
                  </a:lnTo>
                  <a:lnTo>
                    <a:pt x="1591" y="929"/>
                  </a:lnTo>
                  <a:lnTo>
                    <a:pt x="1625" y="969"/>
                  </a:lnTo>
                  <a:lnTo>
                    <a:pt x="1654" y="1007"/>
                  </a:lnTo>
                  <a:lnTo>
                    <a:pt x="1678" y="1043"/>
                  </a:lnTo>
                  <a:lnTo>
                    <a:pt x="1697" y="1078"/>
                  </a:lnTo>
                  <a:lnTo>
                    <a:pt x="1709" y="1110"/>
                  </a:lnTo>
                  <a:lnTo>
                    <a:pt x="1715" y="1143"/>
                  </a:lnTo>
                  <a:lnTo>
                    <a:pt x="1718" y="1182"/>
                  </a:lnTo>
                  <a:lnTo>
                    <a:pt x="1716" y="1224"/>
                  </a:lnTo>
                  <a:lnTo>
                    <a:pt x="1711" y="1273"/>
                  </a:lnTo>
                  <a:lnTo>
                    <a:pt x="1702" y="1324"/>
                  </a:lnTo>
                  <a:lnTo>
                    <a:pt x="1691" y="1379"/>
                  </a:lnTo>
                  <a:lnTo>
                    <a:pt x="1676" y="1437"/>
                  </a:lnTo>
                  <a:lnTo>
                    <a:pt x="1657" y="1498"/>
                  </a:lnTo>
                  <a:lnTo>
                    <a:pt x="1638" y="1562"/>
                  </a:lnTo>
                  <a:lnTo>
                    <a:pt x="1614" y="1626"/>
                  </a:lnTo>
                  <a:lnTo>
                    <a:pt x="1588" y="1693"/>
                  </a:lnTo>
                  <a:lnTo>
                    <a:pt x="1561" y="1760"/>
                  </a:lnTo>
                  <a:lnTo>
                    <a:pt x="1530" y="1828"/>
                  </a:lnTo>
                  <a:lnTo>
                    <a:pt x="1500" y="1896"/>
                  </a:lnTo>
                  <a:lnTo>
                    <a:pt x="1466" y="1963"/>
                  </a:lnTo>
                  <a:lnTo>
                    <a:pt x="1432" y="2030"/>
                  </a:lnTo>
                  <a:lnTo>
                    <a:pt x="1396" y="2095"/>
                  </a:lnTo>
                  <a:lnTo>
                    <a:pt x="1360" y="2159"/>
                  </a:lnTo>
                  <a:lnTo>
                    <a:pt x="1321" y="2221"/>
                  </a:lnTo>
                  <a:lnTo>
                    <a:pt x="1284" y="2280"/>
                  </a:lnTo>
                  <a:lnTo>
                    <a:pt x="1245" y="2337"/>
                  </a:lnTo>
                  <a:lnTo>
                    <a:pt x="1206" y="2390"/>
                  </a:lnTo>
                  <a:lnTo>
                    <a:pt x="1168" y="2439"/>
                  </a:lnTo>
                  <a:lnTo>
                    <a:pt x="1129" y="2485"/>
                  </a:lnTo>
                  <a:lnTo>
                    <a:pt x="1090" y="2525"/>
                  </a:lnTo>
                  <a:lnTo>
                    <a:pt x="1053" y="2560"/>
                  </a:lnTo>
                  <a:lnTo>
                    <a:pt x="1016" y="2590"/>
                  </a:lnTo>
                  <a:lnTo>
                    <a:pt x="980" y="2613"/>
                  </a:lnTo>
                  <a:lnTo>
                    <a:pt x="946" y="2630"/>
                  </a:lnTo>
                  <a:lnTo>
                    <a:pt x="912" y="2642"/>
                  </a:lnTo>
                  <a:lnTo>
                    <a:pt x="880" y="2645"/>
                  </a:lnTo>
                  <a:lnTo>
                    <a:pt x="850" y="2641"/>
                  </a:lnTo>
                  <a:lnTo>
                    <a:pt x="820" y="2627"/>
                  </a:lnTo>
                  <a:lnTo>
                    <a:pt x="788" y="2605"/>
                  </a:lnTo>
                  <a:lnTo>
                    <a:pt x="756" y="2576"/>
                  </a:lnTo>
                  <a:lnTo>
                    <a:pt x="721" y="2538"/>
                  </a:lnTo>
                  <a:lnTo>
                    <a:pt x="686" y="2494"/>
                  </a:lnTo>
                  <a:lnTo>
                    <a:pt x="650" y="2443"/>
                  </a:lnTo>
                  <a:lnTo>
                    <a:pt x="613" y="2386"/>
                  </a:lnTo>
                  <a:lnTo>
                    <a:pt x="577" y="2323"/>
                  </a:lnTo>
                  <a:lnTo>
                    <a:pt x="540" y="2257"/>
                  </a:lnTo>
                  <a:lnTo>
                    <a:pt x="503" y="2186"/>
                  </a:lnTo>
                  <a:lnTo>
                    <a:pt x="466" y="2112"/>
                  </a:lnTo>
                  <a:lnTo>
                    <a:pt x="428" y="2034"/>
                  </a:lnTo>
                  <a:lnTo>
                    <a:pt x="392" y="1955"/>
                  </a:lnTo>
                  <a:lnTo>
                    <a:pt x="356" y="1872"/>
                  </a:lnTo>
                  <a:lnTo>
                    <a:pt x="321" y="1789"/>
                  </a:lnTo>
                  <a:lnTo>
                    <a:pt x="286" y="1706"/>
                  </a:lnTo>
                  <a:lnTo>
                    <a:pt x="253" y="1622"/>
                  </a:lnTo>
                  <a:lnTo>
                    <a:pt x="221" y="1539"/>
                  </a:lnTo>
                  <a:lnTo>
                    <a:pt x="191" y="1457"/>
                  </a:lnTo>
                  <a:lnTo>
                    <a:pt x="162" y="1376"/>
                  </a:lnTo>
                  <a:lnTo>
                    <a:pt x="135" y="1298"/>
                  </a:lnTo>
                  <a:lnTo>
                    <a:pt x="110" y="1222"/>
                  </a:lnTo>
                  <a:lnTo>
                    <a:pt x="87" y="1150"/>
                  </a:lnTo>
                  <a:lnTo>
                    <a:pt x="66" y="1082"/>
                  </a:lnTo>
                  <a:lnTo>
                    <a:pt x="49" y="1019"/>
                  </a:lnTo>
                  <a:lnTo>
                    <a:pt x="32" y="960"/>
                  </a:lnTo>
                  <a:lnTo>
                    <a:pt x="20" y="907"/>
                  </a:lnTo>
                  <a:lnTo>
                    <a:pt x="10" y="861"/>
                  </a:lnTo>
                  <a:lnTo>
                    <a:pt x="4" y="821"/>
                  </a:lnTo>
                  <a:lnTo>
                    <a:pt x="0" y="789"/>
                  </a:lnTo>
                  <a:lnTo>
                    <a:pt x="0" y="764"/>
                  </a:lnTo>
                  <a:lnTo>
                    <a:pt x="5" y="749"/>
                  </a:lnTo>
                  <a:lnTo>
                    <a:pt x="19" y="721"/>
                  </a:lnTo>
                  <a:lnTo>
                    <a:pt x="39" y="683"/>
                  </a:lnTo>
                  <a:lnTo>
                    <a:pt x="64" y="636"/>
                  </a:lnTo>
                  <a:lnTo>
                    <a:pt x="91" y="583"/>
                  </a:lnTo>
                  <a:lnTo>
                    <a:pt x="122" y="523"/>
                  </a:lnTo>
                  <a:lnTo>
                    <a:pt x="154" y="460"/>
                  </a:lnTo>
                  <a:lnTo>
                    <a:pt x="186" y="396"/>
                  </a:lnTo>
                  <a:lnTo>
                    <a:pt x="220" y="331"/>
                  </a:lnTo>
                  <a:lnTo>
                    <a:pt x="252" y="266"/>
                  </a:lnTo>
                  <a:lnTo>
                    <a:pt x="284" y="206"/>
                  </a:lnTo>
                  <a:lnTo>
                    <a:pt x="312" y="150"/>
                  </a:lnTo>
                  <a:lnTo>
                    <a:pt x="337" y="100"/>
                  </a:lnTo>
                  <a:lnTo>
                    <a:pt x="358" y="59"/>
                  </a:lnTo>
                  <a:lnTo>
                    <a:pt x="375" y="27"/>
                  </a:lnTo>
                  <a:lnTo>
                    <a:pt x="385" y="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3" name="Freeform 544"/>
            <p:cNvSpPr>
              <a:spLocks/>
            </p:cNvSpPr>
            <p:nvPr/>
          </p:nvSpPr>
          <p:spPr bwMode="auto">
            <a:xfrm>
              <a:off x="4452" y="883"/>
              <a:ext cx="146" cy="226"/>
            </a:xfrm>
            <a:custGeom>
              <a:avLst/>
              <a:gdLst>
                <a:gd name="T0" fmla="*/ 0 w 1457"/>
                <a:gd name="T1" fmla="*/ 0 h 2251"/>
                <a:gd name="T2" fmla="*/ 0 w 1457"/>
                <a:gd name="T3" fmla="*/ 0 h 2251"/>
                <a:gd name="T4" fmla="*/ 1 w 1457"/>
                <a:gd name="T5" fmla="*/ 0 h 2251"/>
                <a:gd name="T6" fmla="*/ 1 w 1457"/>
                <a:gd name="T7" fmla="*/ 0 h 2251"/>
                <a:gd name="T8" fmla="*/ 1 w 1457"/>
                <a:gd name="T9" fmla="*/ 1 h 2251"/>
                <a:gd name="T10" fmla="*/ 1 w 1457"/>
                <a:gd name="T11" fmla="*/ 1 h 2251"/>
                <a:gd name="T12" fmla="*/ 1 w 1457"/>
                <a:gd name="T13" fmla="*/ 1 h 2251"/>
                <a:gd name="T14" fmla="*/ 1 w 1457"/>
                <a:gd name="T15" fmla="*/ 1 h 2251"/>
                <a:gd name="T16" fmla="*/ 1 w 1457"/>
                <a:gd name="T17" fmla="*/ 1 h 2251"/>
                <a:gd name="T18" fmla="*/ 1 w 1457"/>
                <a:gd name="T19" fmla="*/ 1 h 2251"/>
                <a:gd name="T20" fmla="*/ 1 w 1457"/>
                <a:gd name="T21" fmla="*/ 1 h 2251"/>
                <a:gd name="T22" fmla="*/ 1 w 1457"/>
                <a:gd name="T23" fmla="*/ 1 h 2251"/>
                <a:gd name="T24" fmla="*/ 2 w 1457"/>
                <a:gd name="T25" fmla="*/ 1 h 2251"/>
                <a:gd name="T26" fmla="*/ 2 w 1457"/>
                <a:gd name="T27" fmla="*/ 1 h 2251"/>
                <a:gd name="T28" fmla="*/ 2 w 1457"/>
                <a:gd name="T29" fmla="*/ 1 h 2251"/>
                <a:gd name="T30" fmla="*/ 2 w 1457"/>
                <a:gd name="T31" fmla="*/ 1 h 2251"/>
                <a:gd name="T32" fmla="*/ 1 w 1457"/>
                <a:gd name="T33" fmla="*/ 2 h 2251"/>
                <a:gd name="T34" fmla="*/ 1 w 1457"/>
                <a:gd name="T35" fmla="*/ 2 h 2251"/>
                <a:gd name="T36" fmla="*/ 1 w 1457"/>
                <a:gd name="T37" fmla="*/ 2 h 2251"/>
                <a:gd name="T38" fmla="*/ 1 w 1457"/>
                <a:gd name="T39" fmla="*/ 2 h 2251"/>
                <a:gd name="T40" fmla="*/ 1 w 1457"/>
                <a:gd name="T41" fmla="*/ 2 h 2251"/>
                <a:gd name="T42" fmla="*/ 1 w 1457"/>
                <a:gd name="T43" fmla="*/ 2 h 2251"/>
                <a:gd name="T44" fmla="*/ 1 w 1457"/>
                <a:gd name="T45" fmla="*/ 2 h 2251"/>
                <a:gd name="T46" fmla="*/ 1 w 1457"/>
                <a:gd name="T47" fmla="*/ 2 h 2251"/>
                <a:gd name="T48" fmla="*/ 1 w 1457"/>
                <a:gd name="T49" fmla="*/ 2 h 2251"/>
                <a:gd name="T50" fmla="*/ 1 w 1457"/>
                <a:gd name="T51" fmla="*/ 2 h 2251"/>
                <a:gd name="T52" fmla="*/ 1 w 1457"/>
                <a:gd name="T53" fmla="*/ 2 h 2251"/>
                <a:gd name="T54" fmla="*/ 1 w 1457"/>
                <a:gd name="T55" fmla="*/ 2 h 2251"/>
                <a:gd name="T56" fmla="*/ 1 w 1457"/>
                <a:gd name="T57" fmla="*/ 2 h 2251"/>
                <a:gd name="T58" fmla="*/ 1 w 1457"/>
                <a:gd name="T59" fmla="*/ 2 h 2251"/>
                <a:gd name="T60" fmla="*/ 1 w 1457"/>
                <a:gd name="T61" fmla="*/ 2 h 2251"/>
                <a:gd name="T62" fmla="*/ 1 w 1457"/>
                <a:gd name="T63" fmla="*/ 2 h 2251"/>
                <a:gd name="T64" fmla="*/ 1 w 1457"/>
                <a:gd name="T65" fmla="*/ 2 h 2251"/>
                <a:gd name="T66" fmla="*/ 1 w 1457"/>
                <a:gd name="T67" fmla="*/ 2 h 2251"/>
                <a:gd name="T68" fmla="*/ 0 w 1457"/>
                <a:gd name="T69" fmla="*/ 2 h 2251"/>
                <a:gd name="T70" fmla="*/ 0 w 1457"/>
                <a:gd name="T71" fmla="*/ 1 h 2251"/>
                <a:gd name="T72" fmla="*/ 0 w 1457"/>
                <a:gd name="T73" fmla="*/ 1 h 2251"/>
                <a:gd name="T74" fmla="*/ 0 w 1457"/>
                <a:gd name="T75" fmla="*/ 1 h 2251"/>
                <a:gd name="T76" fmla="*/ 0 w 1457"/>
                <a:gd name="T77" fmla="*/ 1 h 2251"/>
                <a:gd name="T78" fmla="*/ 0 w 1457"/>
                <a:gd name="T79" fmla="*/ 1 h 2251"/>
                <a:gd name="T80" fmla="*/ 0 w 1457"/>
                <a:gd name="T81" fmla="*/ 1 h 2251"/>
                <a:gd name="T82" fmla="*/ 0 w 1457"/>
                <a:gd name="T83" fmla="*/ 1 h 2251"/>
                <a:gd name="T84" fmla="*/ 0 w 1457"/>
                <a:gd name="T85" fmla="*/ 0 h 2251"/>
                <a:gd name="T86" fmla="*/ 0 w 1457"/>
                <a:gd name="T87" fmla="*/ 0 h 2251"/>
                <a:gd name="T88" fmla="*/ 0 w 1457"/>
                <a:gd name="T89" fmla="*/ 0 h 2251"/>
                <a:gd name="T90" fmla="*/ 0 w 1457"/>
                <a:gd name="T91" fmla="*/ 0 h 2251"/>
                <a:gd name="T92" fmla="*/ 0 w 1457"/>
                <a:gd name="T93" fmla="*/ 0 h 2251"/>
                <a:gd name="T94" fmla="*/ 0 w 1457"/>
                <a:gd name="T95" fmla="*/ 0 h 225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57"/>
                <a:gd name="T145" fmla="*/ 0 h 2251"/>
                <a:gd name="T146" fmla="*/ 1457 w 1457"/>
                <a:gd name="T147" fmla="*/ 2251 h 225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57" h="2251">
                  <a:moveTo>
                    <a:pt x="191" y="0"/>
                  </a:moveTo>
                  <a:lnTo>
                    <a:pt x="204" y="8"/>
                  </a:lnTo>
                  <a:lnTo>
                    <a:pt x="241" y="33"/>
                  </a:lnTo>
                  <a:lnTo>
                    <a:pt x="299" y="73"/>
                  </a:lnTo>
                  <a:lnTo>
                    <a:pt x="374" y="125"/>
                  </a:lnTo>
                  <a:lnTo>
                    <a:pt x="463" y="188"/>
                  </a:lnTo>
                  <a:lnTo>
                    <a:pt x="563" y="260"/>
                  </a:lnTo>
                  <a:lnTo>
                    <a:pt x="671" y="340"/>
                  </a:lnTo>
                  <a:lnTo>
                    <a:pt x="782" y="424"/>
                  </a:lnTo>
                  <a:lnTo>
                    <a:pt x="839" y="469"/>
                  </a:lnTo>
                  <a:lnTo>
                    <a:pt x="895" y="513"/>
                  </a:lnTo>
                  <a:lnTo>
                    <a:pt x="951" y="559"/>
                  </a:lnTo>
                  <a:lnTo>
                    <a:pt x="1007" y="604"/>
                  </a:lnTo>
                  <a:lnTo>
                    <a:pt x="1059" y="650"/>
                  </a:lnTo>
                  <a:lnTo>
                    <a:pt x="1112" y="695"/>
                  </a:lnTo>
                  <a:lnTo>
                    <a:pt x="1161" y="741"/>
                  </a:lnTo>
                  <a:lnTo>
                    <a:pt x="1208" y="785"/>
                  </a:lnTo>
                  <a:lnTo>
                    <a:pt x="1253" y="828"/>
                  </a:lnTo>
                  <a:lnTo>
                    <a:pt x="1293" y="872"/>
                  </a:lnTo>
                  <a:lnTo>
                    <a:pt x="1329" y="913"/>
                  </a:lnTo>
                  <a:lnTo>
                    <a:pt x="1362" y="952"/>
                  </a:lnTo>
                  <a:lnTo>
                    <a:pt x="1391" y="991"/>
                  </a:lnTo>
                  <a:lnTo>
                    <a:pt x="1414" y="1027"/>
                  </a:lnTo>
                  <a:lnTo>
                    <a:pt x="1431" y="1062"/>
                  </a:lnTo>
                  <a:lnTo>
                    <a:pt x="1443" y="1093"/>
                  </a:lnTo>
                  <a:lnTo>
                    <a:pt x="1451" y="1125"/>
                  </a:lnTo>
                  <a:lnTo>
                    <a:pt x="1455" y="1160"/>
                  </a:lnTo>
                  <a:lnTo>
                    <a:pt x="1457" y="1198"/>
                  </a:lnTo>
                  <a:lnTo>
                    <a:pt x="1457" y="1240"/>
                  </a:lnTo>
                  <a:lnTo>
                    <a:pt x="1455" y="1283"/>
                  </a:lnTo>
                  <a:lnTo>
                    <a:pt x="1450" y="1327"/>
                  </a:lnTo>
                  <a:lnTo>
                    <a:pt x="1443" y="1375"/>
                  </a:lnTo>
                  <a:lnTo>
                    <a:pt x="1434" y="1422"/>
                  </a:lnTo>
                  <a:lnTo>
                    <a:pt x="1423" y="1472"/>
                  </a:lnTo>
                  <a:lnTo>
                    <a:pt x="1410" y="1523"/>
                  </a:lnTo>
                  <a:lnTo>
                    <a:pt x="1395" y="1573"/>
                  </a:lnTo>
                  <a:lnTo>
                    <a:pt x="1379" y="1624"/>
                  </a:lnTo>
                  <a:lnTo>
                    <a:pt x="1361" y="1674"/>
                  </a:lnTo>
                  <a:lnTo>
                    <a:pt x="1341" y="1725"/>
                  </a:lnTo>
                  <a:lnTo>
                    <a:pt x="1321" y="1776"/>
                  </a:lnTo>
                  <a:lnTo>
                    <a:pt x="1299" y="1824"/>
                  </a:lnTo>
                  <a:lnTo>
                    <a:pt x="1276" y="1872"/>
                  </a:lnTo>
                  <a:lnTo>
                    <a:pt x="1251" y="1918"/>
                  </a:lnTo>
                  <a:lnTo>
                    <a:pt x="1225" y="1963"/>
                  </a:lnTo>
                  <a:lnTo>
                    <a:pt x="1199" y="2005"/>
                  </a:lnTo>
                  <a:lnTo>
                    <a:pt x="1172" y="2045"/>
                  </a:lnTo>
                  <a:lnTo>
                    <a:pt x="1144" y="2083"/>
                  </a:lnTo>
                  <a:lnTo>
                    <a:pt x="1116" y="2118"/>
                  </a:lnTo>
                  <a:lnTo>
                    <a:pt x="1086" y="2149"/>
                  </a:lnTo>
                  <a:lnTo>
                    <a:pt x="1058" y="2177"/>
                  </a:lnTo>
                  <a:lnTo>
                    <a:pt x="1028" y="2200"/>
                  </a:lnTo>
                  <a:lnTo>
                    <a:pt x="998" y="2220"/>
                  </a:lnTo>
                  <a:lnTo>
                    <a:pt x="968" y="2234"/>
                  </a:lnTo>
                  <a:lnTo>
                    <a:pt x="938" y="2245"/>
                  </a:lnTo>
                  <a:lnTo>
                    <a:pt x="908" y="2251"/>
                  </a:lnTo>
                  <a:lnTo>
                    <a:pt x="878" y="2251"/>
                  </a:lnTo>
                  <a:lnTo>
                    <a:pt x="849" y="2246"/>
                  </a:lnTo>
                  <a:lnTo>
                    <a:pt x="818" y="2232"/>
                  </a:lnTo>
                  <a:lnTo>
                    <a:pt x="787" y="2211"/>
                  </a:lnTo>
                  <a:lnTo>
                    <a:pt x="754" y="2181"/>
                  </a:lnTo>
                  <a:lnTo>
                    <a:pt x="720" y="2144"/>
                  </a:lnTo>
                  <a:lnTo>
                    <a:pt x="685" y="2099"/>
                  </a:lnTo>
                  <a:lnTo>
                    <a:pt x="650" y="2048"/>
                  </a:lnTo>
                  <a:lnTo>
                    <a:pt x="613" y="1992"/>
                  </a:lnTo>
                  <a:lnTo>
                    <a:pt x="576" y="1929"/>
                  </a:lnTo>
                  <a:lnTo>
                    <a:pt x="539" y="1863"/>
                  </a:lnTo>
                  <a:lnTo>
                    <a:pt x="502" y="1791"/>
                  </a:lnTo>
                  <a:lnTo>
                    <a:pt x="464" y="1717"/>
                  </a:lnTo>
                  <a:lnTo>
                    <a:pt x="428" y="1639"/>
                  </a:lnTo>
                  <a:lnTo>
                    <a:pt x="390" y="1559"/>
                  </a:lnTo>
                  <a:lnTo>
                    <a:pt x="355" y="1477"/>
                  </a:lnTo>
                  <a:lnTo>
                    <a:pt x="319" y="1395"/>
                  </a:lnTo>
                  <a:lnTo>
                    <a:pt x="285" y="1311"/>
                  </a:lnTo>
                  <a:lnTo>
                    <a:pt x="252" y="1227"/>
                  </a:lnTo>
                  <a:lnTo>
                    <a:pt x="221" y="1143"/>
                  </a:lnTo>
                  <a:lnTo>
                    <a:pt x="190" y="1062"/>
                  </a:lnTo>
                  <a:lnTo>
                    <a:pt x="160" y="981"/>
                  </a:lnTo>
                  <a:lnTo>
                    <a:pt x="134" y="903"/>
                  </a:lnTo>
                  <a:lnTo>
                    <a:pt x="109" y="827"/>
                  </a:lnTo>
                  <a:lnTo>
                    <a:pt x="86" y="755"/>
                  </a:lnTo>
                  <a:lnTo>
                    <a:pt x="65" y="687"/>
                  </a:lnTo>
                  <a:lnTo>
                    <a:pt x="47" y="624"/>
                  </a:lnTo>
                  <a:lnTo>
                    <a:pt x="31" y="565"/>
                  </a:lnTo>
                  <a:lnTo>
                    <a:pt x="18" y="512"/>
                  </a:lnTo>
                  <a:lnTo>
                    <a:pt x="9" y="466"/>
                  </a:lnTo>
                  <a:lnTo>
                    <a:pt x="3" y="426"/>
                  </a:lnTo>
                  <a:lnTo>
                    <a:pt x="0" y="394"/>
                  </a:lnTo>
                  <a:lnTo>
                    <a:pt x="0" y="370"/>
                  </a:lnTo>
                  <a:lnTo>
                    <a:pt x="4" y="354"/>
                  </a:lnTo>
                  <a:lnTo>
                    <a:pt x="30" y="306"/>
                  </a:lnTo>
                  <a:lnTo>
                    <a:pt x="60" y="249"/>
                  </a:lnTo>
                  <a:lnTo>
                    <a:pt x="90" y="190"/>
                  </a:lnTo>
                  <a:lnTo>
                    <a:pt x="121" y="133"/>
                  </a:lnTo>
                  <a:lnTo>
                    <a:pt x="148" y="80"/>
                  </a:lnTo>
                  <a:lnTo>
                    <a:pt x="171" y="38"/>
                  </a:lnTo>
                  <a:lnTo>
                    <a:pt x="186" y="1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4" name="Freeform 545"/>
            <p:cNvSpPr>
              <a:spLocks/>
            </p:cNvSpPr>
            <p:nvPr/>
          </p:nvSpPr>
          <p:spPr bwMode="auto">
            <a:xfrm>
              <a:off x="4568" y="709"/>
              <a:ext cx="60" cy="99"/>
            </a:xfrm>
            <a:custGeom>
              <a:avLst/>
              <a:gdLst>
                <a:gd name="T0" fmla="*/ 0 w 603"/>
                <a:gd name="T1" fmla="*/ 0 h 986"/>
                <a:gd name="T2" fmla="*/ 0 w 603"/>
                <a:gd name="T3" fmla="*/ 0 h 986"/>
                <a:gd name="T4" fmla="*/ 0 w 603"/>
                <a:gd name="T5" fmla="*/ 0 h 986"/>
                <a:gd name="T6" fmla="*/ 0 w 603"/>
                <a:gd name="T7" fmla="*/ 0 h 986"/>
                <a:gd name="T8" fmla="*/ 0 w 603"/>
                <a:gd name="T9" fmla="*/ 0 h 986"/>
                <a:gd name="T10" fmla="*/ 0 w 603"/>
                <a:gd name="T11" fmla="*/ 0 h 986"/>
                <a:gd name="T12" fmla="*/ 0 w 603"/>
                <a:gd name="T13" fmla="*/ 0 h 986"/>
                <a:gd name="T14" fmla="*/ 0 w 603"/>
                <a:gd name="T15" fmla="*/ 0 h 986"/>
                <a:gd name="T16" fmla="*/ 0 w 603"/>
                <a:gd name="T17" fmla="*/ 0 h 986"/>
                <a:gd name="T18" fmla="*/ 0 w 603"/>
                <a:gd name="T19" fmla="*/ 0 h 986"/>
                <a:gd name="T20" fmla="*/ 0 w 603"/>
                <a:gd name="T21" fmla="*/ 0 h 986"/>
                <a:gd name="T22" fmla="*/ 0 w 603"/>
                <a:gd name="T23" fmla="*/ 0 h 986"/>
                <a:gd name="T24" fmla="*/ 0 w 603"/>
                <a:gd name="T25" fmla="*/ 0 h 986"/>
                <a:gd name="T26" fmla="*/ 0 w 603"/>
                <a:gd name="T27" fmla="*/ 0 h 986"/>
                <a:gd name="T28" fmla="*/ 0 w 603"/>
                <a:gd name="T29" fmla="*/ 0 h 986"/>
                <a:gd name="T30" fmla="*/ 0 w 603"/>
                <a:gd name="T31" fmla="*/ 0 h 986"/>
                <a:gd name="T32" fmla="*/ 0 w 603"/>
                <a:gd name="T33" fmla="*/ 0 h 986"/>
                <a:gd name="T34" fmla="*/ 0 w 603"/>
                <a:gd name="T35" fmla="*/ 0 h 986"/>
                <a:gd name="T36" fmla="*/ 0 w 603"/>
                <a:gd name="T37" fmla="*/ 0 h 986"/>
                <a:gd name="T38" fmla="*/ 0 w 603"/>
                <a:gd name="T39" fmla="*/ 1 h 986"/>
                <a:gd name="T40" fmla="*/ 0 w 603"/>
                <a:gd name="T41" fmla="*/ 1 h 986"/>
                <a:gd name="T42" fmla="*/ 0 w 603"/>
                <a:gd name="T43" fmla="*/ 1 h 986"/>
                <a:gd name="T44" fmla="*/ 0 w 603"/>
                <a:gd name="T45" fmla="*/ 1 h 986"/>
                <a:gd name="T46" fmla="*/ 0 w 603"/>
                <a:gd name="T47" fmla="*/ 1 h 986"/>
                <a:gd name="T48" fmla="*/ 1 w 603"/>
                <a:gd name="T49" fmla="*/ 1 h 986"/>
                <a:gd name="T50" fmla="*/ 1 w 603"/>
                <a:gd name="T51" fmla="*/ 1 h 986"/>
                <a:gd name="T52" fmla="*/ 1 w 603"/>
                <a:gd name="T53" fmla="*/ 1 h 986"/>
                <a:gd name="T54" fmla="*/ 1 w 603"/>
                <a:gd name="T55" fmla="*/ 1 h 986"/>
                <a:gd name="T56" fmla="*/ 1 w 603"/>
                <a:gd name="T57" fmla="*/ 1 h 986"/>
                <a:gd name="T58" fmla="*/ 1 w 603"/>
                <a:gd name="T59" fmla="*/ 1 h 986"/>
                <a:gd name="T60" fmla="*/ 1 w 603"/>
                <a:gd name="T61" fmla="*/ 1 h 986"/>
                <a:gd name="T62" fmla="*/ 1 w 603"/>
                <a:gd name="T63" fmla="*/ 1 h 986"/>
                <a:gd name="T64" fmla="*/ 1 w 603"/>
                <a:gd name="T65" fmla="*/ 1 h 986"/>
                <a:gd name="T66" fmla="*/ 1 w 603"/>
                <a:gd name="T67" fmla="*/ 1 h 986"/>
                <a:gd name="T68" fmla="*/ 0 w 603"/>
                <a:gd name="T69" fmla="*/ 0 h 986"/>
                <a:gd name="T70" fmla="*/ 0 w 603"/>
                <a:gd name="T71" fmla="*/ 0 h 986"/>
                <a:gd name="T72" fmla="*/ 0 w 603"/>
                <a:gd name="T73" fmla="*/ 0 h 986"/>
                <a:gd name="T74" fmla="*/ 0 w 603"/>
                <a:gd name="T75" fmla="*/ 0 h 986"/>
                <a:gd name="T76" fmla="*/ 0 w 603"/>
                <a:gd name="T77" fmla="*/ 0 h 986"/>
                <a:gd name="T78" fmla="*/ 0 w 603"/>
                <a:gd name="T79" fmla="*/ 0 h 986"/>
                <a:gd name="T80" fmla="*/ 0 w 603"/>
                <a:gd name="T81" fmla="*/ 0 h 986"/>
                <a:gd name="T82" fmla="*/ 0 w 603"/>
                <a:gd name="T83" fmla="*/ 0 h 986"/>
                <a:gd name="T84" fmla="*/ 0 w 603"/>
                <a:gd name="T85" fmla="*/ 0 h 986"/>
                <a:gd name="T86" fmla="*/ 0 w 603"/>
                <a:gd name="T87" fmla="*/ 0 h 986"/>
                <a:gd name="T88" fmla="*/ 0 w 603"/>
                <a:gd name="T89" fmla="*/ 0 h 986"/>
                <a:gd name="T90" fmla="*/ 0 w 603"/>
                <a:gd name="T91" fmla="*/ 0 h 986"/>
                <a:gd name="T92" fmla="*/ 0 w 603"/>
                <a:gd name="T93" fmla="*/ 0 h 986"/>
                <a:gd name="T94" fmla="*/ 0 w 603"/>
                <a:gd name="T95" fmla="*/ 0 h 986"/>
                <a:gd name="T96" fmla="*/ 0 w 603"/>
                <a:gd name="T97" fmla="*/ 0 h 986"/>
                <a:gd name="T98" fmla="*/ 0 w 603"/>
                <a:gd name="T99" fmla="*/ 0 h 986"/>
                <a:gd name="T100" fmla="*/ 0 w 603"/>
                <a:gd name="T101" fmla="*/ 0 h 986"/>
                <a:gd name="T102" fmla="*/ 0 w 603"/>
                <a:gd name="T103" fmla="*/ 0 h 986"/>
                <a:gd name="T104" fmla="*/ 0 w 603"/>
                <a:gd name="T105" fmla="*/ 0 h 986"/>
                <a:gd name="T106" fmla="*/ 0 w 603"/>
                <a:gd name="T107" fmla="*/ 0 h 986"/>
                <a:gd name="T108" fmla="*/ 0 w 603"/>
                <a:gd name="T109" fmla="*/ 0 h 986"/>
                <a:gd name="T110" fmla="*/ 0 w 603"/>
                <a:gd name="T111" fmla="*/ 0 h 986"/>
                <a:gd name="T112" fmla="*/ 0 w 603"/>
                <a:gd name="T113" fmla="*/ 0 h 986"/>
                <a:gd name="T114" fmla="*/ 0 w 603"/>
                <a:gd name="T115" fmla="*/ 0 h 986"/>
                <a:gd name="T116" fmla="*/ 0 w 603"/>
                <a:gd name="T117" fmla="*/ 0 h 9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03"/>
                <a:gd name="T178" fmla="*/ 0 h 986"/>
                <a:gd name="T179" fmla="*/ 603 w 603"/>
                <a:gd name="T180" fmla="*/ 986 h 9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03" h="986">
                  <a:moveTo>
                    <a:pt x="21" y="408"/>
                  </a:moveTo>
                  <a:lnTo>
                    <a:pt x="24" y="397"/>
                  </a:lnTo>
                  <a:lnTo>
                    <a:pt x="28" y="368"/>
                  </a:lnTo>
                  <a:lnTo>
                    <a:pt x="36" y="327"/>
                  </a:lnTo>
                  <a:lnTo>
                    <a:pt x="47" y="279"/>
                  </a:lnTo>
                  <a:lnTo>
                    <a:pt x="53" y="254"/>
                  </a:lnTo>
                  <a:lnTo>
                    <a:pt x="61" y="229"/>
                  </a:lnTo>
                  <a:lnTo>
                    <a:pt x="68" y="206"/>
                  </a:lnTo>
                  <a:lnTo>
                    <a:pt x="77" y="183"/>
                  </a:lnTo>
                  <a:lnTo>
                    <a:pt x="86" y="163"/>
                  </a:lnTo>
                  <a:lnTo>
                    <a:pt x="96" y="147"/>
                  </a:lnTo>
                  <a:lnTo>
                    <a:pt x="101" y="139"/>
                  </a:lnTo>
                  <a:lnTo>
                    <a:pt x="107" y="133"/>
                  </a:lnTo>
                  <a:lnTo>
                    <a:pt x="112" y="128"/>
                  </a:lnTo>
                  <a:lnTo>
                    <a:pt x="118" y="125"/>
                  </a:lnTo>
                  <a:lnTo>
                    <a:pt x="124" y="122"/>
                  </a:lnTo>
                  <a:lnTo>
                    <a:pt x="132" y="120"/>
                  </a:lnTo>
                  <a:lnTo>
                    <a:pt x="142" y="120"/>
                  </a:lnTo>
                  <a:lnTo>
                    <a:pt x="153" y="120"/>
                  </a:lnTo>
                  <a:lnTo>
                    <a:pt x="166" y="122"/>
                  </a:lnTo>
                  <a:lnTo>
                    <a:pt x="179" y="124"/>
                  </a:lnTo>
                  <a:lnTo>
                    <a:pt x="194" y="128"/>
                  </a:lnTo>
                  <a:lnTo>
                    <a:pt x="210" y="134"/>
                  </a:lnTo>
                  <a:lnTo>
                    <a:pt x="226" y="140"/>
                  </a:lnTo>
                  <a:lnTo>
                    <a:pt x="244" y="149"/>
                  </a:lnTo>
                  <a:lnTo>
                    <a:pt x="261" y="159"/>
                  </a:lnTo>
                  <a:lnTo>
                    <a:pt x="279" y="170"/>
                  </a:lnTo>
                  <a:lnTo>
                    <a:pt x="297" y="183"/>
                  </a:lnTo>
                  <a:lnTo>
                    <a:pt x="315" y="197"/>
                  </a:lnTo>
                  <a:lnTo>
                    <a:pt x="333" y="214"/>
                  </a:lnTo>
                  <a:lnTo>
                    <a:pt x="351" y="232"/>
                  </a:lnTo>
                  <a:lnTo>
                    <a:pt x="369" y="252"/>
                  </a:lnTo>
                  <a:lnTo>
                    <a:pt x="387" y="274"/>
                  </a:lnTo>
                  <a:lnTo>
                    <a:pt x="403" y="298"/>
                  </a:lnTo>
                  <a:lnTo>
                    <a:pt x="420" y="324"/>
                  </a:lnTo>
                  <a:lnTo>
                    <a:pt x="435" y="352"/>
                  </a:lnTo>
                  <a:lnTo>
                    <a:pt x="449" y="382"/>
                  </a:lnTo>
                  <a:lnTo>
                    <a:pt x="462" y="415"/>
                  </a:lnTo>
                  <a:lnTo>
                    <a:pt x="476" y="449"/>
                  </a:lnTo>
                  <a:lnTo>
                    <a:pt x="485" y="487"/>
                  </a:lnTo>
                  <a:lnTo>
                    <a:pt x="495" y="526"/>
                  </a:lnTo>
                  <a:lnTo>
                    <a:pt x="503" y="568"/>
                  </a:lnTo>
                  <a:lnTo>
                    <a:pt x="510" y="612"/>
                  </a:lnTo>
                  <a:lnTo>
                    <a:pt x="513" y="659"/>
                  </a:lnTo>
                  <a:lnTo>
                    <a:pt x="515" y="709"/>
                  </a:lnTo>
                  <a:lnTo>
                    <a:pt x="516" y="760"/>
                  </a:lnTo>
                  <a:lnTo>
                    <a:pt x="514" y="815"/>
                  </a:lnTo>
                  <a:lnTo>
                    <a:pt x="549" y="986"/>
                  </a:lnTo>
                  <a:lnTo>
                    <a:pt x="552" y="981"/>
                  </a:lnTo>
                  <a:lnTo>
                    <a:pt x="560" y="971"/>
                  </a:lnTo>
                  <a:lnTo>
                    <a:pt x="565" y="962"/>
                  </a:lnTo>
                  <a:lnTo>
                    <a:pt x="571" y="950"/>
                  </a:lnTo>
                  <a:lnTo>
                    <a:pt x="576" y="936"/>
                  </a:lnTo>
                  <a:lnTo>
                    <a:pt x="583" y="918"/>
                  </a:lnTo>
                  <a:lnTo>
                    <a:pt x="587" y="899"/>
                  </a:lnTo>
                  <a:lnTo>
                    <a:pt x="593" y="875"/>
                  </a:lnTo>
                  <a:lnTo>
                    <a:pt x="597" y="848"/>
                  </a:lnTo>
                  <a:lnTo>
                    <a:pt x="600" y="818"/>
                  </a:lnTo>
                  <a:lnTo>
                    <a:pt x="601" y="784"/>
                  </a:lnTo>
                  <a:lnTo>
                    <a:pt x="603" y="746"/>
                  </a:lnTo>
                  <a:lnTo>
                    <a:pt x="600" y="703"/>
                  </a:lnTo>
                  <a:lnTo>
                    <a:pt x="597" y="657"/>
                  </a:lnTo>
                  <a:lnTo>
                    <a:pt x="592" y="606"/>
                  </a:lnTo>
                  <a:lnTo>
                    <a:pt x="583" y="554"/>
                  </a:lnTo>
                  <a:lnTo>
                    <a:pt x="578" y="527"/>
                  </a:lnTo>
                  <a:lnTo>
                    <a:pt x="572" y="500"/>
                  </a:lnTo>
                  <a:lnTo>
                    <a:pt x="565" y="472"/>
                  </a:lnTo>
                  <a:lnTo>
                    <a:pt x="559" y="444"/>
                  </a:lnTo>
                  <a:lnTo>
                    <a:pt x="551" y="416"/>
                  </a:lnTo>
                  <a:lnTo>
                    <a:pt x="542" y="389"/>
                  </a:lnTo>
                  <a:lnTo>
                    <a:pt x="534" y="362"/>
                  </a:lnTo>
                  <a:lnTo>
                    <a:pt x="524" y="335"/>
                  </a:lnTo>
                  <a:lnTo>
                    <a:pt x="513" y="308"/>
                  </a:lnTo>
                  <a:lnTo>
                    <a:pt x="502" y="282"/>
                  </a:lnTo>
                  <a:lnTo>
                    <a:pt x="490" y="256"/>
                  </a:lnTo>
                  <a:lnTo>
                    <a:pt x="478" y="230"/>
                  </a:lnTo>
                  <a:lnTo>
                    <a:pt x="464" y="207"/>
                  </a:lnTo>
                  <a:lnTo>
                    <a:pt x="450" y="183"/>
                  </a:lnTo>
                  <a:lnTo>
                    <a:pt x="435" y="161"/>
                  </a:lnTo>
                  <a:lnTo>
                    <a:pt x="420" y="139"/>
                  </a:lnTo>
                  <a:lnTo>
                    <a:pt x="403" y="119"/>
                  </a:lnTo>
                  <a:lnTo>
                    <a:pt x="387" y="100"/>
                  </a:lnTo>
                  <a:lnTo>
                    <a:pt x="369" y="83"/>
                  </a:lnTo>
                  <a:lnTo>
                    <a:pt x="351" y="66"/>
                  </a:lnTo>
                  <a:lnTo>
                    <a:pt x="332" y="52"/>
                  </a:lnTo>
                  <a:lnTo>
                    <a:pt x="313" y="38"/>
                  </a:lnTo>
                  <a:lnTo>
                    <a:pt x="292" y="27"/>
                  </a:lnTo>
                  <a:lnTo>
                    <a:pt x="270" y="17"/>
                  </a:lnTo>
                  <a:lnTo>
                    <a:pt x="248" y="10"/>
                  </a:lnTo>
                  <a:lnTo>
                    <a:pt x="225" y="4"/>
                  </a:lnTo>
                  <a:lnTo>
                    <a:pt x="202" y="1"/>
                  </a:lnTo>
                  <a:lnTo>
                    <a:pt x="178" y="0"/>
                  </a:lnTo>
                  <a:lnTo>
                    <a:pt x="154" y="1"/>
                  </a:lnTo>
                  <a:lnTo>
                    <a:pt x="132" y="3"/>
                  </a:lnTo>
                  <a:lnTo>
                    <a:pt x="112" y="7"/>
                  </a:lnTo>
                  <a:lnTo>
                    <a:pt x="95" y="12"/>
                  </a:lnTo>
                  <a:lnTo>
                    <a:pt x="79" y="19"/>
                  </a:lnTo>
                  <a:lnTo>
                    <a:pt x="65" y="27"/>
                  </a:lnTo>
                  <a:lnTo>
                    <a:pt x="52" y="36"/>
                  </a:lnTo>
                  <a:lnTo>
                    <a:pt x="42" y="46"/>
                  </a:lnTo>
                  <a:lnTo>
                    <a:pt x="32" y="58"/>
                  </a:lnTo>
                  <a:lnTo>
                    <a:pt x="25" y="69"/>
                  </a:lnTo>
                  <a:lnTo>
                    <a:pt x="17" y="83"/>
                  </a:lnTo>
                  <a:lnTo>
                    <a:pt x="12" y="96"/>
                  </a:lnTo>
                  <a:lnTo>
                    <a:pt x="7" y="110"/>
                  </a:lnTo>
                  <a:lnTo>
                    <a:pt x="4" y="126"/>
                  </a:lnTo>
                  <a:lnTo>
                    <a:pt x="2" y="141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0" y="190"/>
                  </a:lnTo>
                  <a:lnTo>
                    <a:pt x="1" y="207"/>
                  </a:lnTo>
                  <a:lnTo>
                    <a:pt x="2" y="224"/>
                  </a:lnTo>
                  <a:lnTo>
                    <a:pt x="5" y="258"/>
                  </a:lnTo>
                  <a:lnTo>
                    <a:pt x="8" y="291"/>
                  </a:lnTo>
                  <a:lnTo>
                    <a:pt x="14" y="323"/>
                  </a:lnTo>
                  <a:lnTo>
                    <a:pt x="17" y="354"/>
                  </a:lnTo>
                  <a:lnTo>
                    <a:pt x="20" y="382"/>
                  </a:lnTo>
                  <a:lnTo>
                    <a:pt x="21" y="40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5" name="Freeform 550"/>
            <p:cNvSpPr>
              <a:spLocks/>
            </p:cNvSpPr>
            <p:nvPr/>
          </p:nvSpPr>
          <p:spPr bwMode="auto">
            <a:xfrm>
              <a:off x="4275" y="1597"/>
              <a:ext cx="62" cy="24"/>
            </a:xfrm>
            <a:custGeom>
              <a:avLst/>
              <a:gdLst>
                <a:gd name="T0" fmla="*/ 1 w 624"/>
                <a:gd name="T1" fmla="*/ 0 h 242"/>
                <a:gd name="T2" fmla="*/ 1 w 624"/>
                <a:gd name="T3" fmla="*/ 0 h 242"/>
                <a:gd name="T4" fmla="*/ 1 w 624"/>
                <a:gd name="T5" fmla="*/ 0 h 242"/>
                <a:gd name="T6" fmla="*/ 1 w 624"/>
                <a:gd name="T7" fmla="*/ 0 h 242"/>
                <a:gd name="T8" fmla="*/ 1 w 624"/>
                <a:gd name="T9" fmla="*/ 0 h 242"/>
                <a:gd name="T10" fmla="*/ 1 w 624"/>
                <a:gd name="T11" fmla="*/ 0 h 242"/>
                <a:gd name="T12" fmla="*/ 0 w 624"/>
                <a:gd name="T13" fmla="*/ 0 h 242"/>
                <a:gd name="T14" fmla="*/ 0 w 624"/>
                <a:gd name="T15" fmla="*/ 0 h 242"/>
                <a:gd name="T16" fmla="*/ 0 w 624"/>
                <a:gd name="T17" fmla="*/ 0 h 242"/>
                <a:gd name="T18" fmla="*/ 0 w 624"/>
                <a:gd name="T19" fmla="*/ 0 h 242"/>
                <a:gd name="T20" fmla="*/ 0 w 624"/>
                <a:gd name="T21" fmla="*/ 0 h 242"/>
                <a:gd name="T22" fmla="*/ 0 w 624"/>
                <a:gd name="T23" fmla="*/ 0 h 242"/>
                <a:gd name="T24" fmla="*/ 0 w 624"/>
                <a:gd name="T25" fmla="*/ 0 h 242"/>
                <a:gd name="T26" fmla="*/ 0 w 624"/>
                <a:gd name="T27" fmla="*/ 0 h 242"/>
                <a:gd name="T28" fmla="*/ 0 w 624"/>
                <a:gd name="T29" fmla="*/ 0 h 242"/>
                <a:gd name="T30" fmla="*/ 0 w 624"/>
                <a:gd name="T31" fmla="*/ 0 h 242"/>
                <a:gd name="T32" fmla="*/ 0 w 624"/>
                <a:gd name="T33" fmla="*/ 0 h 242"/>
                <a:gd name="T34" fmla="*/ 0 w 624"/>
                <a:gd name="T35" fmla="*/ 0 h 242"/>
                <a:gd name="T36" fmla="*/ 0 w 624"/>
                <a:gd name="T37" fmla="*/ 0 h 242"/>
                <a:gd name="T38" fmla="*/ 0 w 624"/>
                <a:gd name="T39" fmla="*/ 0 h 242"/>
                <a:gd name="T40" fmla="*/ 0 w 624"/>
                <a:gd name="T41" fmla="*/ 0 h 242"/>
                <a:gd name="T42" fmla="*/ 0 w 624"/>
                <a:gd name="T43" fmla="*/ 0 h 242"/>
                <a:gd name="T44" fmla="*/ 0 w 624"/>
                <a:gd name="T45" fmla="*/ 0 h 242"/>
                <a:gd name="T46" fmla="*/ 0 w 624"/>
                <a:gd name="T47" fmla="*/ 0 h 242"/>
                <a:gd name="T48" fmla="*/ 0 w 624"/>
                <a:gd name="T49" fmla="*/ 0 h 242"/>
                <a:gd name="T50" fmla="*/ 0 w 624"/>
                <a:gd name="T51" fmla="*/ 0 h 242"/>
                <a:gd name="T52" fmla="*/ 0 w 624"/>
                <a:gd name="T53" fmla="*/ 0 h 242"/>
                <a:gd name="T54" fmla="*/ 0 w 624"/>
                <a:gd name="T55" fmla="*/ 0 h 242"/>
                <a:gd name="T56" fmla="*/ 0 w 624"/>
                <a:gd name="T57" fmla="*/ 0 h 242"/>
                <a:gd name="T58" fmla="*/ 0 w 624"/>
                <a:gd name="T59" fmla="*/ 0 h 242"/>
                <a:gd name="T60" fmla="*/ 0 w 624"/>
                <a:gd name="T61" fmla="*/ 0 h 242"/>
                <a:gd name="T62" fmla="*/ 0 w 624"/>
                <a:gd name="T63" fmla="*/ 0 h 242"/>
                <a:gd name="T64" fmla="*/ 0 w 624"/>
                <a:gd name="T65" fmla="*/ 0 h 242"/>
                <a:gd name="T66" fmla="*/ 0 w 624"/>
                <a:gd name="T67" fmla="*/ 0 h 242"/>
                <a:gd name="T68" fmla="*/ 0 w 624"/>
                <a:gd name="T69" fmla="*/ 0 h 242"/>
                <a:gd name="T70" fmla="*/ 0 w 624"/>
                <a:gd name="T71" fmla="*/ 0 h 242"/>
                <a:gd name="T72" fmla="*/ 0 w 624"/>
                <a:gd name="T73" fmla="*/ 0 h 242"/>
                <a:gd name="T74" fmla="*/ 0 w 624"/>
                <a:gd name="T75" fmla="*/ 0 h 242"/>
                <a:gd name="T76" fmla="*/ 0 w 624"/>
                <a:gd name="T77" fmla="*/ 0 h 242"/>
                <a:gd name="T78" fmla="*/ 0 w 624"/>
                <a:gd name="T79" fmla="*/ 0 h 242"/>
                <a:gd name="T80" fmla="*/ 0 w 624"/>
                <a:gd name="T81" fmla="*/ 0 h 242"/>
                <a:gd name="T82" fmla="*/ 0 w 624"/>
                <a:gd name="T83" fmla="*/ 0 h 242"/>
                <a:gd name="T84" fmla="*/ 0 w 624"/>
                <a:gd name="T85" fmla="*/ 0 h 242"/>
                <a:gd name="T86" fmla="*/ 0 w 624"/>
                <a:gd name="T87" fmla="*/ 0 h 242"/>
                <a:gd name="T88" fmla="*/ 0 w 624"/>
                <a:gd name="T89" fmla="*/ 0 h 242"/>
                <a:gd name="T90" fmla="*/ 0 w 624"/>
                <a:gd name="T91" fmla="*/ 0 h 242"/>
                <a:gd name="T92" fmla="*/ 0 w 624"/>
                <a:gd name="T93" fmla="*/ 0 h 242"/>
                <a:gd name="T94" fmla="*/ 0 w 624"/>
                <a:gd name="T95" fmla="*/ 0 h 242"/>
                <a:gd name="T96" fmla="*/ 0 w 624"/>
                <a:gd name="T97" fmla="*/ 0 h 242"/>
                <a:gd name="T98" fmla="*/ 0 w 624"/>
                <a:gd name="T99" fmla="*/ 0 h 242"/>
                <a:gd name="T100" fmla="*/ 0 w 624"/>
                <a:gd name="T101" fmla="*/ 0 h 242"/>
                <a:gd name="T102" fmla="*/ 0 w 624"/>
                <a:gd name="T103" fmla="*/ 0 h 242"/>
                <a:gd name="T104" fmla="*/ 0 w 624"/>
                <a:gd name="T105" fmla="*/ 0 h 242"/>
                <a:gd name="T106" fmla="*/ 0 w 624"/>
                <a:gd name="T107" fmla="*/ 0 h 242"/>
                <a:gd name="T108" fmla="*/ 0 w 624"/>
                <a:gd name="T109" fmla="*/ 0 h 242"/>
                <a:gd name="T110" fmla="*/ 1 w 624"/>
                <a:gd name="T111" fmla="*/ 0 h 24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4"/>
                <a:gd name="T169" fmla="*/ 0 h 242"/>
                <a:gd name="T170" fmla="*/ 624 w 624"/>
                <a:gd name="T171" fmla="*/ 242 h 24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4" h="242">
                  <a:moveTo>
                    <a:pt x="624" y="45"/>
                  </a:moveTo>
                  <a:lnTo>
                    <a:pt x="621" y="48"/>
                  </a:lnTo>
                  <a:lnTo>
                    <a:pt x="613" y="55"/>
                  </a:lnTo>
                  <a:lnTo>
                    <a:pt x="599" y="67"/>
                  </a:lnTo>
                  <a:lnTo>
                    <a:pt x="581" y="79"/>
                  </a:lnTo>
                  <a:lnTo>
                    <a:pt x="569" y="86"/>
                  </a:lnTo>
                  <a:lnTo>
                    <a:pt x="557" y="95"/>
                  </a:lnTo>
                  <a:lnTo>
                    <a:pt x="543" y="102"/>
                  </a:lnTo>
                  <a:lnTo>
                    <a:pt x="527" y="109"/>
                  </a:lnTo>
                  <a:lnTo>
                    <a:pt x="512" y="115"/>
                  </a:lnTo>
                  <a:lnTo>
                    <a:pt x="494" y="122"/>
                  </a:lnTo>
                  <a:lnTo>
                    <a:pt x="476" y="128"/>
                  </a:lnTo>
                  <a:lnTo>
                    <a:pt x="456" y="133"/>
                  </a:lnTo>
                  <a:lnTo>
                    <a:pt x="435" y="137"/>
                  </a:lnTo>
                  <a:lnTo>
                    <a:pt x="413" y="141"/>
                  </a:lnTo>
                  <a:lnTo>
                    <a:pt x="390" y="143"/>
                  </a:lnTo>
                  <a:lnTo>
                    <a:pt x="366" y="144"/>
                  </a:lnTo>
                  <a:lnTo>
                    <a:pt x="341" y="143"/>
                  </a:lnTo>
                  <a:lnTo>
                    <a:pt x="315" y="141"/>
                  </a:lnTo>
                  <a:lnTo>
                    <a:pt x="288" y="137"/>
                  </a:lnTo>
                  <a:lnTo>
                    <a:pt x="259" y="131"/>
                  </a:lnTo>
                  <a:lnTo>
                    <a:pt x="231" y="124"/>
                  </a:lnTo>
                  <a:lnTo>
                    <a:pt x="200" y="113"/>
                  </a:lnTo>
                  <a:lnTo>
                    <a:pt x="169" y="101"/>
                  </a:lnTo>
                  <a:lnTo>
                    <a:pt x="137" y="86"/>
                  </a:lnTo>
                  <a:lnTo>
                    <a:pt x="104" y="69"/>
                  </a:lnTo>
                  <a:lnTo>
                    <a:pt x="70" y="49"/>
                  </a:lnTo>
                  <a:lnTo>
                    <a:pt x="36" y="26"/>
                  </a:lnTo>
                  <a:lnTo>
                    <a:pt x="0" y="0"/>
                  </a:lnTo>
                  <a:lnTo>
                    <a:pt x="5" y="13"/>
                  </a:lnTo>
                  <a:lnTo>
                    <a:pt x="22" y="48"/>
                  </a:lnTo>
                  <a:lnTo>
                    <a:pt x="28" y="60"/>
                  </a:lnTo>
                  <a:lnTo>
                    <a:pt x="36" y="71"/>
                  </a:lnTo>
                  <a:lnTo>
                    <a:pt x="43" y="83"/>
                  </a:lnTo>
                  <a:lnTo>
                    <a:pt x="53" y="96"/>
                  </a:lnTo>
                  <a:lnTo>
                    <a:pt x="63" y="108"/>
                  </a:lnTo>
                  <a:lnTo>
                    <a:pt x="75" y="122"/>
                  </a:lnTo>
                  <a:lnTo>
                    <a:pt x="88" y="134"/>
                  </a:lnTo>
                  <a:lnTo>
                    <a:pt x="101" y="147"/>
                  </a:lnTo>
                  <a:lnTo>
                    <a:pt x="117" y="160"/>
                  </a:lnTo>
                  <a:lnTo>
                    <a:pt x="133" y="172"/>
                  </a:lnTo>
                  <a:lnTo>
                    <a:pt x="152" y="184"/>
                  </a:lnTo>
                  <a:lnTo>
                    <a:pt x="170" y="195"/>
                  </a:lnTo>
                  <a:lnTo>
                    <a:pt x="191" y="205"/>
                  </a:lnTo>
                  <a:lnTo>
                    <a:pt x="214" y="215"/>
                  </a:lnTo>
                  <a:lnTo>
                    <a:pt x="237" y="223"/>
                  </a:lnTo>
                  <a:lnTo>
                    <a:pt x="263" y="229"/>
                  </a:lnTo>
                  <a:lnTo>
                    <a:pt x="290" y="235"/>
                  </a:lnTo>
                  <a:lnTo>
                    <a:pt x="318" y="239"/>
                  </a:lnTo>
                  <a:lnTo>
                    <a:pt x="349" y="242"/>
                  </a:lnTo>
                  <a:lnTo>
                    <a:pt x="381" y="242"/>
                  </a:lnTo>
                  <a:lnTo>
                    <a:pt x="415" y="242"/>
                  </a:lnTo>
                  <a:lnTo>
                    <a:pt x="451" y="239"/>
                  </a:lnTo>
                  <a:lnTo>
                    <a:pt x="488" y="234"/>
                  </a:lnTo>
                  <a:lnTo>
                    <a:pt x="527" y="227"/>
                  </a:lnTo>
                  <a:lnTo>
                    <a:pt x="624" y="4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6" name="Freeform 551"/>
            <p:cNvSpPr>
              <a:spLocks/>
            </p:cNvSpPr>
            <p:nvPr/>
          </p:nvSpPr>
          <p:spPr bwMode="auto">
            <a:xfrm>
              <a:off x="4604" y="970"/>
              <a:ext cx="71" cy="131"/>
            </a:xfrm>
            <a:custGeom>
              <a:avLst/>
              <a:gdLst>
                <a:gd name="T0" fmla="*/ 0 w 714"/>
                <a:gd name="T1" fmla="*/ 0 h 1315"/>
                <a:gd name="T2" fmla="*/ 0 w 714"/>
                <a:gd name="T3" fmla="*/ 0 h 1315"/>
                <a:gd name="T4" fmla="*/ 0 w 714"/>
                <a:gd name="T5" fmla="*/ 0 h 1315"/>
                <a:gd name="T6" fmla="*/ 0 w 714"/>
                <a:gd name="T7" fmla="*/ 0 h 1315"/>
                <a:gd name="T8" fmla="*/ 1 w 714"/>
                <a:gd name="T9" fmla="*/ 0 h 1315"/>
                <a:gd name="T10" fmla="*/ 1 w 714"/>
                <a:gd name="T11" fmla="*/ 0 h 1315"/>
                <a:gd name="T12" fmla="*/ 1 w 714"/>
                <a:gd name="T13" fmla="*/ 0 h 1315"/>
                <a:gd name="T14" fmla="*/ 1 w 714"/>
                <a:gd name="T15" fmla="*/ 0 h 1315"/>
                <a:gd name="T16" fmla="*/ 1 w 714"/>
                <a:gd name="T17" fmla="*/ 0 h 1315"/>
                <a:gd name="T18" fmla="*/ 1 w 714"/>
                <a:gd name="T19" fmla="*/ 0 h 1315"/>
                <a:gd name="T20" fmla="*/ 1 w 714"/>
                <a:gd name="T21" fmla="*/ 0 h 1315"/>
                <a:gd name="T22" fmla="*/ 1 w 714"/>
                <a:gd name="T23" fmla="*/ 0 h 1315"/>
                <a:gd name="T24" fmla="*/ 1 w 714"/>
                <a:gd name="T25" fmla="*/ 1 h 1315"/>
                <a:gd name="T26" fmla="*/ 1 w 714"/>
                <a:gd name="T27" fmla="*/ 1 h 1315"/>
                <a:gd name="T28" fmla="*/ 1 w 714"/>
                <a:gd name="T29" fmla="*/ 1 h 1315"/>
                <a:gd name="T30" fmla="*/ 1 w 714"/>
                <a:gd name="T31" fmla="*/ 1 h 1315"/>
                <a:gd name="T32" fmla="*/ 1 w 714"/>
                <a:gd name="T33" fmla="*/ 1 h 1315"/>
                <a:gd name="T34" fmla="*/ 1 w 714"/>
                <a:gd name="T35" fmla="*/ 1 h 1315"/>
                <a:gd name="T36" fmla="*/ 1 w 714"/>
                <a:gd name="T37" fmla="*/ 1 h 1315"/>
                <a:gd name="T38" fmla="*/ 1 w 714"/>
                <a:gd name="T39" fmla="*/ 1 h 1315"/>
                <a:gd name="T40" fmla="*/ 1 w 714"/>
                <a:gd name="T41" fmla="*/ 1 h 1315"/>
                <a:gd name="T42" fmla="*/ 1 w 714"/>
                <a:gd name="T43" fmla="*/ 1 h 1315"/>
                <a:gd name="T44" fmla="*/ 1 w 714"/>
                <a:gd name="T45" fmla="*/ 1 h 1315"/>
                <a:gd name="T46" fmla="*/ 0 w 714"/>
                <a:gd name="T47" fmla="*/ 1 h 1315"/>
                <a:gd name="T48" fmla="*/ 0 w 714"/>
                <a:gd name="T49" fmla="*/ 1 h 1315"/>
                <a:gd name="T50" fmla="*/ 0 w 714"/>
                <a:gd name="T51" fmla="*/ 1 h 1315"/>
                <a:gd name="T52" fmla="*/ 0 w 714"/>
                <a:gd name="T53" fmla="*/ 1 h 1315"/>
                <a:gd name="T54" fmla="*/ 0 w 714"/>
                <a:gd name="T55" fmla="*/ 1 h 1315"/>
                <a:gd name="T56" fmla="*/ 0 w 714"/>
                <a:gd name="T57" fmla="*/ 1 h 1315"/>
                <a:gd name="T58" fmla="*/ 0 w 714"/>
                <a:gd name="T59" fmla="*/ 1 h 1315"/>
                <a:gd name="T60" fmla="*/ 0 w 714"/>
                <a:gd name="T61" fmla="*/ 1 h 1315"/>
                <a:gd name="T62" fmla="*/ 0 w 714"/>
                <a:gd name="T63" fmla="*/ 1 h 1315"/>
                <a:gd name="T64" fmla="*/ 0 w 714"/>
                <a:gd name="T65" fmla="*/ 1 h 1315"/>
                <a:gd name="T66" fmla="*/ 0 w 714"/>
                <a:gd name="T67" fmla="*/ 1 h 1315"/>
                <a:gd name="T68" fmla="*/ 0 w 714"/>
                <a:gd name="T69" fmla="*/ 1 h 1315"/>
                <a:gd name="T70" fmla="*/ 0 w 714"/>
                <a:gd name="T71" fmla="*/ 1 h 1315"/>
                <a:gd name="T72" fmla="*/ 0 w 714"/>
                <a:gd name="T73" fmla="*/ 1 h 1315"/>
                <a:gd name="T74" fmla="*/ 0 w 714"/>
                <a:gd name="T75" fmla="*/ 1 h 1315"/>
                <a:gd name="T76" fmla="*/ 0 w 714"/>
                <a:gd name="T77" fmla="*/ 1 h 1315"/>
                <a:gd name="T78" fmla="*/ 0 w 714"/>
                <a:gd name="T79" fmla="*/ 1 h 1315"/>
                <a:gd name="T80" fmla="*/ 0 w 714"/>
                <a:gd name="T81" fmla="*/ 1 h 1315"/>
                <a:gd name="T82" fmla="*/ 0 w 714"/>
                <a:gd name="T83" fmla="*/ 1 h 1315"/>
                <a:gd name="T84" fmla="*/ 0 w 714"/>
                <a:gd name="T85" fmla="*/ 1 h 1315"/>
                <a:gd name="T86" fmla="*/ 0 w 714"/>
                <a:gd name="T87" fmla="*/ 1 h 1315"/>
                <a:gd name="T88" fmla="*/ 0 w 714"/>
                <a:gd name="T89" fmla="*/ 1 h 1315"/>
                <a:gd name="T90" fmla="*/ 0 w 714"/>
                <a:gd name="T91" fmla="*/ 1 h 1315"/>
                <a:gd name="T92" fmla="*/ 0 w 714"/>
                <a:gd name="T93" fmla="*/ 1 h 1315"/>
                <a:gd name="T94" fmla="*/ 0 w 714"/>
                <a:gd name="T95" fmla="*/ 1 h 1315"/>
                <a:gd name="T96" fmla="*/ 0 w 714"/>
                <a:gd name="T97" fmla="*/ 1 h 1315"/>
                <a:gd name="T98" fmla="*/ 0 w 714"/>
                <a:gd name="T99" fmla="*/ 1 h 1315"/>
                <a:gd name="T100" fmla="*/ 0 w 714"/>
                <a:gd name="T101" fmla="*/ 1 h 1315"/>
                <a:gd name="T102" fmla="*/ 1 w 714"/>
                <a:gd name="T103" fmla="*/ 1 h 1315"/>
                <a:gd name="T104" fmla="*/ 1 w 714"/>
                <a:gd name="T105" fmla="*/ 1 h 1315"/>
                <a:gd name="T106" fmla="*/ 1 w 714"/>
                <a:gd name="T107" fmla="*/ 1 h 1315"/>
                <a:gd name="T108" fmla="*/ 1 w 714"/>
                <a:gd name="T109" fmla="*/ 1 h 1315"/>
                <a:gd name="T110" fmla="*/ 1 w 714"/>
                <a:gd name="T111" fmla="*/ 1 h 1315"/>
                <a:gd name="T112" fmla="*/ 1 w 714"/>
                <a:gd name="T113" fmla="*/ 0 h 1315"/>
                <a:gd name="T114" fmla="*/ 1 w 714"/>
                <a:gd name="T115" fmla="*/ 0 h 1315"/>
                <a:gd name="T116" fmla="*/ 1 w 714"/>
                <a:gd name="T117" fmla="*/ 0 h 1315"/>
                <a:gd name="T118" fmla="*/ 0 w 714"/>
                <a:gd name="T119" fmla="*/ 0 h 1315"/>
                <a:gd name="T120" fmla="*/ 0 w 714"/>
                <a:gd name="T121" fmla="*/ 0 h 131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4"/>
                <a:gd name="T184" fmla="*/ 0 h 1315"/>
                <a:gd name="T185" fmla="*/ 714 w 714"/>
                <a:gd name="T186" fmla="*/ 1315 h 131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4" h="1315">
                  <a:moveTo>
                    <a:pt x="505" y="0"/>
                  </a:moveTo>
                  <a:lnTo>
                    <a:pt x="513" y="17"/>
                  </a:lnTo>
                  <a:lnTo>
                    <a:pt x="533" y="65"/>
                  </a:lnTo>
                  <a:lnTo>
                    <a:pt x="547" y="99"/>
                  </a:lnTo>
                  <a:lnTo>
                    <a:pt x="563" y="139"/>
                  </a:lnTo>
                  <a:lnTo>
                    <a:pt x="579" y="183"/>
                  </a:lnTo>
                  <a:lnTo>
                    <a:pt x="598" y="234"/>
                  </a:lnTo>
                  <a:lnTo>
                    <a:pt x="615" y="288"/>
                  </a:lnTo>
                  <a:lnTo>
                    <a:pt x="634" y="346"/>
                  </a:lnTo>
                  <a:lnTo>
                    <a:pt x="652" y="405"/>
                  </a:lnTo>
                  <a:lnTo>
                    <a:pt x="668" y="468"/>
                  </a:lnTo>
                  <a:lnTo>
                    <a:pt x="682" y="533"/>
                  </a:lnTo>
                  <a:lnTo>
                    <a:pt x="694" y="599"/>
                  </a:lnTo>
                  <a:lnTo>
                    <a:pt x="704" y="665"/>
                  </a:lnTo>
                  <a:lnTo>
                    <a:pt x="712" y="731"/>
                  </a:lnTo>
                  <a:lnTo>
                    <a:pt x="714" y="796"/>
                  </a:lnTo>
                  <a:lnTo>
                    <a:pt x="714" y="860"/>
                  </a:lnTo>
                  <a:lnTo>
                    <a:pt x="709" y="922"/>
                  </a:lnTo>
                  <a:lnTo>
                    <a:pt x="698" y="982"/>
                  </a:lnTo>
                  <a:lnTo>
                    <a:pt x="681" y="1039"/>
                  </a:lnTo>
                  <a:lnTo>
                    <a:pt x="659" y="1092"/>
                  </a:lnTo>
                  <a:lnTo>
                    <a:pt x="631" y="1141"/>
                  </a:lnTo>
                  <a:lnTo>
                    <a:pt x="596" y="1185"/>
                  </a:lnTo>
                  <a:lnTo>
                    <a:pt x="552" y="1224"/>
                  </a:lnTo>
                  <a:lnTo>
                    <a:pt x="502" y="1257"/>
                  </a:lnTo>
                  <a:lnTo>
                    <a:pt x="441" y="1283"/>
                  </a:lnTo>
                  <a:lnTo>
                    <a:pt x="374" y="1301"/>
                  </a:lnTo>
                  <a:lnTo>
                    <a:pt x="296" y="1311"/>
                  </a:lnTo>
                  <a:lnTo>
                    <a:pt x="207" y="1315"/>
                  </a:lnTo>
                  <a:lnTo>
                    <a:pt x="110" y="1307"/>
                  </a:lnTo>
                  <a:lnTo>
                    <a:pt x="0" y="1291"/>
                  </a:lnTo>
                  <a:lnTo>
                    <a:pt x="10" y="1293"/>
                  </a:lnTo>
                  <a:lnTo>
                    <a:pt x="38" y="1295"/>
                  </a:lnTo>
                  <a:lnTo>
                    <a:pt x="57" y="1296"/>
                  </a:lnTo>
                  <a:lnTo>
                    <a:pt x="80" y="1295"/>
                  </a:lnTo>
                  <a:lnTo>
                    <a:pt x="105" y="1294"/>
                  </a:lnTo>
                  <a:lnTo>
                    <a:pt x="133" y="1292"/>
                  </a:lnTo>
                  <a:lnTo>
                    <a:pt x="163" y="1288"/>
                  </a:lnTo>
                  <a:lnTo>
                    <a:pt x="194" y="1282"/>
                  </a:lnTo>
                  <a:lnTo>
                    <a:pt x="227" y="1273"/>
                  </a:lnTo>
                  <a:lnTo>
                    <a:pt x="261" y="1262"/>
                  </a:lnTo>
                  <a:lnTo>
                    <a:pt x="295" y="1248"/>
                  </a:lnTo>
                  <a:lnTo>
                    <a:pt x="330" y="1231"/>
                  </a:lnTo>
                  <a:lnTo>
                    <a:pt x="363" y="1210"/>
                  </a:lnTo>
                  <a:lnTo>
                    <a:pt x="397" y="1185"/>
                  </a:lnTo>
                  <a:lnTo>
                    <a:pt x="428" y="1157"/>
                  </a:lnTo>
                  <a:lnTo>
                    <a:pt x="459" y="1122"/>
                  </a:lnTo>
                  <a:lnTo>
                    <a:pt x="487" y="1084"/>
                  </a:lnTo>
                  <a:lnTo>
                    <a:pt x="514" y="1041"/>
                  </a:lnTo>
                  <a:lnTo>
                    <a:pt x="537" y="992"/>
                  </a:lnTo>
                  <a:lnTo>
                    <a:pt x="557" y="938"/>
                  </a:lnTo>
                  <a:lnTo>
                    <a:pt x="575" y="877"/>
                  </a:lnTo>
                  <a:lnTo>
                    <a:pt x="587" y="808"/>
                  </a:lnTo>
                  <a:lnTo>
                    <a:pt x="596" y="735"/>
                  </a:lnTo>
                  <a:lnTo>
                    <a:pt x="600" y="653"/>
                  </a:lnTo>
                  <a:lnTo>
                    <a:pt x="599" y="565"/>
                  </a:lnTo>
                  <a:lnTo>
                    <a:pt x="593" y="468"/>
                  </a:lnTo>
                  <a:lnTo>
                    <a:pt x="580" y="364"/>
                  </a:lnTo>
                  <a:lnTo>
                    <a:pt x="562" y="252"/>
                  </a:lnTo>
                  <a:lnTo>
                    <a:pt x="537" y="13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7" name="Freeform 552"/>
            <p:cNvSpPr>
              <a:spLocks/>
            </p:cNvSpPr>
            <p:nvPr/>
          </p:nvSpPr>
          <p:spPr bwMode="auto">
            <a:xfrm>
              <a:off x="4496" y="1074"/>
              <a:ext cx="123" cy="136"/>
            </a:xfrm>
            <a:custGeom>
              <a:avLst/>
              <a:gdLst>
                <a:gd name="T0" fmla="*/ 1 w 1233"/>
                <a:gd name="T1" fmla="*/ 0 h 1356"/>
                <a:gd name="T2" fmla="*/ 1 w 1233"/>
                <a:gd name="T3" fmla="*/ 0 h 1356"/>
                <a:gd name="T4" fmla="*/ 1 w 1233"/>
                <a:gd name="T5" fmla="*/ 0 h 1356"/>
                <a:gd name="T6" fmla="*/ 1 w 1233"/>
                <a:gd name="T7" fmla="*/ 0 h 1356"/>
                <a:gd name="T8" fmla="*/ 1 w 1233"/>
                <a:gd name="T9" fmla="*/ 0 h 1356"/>
                <a:gd name="T10" fmla="*/ 1 w 1233"/>
                <a:gd name="T11" fmla="*/ 0 h 1356"/>
                <a:gd name="T12" fmla="*/ 1 w 1233"/>
                <a:gd name="T13" fmla="*/ 1 h 1356"/>
                <a:gd name="T14" fmla="*/ 1 w 1233"/>
                <a:gd name="T15" fmla="*/ 1 h 1356"/>
                <a:gd name="T16" fmla="*/ 1 w 1233"/>
                <a:gd name="T17" fmla="*/ 1 h 1356"/>
                <a:gd name="T18" fmla="*/ 1 w 1233"/>
                <a:gd name="T19" fmla="*/ 1 h 1356"/>
                <a:gd name="T20" fmla="*/ 1 w 1233"/>
                <a:gd name="T21" fmla="*/ 1 h 1356"/>
                <a:gd name="T22" fmla="*/ 1 w 1233"/>
                <a:gd name="T23" fmla="*/ 1 h 1356"/>
                <a:gd name="T24" fmla="*/ 1 w 1233"/>
                <a:gd name="T25" fmla="*/ 1 h 1356"/>
                <a:gd name="T26" fmla="*/ 1 w 1233"/>
                <a:gd name="T27" fmla="*/ 1 h 1356"/>
                <a:gd name="T28" fmla="*/ 1 w 1233"/>
                <a:gd name="T29" fmla="*/ 1 h 1356"/>
                <a:gd name="T30" fmla="*/ 1 w 1233"/>
                <a:gd name="T31" fmla="*/ 1 h 1356"/>
                <a:gd name="T32" fmla="*/ 1 w 1233"/>
                <a:gd name="T33" fmla="*/ 1 h 1356"/>
                <a:gd name="T34" fmla="*/ 0 w 1233"/>
                <a:gd name="T35" fmla="*/ 1 h 1356"/>
                <a:gd name="T36" fmla="*/ 0 w 1233"/>
                <a:gd name="T37" fmla="*/ 1 h 1356"/>
                <a:gd name="T38" fmla="*/ 0 w 1233"/>
                <a:gd name="T39" fmla="*/ 1 h 1356"/>
                <a:gd name="T40" fmla="*/ 0 w 1233"/>
                <a:gd name="T41" fmla="*/ 1 h 1356"/>
                <a:gd name="T42" fmla="*/ 0 w 1233"/>
                <a:gd name="T43" fmla="*/ 1 h 1356"/>
                <a:gd name="T44" fmla="*/ 0 w 1233"/>
                <a:gd name="T45" fmla="*/ 1 h 1356"/>
                <a:gd name="T46" fmla="*/ 0 w 1233"/>
                <a:gd name="T47" fmla="*/ 1 h 1356"/>
                <a:gd name="T48" fmla="*/ 0 w 1233"/>
                <a:gd name="T49" fmla="*/ 1 h 1356"/>
                <a:gd name="T50" fmla="*/ 0 w 1233"/>
                <a:gd name="T51" fmla="*/ 1 h 1356"/>
                <a:gd name="T52" fmla="*/ 0 w 1233"/>
                <a:gd name="T53" fmla="*/ 1 h 1356"/>
                <a:gd name="T54" fmla="*/ 0 w 1233"/>
                <a:gd name="T55" fmla="*/ 1 h 1356"/>
                <a:gd name="T56" fmla="*/ 0 w 1233"/>
                <a:gd name="T57" fmla="*/ 1 h 1356"/>
                <a:gd name="T58" fmla="*/ 0 w 1233"/>
                <a:gd name="T59" fmla="*/ 1 h 1356"/>
                <a:gd name="T60" fmla="*/ 0 w 1233"/>
                <a:gd name="T61" fmla="*/ 1 h 1356"/>
                <a:gd name="T62" fmla="*/ 0 w 1233"/>
                <a:gd name="T63" fmla="*/ 1 h 1356"/>
                <a:gd name="T64" fmla="*/ 0 w 1233"/>
                <a:gd name="T65" fmla="*/ 1 h 1356"/>
                <a:gd name="T66" fmla="*/ 0 w 1233"/>
                <a:gd name="T67" fmla="*/ 1 h 1356"/>
                <a:gd name="T68" fmla="*/ 1 w 1233"/>
                <a:gd name="T69" fmla="*/ 1 h 1356"/>
                <a:gd name="T70" fmla="*/ 1 w 1233"/>
                <a:gd name="T71" fmla="*/ 1 h 1356"/>
                <a:gd name="T72" fmla="*/ 1 w 1233"/>
                <a:gd name="T73" fmla="*/ 1 h 1356"/>
                <a:gd name="T74" fmla="*/ 1 w 1233"/>
                <a:gd name="T75" fmla="*/ 1 h 1356"/>
                <a:gd name="T76" fmla="*/ 1 w 1233"/>
                <a:gd name="T77" fmla="*/ 1 h 1356"/>
                <a:gd name="T78" fmla="*/ 1 w 1233"/>
                <a:gd name="T79" fmla="*/ 1 h 1356"/>
                <a:gd name="T80" fmla="*/ 1 w 1233"/>
                <a:gd name="T81" fmla="*/ 1 h 1356"/>
                <a:gd name="T82" fmla="*/ 1 w 1233"/>
                <a:gd name="T83" fmla="*/ 1 h 1356"/>
                <a:gd name="T84" fmla="*/ 1 w 1233"/>
                <a:gd name="T85" fmla="*/ 1 h 1356"/>
                <a:gd name="T86" fmla="*/ 1 w 1233"/>
                <a:gd name="T87" fmla="*/ 1 h 1356"/>
                <a:gd name="T88" fmla="*/ 1 w 1233"/>
                <a:gd name="T89" fmla="*/ 1 h 1356"/>
                <a:gd name="T90" fmla="*/ 1 w 1233"/>
                <a:gd name="T91" fmla="*/ 1 h 1356"/>
                <a:gd name="T92" fmla="*/ 1 w 1233"/>
                <a:gd name="T93" fmla="*/ 1 h 1356"/>
                <a:gd name="T94" fmla="*/ 1 w 1233"/>
                <a:gd name="T95" fmla="*/ 1 h 1356"/>
                <a:gd name="T96" fmla="*/ 1 w 1233"/>
                <a:gd name="T97" fmla="*/ 0 h 1356"/>
                <a:gd name="T98" fmla="*/ 1 w 1233"/>
                <a:gd name="T99" fmla="*/ 0 h 1356"/>
                <a:gd name="T100" fmla="*/ 1 w 1233"/>
                <a:gd name="T101" fmla="*/ 0 h 1356"/>
                <a:gd name="T102" fmla="*/ 1 w 1233"/>
                <a:gd name="T103" fmla="*/ 0 h 1356"/>
                <a:gd name="T104" fmla="*/ 1 w 1233"/>
                <a:gd name="T105" fmla="*/ 0 h 13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33"/>
                <a:gd name="T160" fmla="*/ 0 h 1356"/>
                <a:gd name="T161" fmla="*/ 1233 w 1233"/>
                <a:gd name="T162" fmla="*/ 1356 h 13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33" h="1356">
                  <a:moveTo>
                    <a:pt x="1080" y="0"/>
                  </a:moveTo>
                  <a:lnTo>
                    <a:pt x="1086" y="13"/>
                  </a:lnTo>
                  <a:lnTo>
                    <a:pt x="1101" y="50"/>
                  </a:lnTo>
                  <a:lnTo>
                    <a:pt x="1111" y="76"/>
                  </a:lnTo>
                  <a:lnTo>
                    <a:pt x="1123" y="108"/>
                  </a:lnTo>
                  <a:lnTo>
                    <a:pt x="1135" y="143"/>
                  </a:lnTo>
                  <a:lnTo>
                    <a:pt x="1148" y="184"/>
                  </a:lnTo>
                  <a:lnTo>
                    <a:pt x="1161" y="227"/>
                  </a:lnTo>
                  <a:lnTo>
                    <a:pt x="1175" y="274"/>
                  </a:lnTo>
                  <a:lnTo>
                    <a:pt x="1188" y="323"/>
                  </a:lnTo>
                  <a:lnTo>
                    <a:pt x="1200" y="375"/>
                  </a:lnTo>
                  <a:lnTo>
                    <a:pt x="1210" y="430"/>
                  </a:lnTo>
                  <a:lnTo>
                    <a:pt x="1218" y="485"/>
                  </a:lnTo>
                  <a:lnTo>
                    <a:pt x="1226" y="542"/>
                  </a:lnTo>
                  <a:lnTo>
                    <a:pt x="1230" y="600"/>
                  </a:lnTo>
                  <a:lnTo>
                    <a:pt x="1233" y="659"/>
                  </a:lnTo>
                  <a:lnTo>
                    <a:pt x="1231" y="718"/>
                  </a:lnTo>
                  <a:lnTo>
                    <a:pt x="1227" y="777"/>
                  </a:lnTo>
                  <a:lnTo>
                    <a:pt x="1218" y="835"/>
                  </a:lnTo>
                  <a:lnTo>
                    <a:pt x="1206" y="891"/>
                  </a:lnTo>
                  <a:lnTo>
                    <a:pt x="1190" y="946"/>
                  </a:lnTo>
                  <a:lnTo>
                    <a:pt x="1168" y="1000"/>
                  </a:lnTo>
                  <a:lnTo>
                    <a:pt x="1141" y="1052"/>
                  </a:lnTo>
                  <a:lnTo>
                    <a:pt x="1109" y="1100"/>
                  </a:lnTo>
                  <a:lnTo>
                    <a:pt x="1071" y="1146"/>
                  </a:lnTo>
                  <a:lnTo>
                    <a:pt x="1026" y="1189"/>
                  </a:lnTo>
                  <a:lnTo>
                    <a:pt x="974" y="1227"/>
                  </a:lnTo>
                  <a:lnTo>
                    <a:pt x="916" y="1262"/>
                  </a:lnTo>
                  <a:lnTo>
                    <a:pt x="851" y="1292"/>
                  </a:lnTo>
                  <a:lnTo>
                    <a:pt x="777" y="1317"/>
                  </a:lnTo>
                  <a:lnTo>
                    <a:pt x="696" y="1337"/>
                  </a:lnTo>
                  <a:lnTo>
                    <a:pt x="680" y="1341"/>
                  </a:lnTo>
                  <a:lnTo>
                    <a:pt x="635" y="1349"/>
                  </a:lnTo>
                  <a:lnTo>
                    <a:pt x="602" y="1353"/>
                  </a:lnTo>
                  <a:lnTo>
                    <a:pt x="565" y="1355"/>
                  </a:lnTo>
                  <a:lnTo>
                    <a:pt x="544" y="1356"/>
                  </a:lnTo>
                  <a:lnTo>
                    <a:pt x="522" y="1356"/>
                  </a:lnTo>
                  <a:lnTo>
                    <a:pt x="498" y="1355"/>
                  </a:lnTo>
                  <a:lnTo>
                    <a:pt x="474" y="1353"/>
                  </a:lnTo>
                  <a:lnTo>
                    <a:pt x="449" y="1351"/>
                  </a:lnTo>
                  <a:lnTo>
                    <a:pt x="423" y="1347"/>
                  </a:lnTo>
                  <a:lnTo>
                    <a:pt x="396" y="1343"/>
                  </a:lnTo>
                  <a:lnTo>
                    <a:pt x="368" y="1337"/>
                  </a:lnTo>
                  <a:lnTo>
                    <a:pt x="339" y="1329"/>
                  </a:lnTo>
                  <a:lnTo>
                    <a:pt x="311" y="1320"/>
                  </a:lnTo>
                  <a:lnTo>
                    <a:pt x="281" y="1310"/>
                  </a:lnTo>
                  <a:lnTo>
                    <a:pt x="251" y="1298"/>
                  </a:lnTo>
                  <a:lnTo>
                    <a:pt x="220" y="1285"/>
                  </a:lnTo>
                  <a:lnTo>
                    <a:pt x="190" y="1270"/>
                  </a:lnTo>
                  <a:lnTo>
                    <a:pt x="158" y="1252"/>
                  </a:lnTo>
                  <a:lnTo>
                    <a:pt x="127" y="1232"/>
                  </a:lnTo>
                  <a:lnTo>
                    <a:pt x="95" y="1211"/>
                  </a:lnTo>
                  <a:lnTo>
                    <a:pt x="64" y="1187"/>
                  </a:lnTo>
                  <a:lnTo>
                    <a:pt x="32" y="1161"/>
                  </a:lnTo>
                  <a:lnTo>
                    <a:pt x="0" y="1132"/>
                  </a:lnTo>
                  <a:lnTo>
                    <a:pt x="8" y="1135"/>
                  </a:lnTo>
                  <a:lnTo>
                    <a:pt x="30" y="1141"/>
                  </a:lnTo>
                  <a:lnTo>
                    <a:pt x="65" y="1152"/>
                  </a:lnTo>
                  <a:lnTo>
                    <a:pt x="110" y="1163"/>
                  </a:lnTo>
                  <a:lnTo>
                    <a:pt x="164" y="1177"/>
                  </a:lnTo>
                  <a:lnTo>
                    <a:pt x="227" y="1189"/>
                  </a:lnTo>
                  <a:lnTo>
                    <a:pt x="261" y="1195"/>
                  </a:lnTo>
                  <a:lnTo>
                    <a:pt x="296" y="1200"/>
                  </a:lnTo>
                  <a:lnTo>
                    <a:pt x="332" y="1206"/>
                  </a:lnTo>
                  <a:lnTo>
                    <a:pt x="369" y="1210"/>
                  </a:lnTo>
                  <a:lnTo>
                    <a:pt x="407" y="1213"/>
                  </a:lnTo>
                  <a:lnTo>
                    <a:pt x="446" y="1215"/>
                  </a:lnTo>
                  <a:lnTo>
                    <a:pt x="485" y="1216"/>
                  </a:lnTo>
                  <a:lnTo>
                    <a:pt x="524" y="1216"/>
                  </a:lnTo>
                  <a:lnTo>
                    <a:pt x="564" y="1214"/>
                  </a:lnTo>
                  <a:lnTo>
                    <a:pt x="602" y="1211"/>
                  </a:lnTo>
                  <a:lnTo>
                    <a:pt x="640" y="1207"/>
                  </a:lnTo>
                  <a:lnTo>
                    <a:pt x="679" y="1199"/>
                  </a:lnTo>
                  <a:lnTo>
                    <a:pt x="716" y="1191"/>
                  </a:lnTo>
                  <a:lnTo>
                    <a:pt x="752" y="1181"/>
                  </a:lnTo>
                  <a:lnTo>
                    <a:pt x="787" y="1167"/>
                  </a:lnTo>
                  <a:lnTo>
                    <a:pt x="820" y="1152"/>
                  </a:lnTo>
                  <a:lnTo>
                    <a:pt x="853" y="1134"/>
                  </a:lnTo>
                  <a:lnTo>
                    <a:pt x="882" y="1114"/>
                  </a:lnTo>
                  <a:lnTo>
                    <a:pt x="911" y="1091"/>
                  </a:lnTo>
                  <a:lnTo>
                    <a:pt x="936" y="1065"/>
                  </a:lnTo>
                  <a:lnTo>
                    <a:pt x="960" y="1036"/>
                  </a:lnTo>
                  <a:lnTo>
                    <a:pt x="982" y="1004"/>
                  </a:lnTo>
                  <a:lnTo>
                    <a:pt x="1001" y="970"/>
                  </a:lnTo>
                  <a:lnTo>
                    <a:pt x="1018" y="935"/>
                  </a:lnTo>
                  <a:lnTo>
                    <a:pt x="1034" y="897"/>
                  </a:lnTo>
                  <a:lnTo>
                    <a:pt x="1048" y="857"/>
                  </a:lnTo>
                  <a:lnTo>
                    <a:pt x="1060" y="816"/>
                  </a:lnTo>
                  <a:lnTo>
                    <a:pt x="1071" y="774"/>
                  </a:lnTo>
                  <a:lnTo>
                    <a:pt x="1079" y="731"/>
                  </a:lnTo>
                  <a:lnTo>
                    <a:pt x="1087" y="687"/>
                  </a:lnTo>
                  <a:lnTo>
                    <a:pt x="1092" y="643"/>
                  </a:lnTo>
                  <a:lnTo>
                    <a:pt x="1098" y="598"/>
                  </a:lnTo>
                  <a:lnTo>
                    <a:pt x="1101" y="554"/>
                  </a:lnTo>
                  <a:lnTo>
                    <a:pt x="1104" y="509"/>
                  </a:lnTo>
                  <a:lnTo>
                    <a:pt x="1107" y="466"/>
                  </a:lnTo>
                  <a:lnTo>
                    <a:pt x="1108" y="422"/>
                  </a:lnTo>
                  <a:lnTo>
                    <a:pt x="1108" y="379"/>
                  </a:lnTo>
                  <a:lnTo>
                    <a:pt x="1107" y="338"/>
                  </a:lnTo>
                  <a:lnTo>
                    <a:pt x="1106" y="298"/>
                  </a:lnTo>
                  <a:lnTo>
                    <a:pt x="1104" y="259"/>
                  </a:lnTo>
                  <a:lnTo>
                    <a:pt x="1100" y="188"/>
                  </a:lnTo>
                  <a:lnTo>
                    <a:pt x="1095" y="125"/>
                  </a:lnTo>
                  <a:lnTo>
                    <a:pt x="1089" y="73"/>
                  </a:lnTo>
                  <a:lnTo>
                    <a:pt x="1085" y="34"/>
                  </a:lnTo>
                  <a:lnTo>
                    <a:pt x="1082" y="9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8" name="Freeform 553"/>
            <p:cNvSpPr>
              <a:spLocks/>
            </p:cNvSpPr>
            <p:nvPr/>
          </p:nvSpPr>
          <p:spPr bwMode="auto">
            <a:xfrm>
              <a:off x="4606" y="1112"/>
              <a:ext cx="71" cy="107"/>
            </a:xfrm>
            <a:custGeom>
              <a:avLst/>
              <a:gdLst>
                <a:gd name="T0" fmla="*/ 1 w 711"/>
                <a:gd name="T1" fmla="*/ 0 h 1067"/>
                <a:gd name="T2" fmla="*/ 1 w 711"/>
                <a:gd name="T3" fmla="*/ 0 h 1067"/>
                <a:gd name="T4" fmla="*/ 1 w 711"/>
                <a:gd name="T5" fmla="*/ 0 h 1067"/>
                <a:gd name="T6" fmla="*/ 1 w 711"/>
                <a:gd name="T7" fmla="*/ 0 h 1067"/>
                <a:gd name="T8" fmla="*/ 1 w 711"/>
                <a:gd name="T9" fmla="*/ 0 h 1067"/>
                <a:gd name="T10" fmla="*/ 1 w 711"/>
                <a:gd name="T11" fmla="*/ 0 h 1067"/>
                <a:gd name="T12" fmla="*/ 1 w 711"/>
                <a:gd name="T13" fmla="*/ 0 h 1067"/>
                <a:gd name="T14" fmla="*/ 1 w 711"/>
                <a:gd name="T15" fmla="*/ 0 h 1067"/>
                <a:gd name="T16" fmla="*/ 1 w 711"/>
                <a:gd name="T17" fmla="*/ 0 h 1067"/>
                <a:gd name="T18" fmla="*/ 1 w 711"/>
                <a:gd name="T19" fmla="*/ 0 h 1067"/>
                <a:gd name="T20" fmla="*/ 1 w 711"/>
                <a:gd name="T21" fmla="*/ 1 h 1067"/>
                <a:gd name="T22" fmla="*/ 1 w 711"/>
                <a:gd name="T23" fmla="*/ 1 h 1067"/>
                <a:gd name="T24" fmla="*/ 1 w 711"/>
                <a:gd name="T25" fmla="*/ 1 h 1067"/>
                <a:gd name="T26" fmla="*/ 1 w 711"/>
                <a:gd name="T27" fmla="*/ 1 h 1067"/>
                <a:gd name="T28" fmla="*/ 1 w 711"/>
                <a:gd name="T29" fmla="*/ 1 h 1067"/>
                <a:gd name="T30" fmla="*/ 1 w 711"/>
                <a:gd name="T31" fmla="*/ 1 h 1067"/>
                <a:gd name="T32" fmla="*/ 1 w 711"/>
                <a:gd name="T33" fmla="*/ 1 h 1067"/>
                <a:gd name="T34" fmla="*/ 1 w 711"/>
                <a:gd name="T35" fmla="*/ 1 h 1067"/>
                <a:gd name="T36" fmla="*/ 1 w 711"/>
                <a:gd name="T37" fmla="*/ 1 h 1067"/>
                <a:gd name="T38" fmla="*/ 1 w 711"/>
                <a:gd name="T39" fmla="*/ 1 h 1067"/>
                <a:gd name="T40" fmla="*/ 1 w 711"/>
                <a:gd name="T41" fmla="*/ 1 h 1067"/>
                <a:gd name="T42" fmla="*/ 1 w 711"/>
                <a:gd name="T43" fmla="*/ 1 h 1067"/>
                <a:gd name="T44" fmla="*/ 0 w 711"/>
                <a:gd name="T45" fmla="*/ 1 h 1067"/>
                <a:gd name="T46" fmla="*/ 0 w 711"/>
                <a:gd name="T47" fmla="*/ 1 h 1067"/>
                <a:gd name="T48" fmla="*/ 0 w 711"/>
                <a:gd name="T49" fmla="*/ 1 h 1067"/>
                <a:gd name="T50" fmla="*/ 0 w 711"/>
                <a:gd name="T51" fmla="*/ 1 h 1067"/>
                <a:gd name="T52" fmla="*/ 0 w 711"/>
                <a:gd name="T53" fmla="*/ 1 h 1067"/>
                <a:gd name="T54" fmla="*/ 0 w 711"/>
                <a:gd name="T55" fmla="*/ 1 h 1067"/>
                <a:gd name="T56" fmla="*/ 0 w 711"/>
                <a:gd name="T57" fmla="*/ 1 h 1067"/>
                <a:gd name="T58" fmla="*/ 0 w 711"/>
                <a:gd name="T59" fmla="*/ 1 h 1067"/>
                <a:gd name="T60" fmla="*/ 0 w 711"/>
                <a:gd name="T61" fmla="*/ 1 h 1067"/>
                <a:gd name="T62" fmla="*/ 0 w 711"/>
                <a:gd name="T63" fmla="*/ 1 h 1067"/>
                <a:gd name="T64" fmla="*/ 0 w 711"/>
                <a:gd name="T65" fmla="*/ 1 h 1067"/>
                <a:gd name="T66" fmla="*/ 0 w 711"/>
                <a:gd name="T67" fmla="*/ 1 h 1067"/>
                <a:gd name="T68" fmla="*/ 0 w 711"/>
                <a:gd name="T69" fmla="*/ 1 h 1067"/>
                <a:gd name="T70" fmla="*/ 0 w 711"/>
                <a:gd name="T71" fmla="*/ 1 h 1067"/>
                <a:gd name="T72" fmla="*/ 0 w 711"/>
                <a:gd name="T73" fmla="*/ 1 h 1067"/>
                <a:gd name="T74" fmla="*/ 0 w 711"/>
                <a:gd name="T75" fmla="*/ 1 h 1067"/>
                <a:gd name="T76" fmla="*/ 0 w 711"/>
                <a:gd name="T77" fmla="*/ 1 h 1067"/>
                <a:gd name="T78" fmla="*/ 0 w 711"/>
                <a:gd name="T79" fmla="*/ 1 h 1067"/>
                <a:gd name="T80" fmla="*/ 0 w 711"/>
                <a:gd name="T81" fmla="*/ 1 h 1067"/>
                <a:gd name="T82" fmla="*/ 0 w 711"/>
                <a:gd name="T83" fmla="*/ 1 h 1067"/>
                <a:gd name="T84" fmla="*/ 0 w 711"/>
                <a:gd name="T85" fmla="*/ 1 h 1067"/>
                <a:gd name="T86" fmla="*/ 0 w 711"/>
                <a:gd name="T87" fmla="*/ 1 h 1067"/>
                <a:gd name="T88" fmla="*/ 0 w 711"/>
                <a:gd name="T89" fmla="*/ 1 h 1067"/>
                <a:gd name="T90" fmla="*/ 0 w 711"/>
                <a:gd name="T91" fmla="*/ 1 h 1067"/>
                <a:gd name="T92" fmla="*/ 0 w 711"/>
                <a:gd name="T93" fmla="*/ 1 h 1067"/>
                <a:gd name="T94" fmla="*/ 0 w 711"/>
                <a:gd name="T95" fmla="*/ 1 h 1067"/>
                <a:gd name="T96" fmla="*/ 0 w 711"/>
                <a:gd name="T97" fmla="*/ 1 h 1067"/>
                <a:gd name="T98" fmla="*/ 0 w 711"/>
                <a:gd name="T99" fmla="*/ 1 h 1067"/>
                <a:gd name="T100" fmla="*/ 1 w 711"/>
                <a:gd name="T101" fmla="*/ 1 h 1067"/>
                <a:gd name="T102" fmla="*/ 1 w 711"/>
                <a:gd name="T103" fmla="*/ 1 h 1067"/>
                <a:gd name="T104" fmla="*/ 1 w 711"/>
                <a:gd name="T105" fmla="*/ 1 h 1067"/>
                <a:gd name="T106" fmla="*/ 1 w 711"/>
                <a:gd name="T107" fmla="*/ 1 h 1067"/>
                <a:gd name="T108" fmla="*/ 1 w 711"/>
                <a:gd name="T109" fmla="*/ 1 h 1067"/>
                <a:gd name="T110" fmla="*/ 1 w 711"/>
                <a:gd name="T111" fmla="*/ 0 h 1067"/>
                <a:gd name="T112" fmla="*/ 1 w 711"/>
                <a:gd name="T113" fmla="*/ 0 h 1067"/>
                <a:gd name="T114" fmla="*/ 1 w 711"/>
                <a:gd name="T115" fmla="*/ 0 h 1067"/>
                <a:gd name="T116" fmla="*/ 1 w 711"/>
                <a:gd name="T117" fmla="*/ 0 h 1067"/>
                <a:gd name="T118" fmla="*/ 1 w 711"/>
                <a:gd name="T119" fmla="*/ 0 h 10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11"/>
                <a:gd name="T181" fmla="*/ 0 h 1067"/>
                <a:gd name="T182" fmla="*/ 711 w 711"/>
                <a:gd name="T183" fmla="*/ 1067 h 10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11" h="1067">
                  <a:moveTo>
                    <a:pt x="624" y="0"/>
                  </a:moveTo>
                  <a:lnTo>
                    <a:pt x="629" y="13"/>
                  </a:lnTo>
                  <a:lnTo>
                    <a:pt x="639" y="49"/>
                  </a:lnTo>
                  <a:lnTo>
                    <a:pt x="653" y="105"/>
                  </a:lnTo>
                  <a:lnTo>
                    <a:pt x="669" y="176"/>
                  </a:lnTo>
                  <a:lnTo>
                    <a:pt x="677" y="217"/>
                  </a:lnTo>
                  <a:lnTo>
                    <a:pt x="685" y="261"/>
                  </a:lnTo>
                  <a:lnTo>
                    <a:pt x="692" y="307"/>
                  </a:lnTo>
                  <a:lnTo>
                    <a:pt x="699" y="355"/>
                  </a:lnTo>
                  <a:lnTo>
                    <a:pt x="704" y="405"/>
                  </a:lnTo>
                  <a:lnTo>
                    <a:pt x="709" y="456"/>
                  </a:lnTo>
                  <a:lnTo>
                    <a:pt x="711" y="506"/>
                  </a:lnTo>
                  <a:lnTo>
                    <a:pt x="711" y="558"/>
                  </a:lnTo>
                  <a:lnTo>
                    <a:pt x="710" y="610"/>
                  </a:lnTo>
                  <a:lnTo>
                    <a:pt x="705" y="660"/>
                  </a:lnTo>
                  <a:lnTo>
                    <a:pt x="699" y="710"/>
                  </a:lnTo>
                  <a:lnTo>
                    <a:pt x="689" y="757"/>
                  </a:lnTo>
                  <a:lnTo>
                    <a:pt x="676" y="804"/>
                  </a:lnTo>
                  <a:lnTo>
                    <a:pt x="659" y="848"/>
                  </a:lnTo>
                  <a:lnTo>
                    <a:pt x="639" y="890"/>
                  </a:lnTo>
                  <a:lnTo>
                    <a:pt x="614" y="927"/>
                  </a:lnTo>
                  <a:lnTo>
                    <a:pt x="585" y="962"/>
                  </a:lnTo>
                  <a:lnTo>
                    <a:pt x="552" y="992"/>
                  </a:lnTo>
                  <a:lnTo>
                    <a:pt x="514" y="1018"/>
                  </a:lnTo>
                  <a:lnTo>
                    <a:pt x="470" y="1038"/>
                  </a:lnTo>
                  <a:lnTo>
                    <a:pt x="422" y="1054"/>
                  </a:lnTo>
                  <a:lnTo>
                    <a:pt x="367" y="1064"/>
                  </a:lnTo>
                  <a:lnTo>
                    <a:pt x="307" y="1067"/>
                  </a:lnTo>
                  <a:lnTo>
                    <a:pt x="240" y="1065"/>
                  </a:lnTo>
                  <a:lnTo>
                    <a:pt x="0" y="952"/>
                  </a:lnTo>
                  <a:lnTo>
                    <a:pt x="9" y="955"/>
                  </a:lnTo>
                  <a:lnTo>
                    <a:pt x="33" y="962"/>
                  </a:lnTo>
                  <a:lnTo>
                    <a:pt x="51" y="966"/>
                  </a:lnTo>
                  <a:lnTo>
                    <a:pt x="71" y="970"/>
                  </a:lnTo>
                  <a:lnTo>
                    <a:pt x="94" y="974"/>
                  </a:lnTo>
                  <a:lnTo>
                    <a:pt x="119" y="979"/>
                  </a:lnTo>
                  <a:lnTo>
                    <a:pt x="145" y="981"/>
                  </a:lnTo>
                  <a:lnTo>
                    <a:pt x="175" y="982"/>
                  </a:lnTo>
                  <a:lnTo>
                    <a:pt x="204" y="982"/>
                  </a:lnTo>
                  <a:lnTo>
                    <a:pt x="236" y="980"/>
                  </a:lnTo>
                  <a:lnTo>
                    <a:pt x="268" y="974"/>
                  </a:lnTo>
                  <a:lnTo>
                    <a:pt x="300" y="967"/>
                  </a:lnTo>
                  <a:lnTo>
                    <a:pt x="333" y="957"/>
                  </a:lnTo>
                  <a:lnTo>
                    <a:pt x="366" y="943"/>
                  </a:lnTo>
                  <a:lnTo>
                    <a:pt x="399" y="926"/>
                  </a:lnTo>
                  <a:lnTo>
                    <a:pt x="431" y="904"/>
                  </a:lnTo>
                  <a:lnTo>
                    <a:pt x="461" y="879"/>
                  </a:lnTo>
                  <a:lnTo>
                    <a:pt x="490" y="848"/>
                  </a:lnTo>
                  <a:lnTo>
                    <a:pt x="518" y="813"/>
                  </a:lnTo>
                  <a:lnTo>
                    <a:pt x="543" y="773"/>
                  </a:lnTo>
                  <a:lnTo>
                    <a:pt x="566" y="726"/>
                  </a:lnTo>
                  <a:lnTo>
                    <a:pt x="587" y="675"/>
                  </a:lnTo>
                  <a:lnTo>
                    <a:pt x="606" y="616"/>
                  </a:lnTo>
                  <a:lnTo>
                    <a:pt x="620" y="551"/>
                  </a:lnTo>
                  <a:lnTo>
                    <a:pt x="632" y="479"/>
                  </a:lnTo>
                  <a:lnTo>
                    <a:pt x="639" y="399"/>
                  </a:lnTo>
                  <a:lnTo>
                    <a:pt x="642" y="311"/>
                  </a:lnTo>
                  <a:lnTo>
                    <a:pt x="641" y="216"/>
                  </a:lnTo>
                  <a:lnTo>
                    <a:pt x="635" y="11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49" name="Freeform 554"/>
            <p:cNvSpPr>
              <a:spLocks/>
            </p:cNvSpPr>
            <p:nvPr/>
          </p:nvSpPr>
          <p:spPr bwMode="auto">
            <a:xfrm>
              <a:off x="4472" y="1210"/>
              <a:ext cx="102" cy="90"/>
            </a:xfrm>
            <a:custGeom>
              <a:avLst/>
              <a:gdLst>
                <a:gd name="T0" fmla="*/ 0 w 1020"/>
                <a:gd name="T1" fmla="*/ 0 h 900"/>
                <a:gd name="T2" fmla="*/ 0 w 1020"/>
                <a:gd name="T3" fmla="*/ 1 h 900"/>
                <a:gd name="T4" fmla="*/ 0 w 1020"/>
                <a:gd name="T5" fmla="*/ 1 h 900"/>
                <a:gd name="T6" fmla="*/ 0 w 1020"/>
                <a:gd name="T7" fmla="*/ 1 h 900"/>
                <a:gd name="T8" fmla="*/ 0 w 1020"/>
                <a:gd name="T9" fmla="*/ 1 h 900"/>
                <a:gd name="T10" fmla="*/ 0 w 1020"/>
                <a:gd name="T11" fmla="*/ 1 h 900"/>
                <a:gd name="T12" fmla="*/ 0 w 1020"/>
                <a:gd name="T13" fmla="*/ 1 h 900"/>
                <a:gd name="T14" fmla="*/ 0 w 1020"/>
                <a:gd name="T15" fmla="*/ 1 h 900"/>
                <a:gd name="T16" fmla="*/ 0 w 1020"/>
                <a:gd name="T17" fmla="*/ 1 h 900"/>
                <a:gd name="T18" fmla="*/ 1 w 1020"/>
                <a:gd name="T19" fmla="*/ 1 h 900"/>
                <a:gd name="T20" fmla="*/ 1 w 1020"/>
                <a:gd name="T21" fmla="*/ 1 h 900"/>
                <a:gd name="T22" fmla="*/ 1 w 1020"/>
                <a:gd name="T23" fmla="*/ 1 h 900"/>
                <a:gd name="T24" fmla="*/ 1 w 1020"/>
                <a:gd name="T25" fmla="*/ 1 h 900"/>
                <a:gd name="T26" fmla="*/ 1 w 1020"/>
                <a:gd name="T27" fmla="*/ 1 h 900"/>
                <a:gd name="T28" fmla="*/ 1 w 1020"/>
                <a:gd name="T29" fmla="*/ 1 h 900"/>
                <a:gd name="T30" fmla="*/ 1 w 1020"/>
                <a:gd name="T31" fmla="*/ 1 h 900"/>
                <a:gd name="T32" fmla="*/ 1 w 1020"/>
                <a:gd name="T33" fmla="*/ 1 h 900"/>
                <a:gd name="T34" fmla="*/ 1 w 1020"/>
                <a:gd name="T35" fmla="*/ 1 h 900"/>
                <a:gd name="T36" fmla="*/ 1 w 1020"/>
                <a:gd name="T37" fmla="*/ 1 h 900"/>
                <a:gd name="T38" fmla="*/ 1 w 1020"/>
                <a:gd name="T39" fmla="*/ 1 h 900"/>
                <a:gd name="T40" fmla="*/ 1 w 1020"/>
                <a:gd name="T41" fmla="*/ 1 h 900"/>
                <a:gd name="T42" fmla="*/ 1 w 1020"/>
                <a:gd name="T43" fmla="*/ 0 h 900"/>
                <a:gd name="T44" fmla="*/ 1 w 1020"/>
                <a:gd name="T45" fmla="*/ 0 h 900"/>
                <a:gd name="T46" fmla="*/ 1 w 1020"/>
                <a:gd name="T47" fmla="*/ 0 h 900"/>
                <a:gd name="T48" fmla="*/ 1 w 1020"/>
                <a:gd name="T49" fmla="*/ 0 h 900"/>
                <a:gd name="T50" fmla="*/ 1 w 1020"/>
                <a:gd name="T51" fmla="*/ 0 h 900"/>
                <a:gd name="T52" fmla="*/ 1 w 1020"/>
                <a:gd name="T53" fmla="*/ 0 h 900"/>
                <a:gd name="T54" fmla="*/ 1 w 1020"/>
                <a:gd name="T55" fmla="*/ 0 h 900"/>
                <a:gd name="T56" fmla="*/ 1 w 1020"/>
                <a:gd name="T57" fmla="*/ 0 h 900"/>
                <a:gd name="T58" fmla="*/ 1 w 1020"/>
                <a:gd name="T59" fmla="*/ 0 h 900"/>
                <a:gd name="T60" fmla="*/ 1 w 1020"/>
                <a:gd name="T61" fmla="*/ 0 h 900"/>
                <a:gd name="T62" fmla="*/ 1 w 1020"/>
                <a:gd name="T63" fmla="*/ 0 h 900"/>
                <a:gd name="T64" fmla="*/ 1 w 1020"/>
                <a:gd name="T65" fmla="*/ 0 h 900"/>
                <a:gd name="T66" fmla="*/ 1 w 1020"/>
                <a:gd name="T67" fmla="*/ 1 h 900"/>
                <a:gd name="T68" fmla="*/ 1 w 1020"/>
                <a:gd name="T69" fmla="*/ 1 h 900"/>
                <a:gd name="T70" fmla="*/ 1 w 1020"/>
                <a:gd name="T71" fmla="*/ 1 h 900"/>
                <a:gd name="T72" fmla="*/ 1 w 1020"/>
                <a:gd name="T73" fmla="*/ 1 h 900"/>
                <a:gd name="T74" fmla="*/ 1 w 1020"/>
                <a:gd name="T75" fmla="*/ 1 h 900"/>
                <a:gd name="T76" fmla="*/ 1 w 1020"/>
                <a:gd name="T77" fmla="*/ 1 h 900"/>
                <a:gd name="T78" fmla="*/ 1 w 1020"/>
                <a:gd name="T79" fmla="*/ 1 h 900"/>
                <a:gd name="T80" fmla="*/ 1 w 1020"/>
                <a:gd name="T81" fmla="*/ 1 h 900"/>
                <a:gd name="T82" fmla="*/ 1 w 1020"/>
                <a:gd name="T83" fmla="*/ 1 h 900"/>
                <a:gd name="T84" fmla="*/ 0 w 1020"/>
                <a:gd name="T85" fmla="*/ 1 h 900"/>
                <a:gd name="T86" fmla="*/ 0 w 1020"/>
                <a:gd name="T87" fmla="*/ 1 h 900"/>
                <a:gd name="T88" fmla="*/ 0 w 1020"/>
                <a:gd name="T89" fmla="*/ 1 h 900"/>
                <a:gd name="T90" fmla="*/ 0 w 1020"/>
                <a:gd name="T91" fmla="*/ 0 h 9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20"/>
                <a:gd name="T139" fmla="*/ 0 h 900"/>
                <a:gd name="T140" fmla="*/ 1020 w 1020"/>
                <a:gd name="T141" fmla="*/ 900 h 90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20" h="900">
                  <a:moveTo>
                    <a:pt x="0" y="407"/>
                  </a:moveTo>
                  <a:lnTo>
                    <a:pt x="4" y="416"/>
                  </a:lnTo>
                  <a:lnTo>
                    <a:pt x="17" y="435"/>
                  </a:lnTo>
                  <a:lnTo>
                    <a:pt x="38" y="467"/>
                  </a:lnTo>
                  <a:lnTo>
                    <a:pt x="65" y="508"/>
                  </a:lnTo>
                  <a:lnTo>
                    <a:pt x="82" y="530"/>
                  </a:lnTo>
                  <a:lnTo>
                    <a:pt x="100" y="554"/>
                  </a:lnTo>
                  <a:lnTo>
                    <a:pt x="120" y="579"/>
                  </a:lnTo>
                  <a:lnTo>
                    <a:pt x="142" y="605"/>
                  </a:lnTo>
                  <a:lnTo>
                    <a:pt x="164" y="632"/>
                  </a:lnTo>
                  <a:lnTo>
                    <a:pt x="188" y="659"/>
                  </a:lnTo>
                  <a:lnTo>
                    <a:pt x="213" y="684"/>
                  </a:lnTo>
                  <a:lnTo>
                    <a:pt x="239" y="711"/>
                  </a:lnTo>
                  <a:lnTo>
                    <a:pt x="267" y="737"/>
                  </a:lnTo>
                  <a:lnTo>
                    <a:pt x="296" y="762"/>
                  </a:lnTo>
                  <a:lnTo>
                    <a:pt x="326" y="786"/>
                  </a:lnTo>
                  <a:lnTo>
                    <a:pt x="356" y="807"/>
                  </a:lnTo>
                  <a:lnTo>
                    <a:pt x="387" y="828"/>
                  </a:lnTo>
                  <a:lnTo>
                    <a:pt x="420" y="847"/>
                  </a:lnTo>
                  <a:lnTo>
                    <a:pt x="453" y="863"/>
                  </a:lnTo>
                  <a:lnTo>
                    <a:pt x="485" y="877"/>
                  </a:lnTo>
                  <a:lnTo>
                    <a:pt x="519" y="887"/>
                  </a:lnTo>
                  <a:lnTo>
                    <a:pt x="554" y="895"/>
                  </a:lnTo>
                  <a:lnTo>
                    <a:pt x="589" y="899"/>
                  </a:lnTo>
                  <a:lnTo>
                    <a:pt x="624" y="900"/>
                  </a:lnTo>
                  <a:lnTo>
                    <a:pt x="659" y="897"/>
                  </a:lnTo>
                  <a:lnTo>
                    <a:pt x="696" y="890"/>
                  </a:lnTo>
                  <a:lnTo>
                    <a:pt x="732" y="878"/>
                  </a:lnTo>
                  <a:lnTo>
                    <a:pt x="768" y="861"/>
                  </a:lnTo>
                  <a:lnTo>
                    <a:pt x="802" y="840"/>
                  </a:lnTo>
                  <a:lnTo>
                    <a:pt x="833" y="818"/>
                  </a:lnTo>
                  <a:lnTo>
                    <a:pt x="862" y="793"/>
                  </a:lnTo>
                  <a:lnTo>
                    <a:pt x="887" y="766"/>
                  </a:lnTo>
                  <a:lnTo>
                    <a:pt x="910" y="737"/>
                  </a:lnTo>
                  <a:lnTo>
                    <a:pt x="930" y="706"/>
                  </a:lnTo>
                  <a:lnTo>
                    <a:pt x="947" y="674"/>
                  </a:lnTo>
                  <a:lnTo>
                    <a:pt x="964" y="641"/>
                  </a:lnTo>
                  <a:lnTo>
                    <a:pt x="977" y="606"/>
                  </a:lnTo>
                  <a:lnTo>
                    <a:pt x="988" y="571"/>
                  </a:lnTo>
                  <a:lnTo>
                    <a:pt x="997" y="536"/>
                  </a:lnTo>
                  <a:lnTo>
                    <a:pt x="1004" y="499"/>
                  </a:lnTo>
                  <a:lnTo>
                    <a:pt x="1011" y="463"/>
                  </a:lnTo>
                  <a:lnTo>
                    <a:pt x="1015" y="426"/>
                  </a:lnTo>
                  <a:lnTo>
                    <a:pt x="1017" y="390"/>
                  </a:lnTo>
                  <a:lnTo>
                    <a:pt x="1020" y="354"/>
                  </a:lnTo>
                  <a:lnTo>
                    <a:pt x="1020" y="319"/>
                  </a:lnTo>
                  <a:lnTo>
                    <a:pt x="1020" y="285"/>
                  </a:lnTo>
                  <a:lnTo>
                    <a:pt x="1018" y="251"/>
                  </a:lnTo>
                  <a:lnTo>
                    <a:pt x="1016" y="218"/>
                  </a:lnTo>
                  <a:lnTo>
                    <a:pt x="1011" y="159"/>
                  </a:lnTo>
                  <a:lnTo>
                    <a:pt x="1004" y="106"/>
                  </a:lnTo>
                  <a:lnTo>
                    <a:pt x="997" y="62"/>
                  </a:lnTo>
                  <a:lnTo>
                    <a:pt x="990" y="28"/>
                  </a:lnTo>
                  <a:lnTo>
                    <a:pt x="986" y="8"/>
                  </a:lnTo>
                  <a:lnTo>
                    <a:pt x="983" y="0"/>
                  </a:lnTo>
                  <a:lnTo>
                    <a:pt x="983" y="10"/>
                  </a:lnTo>
                  <a:lnTo>
                    <a:pt x="981" y="35"/>
                  </a:lnTo>
                  <a:lnTo>
                    <a:pt x="977" y="75"/>
                  </a:lnTo>
                  <a:lnTo>
                    <a:pt x="971" y="125"/>
                  </a:lnTo>
                  <a:lnTo>
                    <a:pt x="963" y="186"/>
                  </a:lnTo>
                  <a:lnTo>
                    <a:pt x="952" y="253"/>
                  </a:lnTo>
                  <a:lnTo>
                    <a:pt x="945" y="287"/>
                  </a:lnTo>
                  <a:lnTo>
                    <a:pt x="937" y="323"/>
                  </a:lnTo>
                  <a:lnTo>
                    <a:pt x="930" y="358"/>
                  </a:lnTo>
                  <a:lnTo>
                    <a:pt x="921" y="394"/>
                  </a:lnTo>
                  <a:lnTo>
                    <a:pt x="910" y="429"/>
                  </a:lnTo>
                  <a:lnTo>
                    <a:pt x="899" y="464"/>
                  </a:lnTo>
                  <a:lnTo>
                    <a:pt x="887" y="497"/>
                  </a:lnTo>
                  <a:lnTo>
                    <a:pt x="874" y="530"/>
                  </a:lnTo>
                  <a:lnTo>
                    <a:pt x="861" y="561"/>
                  </a:lnTo>
                  <a:lnTo>
                    <a:pt x="846" y="590"/>
                  </a:lnTo>
                  <a:lnTo>
                    <a:pt x="829" y="616"/>
                  </a:lnTo>
                  <a:lnTo>
                    <a:pt x="812" y="641"/>
                  </a:lnTo>
                  <a:lnTo>
                    <a:pt x="793" y="662"/>
                  </a:lnTo>
                  <a:lnTo>
                    <a:pt x="772" y="680"/>
                  </a:lnTo>
                  <a:lnTo>
                    <a:pt x="751" y="695"/>
                  </a:lnTo>
                  <a:lnTo>
                    <a:pt x="728" y="705"/>
                  </a:lnTo>
                  <a:lnTo>
                    <a:pt x="704" y="711"/>
                  </a:lnTo>
                  <a:lnTo>
                    <a:pt x="679" y="713"/>
                  </a:lnTo>
                  <a:lnTo>
                    <a:pt x="652" y="710"/>
                  </a:lnTo>
                  <a:lnTo>
                    <a:pt x="623" y="703"/>
                  </a:lnTo>
                  <a:lnTo>
                    <a:pt x="565" y="680"/>
                  </a:lnTo>
                  <a:lnTo>
                    <a:pt x="507" y="658"/>
                  </a:lnTo>
                  <a:lnTo>
                    <a:pt x="450" y="634"/>
                  </a:lnTo>
                  <a:lnTo>
                    <a:pt x="395" y="609"/>
                  </a:lnTo>
                  <a:lnTo>
                    <a:pt x="341" y="584"/>
                  </a:lnTo>
                  <a:lnTo>
                    <a:pt x="288" y="559"/>
                  </a:lnTo>
                  <a:lnTo>
                    <a:pt x="240" y="536"/>
                  </a:lnTo>
                  <a:lnTo>
                    <a:pt x="194" y="513"/>
                  </a:lnTo>
                  <a:lnTo>
                    <a:pt x="114" y="472"/>
                  </a:lnTo>
                  <a:lnTo>
                    <a:pt x="53" y="438"/>
                  </a:lnTo>
                  <a:lnTo>
                    <a:pt x="14" y="416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0" name="Freeform 555"/>
            <p:cNvSpPr>
              <a:spLocks/>
            </p:cNvSpPr>
            <p:nvPr/>
          </p:nvSpPr>
          <p:spPr bwMode="auto">
            <a:xfrm>
              <a:off x="4560" y="1237"/>
              <a:ext cx="93" cy="82"/>
            </a:xfrm>
            <a:custGeom>
              <a:avLst/>
              <a:gdLst>
                <a:gd name="T0" fmla="*/ 0 w 931"/>
                <a:gd name="T1" fmla="*/ 1 h 823"/>
                <a:gd name="T2" fmla="*/ 0 w 931"/>
                <a:gd name="T3" fmla="*/ 1 h 823"/>
                <a:gd name="T4" fmla="*/ 0 w 931"/>
                <a:gd name="T5" fmla="*/ 1 h 823"/>
                <a:gd name="T6" fmla="*/ 0 w 931"/>
                <a:gd name="T7" fmla="*/ 1 h 823"/>
                <a:gd name="T8" fmla="*/ 0 w 931"/>
                <a:gd name="T9" fmla="*/ 1 h 823"/>
                <a:gd name="T10" fmla="*/ 0 w 931"/>
                <a:gd name="T11" fmla="*/ 1 h 823"/>
                <a:gd name="T12" fmla="*/ 0 w 931"/>
                <a:gd name="T13" fmla="*/ 1 h 823"/>
                <a:gd name="T14" fmla="*/ 0 w 931"/>
                <a:gd name="T15" fmla="*/ 1 h 823"/>
                <a:gd name="T16" fmla="*/ 0 w 931"/>
                <a:gd name="T17" fmla="*/ 1 h 823"/>
                <a:gd name="T18" fmla="*/ 1 w 931"/>
                <a:gd name="T19" fmla="*/ 1 h 823"/>
                <a:gd name="T20" fmla="*/ 1 w 931"/>
                <a:gd name="T21" fmla="*/ 1 h 823"/>
                <a:gd name="T22" fmla="*/ 1 w 931"/>
                <a:gd name="T23" fmla="*/ 1 h 823"/>
                <a:gd name="T24" fmla="*/ 1 w 931"/>
                <a:gd name="T25" fmla="*/ 1 h 823"/>
                <a:gd name="T26" fmla="*/ 1 w 931"/>
                <a:gd name="T27" fmla="*/ 1 h 823"/>
                <a:gd name="T28" fmla="*/ 1 w 931"/>
                <a:gd name="T29" fmla="*/ 1 h 823"/>
                <a:gd name="T30" fmla="*/ 1 w 931"/>
                <a:gd name="T31" fmla="*/ 1 h 823"/>
                <a:gd name="T32" fmla="*/ 1 w 931"/>
                <a:gd name="T33" fmla="*/ 0 h 823"/>
                <a:gd name="T34" fmla="*/ 1 w 931"/>
                <a:gd name="T35" fmla="*/ 0 h 823"/>
                <a:gd name="T36" fmla="*/ 1 w 931"/>
                <a:gd name="T37" fmla="*/ 0 h 823"/>
                <a:gd name="T38" fmla="*/ 1 w 931"/>
                <a:gd name="T39" fmla="*/ 0 h 823"/>
                <a:gd name="T40" fmla="*/ 1 w 931"/>
                <a:gd name="T41" fmla="*/ 0 h 823"/>
                <a:gd name="T42" fmla="*/ 1 w 931"/>
                <a:gd name="T43" fmla="*/ 0 h 823"/>
                <a:gd name="T44" fmla="*/ 1 w 931"/>
                <a:gd name="T45" fmla="*/ 0 h 823"/>
                <a:gd name="T46" fmla="*/ 1 w 931"/>
                <a:gd name="T47" fmla="*/ 0 h 823"/>
                <a:gd name="T48" fmla="*/ 1 w 931"/>
                <a:gd name="T49" fmla="*/ 0 h 823"/>
                <a:gd name="T50" fmla="*/ 1 w 931"/>
                <a:gd name="T51" fmla="*/ 0 h 823"/>
                <a:gd name="T52" fmla="*/ 1 w 931"/>
                <a:gd name="T53" fmla="*/ 0 h 823"/>
                <a:gd name="T54" fmla="*/ 1 w 931"/>
                <a:gd name="T55" fmla="*/ 0 h 823"/>
                <a:gd name="T56" fmla="*/ 1 w 931"/>
                <a:gd name="T57" fmla="*/ 0 h 823"/>
                <a:gd name="T58" fmla="*/ 1 w 931"/>
                <a:gd name="T59" fmla="*/ 0 h 823"/>
                <a:gd name="T60" fmla="*/ 1 w 931"/>
                <a:gd name="T61" fmla="*/ 0 h 823"/>
                <a:gd name="T62" fmla="*/ 1 w 931"/>
                <a:gd name="T63" fmla="*/ 0 h 823"/>
                <a:gd name="T64" fmla="*/ 1 w 931"/>
                <a:gd name="T65" fmla="*/ 0 h 823"/>
                <a:gd name="T66" fmla="*/ 1 w 931"/>
                <a:gd name="T67" fmla="*/ 1 h 823"/>
                <a:gd name="T68" fmla="*/ 1 w 931"/>
                <a:gd name="T69" fmla="*/ 1 h 823"/>
                <a:gd name="T70" fmla="*/ 1 w 931"/>
                <a:gd name="T71" fmla="*/ 1 h 823"/>
                <a:gd name="T72" fmla="*/ 1 w 931"/>
                <a:gd name="T73" fmla="*/ 1 h 823"/>
                <a:gd name="T74" fmla="*/ 0 w 931"/>
                <a:gd name="T75" fmla="*/ 1 h 823"/>
                <a:gd name="T76" fmla="*/ 0 w 931"/>
                <a:gd name="T77" fmla="*/ 1 h 823"/>
                <a:gd name="T78" fmla="*/ 0 w 931"/>
                <a:gd name="T79" fmla="*/ 1 h 823"/>
                <a:gd name="T80" fmla="*/ 0 w 931"/>
                <a:gd name="T81" fmla="*/ 1 h 823"/>
                <a:gd name="T82" fmla="*/ 0 w 931"/>
                <a:gd name="T83" fmla="*/ 1 h 823"/>
                <a:gd name="T84" fmla="*/ 0 w 931"/>
                <a:gd name="T85" fmla="*/ 1 h 8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31"/>
                <a:gd name="T130" fmla="*/ 0 h 823"/>
                <a:gd name="T131" fmla="*/ 931 w 931"/>
                <a:gd name="T132" fmla="*/ 823 h 8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31" h="823">
                  <a:moveTo>
                    <a:pt x="0" y="657"/>
                  </a:moveTo>
                  <a:lnTo>
                    <a:pt x="7" y="660"/>
                  </a:lnTo>
                  <a:lnTo>
                    <a:pt x="23" y="671"/>
                  </a:lnTo>
                  <a:lnTo>
                    <a:pt x="50" y="686"/>
                  </a:lnTo>
                  <a:lnTo>
                    <a:pt x="87" y="706"/>
                  </a:lnTo>
                  <a:lnTo>
                    <a:pt x="130" y="726"/>
                  </a:lnTo>
                  <a:lnTo>
                    <a:pt x="181" y="749"/>
                  </a:lnTo>
                  <a:lnTo>
                    <a:pt x="207" y="760"/>
                  </a:lnTo>
                  <a:lnTo>
                    <a:pt x="235" y="771"/>
                  </a:lnTo>
                  <a:lnTo>
                    <a:pt x="264" y="780"/>
                  </a:lnTo>
                  <a:lnTo>
                    <a:pt x="295" y="790"/>
                  </a:lnTo>
                  <a:lnTo>
                    <a:pt x="325" y="799"/>
                  </a:lnTo>
                  <a:lnTo>
                    <a:pt x="356" y="806"/>
                  </a:lnTo>
                  <a:lnTo>
                    <a:pt x="388" y="812"/>
                  </a:lnTo>
                  <a:lnTo>
                    <a:pt x="420" y="817"/>
                  </a:lnTo>
                  <a:lnTo>
                    <a:pt x="452" y="820"/>
                  </a:lnTo>
                  <a:lnTo>
                    <a:pt x="484" y="823"/>
                  </a:lnTo>
                  <a:lnTo>
                    <a:pt x="516" y="821"/>
                  </a:lnTo>
                  <a:lnTo>
                    <a:pt x="547" y="819"/>
                  </a:lnTo>
                  <a:lnTo>
                    <a:pt x="578" y="814"/>
                  </a:lnTo>
                  <a:lnTo>
                    <a:pt x="609" y="807"/>
                  </a:lnTo>
                  <a:lnTo>
                    <a:pt x="638" y="798"/>
                  </a:lnTo>
                  <a:lnTo>
                    <a:pt x="667" y="785"/>
                  </a:lnTo>
                  <a:lnTo>
                    <a:pt x="694" y="769"/>
                  </a:lnTo>
                  <a:lnTo>
                    <a:pt x="720" y="750"/>
                  </a:lnTo>
                  <a:lnTo>
                    <a:pt x="745" y="729"/>
                  </a:lnTo>
                  <a:lnTo>
                    <a:pt x="768" y="703"/>
                  </a:lnTo>
                  <a:lnTo>
                    <a:pt x="790" y="675"/>
                  </a:lnTo>
                  <a:lnTo>
                    <a:pt x="810" y="646"/>
                  </a:lnTo>
                  <a:lnTo>
                    <a:pt x="828" y="617"/>
                  </a:lnTo>
                  <a:lnTo>
                    <a:pt x="844" y="588"/>
                  </a:lnTo>
                  <a:lnTo>
                    <a:pt x="858" y="558"/>
                  </a:lnTo>
                  <a:lnTo>
                    <a:pt x="870" y="528"/>
                  </a:lnTo>
                  <a:lnTo>
                    <a:pt x="882" y="498"/>
                  </a:lnTo>
                  <a:lnTo>
                    <a:pt x="892" y="468"/>
                  </a:lnTo>
                  <a:lnTo>
                    <a:pt x="901" y="438"/>
                  </a:lnTo>
                  <a:lnTo>
                    <a:pt x="908" y="409"/>
                  </a:lnTo>
                  <a:lnTo>
                    <a:pt x="914" y="379"/>
                  </a:lnTo>
                  <a:lnTo>
                    <a:pt x="919" y="350"/>
                  </a:lnTo>
                  <a:lnTo>
                    <a:pt x="924" y="322"/>
                  </a:lnTo>
                  <a:lnTo>
                    <a:pt x="926" y="295"/>
                  </a:lnTo>
                  <a:lnTo>
                    <a:pt x="929" y="267"/>
                  </a:lnTo>
                  <a:lnTo>
                    <a:pt x="930" y="241"/>
                  </a:lnTo>
                  <a:lnTo>
                    <a:pt x="931" y="190"/>
                  </a:lnTo>
                  <a:lnTo>
                    <a:pt x="930" y="145"/>
                  </a:lnTo>
                  <a:lnTo>
                    <a:pt x="927" y="103"/>
                  </a:lnTo>
                  <a:lnTo>
                    <a:pt x="924" y="68"/>
                  </a:lnTo>
                  <a:lnTo>
                    <a:pt x="916" y="19"/>
                  </a:lnTo>
                  <a:lnTo>
                    <a:pt x="913" y="0"/>
                  </a:lnTo>
                  <a:lnTo>
                    <a:pt x="912" y="8"/>
                  </a:lnTo>
                  <a:lnTo>
                    <a:pt x="908" y="30"/>
                  </a:lnTo>
                  <a:lnTo>
                    <a:pt x="904" y="64"/>
                  </a:lnTo>
                  <a:lnTo>
                    <a:pt x="896" y="110"/>
                  </a:lnTo>
                  <a:lnTo>
                    <a:pt x="887" y="161"/>
                  </a:lnTo>
                  <a:lnTo>
                    <a:pt x="873" y="220"/>
                  </a:lnTo>
                  <a:lnTo>
                    <a:pt x="866" y="251"/>
                  </a:lnTo>
                  <a:lnTo>
                    <a:pt x="857" y="282"/>
                  </a:lnTo>
                  <a:lnTo>
                    <a:pt x="847" y="314"/>
                  </a:lnTo>
                  <a:lnTo>
                    <a:pt x="837" y="345"/>
                  </a:lnTo>
                  <a:lnTo>
                    <a:pt x="826" y="377"/>
                  </a:lnTo>
                  <a:lnTo>
                    <a:pt x="814" y="408"/>
                  </a:lnTo>
                  <a:lnTo>
                    <a:pt x="801" y="439"/>
                  </a:lnTo>
                  <a:lnTo>
                    <a:pt x="787" y="469"/>
                  </a:lnTo>
                  <a:lnTo>
                    <a:pt x="772" y="498"/>
                  </a:lnTo>
                  <a:lnTo>
                    <a:pt x="755" y="525"/>
                  </a:lnTo>
                  <a:lnTo>
                    <a:pt x="739" y="550"/>
                  </a:lnTo>
                  <a:lnTo>
                    <a:pt x="720" y="574"/>
                  </a:lnTo>
                  <a:lnTo>
                    <a:pt x="701" y="595"/>
                  </a:lnTo>
                  <a:lnTo>
                    <a:pt x="680" y="614"/>
                  </a:lnTo>
                  <a:lnTo>
                    <a:pt x="658" y="629"/>
                  </a:lnTo>
                  <a:lnTo>
                    <a:pt x="635" y="642"/>
                  </a:lnTo>
                  <a:lnTo>
                    <a:pt x="610" y="651"/>
                  </a:lnTo>
                  <a:lnTo>
                    <a:pt x="585" y="657"/>
                  </a:lnTo>
                  <a:lnTo>
                    <a:pt x="557" y="659"/>
                  </a:lnTo>
                  <a:lnTo>
                    <a:pt x="529" y="657"/>
                  </a:lnTo>
                  <a:lnTo>
                    <a:pt x="471" y="650"/>
                  </a:lnTo>
                  <a:lnTo>
                    <a:pt x="416" y="644"/>
                  </a:lnTo>
                  <a:lnTo>
                    <a:pt x="363" y="641"/>
                  </a:lnTo>
                  <a:lnTo>
                    <a:pt x="314" y="638"/>
                  </a:lnTo>
                  <a:lnTo>
                    <a:pt x="268" y="637"/>
                  </a:lnTo>
                  <a:lnTo>
                    <a:pt x="224" y="638"/>
                  </a:lnTo>
                  <a:lnTo>
                    <a:pt x="184" y="639"/>
                  </a:lnTo>
                  <a:lnTo>
                    <a:pt x="148" y="640"/>
                  </a:lnTo>
                  <a:lnTo>
                    <a:pt x="85" y="645"/>
                  </a:lnTo>
                  <a:lnTo>
                    <a:pt x="40" y="651"/>
                  </a:lnTo>
                  <a:lnTo>
                    <a:pt x="10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1" name="Freeform 556"/>
            <p:cNvSpPr>
              <a:spLocks/>
            </p:cNvSpPr>
            <p:nvPr/>
          </p:nvSpPr>
          <p:spPr bwMode="auto">
            <a:xfrm>
              <a:off x="4503" y="1323"/>
              <a:ext cx="91" cy="64"/>
            </a:xfrm>
            <a:custGeom>
              <a:avLst/>
              <a:gdLst>
                <a:gd name="T0" fmla="*/ 0 w 912"/>
                <a:gd name="T1" fmla="*/ 0 h 642"/>
                <a:gd name="T2" fmla="*/ 0 w 912"/>
                <a:gd name="T3" fmla="*/ 0 h 642"/>
                <a:gd name="T4" fmla="*/ 0 w 912"/>
                <a:gd name="T5" fmla="*/ 0 h 642"/>
                <a:gd name="T6" fmla="*/ 0 w 912"/>
                <a:gd name="T7" fmla="*/ 0 h 642"/>
                <a:gd name="T8" fmla="*/ 0 w 912"/>
                <a:gd name="T9" fmla="*/ 0 h 642"/>
                <a:gd name="T10" fmla="*/ 0 w 912"/>
                <a:gd name="T11" fmla="*/ 0 h 642"/>
                <a:gd name="T12" fmla="*/ 0 w 912"/>
                <a:gd name="T13" fmla="*/ 0 h 642"/>
                <a:gd name="T14" fmla="*/ 0 w 912"/>
                <a:gd name="T15" fmla="*/ 0 h 642"/>
                <a:gd name="T16" fmla="*/ 0 w 912"/>
                <a:gd name="T17" fmla="*/ 0 h 642"/>
                <a:gd name="T18" fmla="*/ 0 w 912"/>
                <a:gd name="T19" fmla="*/ 0 h 642"/>
                <a:gd name="T20" fmla="*/ 0 w 912"/>
                <a:gd name="T21" fmla="*/ 1 h 642"/>
                <a:gd name="T22" fmla="*/ 0 w 912"/>
                <a:gd name="T23" fmla="*/ 1 h 642"/>
                <a:gd name="T24" fmla="*/ 0 w 912"/>
                <a:gd name="T25" fmla="*/ 1 h 642"/>
                <a:gd name="T26" fmla="*/ 0 w 912"/>
                <a:gd name="T27" fmla="*/ 1 h 642"/>
                <a:gd name="T28" fmla="*/ 0 w 912"/>
                <a:gd name="T29" fmla="*/ 1 h 642"/>
                <a:gd name="T30" fmla="*/ 0 w 912"/>
                <a:gd name="T31" fmla="*/ 1 h 642"/>
                <a:gd name="T32" fmla="*/ 0 w 912"/>
                <a:gd name="T33" fmla="*/ 1 h 642"/>
                <a:gd name="T34" fmla="*/ 0 w 912"/>
                <a:gd name="T35" fmla="*/ 1 h 642"/>
                <a:gd name="T36" fmla="*/ 1 w 912"/>
                <a:gd name="T37" fmla="*/ 1 h 642"/>
                <a:gd name="T38" fmla="*/ 1 w 912"/>
                <a:gd name="T39" fmla="*/ 0 h 642"/>
                <a:gd name="T40" fmla="*/ 1 w 912"/>
                <a:gd name="T41" fmla="*/ 0 h 642"/>
                <a:gd name="T42" fmla="*/ 1 w 912"/>
                <a:gd name="T43" fmla="*/ 0 h 642"/>
                <a:gd name="T44" fmla="*/ 1 w 912"/>
                <a:gd name="T45" fmla="*/ 0 h 642"/>
                <a:gd name="T46" fmla="*/ 1 w 912"/>
                <a:gd name="T47" fmla="*/ 0 h 642"/>
                <a:gd name="T48" fmla="*/ 1 w 912"/>
                <a:gd name="T49" fmla="*/ 0 h 642"/>
                <a:gd name="T50" fmla="*/ 1 w 912"/>
                <a:gd name="T51" fmla="*/ 0 h 642"/>
                <a:gd name="T52" fmla="*/ 1 w 912"/>
                <a:gd name="T53" fmla="*/ 0 h 642"/>
                <a:gd name="T54" fmla="*/ 1 w 912"/>
                <a:gd name="T55" fmla="*/ 0 h 642"/>
                <a:gd name="T56" fmla="*/ 1 w 912"/>
                <a:gd name="T57" fmla="*/ 0 h 642"/>
                <a:gd name="T58" fmla="*/ 1 w 912"/>
                <a:gd name="T59" fmla="*/ 0 h 642"/>
                <a:gd name="T60" fmla="*/ 1 w 912"/>
                <a:gd name="T61" fmla="*/ 0 h 642"/>
                <a:gd name="T62" fmla="*/ 1 w 912"/>
                <a:gd name="T63" fmla="*/ 0 h 642"/>
                <a:gd name="T64" fmla="*/ 1 w 912"/>
                <a:gd name="T65" fmla="*/ 0 h 642"/>
                <a:gd name="T66" fmla="*/ 1 w 912"/>
                <a:gd name="T67" fmla="*/ 0 h 642"/>
                <a:gd name="T68" fmla="*/ 1 w 912"/>
                <a:gd name="T69" fmla="*/ 0 h 642"/>
                <a:gd name="T70" fmla="*/ 1 w 912"/>
                <a:gd name="T71" fmla="*/ 0 h 642"/>
                <a:gd name="T72" fmla="*/ 1 w 912"/>
                <a:gd name="T73" fmla="*/ 0 h 642"/>
                <a:gd name="T74" fmla="*/ 0 w 912"/>
                <a:gd name="T75" fmla="*/ 0 h 642"/>
                <a:gd name="T76" fmla="*/ 0 w 912"/>
                <a:gd name="T77" fmla="*/ 0 h 642"/>
                <a:gd name="T78" fmla="*/ 0 w 912"/>
                <a:gd name="T79" fmla="*/ 0 h 642"/>
                <a:gd name="T80" fmla="*/ 0 w 912"/>
                <a:gd name="T81" fmla="*/ 0 h 6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12"/>
                <a:gd name="T124" fmla="*/ 0 h 642"/>
                <a:gd name="T125" fmla="*/ 912 w 912"/>
                <a:gd name="T126" fmla="*/ 642 h 6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12" h="642">
                  <a:moveTo>
                    <a:pt x="0" y="68"/>
                  </a:moveTo>
                  <a:lnTo>
                    <a:pt x="0" y="73"/>
                  </a:lnTo>
                  <a:lnTo>
                    <a:pt x="3" y="87"/>
                  </a:lnTo>
                  <a:lnTo>
                    <a:pt x="5" y="108"/>
                  </a:lnTo>
                  <a:lnTo>
                    <a:pt x="9" y="137"/>
                  </a:lnTo>
                  <a:lnTo>
                    <a:pt x="15" y="171"/>
                  </a:lnTo>
                  <a:lnTo>
                    <a:pt x="22" y="209"/>
                  </a:lnTo>
                  <a:lnTo>
                    <a:pt x="31" y="251"/>
                  </a:lnTo>
                  <a:lnTo>
                    <a:pt x="43" y="295"/>
                  </a:lnTo>
                  <a:lnTo>
                    <a:pt x="50" y="318"/>
                  </a:lnTo>
                  <a:lnTo>
                    <a:pt x="56" y="341"/>
                  </a:lnTo>
                  <a:lnTo>
                    <a:pt x="65" y="363"/>
                  </a:lnTo>
                  <a:lnTo>
                    <a:pt x="74" y="387"/>
                  </a:lnTo>
                  <a:lnTo>
                    <a:pt x="83" y="410"/>
                  </a:lnTo>
                  <a:lnTo>
                    <a:pt x="92" y="432"/>
                  </a:lnTo>
                  <a:lnTo>
                    <a:pt x="103" y="454"/>
                  </a:lnTo>
                  <a:lnTo>
                    <a:pt x="115" y="475"/>
                  </a:lnTo>
                  <a:lnTo>
                    <a:pt x="127" y="496"/>
                  </a:lnTo>
                  <a:lnTo>
                    <a:pt x="142" y="516"/>
                  </a:lnTo>
                  <a:lnTo>
                    <a:pt x="156" y="535"/>
                  </a:lnTo>
                  <a:lnTo>
                    <a:pt x="170" y="552"/>
                  </a:lnTo>
                  <a:lnTo>
                    <a:pt x="186" y="569"/>
                  </a:lnTo>
                  <a:lnTo>
                    <a:pt x="204" y="584"/>
                  </a:lnTo>
                  <a:lnTo>
                    <a:pt x="222" y="598"/>
                  </a:lnTo>
                  <a:lnTo>
                    <a:pt x="241" y="610"/>
                  </a:lnTo>
                  <a:lnTo>
                    <a:pt x="261" y="621"/>
                  </a:lnTo>
                  <a:lnTo>
                    <a:pt x="282" y="629"/>
                  </a:lnTo>
                  <a:lnTo>
                    <a:pt x="304" y="636"/>
                  </a:lnTo>
                  <a:lnTo>
                    <a:pt x="328" y="640"/>
                  </a:lnTo>
                  <a:lnTo>
                    <a:pt x="352" y="642"/>
                  </a:lnTo>
                  <a:lnTo>
                    <a:pt x="378" y="642"/>
                  </a:lnTo>
                  <a:lnTo>
                    <a:pt x="404" y="639"/>
                  </a:lnTo>
                  <a:lnTo>
                    <a:pt x="433" y="634"/>
                  </a:lnTo>
                  <a:lnTo>
                    <a:pt x="468" y="625"/>
                  </a:lnTo>
                  <a:lnTo>
                    <a:pt x="501" y="612"/>
                  </a:lnTo>
                  <a:lnTo>
                    <a:pt x="533" y="598"/>
                  </a:lnTo>
                  <a:lnTo>
                    <a:pt x="563" y="581"/>
                  </a:lnTo>
                  <a:lnTo>
                    <a:pt x="593" y="563"/>
                  </a:lnTo>
                  <a:lnTo>
                    <a:pt x="619" y="542"/>
                  </a:lnTo>
                  <a:lnTo>
                    <a:pt x="645" y="520"/>
                  </a:lnTo>
                  <a:lnTo>
                    <a:pt x="669" y="497"/>
                  </a:lnTo>
                  <a:lnTo>
                    <a:pt x="692" y="473"/>
                  </a:lnTo>
                  <a:lnTo>
                    <a:pt x="714" y="447"/>
                  </a:lnTo>
                  <a:lnTo>
                    <a:pt x="734" y="421"/>
                  </a:lnTo>
                  <a:lnTo>
                    <a:pt x="753" y="393"/>
                  </a:lnTo>
                  <a:lnTo>
                    <a:pt x="771" y="367"/>
                  </a:lnTo>
                  <a:lnTo>
                    <a:pt x="787" y="339"/>
                  </a:lnTo>
                  <a:lnTo>
                    <a:pt x="803" y="311"/>
                  </a:lnTo>
                  <a:lnTo>
                    <a:pt x="817" y="283"/>
                  </a:lnTo>
                  <a:lnTo>
                    <a:pt x="829" y="256"/>
                  </a:lnTo>
                  <a:lnTo>
                    <a:pt x="841" y="229"/>
                  </a:lnTo>
                  <a:lnTo>
                    <a:pt x="852" y="202"/>
                  </a:lnTo>
                  <a:lnTo>
                    <a:pt x="862" y="176"/>
                  </a:lnTo>
                  <a:lnTo>
                    <a:pt x="878" y="129"/>
                  </a:lnTo>
                  <a:lnTo>
                    <a:pt x="891" y="87"/>
                  </a:lnTo>
                  <a:lnTo>
                    <a:pt x="908" y="24"/>
                  </a:lnTo>
                  <a:lnTo>
                    <a:pt x="912" y="0"/>
                  </a:lnTo>
                  <a:lnTo>
                    <a:pt x="901" y="26"/>
                  </a:lnTo>
                  <a:lnTo>
                    <a:pt x="867" y="91"/>
                  </a:lnTo>
                  <a:lnTo>
                    <a:pt x="844" y="134"/>
                  </a:lnTo>
                  <a:lnTo>
                    <a:pt x="816" y="182"/>
                  </a:lnTo>
                  <a:lnTo>
                    <a:pt x="802" y="206"/>
                  </a:lnTo>
                  <a:lnTo>
                    <a:pt x="785" y="232"/>
                  </a:lnTo>
                  <a:lnTo>
                    <a:pt x="768" y="258"/>
                  </a:lnTo>
                  <a:lnTo>
                    <a:pt x="750" y="283"/>
                  </a:lnTo>
                  <a:lnTo>
                    <a:pt x="733" y="309"/>
                  </a:lnTo>
                  <a:lnTo>
                    <a:pt x="713" y="333"/>
                  </a:lnTo>
                  <a:lnTo>
                    <a:pt x="693" y="357"/>
                  </a:lnTo>
                  <a:lnTo>
                    <a:pt x="674" y="380"/>
                  </a:lnTo>
                  <a:lnTo>
                    <a:pt x="653" y="403"/>
                  </a:lnTo>
                  <a:lnTo>
                    <a:pt x="632" y="423"/>
                  </a:lnTo>
                  <a:lnTo>
                    <a:pt x="610" y="442"/>
                  </a:lnTo>
                  <a:lnTo>
                    <a:pt x="588" y="458"/>
                  </a:lnTo>
                  <a:lnTo>
                    <a:pt x="566" y="474"/>
                  </a:lnTo>
                  <a:lnTo>
                    <a:pt x="544" y="486"/>
                  </a:lnTo>
                  <a:lnTo>
                    <a:pt x="521" y="496"/>
                  </a:lnTo>
                  <a:lnTo>
                    <a:pt x="500" y="503"/>
                  </a:lnTo>
                  <a:lnTo>
                    <a:pt x="477" y="507"/>
                  </a:lnTo>
                  <a:lnTo>
                    <a:pt x="454" y="508"/>
                  </a:lnTo>
                  <a:lnTo>
                    <a:pt x="432" y="505"/>
                  </a:lnTo>
                  <a:lnTo>
                    <a:pt x="409" y="49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2" name="Freeform 557"/>
            <p:cNvSpPr>
              <a:spLocks/>
            </p:cNvSpPr>
            <p:nvPr/>
          </p:nvSpPr>
          <p:spPr bwMode="auto">
            <a:xfrm>
              <a:off x="4047" y="1652"/>
              <a:ext cx="129" cy="40"/>
            </a:xfrm>
            <a:custGeom>
              <a:avLst/>
              <a:gdLst>
                <a:gd name="T0" fmla="*/ 0 w 1296"/>
                <a:gd name="T1" fmla="*/ 0 h 407"/>
                <a:gd name="T2" fmla="*/ 1 w 1296"/>
                <a:gd name="T3" fmla="*/ 0 h 407"/>
                <a:gd name="T4" fmla="*/ 0 w 1296"/>
                <a:gd name="T5" fmla="*/ 0 h 407"/>
                <a:gd name="T6" fmla="*/ 0 w 1296"/>
                <a:gd name="T7" fmla="*/ 0 h 4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407"/>
                <a:gd name="T14" fmla="*/ 1296 w 1296"/>
                <a:gd name="T15" fmla="*/ 407 h 4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407">
                  <a:moveTo>
                    <a:pt x="96" y="407"/>
                  </a:moveTo>
                  <a:lnTo>
                    <a:pt x="1296" y="0"/>
                  </a:lnTo>
                  <a:lnTo>
                    <a:pt x="0" y="295"/>
                  </a:lnTo>
                  <a:lnTo>
                    <a:pt x="96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3" name="Freeform 558"/>
            <p:cNvSpPr>
              <a:spLocks/>
            </p:cNvSpPr>
            <p:nvPr/>
          </p:nvSpPr>
          <p:spPr bwMode="auto">
            <a:xfrm>
              <a:off x="4323" y="668"/>
              <a:ext cx="144" cy="84"/>
            </a:xfrm>
            <a:custGeom>
              <a:avLst/>
              <a:gdLst>
                <a:gd name="T0" fmla="*/ 0 w 1439"/>
                <a:gd name="T1" fmla="*/ 1 h 844"/>
                <a:gd name="T2" fmla="*/ 0 w 1439"/>
                <a:gd name="T3" fmla="*/ 1 h 844"/>
                <a:gd name="T4" fmla="*/ 0 w 1439"/>
                <a:gd name="T5" fmla="*/ 1 h 844"/>
                <a:gd name="T6" fmla="*/ 0 w 1439"/>
                <a:gd name="T7" fmla="*/ 1 h 844"/>
                <a:gd name="T8" fmla="*/ 0 w 1439"/>
                <a:gd name="T9" fmla="*/ 0 h 844"/>
                <a:gd name="T10" fmla="*/ 0 w 1439"/>
                <a:gd name="T11" fmla="*/ 0 h 844"/>
                <a:gd name="T12" fmla="*/ 0 w 1439"/>
                <a:gd name="T13" fmla="*/ 0 h 844"/>
                <a:gd name="T14" fmla="*/ 0 w 1439"/>
                <a:gd name="T15" fmla="*/ 0 h 844"/>
                <a:gd name="T16" fmla="*/ 0 w 1439"/>
                <a:gd name="T17" fmla="*/ 0 h 844"/>
                <a:gd name="T18" fmla="*/ 0 w 1439"/>
                <a:gd name="T19" fmla="*/ 0 h 844"/>
                <a:gd name="T20" fmla="*/ 1 w 1439"/>
                <a:gd name="T21" fmla="*/ 0 h 844"/>
                <a:gd name="T22" fmla="*/ 1 w 1439"/>
                <a:gd name="T23" fmla="*/ 0 h 844"/>
                <a:gd name="T24" fmla="*/ 1 w 1439"/>
                <a:gd name="T25" fmla="*/ 0 h 844"/>
                <a:gd name="T26" fmla="*/ 1 w 1439"/>
                <a:gd name="T27" fmla="*/ 0 h 844"/>
                <a:gd name="T28" fmla="*/ 1 w 1439"/>
                <a:gd name="T29" fmla="*/ 0 h 844"/>
                <a:gd name="T30" fmla="*/ 1 w 1439"/>
                <a:gd name="T31" fmla="*/ 0 h 844"/>
                <a:gd name="T32" fmla="*/ 1 w 1439"/>
                <a:gd name="T33" fmla="*/ 0 h 844"/>
                <a:gd name="T34" fmla="*/ 1 w 1439"/>
                <a:gd name="T35" fmla="*/ 0 h 844"/>
                <a:gd name="T36" fmla="*/ 1 w 1439"/>
                <a:gd name="T37" fmla="*/ 0 h 844"/>
                <a:gd name="T38" fmla="*/ 1 w 1439"/>
                <a:gd name="T39" fmla="*/ 0 h 844"/>
                <a:gd name="T40" fmla="*/ 1 w 1439"/>
                <a:gd name="T41" fmla="*/ 0 h 844"/>
                <a:gd name="T42" fmla="*/ 1 w 1439"/>
                <a:gd name="T43" fmla="*/ 0 h 844"/>
                <a:gd name="T44" fmla="*/ 1 w 1439"/>
                <a:gd name="T45" fmla="*/ 0 h 844"/>
                <a:gd name="T46" fmla="*/ 1 w 1439"/>
                <a:gd name="T47" fmla="*/ 0 h 844"/>
                <a:gd name="T48" fmla="*/ 1 w 1439"/>
                <a:gd name="T49" fmla="*/ 0 h 844"/>
                <a:gd name="T50" fmla="*/ 1 w 1439"/>
                <a:gd name="T51" fmla="*/ 0 h 844"/>
                <a:gd name="T52" fmla="*/ 1 w 1439"/>
                <a:gd name="T53" fmla="*/ 0 h 844"/>
                <a:gd name="T54" fmla="*/ 1 w 1439"/>
                <a:gd name="T55" fmla="*/ 0 h 844"/>
                <a:gd name="T56" fmla="*/ 1 w 1439"/>
                <a:gd name="T57" fmla="*/ 0 h 844"/>
                <a:gd name="T58" fmla="*/ 1 w 1439"/>
                <a:gd name="T59" fmla="*/ 0 h 844"/>
                <a:gd name="T60" fmla="*/ 1 w 1439"/>
                <a:gd name="T61" fmla="*/ 0 h 844"/>
                <a:gd name="T62" fmla="*/ 1 w 1439"/>
                <a:gd name="T63" fmla="*/ 0 h 844"/>
                <a:gd name="T64" fmla="*/ 1 w 1439"/>
                <a:gd name="T65" fmla="*/ 0 h 844"/>
                <a:gd name="T66" fmla="*/ 1 w 1439"/>
                <a:gd name="T67" fmla="*/ 0 h 844"/>
                <a:gd name="T68" fmla="*/ 1 w 1439"/>
                <a:gd name="T69" fmla="*/ 0 h 844"/>
                <a:gd name="T70" fmla="*/ 1 w 1439"/>
                <a:gd name="T71" fmla="*/ 0 h 844"/>
                <a:gd name="T72" fmla="*/ 1 w 1439"/>
                <a:gd name="T73" fmla="*/ 0 h 844"/>
                <a:gd name="T74" fmla="*/ 1 w 1439"/>
                <a:gd name="T75" fmla="*/ 0 h 844"/>
                <a:gd name="T76" fmla="*/ 1 w 1439"/>
                <a:gd name="T77" fmla="*/ 0 h 844"/>
                <a:gd name="T78" fmla="*/ 1 w 1439"/>
                <a:gd name="T79" fmla="*/ 0 h 844"/>
                <a:gd name="T80" fmla="*/ 1 w 1439"/>
                <a:gd name="T81" fmla="*/ 0 h 844"/>
                <a:gd name="T82" fmla="*/ 1 w 1439"/>
                <a:gd name="T83" fmla="*/ 0 h 844"/>
                <a:gd name="T84" fmla="*/ 0 w 1439"/>
                <a:gd name="T85" fmla="*/ 0 h 844"/>
                <a:gd name="T86" fmla="*/ 0 w 1439"/>
                <a:gd name="T87" fmla="*/ 0 h 844"/>
                <a:gd name="T88" fmla="*/ 0 w 1439"/>
                <a:gd name="T89" fmla="*/ 0 h 844"/>
                <a:gd name="T90" fmla="*/ 0 w 1439"/>
                <a:gd name="T91" fmla="*/ 0 h 844"/>
                <a:gd name="T92" fmla="*/ 0 w 1439"/>
                <a:gd name="T93" fmla="*/ 0 h 844"/>
                <a:gd name="T94" fmla="*/ 0 w 1439"/>
                <a:gd name="T95" fmla="*/ 0 h 844"/>
                <a:gd name="T96" fmla="*/ 0 w 1439"/>
                <a:gd name="T97" fmla="*/ 0 h 844"/>
                <a:gd name="T98" fmla="*/ 0 w 1439"/>
                <a:gd name="T99" fmla="*/ 1 h 844"/>
                <a:gd name="T100" fmla="*/ 0 w 1439"/>
                <a:gd name="T101" fmla="*/ 1 h 844"/>
                <a:gd name="T102" fmla="*/ 0 w 1439"/>
                <a:gd name="T103" fmla="*/ 1 h 8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39"/>
                <a:gd name="T157" fmla="*/ 0 h 844"/>
                <a:gd name="T158" fmla="*/ 1439 w 1439"/>
                <a:gd name="T159" fmla="*/ 844 h 8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39" h="844">
                  <a:moveTo>
                    <a:pt x="0" y="844"/>
                  </a:moveTo>
                  <a:lnTo>
                    <a:pt x="2" y="837"/>
                  </a:lnTo>
                  <a:lnTo>
                    <a:pt x="10" y="817"/>
                  </a:lnTo>
                  <a:lnTo>
                    <a:pt x="23" y="786"/>
                  </a:lnTo>
                  <a:lnTo>
                    <a:pt x="42" y="746"/>
                  </a:lnTo>
                  <a:lnTo>
                    <a:pt x="66" y="698"/>
                  </a:lnTo>
                  <a:lnTo>
                    <a:pt x="94" y="644"/>
                  </a:lnTo>
                  <a:lnTo>
                    <a:pt x="112" y="615"/>
                  </a:lnTo>
                  <a:lnTo>
                    <a:pt x="130" y="585"/>
                  </a:lnTo>
                  <a:lnTo>
                    <a:pt x="150" y="554"/>
                  </a:lnTo>
                  <a:lnTo>
                    <a:pt x="171" y="523"/>
                  </a:lnTo>
                  <a:lnTo>
                    <a:pt x="194" y="492"/>
                  </a:lnTo>
                  <a:lnTo>
                    <a:pt x="218" y="460"/>
                  </a:lnTo>
                  <a:lnTo>
                    <a:pt x="243" y="428"/>
                  </a:lnTo>
                  <a:lnTo>
                    <a:pt x="270" y="397"/>
                  </a:lnTo>
                  <a:lnTo>
                    <a:pt x="299" y="366"/>
                  </a:lnTo>
                  <a:lnTo>
                    <a:pt x="330" y="336"/>
                  </a:lnTo>
                  <a:lnTo>
                    <a:pt x="361" y="308"/>
                  </a:lnTo>
                  <a:lnTo>
                    <a:pt x="394" y="280"/>
                  </a:lnTo>
                  <a:lnTo>
                    <a:pt x="429" y="253"/>
                  </a:lnTo>
                  <a:lnTo>
                    <a:pt x="466" y="228"/>
                  </a:lnTo>
                  <a:lnTo>
                    <a:pt x="505" y="204"/>
                  </a:lnTo>
                  <a:lnTo>
                    <a:pt x="544" y="183"/>
                  </a:lnTo>
                  <a:lnTo>
                    <a:pt x="586" y="163"/>
                  </a:lnTo>
                  <a:lnTo>
                    <a:pt x="628" y="145"/>
                  </a:lnTo>
                  <a:lnTo>
                    <a:pt x="673" y="131"/>
                  </a:lnTo>
                  <a:lnTo>
                    <a:pt x="720" y="118"/>
                  </a:lnTo>
                  <a:lnTo>
                    <a:pt x="766" y="109"/>
                  </a:lnTo>
                  <a:lnTo>
                    <a:pt x="811" y="101"/>
                  </a:lnTo>
                  <a:lnTo>
                    <a:pt x="854" y="95"/>
                  </a:lnTo>
                  <a:lnTo>
                    <a:pt x="895" y="91"/>
                  </a:lnTo>
                  <a:lnTo>
                    <a:pt x="935" y="89"/>
                  </a:lnTo>
                  <a:lnTo>
                    <a:pt x="973" y="86"/>
                  </a:lnTo>
                  <a:lnTo>
                    <a:pt x="1010" y="87"/>
                  </a:lnTo>
                  <a:lnTo>
                    <a:pt x="1045" y="89"/>
                  </a:lnTo>
                  <a:lnTo>
                    <a:pt x="1078" y="91"/>
                  </a:lnTo>
                  <a:lnTo>
                    <a:pt x="1110" y="95"/>
                  </a:lnTo>
                  <a:lnTo>
                    <a:pt x="1141" y="99"/>
                  </a:lnTo>
                  <a:lnTo>
                    <a:pt x="1169" y="105"/>
                  </a:lnTo>
                  <a:lnTo>
                    <a:pt x="1196" y="111"/>
                  </a:lnTo>
                  <a:lnTo>
                    <a:pt x="1222" y="117"/>
                  </a:lnTo>
                  <a:lnTo>
                    <a:pt x="1246" y="125"/>
                  </a:lnTo>
                  <a:lnTo>
                    <a:pt x="1269" y="133"/>
                  </a:lnTo>
                  <a:lnTo>
                    <a:pt x="1289" y="141"/>
                  </a:lnTo>
                  <a:lnTo>
                    <a:pt x="1309" y="149"/>
                  </a:lnTo>
                  <a:lnTo>
                    <a:pt x="1328" y="158"/>
                  </a:lnTo>
                  <a:lnTo>
                    <a:pt x="1344" y="166"/>
                  </a:lnTo>
                  <a:lnTo>
                    <a:pt x="1374" y="183"/>
                  </a:lnTo>
                  <a:lnTo>
                    <a:pt x="1398" y="198"/>
                  </a:lnTo>
                  <a:lnTo>
                    <a:pt x="1430" y="222"/>
                  </a:lnTo>
                  <a:lnTo>
                    <a:pt x="1439" y="232"/>
                  </a:lnTo>
                  <a:lnTo>
                    <a:pt x="1438" y="228"/>
                  </a:lnTo>
                  <a:lnTo>
                    <a:pt x="1435" y="217"/>
                  </a:lnTo>
                  <a:lnTo>
                    <a:pt x="1427" y="199"/>
                  </a:lnTo>
                  <a:lnTo>
                    <a:pt x="1416" y="178"/>
                  </a:lnTo>
                  <a:lnTo>
                    <a:pt x="1408" y="166"/>
                  </a:lnTo>
                  <a:lnTo>
                    <a:pt x="1399" y="154"/>
                  </a:lnTo>
                  <a:lnTo>
                    <a:pt x="1388" y="140"/>
                  </a:lnTo>
                  <a:lnTo>
                    <a:pt x="1375" y="127"/>
                  </a:lnTo>
                  <a:lnTo>
                    <a:pt x="1361" y="113"/>
                  </a:lnTo>
                  <a:lnTo>
                    <a:pt x="1344" y="100"/>
                  </a:lnTo>
                  <a:lnTo>
                    <a:pt x="1326" y="86"/>
                  </a:lnTo>
                  <a:lnTo>
                    <a:pt x="1305" y="73"/>
                  </a:lnTo>
                  <a:lnTo>
                    <a:pt x="1282" y="61"/>
                  </a:lnTo>
                  <a:lnTo>
                    <a:pt x="1255" y="49"/>
                  </a:lnTo>
                  <a:lnTo>
                    <a:pt x="1228" y="38"/>
                  </a:lnTo>
                  <a:lnTo>
                    <a:pt x="1197" y="29"/>
                  </a:lnTo>
                  <a:lnTo>
                    <a:pt x="1164" y="19"/>
                  </a:lnTo>
                  <a:lnTo>
                    <a:pt x="1127" y="12"/>
                  </a:lnTo>
                  <a:lnTo>
                    <a:pt x="1087" y="7"/>
                  </a:lnTo>
                  <a:lnTo>
                    <a:pt x="1045" y="3"/>
                  </a:lnTo>
                  <a:lnTo>
                    <a:pt x="999" y="0"/>
                  </a:lnTo>
                  <a:lnTo>
                    <a:pt x="949" y="0"/>
                  </a:lnTo>
                  <a:lnTo>
                    <a:pt x="897" y="2"/>
                  </a:lnTo>
                  <a:lnTo>
                    <a:pt x="841" y="6"/>
                  </a:lnTo>
                  <a:lnTo>
                    <a:pt x="781" y="13"/>
                  </a:lnTo>
                  <a:lnTo>
                    <a:pt x="716" y="22"/>
                  </a:lnTo>
                  <a:lnTo>
                    <a:pt x="648" y="35"/>
                  </a:lnTo>
                  <a:lnTo>
                    <a:pt x="576" y="50"/>
                  </a:lnTo>
                  <a:lnTo>
                    <a:pt x="570" y="53"/>
                  </a:lnTo>
                  <a:lnTo>
                    <a:pt x="556" y="62"/>
                  </a:lnTo>
                  <a:lnTo>
                    <a:pt x="533" y="77"/>
                  </a:lnTo>
                  <a:lnTo>
                    <a:pt x="503" y="98"/>
                  </a:lnTo>
                  <a:lnTo>
                    <a:pt x="466" y="125"/>
                  </a:lnTo>
                  <a:lnTo>
                    <a:pt x="425" y="158"/>
                  </a:lnTo>
                  <a:lnTo>
                    <a:pt x="403" y="177"/>
                  </a:lnTo>
                  <a:lnTo>
                    <a:pt x="380" y="197"/>
                  </a:lnTo>
                  <a:lnTo>
                    <a:pt x="357" y="220"/>
                  </a:lnTo>
                  <a:lnTo>
                    <a:pt x="333" y="243"/>
                  </a:lnTo>
                  <a:lnTo>
                    <a:pt x="309" y="268"/>
                  </a:lnTo>
                  <a:lnTo>
                    <a:pt x="284" y="295"/>
                  </a:lnTo>
                  <a:lnTo>
                    <a:pt x="260" y="323"/>
                  </a:lnTo>
                  <a:lnTo>
                    <a:pt x="234" y="354"/>
                  </a:lnTo>
                  <a:lnTo>
                    <a:pt x="210" y="385"/>
                  </a:lnTo>
                  <a:lnTo>
                    <a:pt x="186" y="418"/>
                  </a:lnTo>
                  <a:lnTo>
                    <a:pt x="163" y="453"/>
                  </a:lnTo>
                  <a:lnTo>
                    <a:pt x="140" y="490"/>
                  </a:lnTo>
                  <a:lnTo>
                    <a:pt x="118" y="529"/>
                  </a:lnTo>
                  <a:lnTo>
                    <a:pt x="98" y="568"/>
                  </a:lnTo>
                  <a:lnTo>
                    <a:pt x="78" y="610"/>
                  </a:lnTo>
                  <a:lnTo>
                    <a:pt x="59" y="654"/>
                  </a:lnTo>
                  <a:lnTo>
                    <a:pt x="42" y="698"/>
                  </a:lnTo>
                  <a:lnTo>
                    <a:pt x="26" y="745"/>
                  </a:lnTo>
                  <a:lnTo>
                    <a:pt x="12" y="793"/>
                  </a:lnTo>
                  <a:lnTo>
                    <a:pt x="0" y="84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4" name="Freeform 559"/>
            <p:cNvSpPr>
              <a:spLocks/>
            </p:cNvSpPr>
            <p:nvPr/>
          </p:nvSpPr>
          <p:spPr bwMode="auto">
            <a:xfrm>
              <a:off x="4311" y="767"/>
              <a:ext cx="77" cy="28"/>
            </a:xfrm>
            <a:custGeom>
              <a:avLst/>
              <a:gdLst>
                <a:gd name="T0" fmla="*/ 0 w 768"/>
                <a:gd name="T1" fmla="*/ 0 h 279"/>
                <a:gd name="T2" fmla="*/ 0 w 768"/>
                <a:gd name="T3" fmla="*/ 0 h 279"/>
                <a:gd name="T4" fmla="*/ 0 w 768"/>
                <a:gd name="T5" fmla="*/ 0 h 279"/>
                <a:gd name="T6" fmla="*/ 0 w 768"/>
                <a:gd name="T7" fmla="*/ 0 h 279"/>
                <a:gd name="T8" fmla="*/ 0 w 768"/>
                <a:gd name="T9" fmla="*/ 0 h 279"/>
                <a:gd name="T10" fmla="*/ 0 w 768"/>
                <a:gd name="T11" fmla="*/ 0 h 279"/>
                <a:gd name="T12" fmla="*/ 0 w 768"/>
                <a:gd name="T13" fmla="*/ 0 h 279"/>
                <a:gd name="T14" fmla="*/ 0 w 768"/>
                <a:gd name="T15" fmla="*/ 0 h 279"/>
                <a:gd name="T16" fmla="*/ 0 w 768"/>
                <a:gd name="T17" fmla="*/ 0 h 279"/>
                <a:gd name="T18" fmla="*/ 0 w 768"/>
                <a:gd name="T19" fmla="*/ 0 h 279"/>
                <a:gd name="T20" fmla="*/ 0 w 768"/>
                <a:gd name="T21" fmla="*/ 0 h 279"/>
                <a:gd name="T22" fmla="*/ 0 w 768"/>
                <a:gd name="T23" fmla="*/ 0 h 279"/>
                <a:gd name="T24" fmla="*/ 0 w 768"/>
                <a:gd name="T25" fmla="*/ 0 h 279"/>
                <a:gd name="T26" fmla="*/ 0 w 768"/>
                <a:gd name="T27" fmla="*/ 0 h 279"/>
                <a:gd name="T28" fmla="*/ 0 w 768"/>
                <a:gd name="T29" fmla="*/ 0 h 279"/>
                <a:gd name="T30" fmla="*/ 0 w 768"/>
                <a:gd name="T31" fmla="*/ 0 h 279"/>
                <a:gd name="T32" fmla="*/ 0 w 768"/>
                <a:gd name="T33" fmla="*/ 0 h 279"/>
                <a:gd name="T34" fmla="*/ 1 w 768"/>
                <a:gd name="T35" fmla="*/ 0 h 279"/>
                <a:gd name="T36" fmla="*/ 1 w 768"/>
                <a:gd name="T37" fmla="*/ 0 h 279"/>
                <a:gd name="T38" fmla="*/ 1 w 768"/>
                <a:gd name="T39" fmla="*/ 0 h 279"/>
                <a:gd name="T40" fmla="*/ 1 w 768"/>
                <a:gd name="T41" fmla="*/ 0 h 279"/>
                <a:gd name="T42" fmla="*/ 1 w 768"/>
                <a:gd name="T43" fmla="*/ 0 h 279"/>
                <a:gd name="T44" fmla="*/ 1 w 768"/>
                <a:gd name="T45" fmla="*/ 0 h 279"/>
                <a:gd name="T46" fmla="*/ 1 w 768"/>
                <a:gd name="T47" fmla="*/ 0 h 279"/>
                <a:gd name="T48" fmla="*/ 1 w 768"/>
                <a:gd name="T49" fmla="*/ 0 h 279"/>
                <a:gd name="T50" fmla="*/ 1 w 768"/>
                <a:gd name="T51" fmla="*/ 0 h 279"/>
                <a:gd name="T52" fmla="*/ 1 w 768"/>
                <a:gd name="T53" fmla="*/ 0 h 279"/>
                <a:gd name="T54" fmla="*/ 1 w 768"/>
                <a:gd name="T55" fmla="*/ 0 h 279"/>
                <a:gd name="T56" fmla="*/ 1 w 768"/>
                <a:gd name="T57" fmla="*/ 0 h 279"/>
                <a:gd name="T58" fmla="*/ 1 w 768"/>
                <a:gd name="T59" fmla="*/ 0 h 279"/>
                <a:gd name="T60" fmla="*/ 1 w 768"/>
                <a:gd name="T61" fmla="*/ 0 h 279"/>
                <a:gd name="T62" fmla="*/ 1 w 768"/>
                <a:gd name="T63" fmla="*/ 0 h 279"/>
                <a:gd name="T64" fmla="*/ 1 w 768"/>
                <a:gd name="T65" fmla="*/ 0 h 279"/>
                <a:gd name="T66" fmla="*/ 1 w 768"/>
                <a:gd name="T67" fmla="*/ 0 h 279"/>
                <a:gd name="T68" fmla="*/ 1 w 768"/>
                <a:gd name="T69" fmla="*/ 0 h 279"/>
                <a:gd name="T70" fmla="*/ 1 w 768"/>
                <a:gd name="T71" fmla="*/ 0 h 279"/>
                <a:gd name="T72" fmla="*/ 1 w 768"/>
                <a:gd name="T73" fmla="*/ 0 h 279"/>
                <a:gd name="T74" fmla="*/ 1 w 768"/>
                <a:gd name="T75" fmla="*/ 0 h 279"/>
                <a:gd name="T76" fmla="*/ 1 w 768"/>
                <a:gd name="T77" fmla="*/ 0 h 279"/>
                <a:gd name="T78" fmla="*/ 0 w 768"/>
                <a:gd name="T79" fmla="*/ 0 h 279"/>
                <a:gd name="T80" fmla="*/ 0 w 768"/>
                <a:gd name="T81" fmla="*/ 0 h 279"/>
                <a:gd name="T82" fmla="*/ 0 w 768"/>
                <a:gd name="T83" fmla="*/ 0 h 279"/>
                <a:gd name="T84" fmla="*/ 0 w 768"/>
                <a:gd name="T85" fmla="*/ 0 h 279"/>
                <a:gd name="T86" fmla="*/ 0 w 768"/>
                <a:gd name="T87" fmla="*/ 0 h 279"/>
                <a:gd name="T88" fmla="*/ 0 w 768"/>
                <a:gd name="T89" fmla="*/ 0 h 279"/>
                <a:gd name="T90" fmla="*/ 0 w 768"/>
                <a:gd name="T91" fmla="*/ 0 h 279"/>
                <a:gd name="T92" fmla="*/ 0 w 768"/>
                <a:gd name="T93" fmla="*/ 0 h 279"/>
                <a:gd name="T94" fmla="*/ 0 w 768"/>
                <a:gd name="T95" fmla="*/ 0 h 279"/>
                <a:gd name="T96" fmla="*/ 0 w 768"/>
                <a:gd name="T97" fmla="*/ 0 h 279"/>
                <a:gd name="T98" fmla="*/ 0 w 768"/>
                <a:gd name="T99" fmla="*/ 0 h 279"/>
                <a:gd name="T100" fmla="*/ 0 w 768"/>
                <a:gd name="T101" fmla="*/ 0 h 279"/>
                <a:gd name="T102" fmla="*/ 0 w 768"/>
                <a:gd name="T103" fmla="*/ 0 h 279"/>
                <a:gd name="T104" fmla="*/ 0 w 768"/>
                <a:gd name="T105" fmla="*/ 0 h 27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8"/>
                <a:gd name="T160" fmla="*/ 0 h 279"/>
                <a:gd name="T161" fmla="*/ 768 w 768"/>
                <a:gd name="T162" fmla="*/ 279 h 27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8" h="279">
                  <a:moveTo>
                    <a:pt x="0" y="30"/>
                  </a:moveTo>
                  <a:lnTo>
                    <a:pt x="6" y="27"/>
                  </a:lnTo>
                  <a:lnTo>
                    <a:pt x="23" y="23"/>
                  </a:lnTo>
                  <a:lnTo>
                    <a:pt x="50" y="17"/>
                  </a:lnTo>
                  <a:lnTo>
                    <a:pt x="86" y="11"/>
                  </a:lnTo>
                  <a:lnTo>
                    <a:pt x="107" y="8"/>
                  </a:lnTo>
                  <a:lnTo>
                    <a:pt x="130" y="6"/>
                  </a:lnTo>
                  <a:lnTo>
                    <a:pt x="154" y="3"/>
                  </a:lnTo>
                  <a:lnTo>
                    <a:pt x="179" y="1"/>
                  </a:lnTo>
                  <a:lnTo>
                    <a:pt x="207" y="0"/>
                  </a:lnTo>
                  <a:lnTo>
                    <a:pt x="235" y="0"/>
                  </a:lnTo>
                  <a:lnTo>
                    <a:pt x="264" y="0"/>
                  </a:lnTo>
                  <a:lnTo>
                    <a:pt x="294" y="2"/>
                  </a:lnTo>
                  <a:lnTo>
                    <a:pt x="325" y="4"/>
                  </a:lnTo>
                  <a:lnTo>
                    <a:pt x="355" y="8"/>
                  </a:lnTo>
                  <a:lnTo>
                    <a:pt x="387" y="14"/>
                  </a:lnTo>
                  <a:lnTo>
                    <a:pt x="419" y="20"/>
                  </a:lnTo>
                  <a:lnTo>
                    <a:pt x="452" y="30"/>
                  </a:lnTo>
                  <a:lnTo>
                    <a:pt x="484" y="40"/>
                  </a:lnTo>
                  <a:lnTo>
                    <a:pt x="515" y="53"/>
                  </a:lnTo>
                  <a:lnTo>
                    <a:pt x="547" y="68"/>
                  </a:lnTo>
                  <a:lnTo>
                    <a:pt x="578" y="85"/>
                  </a:lnTo>
                  <a:lnTo>
                    <a:pt x="608" y="104"/>
                  </a:lnTo>
                  <a:lnTo>
                    <a:pt x="637" y="127"/>
                  </a:lnTo>
                  <a:lnTo>
                    <a:pt x="666" y="151"/>
                  </a:lnTo>
                  <a:lnTo>
                    <a:pt x="694" y="178"/>
                  </a:lnTo>
                  <a:lnTo>
                    <a:pt x="720" y="209"/>
                  </a:lnTo>
                  <a:lnTo>
                    <a:pt x="744" y="242"/>
                  </a:lnTo>
                  <a:lnTo>
                    <a:pt x="768" y="279"/>
                  </a:lnTo>
                  <a:lnTo>
                    <a:pt x="764" y="275"/>
                  </a:lnTo>
                  <a:lnTo>
                    <a:pt x="751" y="267"/>
                  </a:lnTo>
                  <a:lnTo>
                    <a:pt x="730" y="254"/>
                  </a:lnTo>
                  <a:lnTo>
                    <a:pt x="701" y="237"/>
                  </a:lnTo>
                  <a:lnTo>
                    <a:pt x="667" y="217"/>
                  </a:lnTo>
                  <a:lnTo>
                    <a:pt x="626" y="194"/>
                  </a:lnTo>
                  <a:lnTo>
                    <a:pt x="580" y="170"/>
                  </a:lnTo>
                  <a:lnTo>
                    <a:pt x="527" y="145"/>
                  </a:lnTo>
                  <a:lnTo>
                    <a:pt x="500" y="134"/>
                  </a:lnTo>
                  <a:lnTo>
                    <a:pt x="471" y="121"/>
                  </a:lnTo>
                  <a:lnTo>
                    <a:pt x="442" y="110"/>
                  </a:lnTo>
                  <a:lnTo>
                    <a:pt x="411" y="99"/>
                  </a:lnTo>
                  <a:lnTo>
                    <a:pt x="381" y="87"/>
                  </a:lnTo>
                  <a:lnTo>
                    <a:pt x="348" y="77"/>
                  </a:lnTo>
                  <a:lnTo>
                    <a:pt x="315" y="68"/>
                  </a:lnTo>
                  <a:lnTo>
                    <a:pt x="282" y="58"/>
                  </a:lnTo>
                  <a:lnTo>
                    <a:pt x="248" y="51"/>
                  </a:lnTo>
                  <a:lnTo>
                    <a:pt x="213" y="44"/>
                  </a:lnTo>
                  <a:lnTo>
                    <a:pt x="178" y="39"/>
                  </a:lnTo>
                  <a:lnTo>
                    <a:pt x="143" y="34"/>
                  </a:lnTo>
                  <a:lnTo>
                    <a:pt x="107" y="31"/>
                  </a:lnTo>
                  <a:lnTo>
                    <a:pt x="72" y="28"/>
                  </a:lnTo>
                  <a:lnTo>
                    <a:pt x="36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5" name="Freeform 560"/>
            <p:cNvSpPr>
              <a:spLocks/>
            </p:cNvSpPr>
            <p:nvPr/>
          </p:nvSpPr>
          <p:spPr bwMode="auto">
            <a:xfrm>
              <a:off x="3993" y="744"/>
              <a:ext cx="276" cy="79"/>
            </a:xfrm>
            <a:custGeom>
              <a:avLst/>
              <a:gdLst>
                <a:gd name="T0" fmla="*/ 3 w 2757"/>
                <a:gd name="T1" fmla="*/ 0 h 788"/>
                <a:gd name="T2" fmla="*/ 3 w 2757"/>
                <a:gd name="T3" fmla="*/ 0 h 788"/>
                <a:gd name="T4" fmla="*/ 3 w 2757"/>
                <a:gd name="T5" fmla="*/ 0 h 788"/>
                <a:gd name="T6" fmla="*/ 3 w 2757"/>
                <a:gd name="T7" fmla="*/ 0 h 788"/>
                <a:gd name="T8" fmla="*/ 3 w 2757"/>
                <a:gd name="T9" fmla="*/ 0 h 788"/>
                <a:gd name="T10" fmla="*/ 3 w 2757"/>
                <a:gd name="T11" fmla="*/ 0 h 788"/>
                <a:gd name="T12" fmla="*/ 3 w 2757"/>
                <a:gd name="T13" fmla="*/ 0 h 788"/>
                <a:gd name="T14" fmla="*/ 3 w 2757"/>
                <a:gd name="T15" fmla="*/ 0 h 788"/>
                <a:gd name="T16" fmla="*/ 2 w 2757"/>
                <a:gd name="T17" fmla="*/ 0 h 788"/>
                <a:gd name="T18" fmla="*/ 2 w 2757"/>
                <a:gd name="T19" fmla="*/ 0 h 788"/>
                <a:gd name="T20" fmla="*/ 2 w 2757"/>
                <a:gd name="T21" fmla="*/ 0 h 788"/>
                <a:gd name="T22" fmla="*/ 2 w 2757"/>
                <a:gd name="T23" fmla="*/ 0 h 788"/>
                <a:gd name="T24" fmla="*/ 2 w 2757"/>
                <a:gd name="T25" fmla="*/ 0 h 788"/>
                <a:gd name="T26" fmla="*/ 2 w 2757"/>
                <a:gd name="T27" fmla="*/ 0 h 788"/>
                <a:gd name="T28" fmla="*/ 2 w 2757"/>
                <a:gd name="T29" fmla="*/ 0 h 788"/>
                <a:gd name="T30" fmla="*/ 2 w 2757"/>
                <a:gd name="T31" fmla="*/ 0 h 788"/>
                <a:gd name="T32" fmla="*/ 2 w 2757"/>
                <a:gd name="T33" fmla="*/ 0 h 788"/>
                <a:gd name="T34" fmla="*/ 2 w 2757"/>
                <a:gd name="T35" fmla="*/ 0 h 788"/>
                <a:gd name="T36" fmla="*/ 1 w 2757"/>
                <a:gd name="T37" fmla="*/ 0 h 788"/>
                <a:gd name="T38" fmla="*/ 1 w 2757"/>
                <a:gd name="T39" fmla="*/ 0 h 788"/>
                <a:gd name="T40" fmla="*/ 1 w 2757"/>
                <a:gd name="T41" fmla="*/ 0 h 788"/>
                <a:gd name="T42" fmla="*/ 1 w 2757"/>
                <a:gd name="T43" fmla="*/ 0 h 788"/>
                <a:gd name="T44" fmla="*/ 1 w 2757"/>
                <a:gd name="T45" fmla="*/ 0 h 788"/>
                <a:gd name="T46" fmla="*/ 1 w 2757"/>
                <a:gd name="T47" fmla="*/ 0 h 788"/>
                <a:gd name="T48" fmla="*/ 1 w 2757"/>
                <a:gd name="T49" fmla="*/ 0 h 788"/>
                <a:gd name="T50" fmla="*/ 0 w 2757"/>
                <a:gd name="T51" fmla="*/ 0 h 788"/>
                <a:gd name="T52" fmla="*/ 0 w 2757"/>
                <a:gd name="T53" fmla="*/ 0 h 788"/>
                <a:gd name="T54" fmla="*/ 0 w 2757"/>
                <a:gd name="T55" fmla="*/ 0 h 788"/>
                <a:gd name="T56" fmla="*/ 0 w 2757"/>
                <a:gd name="T57" fmla="*/ 0 h 788"/>
                <a:gd name="T58" fmla="*/ 0 w 2757"/>
                <a:gd name="T59" fmla="*/ 0 h 788"/>
                <a:gd name="T60" fmla="*/ 0 w 2757"/>
                <a:gd name="T61" fmla="*/ 0 h 788"/>
                <a:gd name="T62" fmla="*/ 0 w 2757"/>
                <a:gd name="T63" fmla="*/ 0 h 788"/>
                <a:gd name="T64" fmla="*/ 0 w 2757"/>
                <a:gd name="T65" fmla="*/ 0 h 788"/>
                <a:gd name="T66" fmla="*/ 0 w 2757"/>
                <a:gd name="T67" fmla="*/ 0 h 788"/>
                <a:gd name="T68" fmla="*/ 0 w 2757"/>
                <a:gd name="T69" fmla="*/ 0 h 788"/>
                <a:gd name="T70" fmla="*/ 0 w 2757"/>
                <a:gd name="T71" fmla="*/ 0 h 788"/>
                <a:gd name="T72" fmla="*/ 0 w 2757"/>
                <a:gd name="T73" fmla="*/ 0 h 788"/>
                <a:gd name="T74" fmla="*/ 0 w 2757"/>
                <a:gd name="T75" fmla="*/ 0 h 788"/>
                <a:gd name="T76" fmla="*/ 0 w 2757"/>
                <a:gd name="T77" fmla="*/ 1 h 788"/>
                <a:gd name="T78" fmla="*/ 0 w 2757"/>
                <a:gd name="T79" fmla="*/ 1 h 788"/>
                <a:gd name="T80" fmla="*/ 0 w 2757"/>
                <a:gd name="T81" fmla="*/ 1 h 788"/>
                <a:gd name="T82" fmla="*/ 0 w 2757"/>
                <a:gd name="T83" fmla="*/ 1 h 788"/>
                <a:gd name="T84" fmla="*/ 0 w 2757"/>
                <a:gd name="T85" fmla="*/ 1 h 788"/>
                <a:gd name="T86" fmla="*/ 0 w 2757"/>
                <a:gd name="T87" fmla="*/ 1 h 788"/>
                <a:gd name="T88" fmla="*/ 0 w 2757"/>
                <a:gd name="T89" fmla="*/ 1 h 788"/>
                <a:gd name="T90" fmla="*/ 0 w 2757"/>
                <a:gd name="T91" fmla="*/ 1 h 788"/>
                <a:gd name="T92" fmla="*/ 1 w 2757"/>
                <a:gd name="T93" fmla="*/ 1 h 788"/>
                <a:gd name="T94" fmla="*/ 1 w 2757"/>
                <a:gd name="T95" fmla="*/ 1 h 788"/>
                <a:gd name="T96" fmla="*/ 1 w 2757"/>
                <a:gd name="T97" fmla="*/ 1 h 788"/>
                <a:gd name="T98" fmla="*/ 1 w 2757"/>
                <a:gd name="T99" fmla="*/ 1 h 788"/>
                <a:gd name="T100" fmla="*/ 2 w 2757"/>
                <a:gd name="T101" fmla="*/ 1 h 788"/>
                <a:gd name="T102" fmla="*/ 2 w 2757"/>
                <a:gd name="T103" fmla="*/ 1 h 788"/>
                <a:gd name="T104" fmla="*/ 2 w 2757"/>
                <a:gd name="T105" fmla="*/ 1 h 788"/>
                <a:gd name="T106" fmla="*/ 2 w 2757"/>
                <a:gd name="T107" fmla="*/ 1 h 788"/>
                <a:gd name="T108" fmla="*/ 2 w 2757"/>
                <a:gd name="T109" fmla="*/ 1 h 788"/>
                <a:gd name="T110" fmla="*/ 2 w 2757"/>
                <a:gd name="T111" fmla="*/ 1 h 788"/>
                <a:gd name="T112" fmla="*/ 3 w 2757"/>
                <a:gd name="T113" fmla="*/ 1 h 788"/>
                <a:gd name="T114" fmla="*/ 3 w 2757"/>
                <a:gd name="T115" fmla="*/ 1 h 788"/>
                <a:gd name="T116" fmla="*/ 3 w 2757"/>
                <a:gd name="T117" fmla="*/ 0 h 788"/>
                <a:gd name="T118" fmla="*/ 3 w 2757"/>
                <a:gd name="T119" fmla="*/ 0 h 7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7"/>
                <a:gd name="T181" fmla="*/ 0 h 788"/>
                <a:gd name="T182" fmla="*/ 2757 w 2757"/>
                <a:gd name="T183" fmla="*/ 788 h 78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7" h="788">
                  <a:moveTo>
                    <a:pt x="2757" y="366"/>
                  </a:moveTo>
                  <a:lnTo>
                    <a:pt x="2743" y="328"/>
                  </a:lnTo>
                  <a:lnTo>
                    <a:pt x="2731" y="289"/>
                  </a:lnTo>
                  <a:lnTo>
                    <a:pt x="2719" y="251"/>
                  </a:lnTo>
                  <a:lnTo>
                    <a:pt x="2706" y="212"/>
                  </a:lnTo>
                  <a:lnTo>
                    <a:pt x="2693" y="174"/>
                  </a:lnTo>
                  <a:lnTo>
                    <a:pt x="2680" y="135"/>
                  </a:lnTo>
                  <a:lnTo>
                    <a:pt x="2666" y="97"/>
                  </a:lnTo>
                  <a:lnTo>
                    <a:pt x="2653" y="59"/>
                  </a:lnTo>
                  <a:lnTo>
                    <a:pt x="2636" y="87"/>
                  </a:lnTo>
                  <a:lnTo>
                    <a:pt x="2616" y="113"/>
                  </a:lnTo>
                  <a:lnTo>
                    <a:pt x="2595" y="137"/>
                  </a:lnTo>
                  <a:lnTo>
                    <a:pt x="2570" y="160"/>
                  </a:lnTo>
                  <a:lnTo>
                    <a:pt x="2544" y="182"/>
                  </a:lnTo>
                  <a:lnTo>
                    <a:pt x="2516" y="201"/>
                  </a:lnTo>
                  <a:lnTo>
                    <a:pt x="2486" y="220"/>
                  </a:lnTo>
                  <a:lnTo>
                    <a:pt x="2453" y="237"/>
                  </a:lnTo>
                  <a:lnTo>
                    <a:pt x="2419" y="253"/>
                  </a:lnTo>
                  <a:lnTo>
                    <a:pt x="2384" y="267"/>
                  </a:lnTo>
                  <a:lnTo>
                    <a:pt x="2347" y="280"/>
                  </a:lnTo>
                  <a:lnTo>
                    <a:pt x="2309" y="292"/>
                  </a:lnTo>
                  <a:lnTo>
                    <a:pt x="2271" y="303"/>
                  </a:lnTo>
                  <a:lnTo>
                    <a:pt x="2230" y="313"/>
                  </a:lnTo>
                  <a:lnTo>
                    <a:pt x="2190" y="321"/>
                  </a:lnTo>
                  <a:lnTo>
                    <a:pt x="2148" y="330"/>
                  </a:lnTo>
                  <a:lnTo>
                    <a:pt x="2106" y="336"/>
                  </a:lnTo>
                  <a:lnTo>
                    <a:pt x="2065" y="342"/>
                  </a:lnTo>
                  <a:lnTo>
                    <a:pt x="2022" y="348"/>
                  </a:lnTo>
                  <a:lnTo>
                    <a:pt x="1981" y="352"/>
                  </a:lnTo>
                  <a:lnTo>
                    <a:pt x="1897" y="361"/>
                  </a:lnTo>
                  <a:lnTo>
                    <a:pt x="1815" y="366"/>
                  </a:lnTo>
                  <a:lnTo>
                    <a:pt x="1736" y="370"/>
                  </a:lnTo>
                  <a:lnTo>
                    <a:pt x="1663" y="373"/>
                  </a:lnTo>
                  <a:lnTo>
                    <a:pt x="1594" y="376"/>
                  </a:lnTo>
                  <a:lnTo>
                    <a:pt x="1533" y="379"/>
                  </a:lnTo>
                  <a:lnTo>
                    <a:pt x="1483" y="380"/>
                  </a:lnTo>
                  <a:lnTo>
                    <a:pt x="1408" y="379"/>
                  </a:lnTo>
                  <a:lnTo>
                    <a:pt x="1315" y="377"/>
                  </a:lnTo>
                  <a:lnTo>
                    <a:pt x="1207" y="372"/>
                  </a:lnTo>
                  <a:lnTo>
                    <a:pt x="1149" y="368"/>
                  </a:lnTo>
                  <a:lnTo>
                    <a:pt x="1089" y="364"/>
                  </a:lnTo>
                  <a:lnTo>
                    <a:pt x="1026" y="359"/>
                  </a:lnTo>
                  <a:lnTo>
                    <a:pt x="963" y="353"/>
                  </a:lnTo>
                  <a:lnTo>
                    <a:pt x="899" y="346"/>
                  </a:lnTo>
                  <a:lnTo>
                    <a:pt x="836" y="339"/>
                  </a:lnTo>
                  <a:lnTo>
                    <a:pt x="772" y="330"/>
                  </a:lnTo>
                  <a:lnTo>
                    <a:pt x="711" y="320"/>
                  </a:lnTo>
                  <a:lnTo>
                    <a:pt x="651" y="310"/>
                  </a:lnTo>
                  <a:lnTo>
                    <a:pt x="592" y="299"/>
                  </a:lnTo>
                  <a:lnTo>
                    <a:pt x="537" y="286"/>
                  </a:lnTo>
                  <a:lnTo>
                    <a:pt x="484" y="272"/>
                  </a:lnTo>
                  <a:lnTo>
                    <a:pt x="435" y="257"/>
                  </a:lnTo>
                  <a:lnTo>
                    <a:pt x="391" y="241"/>
                  </a:lnTo>
                  <a:lnTo>
                    <a:pt x="352" y="223"/>
                  </a:lnTo>
                  <a:lnTo>
                    <a:pt x="318" y="205"/>
                  </a:lnTo>
                  <a:lnTo>
                    <a:pt x="290" y="184"/>
                  </a:lnTo>
                  <a:lnTo>
                    <a:pt x="268" y="162"/>
                  </a:lnTo>
                  <a:lnTo>
                    <a:pt x="252" y="139"/>
                  </a:lnTo>
                  <a:lnTo>
                    <a:pt x="245" y="115"/>
                  </a:lnTo>
                  <a:lnTo>
                    <a:pt x="246" y="89"/>
                  </a:lnTo>
                  <a:lnTo>
                    <a:pt x="255" y="61"/>
                  </a:lnTo>
                  <a:lnTo>
                    <a:pt x="273" y="31"/>
                  </a:lnTo>
                  <a:lnTo>
                    <a:pt x="301" y="0"/>
                  </a:lnTo>
                  <a:lnTo>
                    <a:pt x="251" y="28"/>
                  </a:lnTo>
                  <a:lnTo>
                    <a:pt x="206" y="56"/>
                  </a:lnTo>
                  <a:lnTo>
                    <a:pt x="167" y="86"/>
                  </a:lnTo>
                  <a:lnTo>
                    <a:pt x="132" y="117"/>
                  </a:lnTo>
                  <a:lnTo>
                    <a:pt x="101" y="148"/>
                  </a:lnTo>
                  <a:lnTo>
                    <a:pt x="74" y="181"/>
                  </a:lnTo>
                  <a:lnTo>
                    <a:pt x="52" y="214"/>
                  </a:lnTo>
                  <a:lnTo>
                    <a:pt x="35" y="247"/>
                  </a:lnTo>
                  <a:lnTo>
                    <a:pt x="20" y="281"/>
                  </a:lnTo>
                  <a:lnTo>
                    <a:pt x="9" y="315"/>
                  </a:lnTo>
                  <a:lnTo>
                    <a:pt x="3" y="348"/>
                  </a:lnTo>
                  <a:lnTo>
                    <a:pt x="0" y="382"/>
                  </a:lnTo>
                  <a:lnTo>
                    <a:pt x="1" y="416"/>
                  </a:lnTo>
                  <a:lnTo>
                    <a:pt x="4" y="448"/>
                  </a:lnTo>
                  <a:lnTo>
                    <a:pt x="11" y="481"/>
                  </a:lnTo>
                  <a:lnTo>
                    <a:pt x="20" y="512"/>
                  </a:lnTo>
                  <a:lnTo>
                    <a:pt x="34" y="543"/>
                  </a:lnTo>
                  <a:lnTo>
                    <a:pt x="49" y="573"/>
                  </a:lnTo>
                  <a:lnTo>
                    <a:pt x="67" y="601"/>
                  </a:lnTo>
                  <a:lnTo>
                    <a:pt x="88" y="628"/>
                  </a:lnTo>
                  <a:lnTo>
                    <a:pt x="111" y="654"/>
                  </a:lnTo>
                  <a:lnTo>
                    <a:pt x="138" y="678"/>
                  </a:lnTo>
                  <a:lnTo>
                    <a:pt x="165" y="699"/>
                  </a:lnTo>
                  <a:lnTo>
                    <a:pt x="194" y="719"/>
                  </a:lnTo>
                  <a:lnTo>
                    <a:pt x="226" y="737"/>
                  </a:lnTo>
                  <a:lnTo>
                    <a:pt x="259" y="752"/>
                  </a:lnTo>
                  <a:lnTo>
                    <a:pt x="294" y="765"/>
                  </a:lnTo>
                  <a:lnTo>
                    <a:pt x="331" y="775"/>
                  </a:lnTo>
                  <a:lnTo>
                    <a:pt x="368" y="782"/>
                  </a:lnTo>
                  <a:lnTo>
                    <a:pt x="408" y="787"/>
                  </a:lnTo>
                  <a:lnTo>
                    <a:pt x="448" y="788"/>
                  </a:lnTo>
                  <a:lnTo>
                    <a:pt x="489" y="786"/>
                  </a:lnTo>
                  <a:lnTo>
                    <a:pt x="633" y="774"/>
                  </a:lnTo>
                  <a:lnTo>
                    <a:pt x="792" y="759"/>
                  </a:lnTo>
                  <a:lnTo>
                    <a:pt x="963" y="742"/>
                  </a:lnTo>
                  <a:lnTo>
                    <a:pt x="1141" y="722"/>
                  </a:lnTo>
                  <a:lnTo>
                    <a:pt x="1325" y="702"/>
                  </a:lnTo>
                  <a:lnTo>
                    <a:pt x="1511" y="679"/>
                  </a:lnTo>
                  <a:lnTo>
                    <a:pt x="1603" y="666"/>
                  </a:lnTo>
                  <a:lnTo>
                    <a:pt x="1695" y="654"/>
                  </a:lnTo>
                  <a:lnTo>
                    <a:pt x="1786" y="641"/>
                  </a:lnTo>
                  <a:lnTo>
                    <a:pt x="1874" y="627"/>
                  </a:lnTo>
                  <a:lnTo>
                    <a:pt x="1962" y="614"/>
                  </a:lnTo>
                  <a:lnTo>
                    <a:pt x="2046" y="599"/>
                  </a:lnTo>
                  <a:lnTo>
                    <a:pt x="2128" y="585"/>
                  </a:lnTo>
                  <a:lnTo>
                    <a:pt x="2207" y="569"/>
                  </a:lnTo>
                  <a:lnTo>
                    <a:pt x="2283" y="554"/>
                  </a:lnTo>
                  <a:lnTo>
                    <a:pt x="2354" y="538"/>
                  </a:lnTo>
                  <a:lnTo>
                    <a:pt x="2421" y="523"/>
                  </a:lnTo>
                  <a:lnTo>
                    <a:pt x="2482" y="506"/>
                  </a:lnTo>
                  <a:lnTo>
                    <a:pt x="2539" y="490"/>
                  </a:lnTo>
                  <a:lnTo>
                    <a:pt x="2590" y="473"/>
                  </a:lnTo>
                  <a:lnTo>
                    <a:pt x="2635" y="456"/>
                  </a:lnTo>
                  <a:lnTo>
                    <a:pt x="2673" y="438"/>
                  </a:lnTo>
                  <a:lnTo>
                    <a:pt x="2705" y="420"/>
                  </a:lnTo>
                  <a:lnTo>
                    <a:pt x="2730" y="403"/>
                  </a:lnTo>
                  <a:lnTo>
                    <a:pt x="2747" y="384"/>
                  </a:lnTo>
                  <a:lnTo>
                    <a:pt x="2757" y="36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6" name="Freeform 561"/>
            <p:cNvSpPr>
              <a:spLocks/>
            </p:cNvSpPr>
            <p:nvPr/>
          </p:nvSpPr>
          <p:spPr bwMode="auto">
            <a:xfrm>
              <a:off x="4200" y="571"/>
              <a:ext cx="321" cy="112"/>
            </a:xfrm>
            <a:custGeom>
              <a:avLst/>
              <a:gdLst>
                <a:gd name="T0" fmla="*/ 1 w 3203"/>
                <a:gd name="T1" fmla="*/ 1 h 1124"/>
                <a:gd name="T2" fmla="*/ 1 w 3203"/>
                <a:gd name="T3" fmla="*/ 1 h 1124"/>
                <a:gd name="T4" fmla="*/ 1 w 3203"/>
                <a:gd name="T5" fmla="*/ 1 h 1124"/>
                <a:gd name="T6" fmla="*/ 0 w 3203"/>
                <a:gd name="T7" fmla="*/ 1 h 1124"/>
                <a:gd name="T8" fmla="*/ 0 w 3203"/>
                <a:gd name="T9" fmla="*/ 0 h 1124"/>
                <a:gd name="T10" fmla="*/ 0 w 3203"/>
                <a:gd name="T11" fmla="*/ 0 h 1124"/>
                <a:gd name="T12" fmla="*/ 0 w 3203"/>
                <a:gd name="T13" fmla="*/ 0 h 1124"/>
                <a:gd name="T14" fmla="*/ 0 w 3203"/>
                <a:gd name="T15" fmla="*/ 0 h 1124"/>
                <a:gd name="T16" fmla="*/ 0 w 3203"/>
                <a:gd name="T17" fmla="*/ 0 h 1124"/>
                <a:gd name="T18" fmla="*/ 0 w 3203"/>
                <a:gd name="T19" fmla="*/ 0 h 1124"/>
                <a:gd name="T20" fmla="*/ 0 w 3203"/>
                <a:gd name="T21" fmla="*/ 0 h 1124"/>
                <a:gd name="T22" fmla="*/ 0 w 3203"/>
                <a:gd name="T23" fmla="*/ 0 h 1124"/>
                <a:gd name="T24" fmla="*/ 0 w 3203"/>
                <a:gd name="T25" fmla="*/ 0 h 1124"/>
                <a:gd name="T26" fmla="*/ 1 w 3203"/>
                <a:gd name="T27" fmla="*/ 0 h 1124"/>
                <a:gd name="T28" fmla="*/ 1 w 3203"/>
                <a:gd name="T29" fmla="*/ 0 h 1124"/>
                <a:gd name="T30" fmla="*/ 1 w 3203"/>
                <a:gd name="T31" fmla="*/ 0 h 1124"/>
                <a:gd name="T32" fmla="*/ 1 w 3203"/>
                <a:gd name="T33" fmla="*/ 0 h 1124"/>
                <a:gd name="T34" fmla="*/ 2 w 3203"/>
                <a:gd name="T35" fmla="*/ 0 h 1124"/>
                <a:gd name="T36" fmla="*/ 2 w 3203"/>
                <a:gd name="T37" fmla="*/ 0 h 1124"/>
                <a:gd name="T38" fmla="*/ 2 w 3203"/>
                <a:gd name="T39" fmla="*/ 0 h 1124"/>
                <a:gd name="T40" fmla="*/ 2 w 3203"/>
                <a:gd name="T41" fmla="*/ 0 h 1124"/>
                <a:gd name="T42" fmla="*/ 3 w 3203"/>
                <a:gd name="T43" fmla="*/ 1 h 1124"/>
                <a:gd name="T44" fmla="*/ 3 w 3203"/>
                <a:gd name="T45" fmla="*/ 1 h 1124"/>
                <a:gd name="T46" fmla="*/ 3 w 3203"/>
                <a:gd name="T47" fmla="*/ 1 h 1124"/>
                <a:gd name="T48" fmla="*/ 3 w 3203"/>
                <a:gd name="T49" fmla="*/ 1 h 1124"/>
                <a:gd name="T50" fmla="*/ 3 w 3203"/>
                <a:gd name="T51" fmla="*/ 1 h 1124"/>
                <a:gd name="T52" fmla="*/ 3 w 3203"/>
                <a:gd name="T53" fmla="*/ 1 h 1124"/>
                <a:gd name="T54" fmla="*/ 2 w 3203"/>
                <a:gd name="T55" fmla="*/ 1 h 1124"/>
                <a:gd name="T56" fmla="*/ 2 w 3203"/>
                <a:gd name="T57" fmla="*/ 1 h 1124"/>
                <a:gd name="T58" fmla="*/ 2 w 3203"/>
                <a:gd name="T59" fmla="*/ 1 h 1124"/>
                <a:gd name="T60" fmla="*/ 2 w 3203"/>
                <a:gd name="T61" fmla="*/ 0 h 1124"/>
                <a:gd name="T62" fmla="*/ 1 w 3203"/>
                <a:gd name="T63" fmla="*/ 0 h 1124"/>
                <a:gd name="T64" fmla="*/ 1 w 3203"/>
                <a:gd name="T65" fmla="*/ 0 h 1124"/>
                <a:gd name="T66" fmla="*/ 1 w 3203"/>
                <a:gd name="T67" fmla="*/ 0 h 1124"/>
                <a:gd name="T68" fmla="*/ 1 w 3203"/>
                <a:gd name="T69" fmla="*/ 0 h 1124"/>
                <a:gd name="T70" fmla="*/ 1 w 3203"/>
                <a:gd name="T71" fmla="*/ 0 h 1124"/>
                <a:gd name="T72" fmla="*/ 1 w 3203"/>
                <a:gd name="T73" fmla="*/ 0 h 1124"/>
                <a:gd name="T74" fmla="*/ 1 w 3203"/>
                <a:gd name="T75" fmla="*/ 0 h 1124"/>
                <a:gd name="T76" fmla="*/ 1 w 3203"/>
                <a:gd name="T77" fmla="*/ 0 h 1124"/>
                <a:gd name="T78" fmla="*/ 1 w 3203"/>
                <a:gd name="T79" fmla="*/ 1 h 1124"/>
                <a:gd name="T80" fmla="*/ 1 w 3203"/>
                <a:gd name="T81" fmla="*/ 1 h 1124"/>
                <a:gd name="T82" fmla="*/ 1 w 3203"/>
                <a:gd name="T83" fmla="*/ 1 h 1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03"/>
                <a:gd name="T127" fmla="*/ 0 h 1124"/>
                <a:gd name="T128" fmla="*/ 3203 w 3203"/>
                <a:gd name="T129" fmla="*/ 1124 h 1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03" h="1124">
                  <a:moveTo>
                    <a:pt x="575" y="886"/>
                  </a:moveTo>
                  <a:lnTo>
                    <a:pt x="570" y="877"/>
                  </a:lnTo>
                  <a:lnTo>
                    <a:pt x="553" y="853"/>
                  </a:lnTo>
                  <a:lnTo>
                    <a:pt x="528" y="816"/>
                  </a:lnTo>
                  <a:lnTo>
                    <a:pt x="495" y="767"/>
                  </a:lnTo>
                  <a:lnTo>
                    <a:pt x="456" y="709"/>
                  </a:lnTo>
                  <a:lnTo>
                    <a:pt x="412" y="643"/>
                  </a:lnTo>
                  <a:lnTo>
                    <a:pt x="364" y="573"/>
                  </a:lnTo>
                  <a:lnTo>
                    <a:pt x="314" y="499"/>
                  </a:lnTo>
                  <a:lnTo>
                    <a:pt x="263" y="424"/>
                  </a:lnTo>
                  <a:lnTo>
                    <a:pt x="213" y="350"/>
                  </a:lnTo>
                  <a:lnTo>
                    <a:pt x="165" y="278"/>
                  </a:lnTo>
                  <a:lnTo>
                    <a:pt x="120" y="211"/>
                  </a:lnTo>
                  <a:lnTo>
                    <a:pt x="78" y="152"/>
                  </a:lnTo>
                  <a:lnTo>
                    <a:pt x="44" y="102"/>
                  </a:lnTo>
                  <a:lnTo>
                    <a:pt x="17" y="63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19"/>
                  </a:lnTo>
                  <a:lnTo>
                    <a:pt x="39" y="12"/>
                  </a:lnTo>
                  <a:lnTo>
                    <a:pt x="77" y="6"/>
                  </a:lnTo>
                  <a:lnTo>
                    <a:pt x="127" y="2"/>
                  </a:lnTo>
                  <a:lnTo>
                    <a:pt x="187" y="0"/>
                  </a:lnTo>
                  <a:lnTo>
                    <a:pt x="257" y="0"/>
                  </a:lnTo>
                  <a:lnTo>
                    <a:pt x="336" y="1"/>
                  </a:lnTo>
                  <a:lnTo>
                    <a:pt x="423" y="5"/>
                  </a:lnTo>
                  <a:lnTo>
                    <a:pt x="519" y="11"/>
                  </a:lnTo>
                  <a:lnTo>
                    <a:pt x="622" y="19"/>
                  </a:lnTo>
                  <a:lnTo>
                    <a:pt x="731" y="31"/>
                  </a:lnTo>
                  <a:lnTo>
                    <a:pt x="846" y="45"/>
                  </a:lnTo>
                  <a:lnTo>
                    <a:pt x="966" y="63"/>
                  </a:lnTo>
                  <a:lnTo>
                    <a:pt x="1091" y="84"/>
                  </a:lnTo>
                  <a:lnTo>
                    <a:pt x="1219" y="108"/>
                  </a:lnTo>
                  <a:lnTo>
                    <a:pt x="1349" y="137"/>
                  </a:lnTo>
                  <a:lnTo>
                    <a:pt x="1483" y="169"/>
                  </a:lnTo>
                  <a:lnTo>
                    <a:pt x="1617" y="205"/>
                  </a:lnTo>
                  <a:lnTo>
                    <a:pt x="1753" y="244"/>
                  </a:lnTo>
                  <a:lnTo>
                    <a:pt x="1890" y="290"/>
                  </a:lnTo>
                  <a:lnTo>
                    <a:pt x="2025" y="338"/>
                  </a:lnTo>
                  <a:lnTo>
                    <a:pt x="2159" y="393"/>
                  </a:lnTo>
                  <a:lnTo>
                    <a:pt x="2292" y="452"/>
                  </a:lnTo>
                  <a:lnTo>
                    <a:pt x="2422" y="516"/>
                  </a:lnTo>
                  <a:lnTo>
                    <a:pt x="2549" y="585"/>
                  </a:lnTo>
                  <a:lnTo>
                    <a:pt x="2671" y="661"/>
                  </a:lnTo>
                  <a:lnTo>
                    <a:pt x="2789" y="741"/>
                  </a:lnTo>
                  <a:lnTo>
                    <a:pt x="2903" y="827"/>
                  </a:lnTo>
                  <a:lnTo>
                    <a:pt x="3009" y="920"/>
                  </a:lnTo>
                  <a:lnTo>
                    <a:pt x="3110" y="1018"/>
                  </a:lnTo>
                  <a:lnTo>
                    <a:pt x="3203" y="1124"/>
                  </a:lnTo>
                  <a:lnTo>
                    <a:pt x="3173" y="1111"/>
                  </a:lnTo>
                  <a:lnTo>
                    <a:pt x="3092" y="1077"/>
                  </a:lnTo>
                  <a:lnTo>
                    <a:pt x="2967" y="1025"/>
                  </a:lnTo>
                  <a:lnTo>
                    <a:pt x="2802" y="958"/>
                  </a:lnTo>
                  <a:lnTo>
                    <a:pt x="2609" y="880"/>
                  </a:lnTo>
                  <a:lnTo>
                    <a:pt x="2392" y="794"/>
                  </a:lnTo>
                  <a:lnTo>
                    <a:pt x="2277" y="750"/>
                  </a:lnTo>
                  <a:lnTo>
                    <a:pt x="2160" y="704"/>
                  </a:lnTo>
                  <a:lnTo>
                    <a:pt x="2041" y="659"/>
                  </a:lnTo>
                  <a:lnTo>
                    <a:pt x="1920" y="614"/>
                  </a:lnTo>
                  <a:lnTo>
                    <a:pt x="1800" y="570"/>
                  </a:lnTo>
                  <a:lnTo>
                    <a:pt x="1680" y="526"/>
                  </a:lnTo>
                  <a:lnTo>
                    <a:pt x="1562" y="485"/>
                  </a:lnTo>
                  <a:lnTo>
                    <a:pt x="1446" y="447"/>
                  </a:lnTo>
                  <a:lnTo>
                    <a:pt x="1335" y="410"/>
                  </a:lnTo>
                  <a:lnTo>
                    <a:pt x="1228" y="377"/>
                  </a:lnTo>
                  <a:lnTo>
                    <a:pt x="1127" y="347"/>
                  </a:lnTo>
                  <a:lnTo>
                    <a:pt x="1032" y="321"/>
                  </a:lnTo>
                  <a:lnTo>
                    <a:pt x="943" y="299"/>
                  </a:lnTo>
                  <a:lnTo>
                    <a:pt x="863" y="283"/>
                  </a:lnTo>
                  <a:lnTo>
                    <a:pt x="793" y="271"/>
                  </a:lnTo>
                  <a:lnTo>
                    <a:pt x="733" y="265"/>
                  </a:lnTo>
                  <a:lnTo>
                    <a:pt x="684" y="265"/>
                  </a:lnTo>
                  <a:lnTo>
                    <a:pt x="646" y="272"/>
                  </a:lnTo>
                  <a:lnTo>
                    <a:pt x="621" y="287"/>
                  </a:lnTo>
                  <a:lnTo>
                    <a:pt x="611" y="307"/>
                  </a:lnTo>
                  <a:lnTo>
                    <a:pt x="605" y="359"/>
                  </a:lnTo>
                  <a:lnTo>
                    <a:pt x="599" y="411"/>
                  </a:lnTo>
                  <a:lnTo>
                    <a:pt x="594" y="462"/>
                  </a:lnTo>
                  <a:lnTo>
                    <a:pt x="591" y="513"/>
                  </a:lnTo>
                  <a:lnTo>
                    <a:pt x="584" y="610"/>
                  </a:lnTo>
                  <a:lnTo>
                    <a:pt x="580" y="699"/>
                  </a:lnTo>
                  <a:lnTo>
                    <a:pt x="576" y="774"/>
                  </a:lnTo>
                  <a:lnTo>
                    <a:pt x="575" y="833"/>
                  </a:lnTo>
                  <a:lnTo>
                    <a:pt x="575" y="871"/>
                  </a:lnTo>
                  <a:lnTo>
                    <a:pt x="575" y="886"/>
                  </a:lnTo>
                  <a:close/>
                </a:path>
              </a:pathLst>
            </a:custGeom>
            <a:solidFill>
              <a:srgbClr val="A296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7" name="Freeform 562"/>
            <p:cNvSpPr>
              <a:spLocks/>
            </p:cNvSpPr>
            <p:nvPr/>
          </p:nvSpPr>
          <p:spPr bwMode="auto">
            <a:xfrm>
              <a:off x="4454" y="914"/>
              <a:ext cx="139" cy="195"/>
            </a:xfrm>
            <a:custGeom>
              <a:avLst/>
              <a:gdLst>
                <a:gd name="T0" fmla="*/ 1 w 1382"/>
                <a:gd name="T1" fmla="*/ 1 h 1944"/>
                <a:gd name="T2" fmla="*/ 1 w 1382"/>
                <a:gd name="T3" fmla="*/ 1 h 1944"/>
                <a:gd name="T4" fmla="*/ 1 w 1382"/>
                <a:gd name="T5" fmla="*/ 1 h 1944"/>
                <a:gd name="T6" fmla="*/ 1 w 1382"/>
                <a:gd name="T7" fmla="*/ 1 h 1944"/>
                <a:gd name="T8" fmla="*/ 1 w 1382"/>
                <a:gd name="T9" fmla="*/ 1 h 1944"/>
                <a:gd name="T10" fmla="*/ 1 w 1382"/>
                <a:gd name="T11" fmla="*/ 2 h 1944"/>
                <a:gd name="T12" fmla="*/ 1 w 1382"/>
                <a:gd name="T13" fmla="*/ 1 h 1944"/>
                <a:gd name="T14" fmla="*/ 1 w 1382"/>
                <a:gd name="T15" fmla="*/ 1 h 1944"/>
                <a:gd name="T16" fmla="*/ 1 w 1382"/>
                <a:gd name="T17" fmla="*/ 1 h 1944"/>
                <a:gd name="T18" fmla="*/ 1 w 1382"/>
                <a:gd name="T19" fmla="*/ 1 h 1944"/>
                <a:gd name="T20" fmla="*/ 1 w 1382"/>
                <a:gd name="T21" fmla="*/ 1 h 1944"/>
                <a:gd name="T22" fmla="*/ 1 w 1382"/>
                <a:gd name="T23" fmla="*/ 1 h 1944"/>
                <a:gd name="T24" fmla="*/ 0 w 1382"/>
                <a:gd name="T25" fmla="*/ 1 h 1944"/>
                <a:gd name="T26" fmla="*/ 0 w 1382"/>
                <a:gd name="T27" fmla="*/ 1 h 1944"/>
                <a:gd name="T28" fmla="*/ 0 w 1382"/>
                <a:gd name="T29" fmla="*/ 1 h 1944"/>
                <a:gd name="T30" fmla="*/ 0 w 1382"/>
                <a:gd name="T31" fmla="*/ 0 h 1944"/>
                <a:gd name="T32" fmla="*/ 0 w 1382"/>
                <a:gd name="T33" fmla="*/ 0 h 1944"/>
                <a:gd name="T34" fmla="*/ 0 w 1382"/>
                <a:gd name="T35" fmla="*/ 0 h 1944"/>
                <a:gd name="T36" fmla="*/ 0 w 1382"/>
                <a:gd name="T37" fmla="*/ 0 h 1944"/>
                <a:gd name="T38" fmla="*/ 0 w 1382"/>
                <a:gd name="T39" fmla="*/ 0 h 1944"/>
                <a:gd name="T40" fmla="*/ 0 w 1382"/>
                <a:gd name="T41" fmla="*/ 0 h 1944"/>
                <a:gd name="T42" fmla="*/ 0 w 1382"/>
                <a:gd name="T43" fmla="*/ 1 h 1944"/>
                <a:gd name="T44" fmla="*/ 0 w 1382"/>
                <a:gd name="T45" fmla="*/ 1 h 1944"/>
                <a:gd name="T46" fmla="*/ 0 w 1382"/>
                <a:gd name="T47" fmla="*/ 1 h 1944"/>
                <a:gd name="T48" fmla="*/ 0 w 1382"/>
                <a:gd name="T49" fmla="*/ 1 h 1944"/>
                <a:gd name="T50" fmla="*/ 0 w 1382"/>
                <a:gd name="T51" fmla="*/ 1 h 1944"/>
                <a:gd name="T52" fmla="*/ 0 w 1382"/>
                <a:gd name="T53" fmla="*/ 1 h 1944"/>
                <a:gd name="T54" fmla="*/ 0 w 1382"/>
                <a:gd name="T55" fmla="*/ 1 h 1944"/>
                <a:gd name="T56" fmla="*/ 1 w 1382"/>
                <a:gd name="T57" fmla="*/ 2 h 1944"/>
                <a:gd name="T58" fmla="*/ 1 w 1382"/>
                <a:gd name="T59" fmla="*/ 2 h 1944"/>
                <a:gd name="T60" fmla="*/ 1 w 1382"/>
                <a:gd name="T61" fmla="*/ 2 h 1944"/>
                <a:gd name="T62" fmla="*/ 1 w 1382"/>
                <a:gd name="T63" fmla="*/ 2 h 1944"/>
                <a:gd name="T64" fmla="*/ 1 w 1382"/>
                <a:gd name="T65" fmla="*/ 2 h 1944"/>
                <a:gd name="T66" fmla="*/ 1 w 1382"/>
                <a:gd name="T67" fmla="*/ 2 h 1944"/>
                <a:gd name="T68" fmla="*/ 1 w 1382"/>
                <a:gd name="T69" fmla="*/ 2 h 1944"/>
                <a:gd name="T70" fmla="*/ 1 w 1382"/>
                <a:gd name="T71" fmla="*/ 2 h 1944"/>
                <a:gd name="T72" fmla="*/ 1 w 1382"/>
                <a:gd name="T73" fmla="*/ 2 h 1944"/>
                <a:gd name="T74" fmla="*/ 1 w 1382"/>
                <a:gd name="T75" fmla="*/ 2 h 1944"/>
                <a:gd name="T76" fmla="*/ 1 w 1382"/>
                <a:gd name="T77" fmla="*/ 2 h 1944"/>
                <a:gd name="T78" fmla="*/ 1 w 1382"/>
                <a:gd name="T79" fmla="*/ 2 h 1944"/>
                <a:gd name="T80" fmla="*/ 1 w 1382"/>
                <a:gd name="T81" fmla="*/ 2 h 1944"/>
                <a:gd name="T82" fmla="*/ 1 w 1382"/>
                <a:gd name="T83" fmla="*/ 2 h 1944"/>
                <a:gd name="T84" fmla="*/ 1 w 1382"/>
                <a:gd name="T85" fmla="*/ 2 h 1944"/>
                <a:gd name="T86" fmla="*/ 1 w 1382"/>
                <a:gd name="T87" fmla="*/ 2 h 1944"/>
                <a:gd name="T88" fmla="*/ 1 w 1382"/>
                <a:gd name="T89" fmla="*/ 2 h 1944"/>
                <a:gd name="T90" fmla="*/ 1 w 1382"/>
                <a:gd name="T91" fmla="*/ 2 h 1944"/>
                <a:gd name="T92" fmla="*/ 1 w 1382"/>
                <a:gd name="T93" fmla="*/ 2 h 1944"/>
                <a:gd name="T94" fmla="*/ 1 w 1382"/>
                <a:gd name="T95" fmla="*/ 1 h 1944"/>
                <a:gd name="T96" fmla="*/ 1 w 1382"/>
                <a:gd name="T97" fmla="*/ 1 h 1944"/>
                <a:gd name="T98" fmla="*/ 1 w 1382"/>
                <a:gd name="T99" fmla="*/ 1 h 1944"/>
                <a:gd name="T100" fmla="*/ 1 w 1382"/>
                <a:gd name="T101" fmla="*/ 1 h 194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82"/>
                <a:gd name="T154" fmla="*/ 0 h 1944"/>
                <a:gd name="T155" fmla="*/ 1382 w 1382"/>
                <a:gd name="T156" fmla="*/ 1944 h 194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82" h="1944">
                  <a:moveTo>
                    <a:pt x="1382" y="1226"/>
                  </a:moveTo>
                  <a:lnTo>
                    <a:pt x="1381" y="1203"/>
                  </a:lnTo>
                  <a:lnTo>
                    <a:pt x="1380" y="1181"/>
                  </a:lnTo>
                  <a:lnTo>
                    <a:pt x="1378" y="1160"/>
                  </a:lnTo>
                  <a:lnTo>
                    <a:pt x="1376" y="1138"/>
                  </a:lnTo>
                  <a:lnTo>
                    <a:pt x="1325" y="1223"/>
                  </a:lnTo>
                  <a:lnTo>
                    <a:pt x="1275" y="1292"/>
                  </a:lnTo>
                  <a:lnTo>
                    <a:pt x="1223" y="1348"/>
                  </a:lnTo>
                  <a:lnTo>
                    <a:pt x="1172" y="1390"/>
                  </a:lnTo>
                  <a:lnTo>
                    <a:pt x="1120" y="1421"/>
                  </a:lnTo>
                  <a:lnTo>
                    <a:pt x="1069" y="1440"/>
                  </a:lnTo>
                  <a:lnTo>
                    <a:pt x="1018" y="1447"/>
                  </a:lnTo>
                  <a:lnTo>
                    <a:pt x="966" y="1445"/>
                  </a:lnTo>
                  <a:lnTo>
                    <a:pt x="916" y="1433"/>
                  </a:lnTo>
                  <a:lnTo>
                    <a:pt x="865" y="1411"/>
                  </a:lnTo>
                  <a:lnTo>
                    <a:pt x="816" y="1381"/>
                  </a:lnTo>
                  <a:lnTo>
                    <a:pt x="768" y="1344"/>
                  </a:lnTo>
                  <a:lnTo>
                    <a:pt x="721" y="1299"/>
                  </a:lnTo>
                  <a:lnTo>
                    <a:pt x="674" y="1248"/>
                  </a:lnTo>
                  <a:lnTo>
                    <a:pt x="629" y="1192"/>
                  </a:lnTo>
                  <a:lnTo>
                    <a:pt x="585" y="1130"/>
                  </a:lnTo>
                  <a:lnTo>
                    <a:pt x="544" y="1064"/>
                  </a:lnTo>
                  <a:lnTo>
                    <a:pt x="503" y="994"/>
                  </a:lnTo>
                  <a:lnTo>
                    <a:pt x="465" y="921"/>
                  </a:lnTo>
                  <a:lnTo>
                    <a:pt x="429" y="846"/>
                  </a:lnTo>
                  <a:lnTo>
                    <a:pt x="394" y="769"/>
                  </a:lnTo>
                  <a:lnTo>
                    <a:pt x="362" y="691"/>
                  </a:lnTo>
                  <a:lnTo>
                    <a:pt x="332" y="613"/>
                  </a:lnTo>
                  <a:lnTo>
                    <a:pt x="305" y="535"/>
                  </a:lnTo>
                  <a:lnTo>
                    <a:pt x="280" y="457"/>
                  </a:lnTo>
                  <a:lnTo>
                    <a:pt x="258" y="382"/>
                  </a:lnTo>
                  <a:lnTo>
                    <a:pt x="239" y="309"/>
                  </a:lnTo>
                  <a:lnTo>
                    <a:pt x="224" y="238"/>
                  </a:lnTo>
                  <a:lnTo>
                    <a:pt x="211" y="172"/>
                  </a:lnTo>
                  <a:lnTo>
                    <a:pt x="202" y="109"/>
                  </a:lnTo>
                  <a:lnTo>
                    <a:pt x="197" y="52"/>
                  </a:lnTo>
                  <a:lnTo>
                    <a:pt x="195" y="0"/>
                  </a:lnTo>
                  <a:lnTo>
                    <a:pt x="0" y="230"/>
                  </a:lnTo>
                  <a:lnTo>
                    <a:pt x="11" y="275"/>
                  </a:lnTo>
                  <a:lnTo>
                    <a:pt x="25" y="325"/>
                  </a:lnTo>
                  <a:lnTo>
                    <a:pt x="39" y="378"/>
                  </a:lnTo>
                  <a:lnTo>
                    <a:pt x="57" y="434"/>
                  </a:lnTo>
                  <a:lnTo>
                    <a:pt x="75" y="492"/>
                  </a:lnTo>
                  <a:lnTo>
                    <a:pt x="95" y="554"/>
                  </a:lnTo>
                  <a:lnTo>
                    <a:pt x="117" y="617"/>
                  </a:lnTo>
                  <a:lnTo>
                    <a:pt x="139" y="683"/>
                  </a:lnTo>
                  <a:lnTo>
                    <a:pt x="163" y="750"/>
                  </a:lnTo>
                  <a:lnTo>
                    <a:pt x="188" y="818"/>
                  </a:lnTo>
                  <a:lnTo>
                    <a:pt x="214" y="886"/>
                  </a:lnTo>
                  <a:lnTo>
                    <a:pt x="241" y="955"/>
                  </a:lnTo>
                  <a:lnTo>
                    <a:pt x="269" y="1024"/>
                  </a:lnTo>
                  <a:lnTo>
                    <a:pt x="297" y="1095"/>
                  </a:lnTo>
                  <a:lnTo>
                    <a:pt x="327" y="1163"/>
                  </a:lnTo>
                  <a:lnTo>
                    <a:pt x="357" y="1231"/>
                  </a:lnTo>
                  <a:lnTo>
                    <a:pt x="386" y="1298"/>
                  </a:lnTo>
                  <a:lnTo>
                    <a:pt x="417" y="1363"/>
                  </a:lnTo>
                  <a:lnTo>
                    <a:pt x="447" y="1426"/>
                  </a:lnTo>
                  <a:lnTo>
                    <a:pt x="478" y="1488"/>
                  </a:lnTo>
                  <a:lnTo>
                    <a:pt x="509" y="1547"/>
                  </a:lnTo>
                  <a:lnTo>
                    <a:pt x="540" y="1603"/>
                  </a:lnTo>
                  <a:lnTo>
                    <a:pt x="571" y="1657"/>
                  </a:lnTo>
                  <a:lnTo>
                    <a:pt x="601" y="1706"/>
                  </a:lnTo>
                  <a:lnTo>
                    <a:pt x="631" y="1752"/>
                  </a:lnTo>
                  <a:lnTo>
                    <a:pt x="661" y="1793"/>
                  </a:lnTo>
                  <a:lnTo>
                    <a:pt x="690" y="1830"/>
                  </a:lnTo>
                  <a:lnTo>
                    <a:pt x="719" y="1863"/>
                  </a:lnTo>
                  <a:lnTo>
                    <a:pt x="746" y="1890"/>
                  </a:lnTo>
                  <a:lnTo>
                    <a:pt x="772" y="1912"/>
                  </a:lnTo>
                  <a:lnTo>
                    <a:pt x="799" y="1928"/>
                  </a:lnTo>
                  <a:lnTo>
                    <a:pt x="824" y="1939"/>
                  </a:lnTo>
                  <a:lnTo>
                    <a:pt x="844" y="1943"/>
                  </a:lnTo>
                  <a:lnTo>
                    <a:pt x="864" y="1944"/>
                  </a:lnTo>
                  <a:lnTo>
                    <a:pt x="884" y="1944"/>
                  </a:lnTo>
                  <a:lnTo>
                    <a:pt x="905" y="1940"/>
                  </a:lnTo>
                  <a:lnTo>
                    <a:pt x="925" y="1935"/>
                  </a:lnTo>
                  <a:lnTo>
                    <a:pt x="945" y="1926"/>
                  </a:lnTo>
                  <a:lnTo>
                    <a:pt x="966" y="1916"/>
                  </a:lnTo>
                  <a:lnTo>
                    <a:pt x="986" y="1905"/>
                  </a:lnTo>
                  <a:lnTo>
                    <a:pt x="1007" y="1890"/>
                  </a:lnTo>
                  <a:lnTo>
                    <a:pt x="1026" y="1874"/>
                  </a:lnTo>
                  <a:lnTo>
                    <a:pt x="1047" y="1856"/>
                  </a:lnTo>
                  <a:lnTo>
                    <a:pt x="1067" y="1837"/>
                  </a:lnTo>
                  <a:lnTo>
                    <a:pt x="1087" y="1815"/>
                  </a:lnTo>
                  <a:lnTo>
                    <a:pt x="1106" y="1792"/>
                  </a:lnTo>
                  <a:lnTo>
                    <a:pt x="1125" y="1768"/>
                  </a:lnTo>
                  <a:lnTo>
                    <a:pt x="1145" y="1743"/>
                  </a:lnTo>
                  <a:lnTo>
                    <a:pt x="1162" y="1716"/>
                  </a:lnTo>
                  <a:lnTo>
                    <a:pt x="1181" y="1688"/>
                  </a:lnTo>
                  <a:lnTo>
                    <a:pt x="1198" y="1659"/>
                  </a:lnTo>
                  <a:lnTo>
                    <a:pt x="1216" y="1629"/>
                  </a:lnTo>
                  <a:lnTo>
                    <a:pt x="1233" y="1598"/>
                  </a:lnTo>
                  <a:lnTo>
                    <a:pt x="1250" y="1566"/>
                  </a:lnTo>
                  <a:lnTo>
                    <a:pt x="1266" y="1534"/>
                  </a:lnTo>
                  <a:lnTo>
                    <a:pt x="1281" y="1501"/>
                  </a:lnTo>
                  <a:lnTo>
                    <a:pt x="1296" y="1468"/>
                  </a:lnTo>
                  <a:lnTo>
                    <a:pt x="1310" y="1434"/>
                  </a:lnTo>
                  <a:lnTo>
                    <a:pt x="1324" y="1400"/>
                  </a:lnTo>
                  <a:lnTo>
                    <a:pt x="1337" y="1364"/>
                  </a:lnTo>
                  <a:lnTo>
                    <a:pt x="1349" y="1330"/>
                  </a:lnTo>
                  <a:lnTo>
                    <a:pt x="1361" y="1295"/>
                  </a:lnTo>
                  <a:lnTo>
                    <a:pt x="1372" y="1261"/>
                  </a:lnTo>
                  <a:lnTo>
                    <a:pt x="1382" y="122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8" name="Freeform 563"/>
            <p:cNvSpPr>
              <a:spLocks/>
            </p:cNvSpPr>
            <p:nvPr/>
          </p:nvSpPr>
          <p:spPr bwMode="auto">
            <a:xfrm>
              <a:off x="4304" y="775"/>
              <a:ext cx="186" cy="258"/>
            </a:xfrm>
            <a:custGeom>
              <a:avLst/>
              <a:gdLst>
                <a:gd name="T0" fmla="*/ 2 w 1864"/>
                <a:gd name="T1" fmla="*/ 0 h 2582"/>
                <a:gd name="T2" fmla="*/ 2 w 1864"/>
                <a:gd name="T3" fmla="*/ 0 h 2582"/>
                <a:gd name="T4" fmla="*/ 2 w 1864"/>
                <a:gd name="T5" fmla="*/ 0 h 2582"/>
                <a:gd name="T6" fmla="*/ 2 w 1864"/>
                <a:gd name="T7" fmla="*/ 0 h 2582"/>
                <a:gd name="T8" fmla="*/ 2 w 1864"/>
                <a:gd name="T9" fmla="*/ 0 h 2582"/>
                <a:gd name="T10" fmla="*/ 2 w 1864"/>
                <a:gd name="T11" fmla="*/ 0 h 2582"/>
                <a:gd name="T12" fmla="*/ 2 w 1864"/>
                <a:gd name="T13" fmla="*/ 0 h 2582"/>
                <a:gd name="T14" fmla="*/ 2 w 1864"/>
                <a:gd name="T15" fmla="*/ 0 h 2582"/>
                <a:gd name="T16" fmla="*/ 2 w 1864"/>
                <a:gd name="T17" fmla="*/ 0 h 2582"/>
                <a:gd name="T18" fmla="*/ 2 w 1864"/>
                <a:gd name="T19" fmla="*/ 1 h 2582"/>
                <a:gd name="T20" fmla="*/ 2 w 1864"/>
                <a:gd name="T21" fmla="*/ 1 h 2582"/>
                <a:gd name="T22" fmla="*/ 2 w 1864"/>
                <a:gd name="T23" fmla="*/ 1 h 2582"/>
                <a:gd name="T24" fmla="*/ 2 w 1864"/>
                <a:gd name="T25" fmla="*/ 1 h 2582"/>
                <a:gd name="T26" fmla="*/ 2 w 1864"/>
                <a:gd name="T27" fmla="*/ 1 h 2582"/>
                <a:gd name="T28" fmla="*/ 2 w 1864"/>
                <a:gd name="T29" fmla="*/ 1 h 2582"/>
                <a:gd name="T30" fmla="*/ 2 w 1864"/>
                <a:gd name="T31" fmla="*/ 1 h 2582"/>
                <a:gd name="T32" fmla="*/ 2 w 1864"/>
                <a:gd name="T33" fmla="*/ 1 h 2582"/>
                <a:gd name="T34" fmla="*/ 2 w 1864"/>
                <a:gd name="T35" fmla="*/ 1 h 2582"/>
                <a:gd name="T36" fmla="*/ 2 w 1864"/>
                <a:gd name="T37" fmla="*/ 2 h 2582"/>
                <a:gd name="T38" fmla="*/ 1 w 1864"/>
                <a:gd name="T39" fmla="*/ 2 h 2582"/>
                <a:gd name="T40" fmla="*/ 1 w 1864"/>
                <a:gd name="T41" fmla="*/ 2 h 2582"/>
                <a:gd name="T42" fmla="*/ 1 w 1864"/>
                <a:gd name="T43" fmla="*/ 2 h 2582"/>
                <a:gd name="T44" fmla="*/ 1 w 1864"/>
                <a:gd name="T45" fmla="*/ 2 h 2582"/>
                <a:gd name="T46" fmla="*/ 1 w 1864"/>
                <a:gd name="T47" fmla="*/ 2 h 2582"/>
                <a:gd name="T48" fmla="*/ 1 w 1864"/>
                <a:gd name="T49" fmla="*/ 2 h 2582"/>
                <a:gd name="T50" fmla="*/ 1 w 1864"/>
                <a:gd name="T51" fmla="*/ 2 h 2582"/>
                <a:gd name="T52" fmla="*/ 1 w 1864"/>
                <a:gd name="T53" fmla="*/ 2 h 2582"/>
                <a:gd name="T54" fmla="*/ 1 w 1864"/>
                <a:gd name="T55" fmla="*/ 2 h 2582"/>
                <a:gd name="T56" fmla="*/ 0 w 1864"/>
                <a:gd name="T57" fmla="*/ 2 h 2582"/>
                <a:gd name="T58" fmla="*/ 0 w 1864"/>
                <a:gd name="T59" fmla="*/ 2 h 2582"/>
                <a:gd name="T60" fmla="*/ 0 w 1864"/>
                <a:gd name="T61" fmla="*/ 3 h 2582"/>
                <a:gd name="T62" fmla="*/ 0 w 1864"/>
                <a:gd name="T63" fmla="*/ 3 h 2582"/>
                <a:gd name="T64" fmla="*/ 0 w 1864"/>
                <a:gd name="T65" fmla="*/ 3 h 2582"/>
                <a:gd name="T66" fmla="*/ 0 w 1864"/>
                <a:gd name="T67" fmla="*/ 2 h 2582"/>
                <a:gd name="T68" fmla="*/ 0 w 1864"/>
                <a:gd name="T69" fmla="*/ 2 h 2582"/>
                <a:gd name="T70" fmla="*/ 0 w 1864"/>
                <a:gd name="T71" fmla="*/ 2 h 2582"/>
                <a:gd name="T72" fmla="*/ 0 w 1864"/>
                <a:gd name="T73" fmla="*/ 2 h 2582"/>
                <a:gd name="T74" fmla="*/ 0 w 1864"/>
                <a:gd name="T75" fmla="*/ 2 h 2582"/>
                <a:gd name="T76" fmla="*/ 0 w 1864"/>
                <a:gd name="T77" fmla="*/ 2 h 2582"/>
                <a:gd name="T78" fmla="*/ 0 w 1864"/>
                <a:gd name="T79" fmla="*/ 2 h 2582"/>
                <a:gd name="T80" fmla="*/ 1 w 1864"/>
                <a:gd name="T81" fmla="*/ 2 h 2582"/>
                <a:gd name="T82" fmla="*/ 1 w 1864"/>
                <a:gd name="T83" fmla="*/ 2 h 2582"/>
                <a:gd name="T84" fmla="*/ 1 w 1864"/>
                <a:gd name="T85" fmla="*/ 2 h 2582"/>
                <a:gd name="T86" fmla="*/ 1 w 1864"/>
                <a:gd name="T87" fmla="*/ 2 h 2582"/>
                <a:gd name="T88" fmla="*/ 1 w 1864"/>
                <a:gd name="T89" fmla="*/ 2 h 2582"/>
                <a:gd name="T90" fmla="*/ 1 w 1864"/>
                <a:gd name="T91" fmla="*/ 2 h 2582"/>
                <a:gd name="T92" fmla="*/ 1 w 1864"/>
                <a:gd name="T93" fmla="*/ 2 h 2582"/>
                <a:gd name="T94" fmla="*/ 1 w 1864"/>
                <a:gd name="T95" fmla="*/ 2 h 2582"/>
                <a:gd name="T96" fmla="*/ 1 w 1864"/>
                <a:gd name="T97" fmla="*/ 2 h 2582"/>
                <a:gd name="T98" fmla="*/ 1 w 1864"/>
                <a:gd name="T99" fmla="*/ 2 h 2582"/>
                <a:gd name="T100" fmla="*/ 1 w 1864"/>
                <a:gd name="T101" fmla="*/ 2 h 2582"/>
                <a:gd name="T102" fmla="*/ 1 w 1864"/>
                <a:gd name="T103" fmla="*/ 1 h 2582"/>
                <a:gd name="T104" fmla="*/ 1 w 1864"/>
                <a:gd name="T105" fmla="*/ 1 h 2582"/>
                <a:gd name="T106" fmla="*/ 2 w 1864"/>
                <a:gd name="T107" fmla="*/ 1 h 2582"/>
                <a:gd name="T108" fmla="*/ 2 w 1864"/>
                <a:gd name="T109" fmla="*/ 1 h 2582"/>
                <a:gd name="T110" fmla="*/ 2 w 1864"/>
                <a:gd name="T111" fmla="*/ 1 h 2582"/>
                <a:gd name="T112" fmla="*/ 2 w 1864"/>
                <a:gd name="T113" fmla="*/ 1 h 2582"/>
                <a:gd name="T114" fmla="*/ 2 w 1864"/>
                <a:gd name="T115" fmla="*/ 1 h 2582"/>
                <a:gd name="T116" fmla="*/ 2 w 1864"/>
                <a:gd name="T117" fmla="*/ 0 h 2582"/>
                <a:gd name="T118" fmla="*/ 2 w 1864"/>
                <a:gd name="T119" fmla="*/ 0 h 2582"/>
                <a:gd name="T120" fmla="*/ 2 w 1864"/>
                <a:gd name="T121" fmla="*/ 0 h 25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4"/>
                <a:gd name="T184" fmla="*/ 0 h 2582"/>
                <a:gd name="T185" fmla="*/ 1864 w 1864"/>
                <a:gd name="T186" fmla="*/ 2582 h 258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4" h="2582">
                  <a:moveTo>
                    <a:pt x="1824" y="0"/>
                  </a:moveTo>
                  <a:lnTo>
                    <a:pt x="1828" y="24"/>
                  </a:lnTo>
                  <a:lnTo>
                    <a:pt x="1839" y="92"/>
                  </a:lnTo>
                  <a:lnTo>
                    <a:pt x="1846" y="142"/>
                  </a:lnTo>
                  <a:lnTo>
                    <a:pt x="1852" y="199"/>
                  </a:lnTo>
                  <a:lnTo>
                    <a:pt x="1858" y="265"/>
                  </a:lnTo>
                  <a:lnTo>
                    <a:pt x="1862" y="340"/>
                  </a:lnTo>
                  <a:lnTo>
                    <a:pt x="1864" y="420"/>
                  </a:lnTo>
                  <a:lnTo>
                    <a:pt x="1864" y="507"/>
                  </a:lnTo>
                  <a:lnTo>
                    <a:pt x="1861" y="600"/>
                  </a:lnTo>
                  <a:lnTo>
                    <a:pt x="1854" y="697"/>
                  </a:lnTo>
                  <a:lnTo>
                    <a:pt x="1843" y="799"/>
                  </a:lnTo>
                  <a:lnTo>
                    <a:pt x="1826" y="904"/>
                  </a:lnTo>
                  <a:lnTo>
                    <a:pt x="1804" y="1011"/>
                  </a:lnTo>
                  <a:lnTo>
                    <a:pt x="1776" y="1121"/>
                  </a:lnTo>
                  <a:lnTo>
                    <a:pt x="1741" y="1233"/>
                  </a:lnTo>
                  <a:lnTo>
                    <a:pt x="1698" y="1344"/>
                  </a:lnTo>
                  <a:lnTo>
                    <a:pt x="1648" y="1456"/>
                  </a:lnTo>
                  <a:lnTo>
                    <a:pt x="1589" y="1566"/>
                  </a:lnTo>
                  <a:lnTo>
                    <a:pt x="1521" y="1676"/>
                  </a:lnTo>
                  <a:lnTo>
                    <a:pt x="1443" y="1782"/>
                  </a:lnTo>
                  <a:lnTo>
                    <a:pt x="1356" y="1886"/>
                  </a:lnTo>
                  <a:lnTo>
                    <a:pt x="1257" y="1988"/>
                  </a:lnTo>
                  <a:lnTo>
                    <a:pt x="1147" y="2084"/>
                  </a:lnTo>
                  <a:lnTo>
                    <a:pt x="1024" y="2176"/>
                  </a:lnTo>
                  <a:lnTo>
                    <a:pt x="888" y="2261"/>
                  </a:lnTo>
                  <a:lnTo>
                    <a:pt x="739" y="2341"/>
                  </a:lnTo>
                  <a:lnTo>
                    <a:pt x="577" y="2413"/>
                  </a:lnTo>
                  <a:lnTo>
                    <a:pt x="400" y="2478"/>
                  </a:lnTo>
                  <a:lnTo>
                    <a:pt x="207" y="2535"/>
                  </a:lnTo>
                  <a:lnTo>
                    <a:pt x="0" y="2582"/>
                  </a:lnTo>
                  <a:lnTo>
                    <a:pt x="20" y="2578"/>
                  </a:lnTo>
                  <a:lnTo>
                    <a:pt x="76" y="2562"/>
                  </a:lnTo>
                  <a:lnTo>
                    <a:pt x="117" y="2550"/>
                  </a:lnTo>
                  <a:lnTo>
                    <a:pt x="164" y="2534"/>
                  </a:lnTo>
                  <a:lnTo>
                    <a:pt x="218" y="2515"/>
                  </a:lnTo>
                  <a:lnTo>
                    <a:pt x="278" y="2491"/>
                  </a:lnTo>
                  <a:lnTo>
                    <a:pt x="343" y="2463"/>
                  </a:lnTo>
                  <a:lnTo>
                    <a:pt x="413" y="2431"/>
                  </a:lnTo>
                  <a:lnTo>
                    <a:pt x="487" y="2393"/>
                  </a:lnTo>
                  <a:lnTo>
                    <a:pt x="564" y="2350"/>
                  </a:lnTo>
                  <a:lnTo>
                    <a:pt x="644" y="2303"/>
                  </a:lnTo>
                  <a:lnTo>
                    <a:pt x="726" y="2249"/>
                  </a:lnTo>
                  <a:lnTo>
                    <a:pt x="809" y="2189"/>
                  </a:lnTo>
                  <a:lnTo>
                    <a:pt x="894" y="2124"/>
                  </a:lnTo>
                  <a:lnTo>
                    <a:pt x="978" y="2052"/>
                  </a:lnTo>
                  <a:lnTo>
                    <a:pt x="1062" y="1972"/>
                  </a:lnTo>
                  <a:lnTo>
                    <a:pt x="1144" y="1886"/>
                  </a:lnTo>
                  <a:lnTo>
                    <a:pt x="1225" y="1792"/>
                  </a:lnTo>
                  <a:lnTo>
                    <a:pt x="1304" y="1691"/>
                  </a:lnTo>
                  <a:lnTo>
                    <a:pt x="1380" y="1583"/>
                  </a:lnTo>
                  <a:lnTo>
                    <a:pt x="1451" y="1466"/>
                  </a:lnTo>
                  <a:lnTo>
                    <a:pt x="1519" y="1340"/>
                  </a:lnTo>
                  <a:lnTo>
                    <a:pt x="1581" y="1206"/>
                  </a:lnTo>
                  <a:lnTo>
                    <a:pt x="1638" y="1063"/>
                  </a:lnTo>
                  <a:lnTo>
                    <a:pt x="1688" y="910"/>
                  </a:lnTo>
                  <a:lnTo>
                    <a:pt x="1731" y="748"/>
                  </a:lnTo>
                  <a:lnTo>
                    <a:pt x="1767" y="576"/>
                  </a:lnTo>
                  <a:lnTo>
                    <a:pt x="1796" y="395"/>
                  </a:lnTo>
                  <a:lnTo>
                    <a:pt x="1814" y="20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59" name="Freeform 564"/>
            <p:cNvSpPr>
              <a:spLocks/>
            </p:cNvSpPr>
            <p:nvPr/>
          </p:nvSpPr>
          <p:spPr bwMode="auto">
            <a:xfrm>
              <a:off x="4467" y="906"/>
              <a:ext cx="91" cy="68"/>
            </a:xfrm>
            <a:custGeom>
              <a:avLst/>
              <a:gdLst>
                <a:gd name="T0" fmla="*/ 0 w 912"/>
                <a:gd name="T1" fmla="*/ 0 h 679"/>
                <a:gd name="T2" fmla="*/ 0 w 912"/>
                <a:gd name="T3" fmla="*/ 0 h 679"/>
                <a:gd name="T4" fmla="*/ 0 w 912"/>
                <a:gd name="T5" fmla="*/ 0 h 679"/>
                <a:gd name="T6" fmla="*/ 0 w 912"/>
                <a:gd name="T7" fmla="*/ 0 h 679"/>
                <a:gd name="T8" fmla="*/ 0 w 912"/>
                <a:gd name="T9" fmla="*/ 0 h 679"/>
                <a:gd name="T10" fmla="*/ 0 w 912"/>
                <a:gd name="T11" fmla="*/ 0 h 679"/>
                <a:gd name="T12" fmla="*/ 0 w 912"/>
                <a:gd name="T13" fmla="*/ 0 h 679"/>
                <a:gd name="T14" fmla="*/ 0 w 912"/>
                <a:gd name="T15" fmla="*/ 0 h 679"/>
                <a:gd name="T16" fmla="*/ 0 w 912"/>
                <a:gd name="T17" fmla="*/ 0 h 679"/>
                <a:gd name="T18" fmla="*/ 0 w 912"/>
                <a:gd name="T19" fmla="*/ 0 h 679"/>
                <a:gd name="T20" fmla="*/ 1 w 912"/>
                <a:gd name="T21" fmla="*/ 0 h 679"/>
                <a:gd name="T22" fmla="*/ 1 w 912"/>
                <a:gd name="T23" fmla="*/ 0 h 679"/>
                <a:gd name="T24" fmla="*/ 1 w 912"/>
                <a:gd name="T25" fmla="*/ 0 h 679"/>
                <a:gd name="T26" fmla="*/ 1 w 912"/>
                <a:gd name="T27" fmla="*/ 0 h 679"/>
                <a:gd name="T28" fmla="*/ 1 w 912"/>
                <a:gd name="T29" fmla="*/ 1 h 679"/>
                <a:gd name="T30" fmla="*/ 1 w 912"/>
                <a:gd name="T31" fmla="*/ 1 h 679"/>
                <a:gd name="T32" fmla="*/ 1 w 912"/>
                <a:gd name="T33" fmla="*/ 1 h 679"/>
                <a:gd name="T34" fmla="*/ 1 w 912"/>
                <a:gd name="T35" fmla="*/ 1 h 679"/>
                <a:gd name="T36" fmla="*/ 1 w 912"/>
                <a:gd name="T37" fmla="*/ 1 h 679"/>
                <a:gd name="T38" fmla="*/ 1 w 912"/>
                <a:gd name="T39" fmla="*/ 1 h 679"/>
                <a:gd name="T40" fmla="*/ 1 w 912"/>
                <a:gd name="T41" fmla="*/ 1 h 679"/>
                <a:gd name="T42" fmla="*/ 1 w 912"/>
                <a:gd name="T43" fmla="*/ 1 h 679"/>
                <a:gd name="T44" fmla="*/ 1 w 912"/>
                <a:gd name="T45" fmla="*/ 1 h 679"/>
                <a:gd name="T46" fmla="*/ 1 w 912"/>
                <a:gd name="T47" fmla="*/ 1 h 679"/>
                <a:gd name="T48" fmla="*/ 1 w 912"/>
                <a:gd name="T49" fmla="*/ 1 h 679"/>
                <a:gd name="T50" fmla="*/ 1 w 912"/>
                <a:gd name="T51" fmla="*/ 1 h 679"/>
                <a:gd name="T52" fmla="*/ 1 w 912"/>
                <a:gd name="T53" fmla="*/ 1 h 679"/>
                <a:gd name="T54" fmla="*/ 1 w 912"/>
                <a:gd name="T55" fmla="*/ 1 h 679"/>
                <a:gd name="T56" fmla="*/ 1 w 912"/>
                <a:gd name="T57" fmla="*/ 1 h 679"/>
                <a:gd name="T58" fmla="*/ 1 w 912"/>
                <a:gd name="T59" fmla="*/ 0 h 679"/>
                <a:gd name="T60" fmla="*/ 0 w 912"/>
                <a:gd name="T61" fmla="*/ 0 h 679"/>
                <a:gd name="T62" fmla="*/ 0 w 912"/>
                <a:gd name="T63" fmla="*/ 0 h 679"/>
                <a:gd name="T64" fmla="*/ 0 w 912"/>
                <a:gd name="T65" fmla="*/ 0 h 679"/>
                <a:gd name="T66" fmla="*/ 0 w 912"/>
                <a:gd name="T67" fmla="*/ 0 h 679"/>
                <a:gd name="T68" fmla="*/ 0 w 912"/>
                <a:gd name="T69" fmla="*/ 0 h 679"/>
                <a:gd name="T70" fmla="*/ 0 w 912"/>
                <a:gd name="T71" fmla="*/ 0 h 679"/>
                <a:gd name="T72" fmla="*/ 0 w 912"/>
                <a:gd name="T73" fmla="*/ 0 h 679"/>
                <a:gd name="T74" fmla="*/ 0 w 912"/>
                <a:gd name="T75" fmla="*/ 0 h 679"/>
                <a:gd name="T76" fmla="*/ 0 w 912"/>
                <a:gd name="T77" fmla="*/ 0 h 679"/>
                <a:gd name="T78" fmla="*/ 0 w 912"/>
                <a:gd name="T79" fmla="*/ 0 h 679"/>
                <a:gd name="T80" fmla="*/ 0 w 912"/>
                <a:gd name="T81" fmla="*/ 0 h 679"/>
                <a:gd name="T82" fmla="*/ 0 w 912"/>
                <a:gd name="T83" fmla="*/ 0 h 679"/>
                <a:gd name="T84" fmla="*/ 0 w 912"/>
                <a:gd name="T85" fmla="*/ 0 h 679"/>
                <a:gd name="T86" fmla="*/ 0 w 912"/>
                <a:gd name="T87" fmla="*/ 0 h 679"/>
                <a:gd name="T88" fmla="*/ 0 w 912"/>
                <a:gd name="T89" fmla="*/ 0 h 679"/>
                <a:gd name="T90" fmla="*/ 0 w 912"/>
                <a:gd name="T91" fmla="*/ 0 h 679"/>
                <a:gd name="T92" fmla="*/ 0 w 912"/>
                <a:gd name="T93" fmla="*/ 0 h 679"/>
                <a:gd name="T94" fmla="*/ 0 w 912"/>
                <a:gd name="T95" fmla="*/ 0 h 6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2"/>
                <a:gd name="T145" fmla="*/ 0 h 679"/>
                <a:gd name="T146" fmla="*/ 912 w 912"/>
                <a:gd name="T147" fmla="*/ 679 h 67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2" h="679">
                  <a:moveTo>
                    <a:pt x="73" y="0"/>
                  </a:moveTo>
                  <a:lnTo>
                    <a:pt x="80" y="4"/>
                  </a:lnTo>
                  <a:lnTo>
                    <a:pt x="103" y="19"/>
                  </a:lnTo>
                  <a:lnTo>
                    <a:pt x="139" y="41"/>
                  </a:lnTo>
                  <a:lnTo>
                    <a:pt x="186" y="71"/>
                  </a:lnTo>
                  <a:lnTo>
                    <a:pt x="243" y="108"/>
                  </a:lnTo>
                  <a:lnTo>
                    <a:pt x="307" y="149"/>
                  </a:lnTo>
                  <a:lnTo>
                    <a:pt x="376" y="195"/>
                  </a:lnTo>
                  <a:lnTo>
                    <a:pt x="448" y="246"/>
                  </a:lnTo>
                  <a:lnTo>
                    <a:pt x="521" y="300"/>
                  </a:lnTo>
                  <a:lnTo>
                    <a:pt x="594" y="354"/>
                  </a:lnTo>
                  <a:lnTo>
                    <a:pt x="630" y="383"/>
                  </a:lnTo>
                  <a:lnTo>
                    <a:pt x="665" y="411"/>
                  </a:lnTo>
                  <a:lnTo>
                    <a:pt x="699" y="440"/>
                  </a:lnTo>
                  <a:lnTo>
                    <a:pt x="730" y="468"/>
                  </a:lnTo>
                  <a:lnTo>
                    <a:pt x="761" y="496"/>
                  </a:lnTo>
                  <a:lnTo>
                    <a:pt x="791" y="524"/>
                  </a:lnTo>
                  <a:lnTo>
                    <a:pt x="817" y="552"/>
                  </a:lnTo>
                  <a:lnTo>
                    <a:pt x="842" y="579"/>
                  </a:lnTo>
                  <a:lnTo>
                    <a:pt x="864" y="606"/>
                  </a:lnTo>
                  <a:lnTo>
                    <a:pt x="884" y="630"/>
                  </a:lnTo>
                  <a:lnTo>
                    <a:pt x="899" y="655"/>
                  </a:lnTo>
                  <a:lnTo>
                    <a:pt x="912" y="679"/>
                  </a:lnTo>
                  <a:lnTo>
                    <a:pt x="904" y="672"/>
                  </a:lnTo>
                  <a:lnTo>
                    <a:pt x="881" y="651"/>
                  </a:lnTo>
                  <a:lnTo>
                    <a:pt x="844" y="620"/>
                  </a:lnTo>
                  <a:lnTo>
                    <a:pt x="797" y="579"/>
                  </a:lnTo>
                  <a:lnTo>
                    <a:pt x="739" y="531"/>
                  </a:lnTo>
                  <a:lnTo>
                    <a:pt x="675" y="478"/>
                  </a:lnTo>
                  <a:lnTo>
                    <a:pt x="603" y="424"/>
                  </a:lnTo>
                  <a:lnTo>
                    <a:pt x="529" y="368"/>
                  </a:lnTo>
                  <a:lnTo>
                    <a:pt x="490" y="341"/>
                  </a:lnTo>
                  <a:lnTo>
                    <a:pt x="451" y="314"/>
                  </a:lnTo>
                  <a:lnTo>
                    <a:pt x="412" y="288"/>
                  </a:lnTo>
                  <a:lnTo>
                    <a:pt x="374" y="264"/>
                  </a:lnTo>
                  <a:lnTo>
                    <a:pt x="335" y="241"/>
                  </a:lnTo>
                  <a:lnTo>
                    <a:pt x="297" y="219"/>
                  </a:lnTo>
                  <a:lnTo>
                    <a:pt x="260" y="200"/>
                  </a:lnTo>
                  <a:lnTo>
                    <a:pt x="224" y="182"/>
                  </a:lnTo>
                  <a:lnTo>
                    <a:pt x="190" y="167"/>
                  </a:lnTo>
                  <a:lnTo>
                    <a:pt x="156" y="156"/>
                  </a:lnTo>
                  <a:lnTo>
                    <a:pt x="124" y="147"/>
                  </a:lnTo>
                  <a:lnTo>
                    <a:pt x="94" y="142"/>
                  </a:lnTo>
                  <a:lnTo>
                    <a:pt x="67" y="140"/>
                  </a:lnTo>
                  <a:lnTo>
                    <a:pt x="42" y="142"/>
                  </a:lnTo>
                  <a:lnTo>
                    <a:pt x="20" y="148"/>
                  </a:lnTo>
                  <a:lnTo>
                    <a:pt x="0" y="15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0" name="Freeform 565"/>
            <p:cNvSpPr>
              <a:spLocks/>
            </p:cNvSpPr>
            <p:nvPr/>
          </p:nvSpPr>
          <p:spPr bwMode="auto">
            <a:xfrm>
              <a:off x="4460" y="922"/>
              <a:ext cx="57" cy="75"/>
            </a:xfrm>
            <a:custGeom>
              <a:avLst/>
              <a:gdLst>
                <a:gd name="T0" fmla="*/ 0 w 576"/>
                <a:gd name="T1" fmla="*/ 0 h 748"/>
                <a:gd name="T2" fmla="*/ 0 w 576"/>
                <a:gd name="T3" fmla="*/ 0 h 748"/>
                <a:gd name="T4" fmla="*/ 0 w 576"/>
                <a:gd name="T5" fmla="*/ 0 h 748"/>
                <a:gd name="T6" fmla="*/ 0 w 576"/>
                <a:gd name="T7" fmla="*/ 0 h 748"/>
                <a:gd name="T8" fmla="*/ 0 w 576"/>
                <a:gd name="T9" fmla="*/ 0 h 748"/>
                <a:gd name="T10" fmla="*/ 0 w 576"/>
                <a:gd name="T11" fmla="*/ 0 h 748"/>
                <a:gd name="T12" fmla="*/ 0 w 576"/>
                <a:gd name="T13" fmla="*/ 0 h 748"/>
                <a:gd name="T14" fmla="*/ 0 w 576"/>
                <a:gd name="T15" fmla="*/ 0 h 748"/>
                <a:gd name="T16" fmla="*/ 0 w 576"/>
                <a:gd name="T17" fmla="*/ 0 h 748"/>
                <a:gd name="T18" fmla="*/ 0 w 576"/>
                <a:gd name="T19" fmla="*/ 0 h 748"/>
                <a:gd name="T20" fmla="*/ 0 w 576"/>
                <a:gd name="T21" fmla="*/ 1 h 748"/>
                <a:gd name="T22" fmla="*/ 0 w 576"/>
                <a:gd name="T23" fmla="*/ 1 h 748"/>
                <a:gd name="T24" fmla="*/ 0 w 576"/>
                <a:gd name="T25" fmla="*/ 1 h 748"/>
                <a:gd name="T26" fmla="*/ 0 w 576"/>
                <a:gd name="T27" fmla="*/ 1 h 748"/>
                <a:gd name="T28" fmla="*/ 0 w 576"/>
                <a:gd name="T29" fmla="*/ 1 h 748"/>
                <a:gd name="T30" fmla="*/ 0 w 576"/>
                <a:gd name="T31" fmla="*/ 1 h 748"/>
                <a:gd name="T32" fmla="*/ 0 w 576"/>
                <a:gd name="T33" fmla="*/ 1 h 748"/>
                <a:gd name="T34" fmla="*/ 0 w 576"/>
                <a:gd name="T35" fmla="*/ 1 h 748"/>
                <a:gd name="T36" fmla="*/ 0 w 576"/>
                <a:gd name="T37" fmla="*/ 1 h 748"/>
                <a:gd name="T38" fmla="*/ 1 w 576"/>
                <a:gd name="T39" fmla="*/ 1 h 748"/>
                <a:gd name="T40" fmla="*/ 1 w 576"/>
                <a:gd name="T41" fmla="*/ 1 h 748"/>
                <a:gd name="T42" fmla="*/ 0 w 576"/>
                <a:gd name="T43" fmla="*/ 1 h 748"/>
                <a:gd name="T44" fmla="*/ 0 w 576"/>
                <a:gd name="T45" fmla="*/ 1 h 748"/>
                <a:gd name="T46" fmla="*/ 0 w 576"/>
                <a:gd name="T47" fmla="*/ 1 h 748"/>
                <a:gd name="T48" fmla="*/ 0 w 576"/>
                <a:gd name="T49" fmla="*/ 1 h 748"/>
                <a:gd name="T50" fmla="*/ 0 w 576"/>
                <a:gd name="T51" fmla="*/ 1 h 748"/>
                <a:gd name="T52" fmla="*/ 0 w 576"/>
                <a:gd name="T53" fmla="*/ 1 h 748"/>
                <a:gd name="T54" fmla="*/ 0 w 576"/>
                <a:gd name="T55" fmla="*/ 1 h 748"/>
                <a:gd name="T56" fmla="*/ 0 w 576"/>
                <a:gd name="T57" fmla="*/ 1 h 748"/>
                <a:gd name="T58" fmla="*/ 0 w 576"/>
                <a:gd name="T59" fmla="*/ 1 h 748"/>
                <a:gd name="T60" fmla="*/ 0 w 576"/>
                <a:gd name="T61" fmla="*/ 1 h 748"/>
                <a:gd name="T62" fmla="*/ 0 w 576"/>
                <a:gd name="T63" fmla="*/ 1 h 748"/>
                <a:gd name="T64" fmla="*/ 0 w 576"/>
                <a:gd name="T65" fmla="*/ 0 h 748"/>
                <a:gd name="T66" fmla="*/ 0 w 576"/>
                <a:gd name="T67" fmla="*/ 0 h 748"/>
                <a:gd name="T68" fmla="*/ 0 w 576"/>
                <a:gd name="T69" fmla="*/ 0 h 748"/>
                <a:gd name="T70" fmla="*/ 0 w 576"/>
                <a:gd name="T71" fmla="*/ 0 h 748"/>
                <a:gd name="T72" fmla="*/ 0 w 576"/>
                <a:gd name="T73" fmla="*/ 0 h 748"/>
                <a:gd name="T74" fmla="*/ 0 w 576"/>
                <a:gd name="T75" fmla="*/ 0 h 748"/>
                <a:gd name="T76" fmla="*/ 0 w 576"/>
                <a:gd name="T77" fmla="*/ 0 h 748"/>
                <a:gd name="T78" fmla="*/ 0 w 576"/>
                <a:gd name="T79" fmla="*/ 0 h 748"/>
                <a:gd name="T80" fmla="*/ 0 w 576"/>
                <a:gd name="T81" fmla="*/ 0 h 748"/>
                <a:gd name="T82" fmla="*/ 0 w 576"/>
                <a:gd name="T83" fmla="*/ 0 h 748"/>
                <a:gd name="T84" fmla="*/ 0 w 576"/>
                <a:gd name="T85" fmla="*/ 0 h 748"/>
                <a:gd name="T86" fmla="*/ 0 w 576"/>
                <a:gd name="T87" fmla="*/ 0 h 7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6"/>
                <a:gd name="T133" fmla="*/ 0 h 748"/>
                <a:gd name="T134" fmla="*/ 576 w 576"/>
                <a:gd name="T135" fmla="*/ 748 h 74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6" h="748">
                  <a:moveTo>
                    <a:pt x="71" y="0"/>
                  </a:moveTo>
                  <a:lnTo>
                    <a:pt x="76" y="7"/>
                  </a:lnTo>
                  <a:lnTo>
                    <a:pt x="88" y="28"/>
                  </a:lnTo>
                  <a:lnTo>
                    <a:pt x="105" y="60"/>
                  </a:lnTo>
                  <a:lnTo>
                    <a:pt x="130" y="101"/>
                  </a:lnTo>
                  <a:lnTo>
                    <a:pt x="159" y="151"/>
                  </a:lnTo>
                  <a:lnTo>
                    <a:pt x="193" y="207"/>
                  </a:lnTo>
                  <a:lnTo>
                    <a:pt x="230" y="268"/>
                  </a:lnTo>
                  <a:lnTo>
                    <a:pt x="269" y="332"/>
                  </a:lnTo>
                  <a:lnTo>
                    <a:pt x="311" y="397"/>
                  </a:lnTo>
                  <a:lnTo>
                    <a:pt x="353" y="462"/>
                  </a:lnTo>
                  <a:lnTo>
                    <a:pt x="395" y="524"/>
                  </a:lnTo>
                  <a:lnTo>
                    <a:pt x="436" y="584"/>
                  </a:lnTo>
                  <a:lnTo>
                    <a:pt x="456" y="611"/>
                  </a:lnTo>
                  <a:lnTo>
                    <a:pt x="475" y="637"/>
                  </a:lnTo>
                  <a:lnTo>
                    <a:pt x="495" y="661"/>
                  </a:lnTo>
                  <a:lnTo>
                    <a:pt x="512" y="683"/>
                  </a:lnTo>
                  <a:lnTo>
                    <a:pt x="530" y="704"/>
                  </a:lnTo>
                  <a:lnTo>
                    <a:pt x="546" y="721"/>
                  </a:lnTo>
                  <a:lnTo>
                    <a:pt x="562" y="736"/>
                  </a:lnTo>
                  <a:lnTo>
                    <a:pt x="576" y="748"/>
                  </a:lnTo>
                  <a:lnTo>
                    <a:pt x="559" y="738"/>
                  </a:lnTo>
                  <a:lnTo>
                    <a:pt x="516" y="706"/>
                  </a:lnTo>
                  <a:lnTo>
                    <a:pt x="485" y="682"/>
                  </a:lnTo>
                  <a:lnTo>
                    <a:pt x="450" y="653"/>
                  </a:lnTo>
                  <a:lnTo>
                    <a:pt x="411" y="620"/>
                  </a:lnTo>
                  <a:lnTo>
                    <a:pt x="369" y="581"/>
                  </a:lnTo>
                  <a:lnTo>
                    <a:pt x="346" y="559"/>
                  </a:lnTo>
                  <a:lnTo>
                    <a:pt x="323" y="537"/>
                  </a:lnTo>
                  <a:lnTo>
                    <a:pt x="300" y="514"/>
                  </a:lnTo>
                  <a:lnTo>
                    <a:pt x="277" y="488"/>
                  </a:lnTo>
                  <a:lnTo>
                    <a:pt x="253" y="462"/>
                  </a:lnTo>
                  <a:lnTo>
                    <a:pt x="229" y="434"/>
                  </a:lnTo>
                  <a:lnTo>
                    <a:pt x="205" y="405"/>
                  </a:lnTo>
                  <a:lnTo>
                    <a:pt x="181" y="375"/>
                  </a:lnTo>
                  <a:lnTo>
                    <a:pt x="157" y="344"/>
                  </a:lnTo>
                  <a:lnTo>
                    <a:pt x="133" y="311"/>
                  </a:lnTo>
                  <a:lnTo>
                    <a:pt x="110" y="278"/>
                  </a:lnTo>
                  <a:lnTo>
                    <a:pt x="87" y="243"/>
                  </a:lnTo>
                  <a:lnTo>
                    <a:pt x="64" y="207"/>
                  </a:lnTo>
                  <a:lnTo>
                    <a:pt x="42" y="170"/>
                  </a:lnTo>
                  <a:lnTo>
                    <a:pt x="20" y="130"/>
                  </a:lnTo>
                  <a:lnTo>
                    <a:pt x="0" y="9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61" name="Freeform 566"/>
            <p:cNvSpPr>
              <a:spLocks/>
            </p:cNvSpPr>
            <p:nvPr/>
          </p:nvSpPr>
          <p:spPr bwMode="auto">
            <a:xfrm>
              <a:off x="4092" y="583"/>
              <a:ext cx="141" cy="141"/>
            </a:xfrm>
            <a:custGeom>
              <a:avLst/>
              <a:gdLst>
                <a:gd name="T0" fmla="*/ 0 w 1405"/>
                <a:gd name="T1" fmla="*/ 0 h 1410"/>
                <a:gd name="T2" fmla="*/ 0 w 1405"/>
                <a:gd name="T3" fmla="*/ 0 h 1410"/>
                <a:gd name="T4" fmla="*/ 0 w 1405"/>
                <a:gd name="T5" fmla="*/ 0 h 1410"/>
                <a:gd name="T6" fmla="*/ 0 w 1405"/>
                <a:gd name="T7" fmla="*/ 0 h 1410"/>
                <a:gd name="T8" fmla="*/ 0 w 1405"/>
                <a:gd name="T9" fmla="*/ 0 h 1410"/>
                <a:gd name="T10" fmla="*/ 0 w 1405"/>
                <a:gd name="T11" fmla="*/ 0 h 1410"/>
                <a:gd name="T12" fmla="*/ 0 w 1405"/>
                <a:gd name="T13" fmla="*/ 0 h 1410"/>
                <a:gd name="T14" fmla="*/ 0 w 1405"/>
                <a:gd name="T15" fmla="*/ 0 h 1410"/>
                <a:gd name="T16" fmla="*/ 0 w 1405"/>
                <a:gd name="T17" fmla="*/ 0 h 1410"/>
                <a:gd name="T18" fmla="*/ 0 w 1405"/>
                <a:gd name="T19" fmla="*/ 0 h 1410"/>
                <a:gd name="T20" fmla="*/ 0 w 1405"/>
                <a:gd name="T21" fmla="*/ 0 h 1410"/>
                <a:gd name="T22" fmla="*/ 0 w 1405"/>
                <a:gd name="T23" fmla="*/ 0 h 1410"/>
                <a:gd name="T24" fmla="*/ 1 w 1405"/>
                <a:gd name="T25" fmla="*/ 0 h 1410"/>
                <a:gd name="T26" fmla="*/ 1 w 1405"/>
                <a:gd name="T27" fmla="*/ 0 h 1410"/>
                <a:gd name="T28" fmla="*/ 1 w 1405"/>
                <a:gd name="T29" fmla="*/ 0 h 1410"/>
                <a:gd name="T30" fmla="*/ 1 w 1405"/>
                <a:gd name="T31" fmla="*/ 0 h 1410"/>
                <a:gd name="T32" fmla="*/ 1 w 1405"/>
                <a:gd name="T33" fmla="*/ 0 h 1410"/>
                <a:gd name="T34" fmla="*/ 1 w 1405"/>
                <a:gd name="T35" fmla="*/ 0 h 1410"/>
                <a:gd name="T36" fmla="*/ 1 w 1405"/>
                <a:gd name="T37" fmla="*/ 1 h 1410"/>
                <a:gd name="T38" fmla="*/ 1 w 1405"/>
                <a:gd name="T39" fmla="*/ 1 h 1410"/>
                <a:gd name="T40" fmla="*/ 1 w 1405"/>
                <a:gd name="T41" fmla="*/ 1 h 1410"/>
                <a:gd name="T42" fmla="*/ 1 w 1405"/>
                <a:gd name="T43" fmla="*/ 1 h 1410"/>
                <a:gd name="T44" fmla="*/ 1 w 1405"/>
                <a:gd name="T45" fmla="*/ 1 h 1410"/>
                <a:gd name="T46" fmla="*/ 1 w 1405"/>
                <a:gd name="T47" fmla="*/ 1 h 1410"/>
                <a:gd name="T48" fmla="*/ 1 w 1405"/>
                <a:gd name="T49" fmla="*/ 1 h 1410"/>
                <a:gd name="T50" fmla="*/ 1 w 1405"/>
                <a:gd name="T51" fmla="*/ 1 h 1410"/>
                <a:gd name="T52" fmla="*/ 1 w 1405"/>
                <a:gd name="T53" fmla="*/ 1 h 1410"/>
                <a:gd name="T54" fmla="*/ 1 w 1405"/>
                <a:gd name="T55" fmla="*/ 1 h 1410"/>
                <a:gd name="T56" fmla="*/ 1 w 1405"/>
                <a:gd name="T57" fmla="*/ 1 h 1410"/>
                <a:gd name="T58" fmla="*/ 1 w 1405"/>
                <a:gd name="T59" fmla="*/ 1 h 1410"/>
                <a:gd name="T60" fmla="*/ 1 w 1405"/>
                <a:gd name="T61" fmla="*/ 1 h 1410"/>
                <a:gd name="T62" fmla="*/ 1 w 1405"/>
                <a:gd name="T63" fmla="*/ 1 h 1410"/>
                <a:gd name="T64" fmla="*/ 1 w 1405"/>
                <a:gd name="T65" fmla="*/ 1 h 1410"/>
                <a:gd name="T66" fmla="*/ 1 w 1405"/>
                <a:gd name="T67" fmla="*/ 1 h 1410"/>
                <a:gd name="T68" fmla="*/ 1 w 1405"/>
                <a:gd name="T69" fmla="*/ 1 h 1410"/>
                <a:gd name="T70" fmla="*/ 1 w 1405"/>
                <a:gd name="T71" fmla="*/ 1 h 1410"/>
                <a:gd name="T72" fmla="*/ 1 w 1405"/>
                <a:gd name="T73" fmla="*/ 0 h 1410"/>
                <a:gd name="T74" fmla="*/ 1 w 1405"/>
                <a:gd name="T75" fmla="*/ 0 h 1410"/>
                <a:gd name="T76" fmla="*/ 0 w 1405"/>
                <a:gd name="T77" fmla="*/ 0 h 1410"/>
                <a:gd name="T78" fmla="*/ 0 w 1405"/>
                <a:gd name="T79" fmla="*/ 0 h 1410"/>
                <a:gd name="T80" fmla="*/ 0 w 1405"/>
                <a:gd name="T81" fmla="*/ 0 h 1410"/>
                <a:gd name="T82" fmla="*/ 0 w 1405"/>
                <a:gd name="T83" fmla="*/ 0 h 14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05"/>
                <a:gd name="T127" fmla="*/ 0 h 1410"/>
                <a:gd name="T128" fmla="*/ 1405 w 1405"/>
                <a:gd name="T129" fmla="*/ 1410 h 14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05" h="1410">
                  <a:moveTo>
                    <a:pt x="0" y="153"/>
                  </a:moveTo>
                  <a:lnTo>
                    <a:pt x="4" y="143"/>
                  </a:lnTo>
                  <a:lnTo>
                    <a:pt x="17" y="117"/>
                  </a:lnTo>
                  <a:lnTo>
                    <a:pt x="27" y="102"/>
                  </a:lnTo>
                  <a:lnTo>
                    <a:pt x="40" y="84"/>
                  </a:lnTo>
                  <a:lnTo>
                    <a:pt x="47" y="75"/>
                  </a:lnTo>
                  <a:lnTo>
                    <a:pt x="57" y="66"/>
                  </a:lnTo>
                  <a:lnTo>
                    <a:pt x="67" y="57"/>
                  </a:lnTo>
                  <a:lnTo>
                    <a:pt x="77" y="49"/>
                  </a:lnTo>
                  <a:lnTo>
                    <a:pt x="89" y="41"/>
                  </a:lnTo>
                  <a:lnTo>
                    <a:pt x="102" y="32"/>
                  </a:lnTo>
                  <a:lnTo>
                    <a:pt x="116" y="25"/>
                  </a:lnTo>
                  <a:lnTo>
                    <a:pt x="131" y="19"/>
                  </a:lnTo>
                  <a:lnTo>
                    <a:pt x="147" y="14"/>
                  </a:lnTo>
                  <a:lnTo>
                    <a:pt x="165" y="9"/>
                  </a:lnTo>
                  <a:lnTo>
                    <a:pt x="183" y="5"/>
                  </a:lnTo>
                  <a:lnTo>
                    <a:pt x="203" y="3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1"/>
                  </a:lnTo>
                  <a:lnTo>
                    <a:pt x="296" y="5"/>
                  </a:lnTo>
                  <a:lnTo>
                    <a:pt x="323" y="9"/>
                  </a:lnTo>
                  <a:lnTo>
                    <a:pt x="351" y="16"/>
                  </a:lnTo>
                  <a:lnTo>
                    <a:pt x="381" y="23"/>
                  </a:lnTo>
                  <a:lnTo>
                    <a:pt x="412" y="34"/>
                  </a:lnTo>
                  <a:lnTo>
                    <a:pt x="445" y="47"/>
                  </a:lnTo>
                  <a:lnTo>
                    <a:pt x="479" y="64"/>
                  </a:lnTo>
                  <a:lnTo>
                    <a:pt x="514" y="86"/>
                  </a:lnTo>
                  <a:lnTo>
                    <a:pt x="549" y="112"/>
                  </a:lnTo>
                  <a:lnTo>
                    <a:pt x="586" y="141"/>
                  </a:lnTo>
                  <a:lnTo>
                    <a:pt x="622" y="173"/>
                  </a:lnTo>
                  <a:lnTo>
                    <a:pt x="659" y="208"/>
                  </a:lnTo>
                  <a:lnTo>
                    <a:pt x="698" y="246"/>
                  </a:lnTo>
                  <a:lnTo>
                    <a:pt x="735" y="288"/>
                  </a:lnTo>
                  <a:lnTo>
                    <a:pt x="773" y="331"/>
                  </a:lnTo>
                  <a:lnTo>
                    <a:pt x="811" y="375"/>
                  </a:lnTo>
                  <a:lnTo>
                    <a:pt x="849" y="423"/>
                  </a:lnTo>
                  <a:lnTo>
                    <a:pt x="886" y="472"/>
                  </a:lnTo>
                  <a:lnTo>
                    <a:pt x="924" y="522"/>
                  </a:lnTo>
                  <a:lnTo>
                    <a:pt x="960" y="574"/>
                  </a:lnTo>
                  <a:lnTo>
                    <a:pt x="996" y="627"/>
                  </a:lnTo>
                  <a:lnTo>
                    <a:pt x="1032" y="680"/>
                  </a:lnTo>
                  <a:lnTo>
                    <a:pt x="1066" y="734"/>
                  </a:lnTo>
                  <a:lnTo>
                    <a:pt x="1100" y="788"/>
                  </a:lnTo>
                  <a:lnTo>
                    <a:pt x="1133" y="841"/>
                  </a:lnTo>
                  <a:lnTo>
                    <a:pt x="1165" y="896"/>
                  </a:lnTo>
                  <a:lnTo>
                    <a:pt x="1195" y="949"/>
                  </a:lnTo>
                  <a:lnTo>
                    <a:pt x="1224" y="1003"/>
                  </a:lnTo>
                  <a:lnTo>
                    <a:pt x="1251" y="1054"/>
                  </a:lnTo>
                  <a:lnTo>
                    <a:pt x="1278" y="1105"/>
                  </a:lnTo>
                  <a:lnTo>
                    <a:pt x="1302" y="1154"/>
                  </a:lnTo>
                  <a:lnTo>
                    <a:pt x="1324" y="1203"/>
                  </a:lnTo>
                  <a:lnTo>
                    <a:pt x="1344" y="1248"/>
                  </a:lnTo>
                  <a:lnTo>
                    <a:pt x="1363" y="1293"/>
                  </a:lnTo>
                  <a:lnTo>
                    <a:pt x="1379" y="1334"/>
                  </a:lnTo>
                  <a:lnTo>
                    <a:pt x="1392" y="1373"/>
                  </a:lnTo>
                  <a:lnTo>
                    <a:pt x="1405" y="1410"/>
                  </a:lnTo>
                  <a:lnTo>
                    <a:pt x="1395" y="1394"/>
                  </a:lnTo>
                  <a:lnTo>
                    <a:pt x="1367" y="1348"/>
                  </a:lnTo>
                  <a:lnTo>
                    <a:pt x="1324" y="1276"/>
                  </a:lnTo>
                  <a:lnTo>
                    <a:pt x="1266" y="1185"/>
                  </a:lnTo>
                  <a:lnTo>
                    <a:pt x="1232" y="1133"/>
                  </a:lnTo>
                  <a:lnTo>
                    <a:pt x="1194" y="1078"/>
                  </a:lnTo>
                  <a:lnTo>
                    <a:pt x="1154" y="1019"/>
                  </a:lnTo>
                  <a:lnTo>
                    <a:pt x="1111" y="958"/>
                  </a:lnTo>
                  <a:lnTo>
                    <a:pt x="1066" y="896"/>
                  </a:lnTo>
                  <a:lnTo>
                    <a:pt x="1019" y="833"/>
                  </a:lnTo>
                  <a:lnTo>
                    <a:pt x="970" y="769"/>
                  </a:lnTo>
                  <a:lnTo>
                    <a:pt x="919" y="705"/>
                  </a:lnTo>
                  <a:lnTo>
                    <a:pt x="865" y="642"/>
                  </a:lnTo>
                  <a:lnTo>
                    <a:pt x="810" y="580"/>
                  </a:lnTo>
                  <a:lnTo>
                    <a:pt x="754" y="519"/>
                  </a:lnTo>
                  <a:lnTo>
                    <a:pt x="698" y="461"/>
                  </a:lnTo>
                  <a:lnTo>
                    <a:pt x="640" y="406"/>
                  </a:lnTo>
                  <a:lnTo>
                    <a:pt x="580" y="354"/>
                  </a:lnTo>
                  <a:lnTo>
                    <a:pt x="522" y="306"/>
                  </a:lnTo>
                  <a:lnTo>
                    <a:pt x="462" y="263"/>
                  </a:lnTo>
                  <a:lnTo>
                    <a:pt x="403" y="226"/>
                  </a:lnTo>
                  <a:lnTo>
                    <a:pt x="344" y="194"/>
                  </a:lnTo>
                  <a:lnTo>
                    <a:pt x="285" y="168"/>
                  </a:lnTo>
                  <a:lnTo>
                    <a:pt x="226" y="148"/>
                  </a:lnTo>
                  <a:lnTo>
                    <a:pt x="168" y="137"/>
                  </a:lnTo>
                  <a:lnTo>
                    <a:pt x="111" y="134"/>
                  </a:lnTo>
                  <a:lnTo>
                    <a:pt x="55" y="139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EBB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83" name="Group 495"/>
          <p:cNvGrpSpPr>
            <a:grpSpLocks noChangeAspect="1"/>
          </p:cNvGrpSpPr>
          <p:nvPr/>
        </p:nvGrpSpPr>
        <p:grpSpPr bwMode="auto">
          <a:xfrm rot="6816276">
            <a:off x="5233193" y="3961607"/>
            <a:ext cx="887413" cy="977900"/>
            <a:chOff x="3822" y="546"/>
            <a:chExt cx="1160" cy="1280"/>
          </a:xfrm>
        </p:grpSpPr>
        <p:sp>
          <p:nvSpPr>
            <p:cNvPr id="3174" name="Freeform 506"/>
            <p:cNvSpPr>
              <a:spLocks/>
            </p:cNvSpPr>
            <p:nvPr/>
          </p:nvSpPr>
          <p:spPr bwMode="auto">
            <a:xfrm>
              <a:off x="4666" y="864"/>
              <a:ext cx="316" cy="286"/>
            </a:xfrm>
            <a:custGeom>
              <a:avLst/>
              <a:gdLst>
                <a:gd name="T0" fmla="*/ 0 w 3160"/>
                <a:gd name="T1" fmla="*/ 0 h 2860"/>
                <a:gd name="T2" fmla="*/ 0 w 3160"/>
                <a:gd name="T3" fmla="*/ 0 h 2860"/>
                <a:gd name="T4" fmla="*/ 1 w 3160"/>
                <a:gd name="T5" fmla="*/ 0 h 2860"/>
                <a:gd name="T6" fmla="*/ 1 w 3160"/>
                <a:gd name="T7" fmla="*/ 0 h 2860"/>
                <a:gd name="T8" fmla="*/ 1 w 3160"/>
                <a:gd name="T9" fmla="*/ 0 h 2860"/>
                <a:gd name="T10" fmla="*/ 1 w 3160"/>
                <a:gd name="T11" fmla="*/ 0 h 2860"/>
                <a:gd name="T12" fmla="*/ 1 w 3160"/>
                <a:gd name="T13" fmla="*/ 1 h 2860"/>
                <a:gd name="T14" fmla="*/ 1 w 3160"/>
                <a:gd name="T15" fmla="*/ 1 h 2860"/>
                <a:gd name="T16" fmla="*/ 2 w 3160"/>
                <a:gd name="T17" fmla="*/ 1 h 2860"/>
                <a:gd name="T18" fmla="*/ 2 w 3160"/>
                <a:gd name="T19" fmla="*/ 1 h 2860"/>
                <a:gd name="T20" fmla="*/ 2 w 3160"/>
                <a:gd name="T21" fmla="*/ 1 h 2860"/>
                <a:gd name="T22" fmla="*/ 3 w 3160"/>
                <a:gd name="T23" fmla="*/ 1 h 2860"/>
                <a:gd name="T24" fmla="*/ 3 w 3160"/>
                <a:gd name="T25" fmla="*/ 1 h 2860"/>
                <a:gd name="T26" fmla="*/ 3 w 3160"/>
                <a:gd name="T27" fmla="*/ 1 h 2860"/>
                <a:gd name="T28" fmla="*/ 3 w 3160"/>
                <a:gd name="T29" fmla="*/ 1 h 2860"/>
                <a:gd name="T30" fmla="*/ 3 w 3160"/>
                <a:gd name="T31" fmla="*/ 1 h 2860"/>
                <a:gd name="T32" fmla="*/ 3 w 3160"/>
                <a:gd name="T33" fmla="*/ 1 h 2860"/>
                <a:gd name="T34" fmla="*/ 3 w 3160"/>
                <a:gd name="T35" fmla="*/ 1 h 2860"/>
                <a:gd name="T36" fmla="*/ 3 w 3160"/>
                <a:gd name="T37" fmla="*/ 1 h 2860"/>
                <a:gd name="T38" fmla="*/ 3 w 3160"/>
                <a:gd name="T39" fmla="*/ 2 h 2860"/>
                <a:gd name="T40" fmla="*/ 3 w 3160"/>
                <a:gd name="T41" fmla="*/ 2 h 2860"/>
                <a:gd name="T42" fmla="*/ 3 w 3160"/>
                <a:gd name="T43" fmla="*/ 2 h 2860"/>
                <a:gd name="T44" fmla="*/ 3 w 3160"/>
                <a:gd name="T45" fmla="*/ 2 h 2860"/>
                <a:gd name="T46" fmla="*/ 3 w 3160"/>
                <a:gd name="T47" fmla="*/ 2 h 2860"/>
                <a:gd name="T48" fmla="*/ 3 w 3160"/>
                <a:gd name="T49" fmla="*/ 2 h 2860"/>
                <a:gd name="T50" fmla="*/ 3 w 3160"/>
                <a:gd name="T51" fmla="*/ 2 h 2860"/>
                <a:gd name="T52" fmla="*/ 2 w 3160"/>
                <a:gd name="T53" fmla="*/ 2 h 2860"/>
                <a:gd name="T54" fmla="*/ 2 w 3160"/>
                <a:gd name="T55" fmla="*/ 3 h 2860"/>
                <a:gd name="T56" fmla="*/ 2 w 3160"/>
                <a:gd name="T57" fmla="*/ 3 h 2860"/>
                <a:gd name="T58" fmla="*/ 2 w 3160"/>
                <a:gd name="T59" fmla="*/ 3 h 2860"/>
                <a:gd name="T60" fmla="*/ 2 w 3160"/>
                <a:gd name="T61" fmla="*/ 3 h 2860"/>
                <a:gd name="T62" fmla="*/ 2 w 3160"/>
                <a:gd name="T63" fmla="*/ 3 h 2860"/>
                <a:gd name="T64" fmla="*/ 2 w 3160"/>
                <a:gd name="T65" fmla="*/ 3 h 2860"/>
                <a:gd name="T66" fmla="*/ 1 w 3160"/>
                <a:gd name="T67" fmla="*/ 3 h 2860"/>
                <a:gd name="T68" fmla="*/ 1 w 3160"/>
                <a:gd name="T69" fmla="*/ 3 h 2860"/>
                <a:gd name="T70" fmla="*/ 1 w 3160"/>
                <a:gd name="T71" fmla="*/ 3 h 2860"/>
                <a:gd name="T72" fmla="*/ 1 w 3160"/>
                <a:gd name="T73" fmla="*/ 3 h 2860"/>
                <a:gd name="T74" fmla="*/ 1 w 3160"/>
                <a:gd name="T75" fmla="*/ 3 h 2860"/>
                <a:gd name="T76" fmla="*/ 1 w 3160"/>
                <a:gd name="T77" fmla="*/ 2 h 2860"/>
                <a:gd name="T78" fmla="*/ 1 w 3160"/>
                <a:gd name="T79" fmla="*/ 2 h 2860"/>
                <a:gd name="T80" fmla="*/ 1 w 3160"/>
                <a:gd name="T81" fmla="*/ 2 h 2860"/>
                <a:gd name="T82" fmla="*/ 1 w 3160"/>
                <a:gd name="T83" fmla="*/ 2 h 2860"/>
                <a:gd name="T84" fmla="*/ 1 w 3160"/>
                <a:gd name="T85" fmla="*/ 2 h 2860"/>
                <a:gd name="T86" fmla="*/ 0 w 3160"/>
                <a:gd name="T87" fmla="*/ 2 h 2860"/>
                <a:gd name="T88" fmla="*/ 0 w 3160"/>
                <a:gd name="T89" fmla="*/ 2 h 2860"/>
                <a:gd name="T90" fmla="*/ 0 w 3160"/>
                <a:gd name="T91" fmla="*/ 1 h 2860"/>
                <a:gd name="T92" fmla="*/ 0 w 3160"/>
                <a:gd name="T93" fmla="*/ 1 h 2860"/>
                <a:gd name="T94" fmla="*/ 0 w 3160"/>
                <a:gd name="T95" fmla="*/ 1 h 2860"/>
                <a:gd name="T96" fmla="*/ 0 w 3160"/>
                <a:gd name="T97" fmla="*/ 1 h 2860"/>
                <a:gd name="T98" fmla="*/ 0 w 3160"/>
                <a:gd name="T99" fmla="*/ 1 h 2860"/>
                <a:gd name="T100" fmla="*/ 0 w 3160"/>
                <a:gd name="T101" fmla="*/ 1 h 2860"/>
                <a:gd name="T102" fmla="*/ 0 w 3160"/>
                <a:gd name="T103" fmla="*/ 1 h 2860"/>
                <a:gd name="T104" fmla="*/ 0 w 3160"/>
                <a:gd name="T105" fmla="*/ 1 h 2860"/>
                <a:gd name="T106" fmla="*/ 0 w 3160"/>
                <a:gd name="T107" fmla="*/ 0 h 2860"/>
                <a:gd name="T108" fmla="*/ 0 w 3160"/>
                <a:gd name="T109" fmla="*/ 0 h 2860"/>
                <a:gd name="T110" fmla="*/ 0 w 3160"/>
                <a:gd name="T111" fmla="*/ 0 h 2860"/>
                <a:gd name="T112" fmla="*/ 0 w 3160"/>
                <a:gd name="T113" fmla="*/ 0 h 2860"/>
                <a:gd name="T114" fmla="*/ 0 w 3160"/>
                <a:gd name="T115" fmla="*/ 0 h 2860"/>
                <a:gd name="T116" fmla="*/ 0 w 3160"/>
                <a:gd name="T117" fmla="*/ 0 h 2860"/>
                <a:gd name="T118" fmla="*/ 0 w 3160"/>
                <a:gd name="T119" fmla="*/ 0 h 286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160"/>
                <a:gd name="T181" fmla="*/ 0 h 2860"/>
                <a:gd name="T182" fmla="*/ 3160 w 3160"/>
                <a:gd name="T183" fmla="*/ 2860 h 286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160" h="2860">
                  <a:moveTo>
                    <a:pt x="114" y="2"/>
                  </a:moveTo>
                  <a:lnTo>
                    <a:pt x="135" y="13"/>
                  </a:lnTo>
                  <a:lnTo>
                    <a:pt x="196" y="45"/>
                  </a:lnTo>
                  <a:lnTo>
                    <a:pt x="293" y="94"/>
                  </a:lnTo>
                  <a:lnTo>
                    <a:pt x="421" y="159"/>
                  </a:lnTo>
                  <a:lnTo>
                    <a:pt x="496" y="195"/>
                  </a:lnTo>
                  <a:lnTo>
                    <a:pt x="578" y="234"/>
                  </a:lnTo>
                  <a:lnTo>
                    <a:pt x="666" y="274"/>
                  </a:lnTo>
                  <a:lnTo>
                    <a:pt x="760" y="317"/>
                  </a:lnTo>
                  <a:lnTo>
                    <a:pt x="859" y="361"/>
                  </a:lnTo>
                  <a:lnTo>
                    <a:pt x="963" y="405"/>
                  </a:lnTo>
                  <a:lnTo>
                    <a:pt x="1073" y="451"/>
                  </a:lnTo>
                  <a:lnTo>
                    <a:pt x="1186" y="495"/>
                  </a:lnTo>
                  <a:lnTo>
                    <a:pt x="1302" y="541"/>
                  </a:lnTo>
                  <a:lnTo>
                    <a:pt x="1421" y="584"/>
                  </a:lnTo>
                  <a:lnTo>
                    <a:pt x="1542" y="628"/>
                  </a:lnTo>
                  <a:lnTo>
                    <a:pt x="1666" y="669"/>
                  </a:lnTo>
                  <a:lnTo>
                    <a:pt x="1792" y="709"/>
                  </a:lnTo>
                  <a:lnTo>
                    <a:pt x="1919" y="746"/>
                  </a:lnTo>
                  <a:lnTo>
                    <a:pt x="2047" y="782"/>
                  </a:lnTo>
                  <a:lnTo>
                    <a:pt x="2175" y="814"/>
                  </a:lnTo>
                  <a:lnTo>
                    <a:pt x="2303" y="841"/>
                  </a:lnTo>
                  <a:lnTo>
                    <a:pt x="2431" y="866"/>
                  </a:lnTo>
                  <a:lnTo>
                    <a:pt x="2558" y="887"/>
                  </a:lnTo>
                  <a:lnTo>
                    <a:pt x="2683" y="902"/>
                  </a:lnTo>
                  <a:lnTo>
                    <a:pt x="2806" y="913"/>
                  </a:lnTo>
                  <a:lnTo>
                    <a:pt x="2927" y="918"/>
                  </a:lnTo>
                  <a:lnTo>
                    <a:pt x="3045" y="918"/>
                  </a:lnTo>
                  <a:lnTo>
                    <a:pt x="3160" y="912"/>
                  </a:lnTo>
                  <a:lnTo>
                    <a:pt x="3152" y="949"/>
                  </a:lnTo>
                  <a:lnTo>
                    <a:pt x="3145" y="989"/>
                  </a:lnTo>
                  <a:lnTo>
                    <a:pt x="3137" y="1034"/>
                  </a:lnTo>
                  <a:lnTo>
                    <a:pt x="3130" y="1081"/>
                  </a:lnTo>
                  <a:lnTo>
                    <a:pt x="3116" y="1184"/>
                  </a:lnTo>
                  <a:lnTo>
                    <a:pt x="3100" y="1297"/>
                  </a:lnTo>
                  <a:lnTo>
                    <a:pt x="3090" y="1357"/>
                  </a:lnTo>
                  <a:lnTo>
                    <a:pt x="3080" y="1418"/>
                  </a:lnTo>
                  <a:lnTo>
                    <a:pt x="3067" y="1481"/>
                  </a:lnTo>
                  <a:lnTo>
                    <a:pt x="3053" y="1546"/>
                  </a:lnTo>
                  <a:lnTo>
                    <a:pt x="3036" y="1611"/>
                  </a:lnTo>
                  <a:lnTo>
                    <a:pt x="3018" y="1678"/>
                  </a:lnTo>
                  <a:lnTo>
                    <a:pt x="2997" y="1745"/>
                  </a:lnTo>
                  <a:lnTo>
                    <a:pt x="2974" y="1813"/>
                  </a:lnTo>
                  <a:lnTo>
                    <a:pt x="2947" y="1881"/>
                  </a:lnTo>
                  <a:lnTo>
                    <a:pt x="2917" y="1949"/>
                  </a:lnTo>
                  <a:lnTo>
                    <a:pt x="2883" y="2016"/>
                  </a:lnTo>
                  <a:lnTo>
                    <a:pt x="2846" y="2083"/>
                  </a:lnTo>
                  <a:lnTo>
                    <a:pt x="2804" y="2150"/>
                  </a:lnTo>
                  <a:lnTo>
                    <a:pt x="2758" y="2217"/>
                  </a:lnTo>
                  <a:lnTo>
                    <a:pt x="2709" y="2282"/>
                  </a:lnTo>
                  <a:lnTo>
                    <a:pt x="2654" y="2345"/>
                  </a:lnTo>
                  <a:lnTo>
                    <a:pt x="2594" y="2407"/>
                  </a:lnTo>
                  <a:lnTo>
                    <a:pt x="2530" y="2467"/>
                  </a:lnTo>
                  <a:lnTo>
                    <a:pt x="2458" y="2525"/>
                  </a:lnTo>
                  <a:lnTo>
                    <a:pt x="2383" y="2581"/>
                  </a:lnTo>
                  <a:lnTo>
                    <a:pt x="2301" y="2635"/>
                  </a:lnTo>
                  <a:lnTo>
                    <a:pt x="2212" y="2687"/>
                  </a:lnTo>
                  <a:lnTo>
                    <a:pt x="2117" y="2734"/>
                  </a:lnTo>
                  <a:lnTo>
                    <a:pt x="2016" y="2780"/>
                  </a:lnTo>
                  <a:lnTo>
                    <a:pt x="1944" y="2807"/>
                  </a:lnTo>
                  <a:lnTo>
                    <a:pt x="1873" y="2829"/>
                  </a:lnTo>
                  <a:lnTo>
                    <a:pt x="1805" y="2845"/>
                  </a:lnTo>
                  <a:lnTo>
                    <a:pt x="1737" y="2855"/>
                  </a:lnTo>
                  <a:lnTo>
                    <a:pt x="1673" y="2860"/>
                  </a:lnTo>
                  <a:lnTo>
                    <a:pt x="1608" y="2860"/>
                  </a:lnTo>
                  <a:lnTo>
                    <a:pt x="1546" y="2855"/>
                  </a:lnTo>
                  <a:lnTo>
                    <a:pt x="1486" y="2846"/>
                  </a:lnTo>
                  <a:lnTo>
                    <a:pt x="1426" y="2832"/>
                  </a:lnTo>
                  <a:lnTo>
                    <a:pt x="1368" y="2814"/>
                  </a:lnTo>
                  <a:lnTo>
                    <a:pt x="1311" y="2791"/>
                  </a:lnTo>
                  <a:lnTo>
                    <a:pt x="1256" y="2765"/>
                  </a:lnTo>
                  <a:lnTo>
                    <a:pt x="1202" y="2735"/>
                  </a:lnTo>
                  <a:lnTo>
                    <a:pt x="1148" y="2701"/>
                  </a:lnTo>
                  <a:lnTo>
                    <a:pt x="1097" y="2665"/>
                  </a:lnTo>
                  <a:lnTo>
                    <a:pt x="1046" y="2625"/>
                  </a:lnTo>
                  <a:lnTo>
                    <a:pt x="995" y="2581"/>
                  </a:lnTo>
                  <a:lnTo>
                    <a:pt x="947" y="2536"/>
                  </a:lnTo>
                  <a:lnTo>
                    <a:pt x="899" y="2488"/>
                  </a:lnTo>
                  <a:lnTo>
                    <a:pt x="851" y="2438"/>
                  </a:lnTo>
                  <a:lnTo>
                    <a:pt x="805" y="2385"/>
                  </a:lnTo>
                  <a:lnTo>
                    <a:pt x="759" y="2330"/>
                  </a:lnTo>
                  <a:lnTo>
                    <a:pt x="714" y="2273"/>
                  </a:lnTo>
                  <a:lnTo>
                    <a:pt x="669" y="2215"/>
                  </a:lnTo>
                  <a:lnTo>
                    <a:pt x="625" y="2157"/>
                  </a:lnTo>
                  <a:lnTo>
                    <a:pt x="581" y="2096"/>
                  </a:lnTo>
                  <a:lnTo>
                    <a:pt x="539" y="2035"/>
                  </a:lnTo>
                  <a:lnTo>
                    <a:pt x="497" y="1972"/>
                  </a:lnTo>
                  <a:lnTo>
                    <a:pt x="413" y="1846"/>
                  </a:lnTo>
                  <a:lnTo>
                    <a:pt x="330" y="1719"/>
                  </a:lnTo>
                  <a:lnTo>
                    <a:pt x="290" y="1655"/>
                  </a:lnTo>
                  <a:lnTo>
                    <a:pt x="253" y="1587"/>
                  </a:lnTo>
                  <a:lnTo>
                    <a:pt x="219" y="1519"/>
                  </a:lnTo>
                  <a:lnTo>
                    <a:pt x="189" y="1449"/>
                  </a:lnTo>
                  <a:lnTo>
                    <a:pt x="160" y="1378"/>
                  </a:lnTo>
                  <a:lnTo>
                    <a:pt x="134" y="1305"/>
                  </a:lnTo>
                  <a:lnTo>
                    <a:pt x="111" y="1233"/>
                  </a:lnTo>
                  <a:lnTo>
                    <a:pt x="90" y="1160"/>
                  </a:lnTo>
                  <a:lnTo>
                    <a:pt x="71" y="1086"/>
                  </a:lnTo>
                  <a:lnTo>
                    <a:pt x="56" y="1012"/>
                  </a:lnTo>
                  <a:lnTo>
                    <a:pt x="42" y="940"/>
                  </a:lnTo>
                  <a:lnTo>
                    <a:pt x="30" y="867"/>
                  </a:lnTo>
                  <a:lnTo>
                    <a:pt x="20" y="796"/>
                  </a:lnTo>
                  <a:lnTo>
                    <a:pt x="12" y="726"/>
                  </a:lnTo>
                  <a:lnTo>
                    <a:pt x="7" y="658"/>
                  </a:lnTo>
                  <a:lnTo>
                    <a:pt x="3" y="590"/>
                  </a:lnTo>
                  <a:lnTo>
                    <a:pt x="0" y="526"/>
                  </a:lnTo>
                  <a:lnTo>
                    <a:pt x="0" y="464"/>
                  </a:lnTo>
                  <a:lnTo>
                    <a:pt x="0" y="404"/>
                  </a:lnTo>
                  <a:lnTo>
                    <a:pt x="3" y="348"/>
                  </a:lnTo>
                  <a:lnTo>
                    <a:pt x="7" y="295"/>
                  </a:lnTo>
                  <a:lnTo>
                    <a:pt x="11" y="244"/>
                  </a:lnTo>
                  <a:lnTo>
                    <a:pt x="18" y="199"/>
                  </a:lnTo>
                  <a:lnTo>
                    <a:pt x="26" y="156"/>
                  </a:lnTo>
                  <a:lnTo>
                    <a:pt x="33" y="119"/>
                  </a:lnTo>
                  <a:lnTo>
                    <a:pt x="43" y="86"/>
                  </a:lnTo>
                  <a:lnTo>
                    <a:pt x="53" y="58"/>
                  </a:lnTo>
                  <a:lnTo>
                    <a:pt x="64" y="36"/>
                  </a:lnTo>
                  <a:lnTo>
                    <a:pt x="76" y="18"/>
                  </a:lnTo>
                  <a:lnTo>
                    <a:pt x="88" y="7"/>
                  </a:lnTo>
                  <a:lnTo>
                    <a:pt x="101" y="0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5" name="Freeform 507"/>
            <p:cNvSpPr>
              <a:spLocks/>
            </p:cNvSpPr>
            <p:nvPr/>
          </p:nvSpPr>
          <p:spPr bwMode="auto">
            <a:xfrm>
              <a:off x="4680" y="883"/>
              <a:ext cx="285" cy="245"/>
            </a:xfrm>
            <a:custGeom>
              <a:avLst/>
              <a:gdLst>
                <a:gd name="T0" fmla="*/ 0 w 2848"/>
                <a:gd name="T1" fmla="*/ 0 h 2446"/>
                <a:gd name="T2" fmla="*/ 0 w 2848"/>
                <a:gd name="T3" fmla="*/ 0 h 2446"/>
                <a:gd name="T4" fmla="*/ 0 w 2848"/>
                <a:gd name="T5" fmla="*/ 0 h 2446"/>
                <a:gd name="T6" fmla="*/ 1 w 2848"/>
                <a:gd name="T7" fmla="*/ 0 h 2446"/>
                <a:gd name="T8" fmla="*/ 1 w 2848"/>
                <a:gd name="T9" fmla="*/ 0 h 2446"/>
                <a:gd name="T10" fmla="*/ 1 w 2848"/>
                <a:gd name="T11" fmla="*/ 1 h 2446"/>
                <a:gd name="T12" fmla="*/ 1 w 2848"/>
                <a:gd name="T13" fmla="*/ 1 h 2446"/>
                <a:gd name="T14" fmla="*/ 1 w 2848"/>
                <a:gd name="T15" fmla="*/ 1 h 2446"/>
                <a:gd name="T16" fmla="*/ 2 w 2848"/>
                <a:gd name="T17" fmla="*/ 1 h 2446"/>
                <a:gd name="T18" fmla="*/ 2 w 2848"/>
                <a:gd name="T19" fmla="*/ 1 h 2446"/>
                <a:gd name="T20" fmla="*/ 2 w 2848"/>
                <a:gd name="T21" fmla="*/ 1 h 2446"/>
                <a:gd name="T22" fmla="*/ 2 w 2848"/>
                <a:gd name="T23" fmla="*/ 1 h 2446"/>
                <a:gd name="T24" fmla="*/ 3 w 2848"/>
                <a:gd name="T25" fmla="*/ 1 h 2446"/>
                <a:gd name="T26" fmla="*/ 3 w 2848"/>
                <a:gd name="T27" fmla="*/ 1 h 2446"/>
                <a:gd name="T28" fmla="*/ 3 w 2848"/>
                <a:gd name="T29" fmla="*/ 1 h 2446"/>
                <a:gd name="T30" fmla="*/ 3 w 2848"/>
                <a:gd name="T31" fmla="*/ 1 h 2446"/>
                <a:gd name="T32" fmla="*/ 3 w 2848"/>
                <a:gd name="T33" fmla="*/ 1 h 2446"/>
                <a:gd name="T34" fmla="*/ 3 w 2848"/>
                <a:gd name="T35" fmla="*/ 1 h 2446"/>
                <a:gd name="T36" fmla="*/ 3 w 2848"/>
                <a:gd name="T37" fmla="*/ 1 h 2446"/>
                <a:gd name="T38" fmla="*/ 3 w 2848"/>
                <a:gd name="T39" fmla="*/ 2 h 2446"/>
                <a:gd name="T40" fmla="*/ 3 w 2848"/>
                <a:gd name="T41" fmla="*/ 2 h 2446"/>
                <a:gd name="T42" fmla="*/ 3 w 2848"/>
                <a:gd name="T43" fmla="*/ 2 h 2446"/>
                <a:gd name="T44" fmla="*/ 3 w 2848"/>
                <a:gd name="T45" fmla="*/ 2 h 2446"/>
                <a:gd name="T46" fmla="*/ 3 w 2848"/>
                <a:gd name="T47" fmla="*/ 2 h 2446"/>
                <a:gd name="T48" fmla="*/ 2 w 2848"/>
                <a:gd name="T49" fmla="*/ 2 h 2446"/>
                <a:gd name="T50" fmla="*/ 2 w 2848"/>
                <a:gd name="T51" fmla="*/ 2 h 2446"/>
                <a:gd name="T52" fmla="*/ 2 w 2848"/>
                <a:gd name="T53" fmla="*/ 2 h 2446"/>
                <a:gd name="T54" fmla="*/ 2 w 2848"/>
                <a:gd name="T55" fmla="*/ 2 h 2446"/>
                <a:gd name="T56" fmla="*/ 2 w 2848"/>
                <a:gd name="T57" fmla="*/ 2 h 2446"/>
                <a:gd name="T58" fmla="*/ 2 w 2848"/>
                <a:gd name="T59" fmla="*/ 2 h 2446"/>
                <a:gd name="T60" fmla="*/ 2 w 2848"/>
                <a:gd name="T61" fmla="*/ 2 h 2446"/>
                <a:gd name="T62" fmla="*/ 2 w 2848"/>
                <a:gd name="T63" fmla="*/ 3 h 2446"/>
                <a:gd name="T64" fmla="*/ 1 w 2848"/>
                <a:gd name="T65" fmla="*/ 2 h 2446"/>
                <a:gd name="T66" fmla="*/ 1 w 2848"/>
                <a:gd name="T67" fmla="*/ 2 h 2446"/>
                <a:gd name="T68" fmla="*/ 1 w 2848"/>
                <a:gd name="T69" fmla="*/ 2 h 2446"/>
                <a:gd name="T70" fmla="*/ 1 w 2848"/>
                <a:gd name="T71" fmla="*/ 2 h 2446"/>
                <a:gd name="T72" fmla="*/ 1 w 2848"/>
                <a:gd name="T73" fmla="*/ 2 h 2446"/>
                <a:gd name="T74" fmla="*/ 1 w 2848"/>
                <a:gd name="T75" fmla="*/ 2 h 2446"/>
                <a:gd name="T76" fmla="*/ 1 w 2848"/>
                <a:gd name="T77" fmla="*/ 2 h 2446"/>
                <a:gd name="T78" fmla="*/ 1 w 2848"/>
                <a:gd name="T79" fmla="*/ 2 h 2446"/>
                <a:gd name="T80" fmla="*/ 1 w 2848"/>
                <a:gd name="T81" fmla="*/ 2 h 2446"/>
                <a:gd name="T82" fmla="*/ 1 w 2848"/>
                <a:gd name="T83" fmla="*/ 2 h 2446"/>
                <a:gd name="T84" fmla="*/ 0 w 2848"/>
                <a:gd name="T85" fmla="*/ 2 h 2446"/>
                <a:gd name="T86" fmla="*/ 0 w 2848"/>
                <a:gd name="T87" fmla="*/ 1 h 2446"/>
                <a:gd name="T88" fmla="*/ 0 w 2848"/>
                <a:gd name="T89" fmla="*/ 1 h 2446"/>
                <a:gd name="T90" fmla="*/ 0 w 2848"/>
                <a:gd name="T91" fmla="*/ 1 h 2446"/>
                <a:gd name="T92" fmla="*/ 0 w 2848"/>
                <a:gd name="T93" fmla="*/ 1 h 2446"/>
                <a:gd name="T94" fmla="*/ 0 w 2848"/>
                <a:gd name="T95" fmla="*/ 1 h 2446"/>
                <a:gd name="T96" fmla="*/ 0 w 2848"/>
                <a:gd name="T97" fmla="*/ 1 h 2446"/>
                <a:gd name="T98" fmla="*/ 0 w 2848"/>
                <a:gd name="T99" fmla="*/ 1 h 2446"/>
                <a:gd name="T100" fmla="*/ 0 w 2848"/>
                <a:gd name="T101" fmla="*/ 1 h 2446"/>
                <a:gd name="T102" fmla="*/ 0 w 2848"/>
                <a:gd name="T103" fmla="*/ 0 h 2446"/>
                <a:gd name="T104" fmla="*/ 0 w 2848"/>
                <a:gd name="T105" fmla="*/ 0 h 2446"/>
                <a:gd name="T106" fmla="*/ 0 w 2848"/>
                <a:gd name="T107" fmla="*/ 0 h 2446"/>
                <a:gd name="T108" fmla="*/ 0 w 2848"/>
                <a:gd name="T109" fmla="*/ 0 h 2446"/>
                <a:gd name="T110" fmla="*/ 0 w 2848"/>
                <a:gd name="T111" fmla="*/ 0 h 2446"/>
                <a:gd name="T112" fmla="*/ 0 w 2848"/>
                <a:gd name="T113" fmla="*/ 0 h 2446"/>
                <a:gd name="T114" fmla="*/ 0 w 2848"/>
                <a:gd name="T115" fmla="*/ 0 h 2446"/>
                <a:gd name="T116" fmla="*/ 0 w 2848"/>
                <a:gd name="T117" fmla="*/ 0 h 24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48"/>
                <a:gd name="T178" fmla="*/ 0 h 2446"/>
                <a:gd name="T179" fmla="*/ 2848 w 2848"/>
                <a:gd name="T180" fmla="*/ 2446 h 24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48" h="2446">
                  <a:moveTo>
                    <a:pt x="104" y="1"/>
                  </a:moveTo>
                  <a:lnTo>
                    <a:pt x="122" y="13"/>
                  </a:lnTo>
                  <a:lnTo>
                    <a:pt x="172" y="46"/>
                  </a:lnTo>
                  <a:lnTo>
                    <a:pt x="254" y="97"/>
                  </a:lnTo>
                  <a:lnTo>
                    <a:pt x="364" y="163"/>
                  </a:lnTo>
                  <a:lnTo>
                    <a:pt x="427" y="201"/>
                  </a:lnTo>
                  <a:lnTo>
                    <a:pt x="497" y="240"/>
                  </a:lnTo>
                  <a:lnTo>
                    <a:pt x="574" y="283"/>
                  </a:lnTo>
                  <a:lnTo>
                    <a:pt x="655" y="327"/>
                  </a:lnTo>
                  <a:lnTo>
                    <a:pt x="740" y="373"/>
                  </a:lnTo>
                  <a:lnTo>
                    <a:pt x="831" y="418"/>
                  </a:lnTo>
                  <a:lnTo>
                    <a:pt x="925" y="466"/>
                  </a:lnTo>
                  <a:lnTo>
                    <a:pt x="1024" y="512"/>
                  </a:lnTo>
                  <a:lnTo>
                    <a:pt x="1126" y="559"/>
                  </a:lnTo>
                  <a:lnTo>
                    <a:pt x="1232" y="604"/>
                  </a:lnTo>
                  <a:lnTo>
                    <a:pt x="1339" y="648"/>
                  </a:lnTo>
                  <a:lnTo>
                    <a:pt x="1449" y="692"/>
                  </a:lnTo>
                  <a:lnTo>
                    <a:pt x="1562" y="733"/>
                  </a:lnTo>
                  <a:lnTo>
                    <a:pt x="1677" y="772"/>
                  </a:lnTo>
                  <a:lnTo>
                    <a:pt x="1793" y="808"/>
                  </a:lnTo>
                  <a:lnTo>
                    <a:pt x="1910" y="841"/>
                  </a:lnTo>
                  <a:lnTo>
                    <a:pt x="2028" y="871"/>
                  </a:lnTo>
                  <a:lnTo>
                    <a:pt x="2147" y="896"/>
                  </a:lnTo>
                  <a:lnTo>
                    <a:pt x="2266" y="917"/>
                  </a:lnTo>
                  <a:lnTo>
                    <a:pt x="2384" y="934"/>
                  </a:lnTo>
                  <a:lnTo>
                    <a:pt x="2501" y="945"/>
                  </a:lnTo>
                  <a:lnTo>
                    <a:pt x="2618" y="951"/>
                  </a:lnTo>
                  <a:lnTo>
                    <a:pt x="2734" y="951"/>
                  </a:lnTo>
                  <a:lnTo>
                    <a:pt x="2848" y="945"/>
                  </a:lnTo>
                  <a:lnTo>
                    <a:pt x="2846" y="956"/>
                  </a:lnTo>
                  <a:lnTo>
                    <a:pt x="2842" y="991"/>
                  </a:lnTo>
                  <a:lnTo>
                    <a:pt x="2833" y="1046"/>
                  </a:lnTo>
                  <a:lnTo>
                    <a:pt x="2819" y="1119"/>
                  </a:lnTo>
                  <a:lnTo>
                    <a:pt x="2810" y="1160"/>
                  </a:lnTo>
                  <a:lnTo>
                    <a:pt x="2799" y="1205"/>
                  </a:lnTo>
                  <a:lnTo>
                    <a:pt x="2786" y="1253"/>
                  </a:lnTo>
                  <a:lnTo>
                    <a:pt x="2773" y="1303"/>
                  </a:lnTo>
                  <a:lnTo>
                    <a:pt x="2756" y="1357"/>
                  </a:lnTo>
                  <a:lnTo>
                    <a:pt x="2738" y="1412"/>
                  </a:lnTo>
                  <a:lnTo>
                    <a:pt x="2718" y="1468"/>
                  </a:lnTo>
                  <a:lnTo>
                    <a:pt x="2696" y="1526"/>
                  </a:lnTo>
                  <a:lnTo>
                    <a:pt x="2671" y="1584"/>
                  </a:lnTo>
                  <a:lnTo>
                    <a:pt x="2645" y="1644"/>
                  </a:lnTo>
                  <a:lnTo>
                    <a:pt x="2615" y="1703"/>
                  </a:lnTo>
                  <a:lnTo>
                    <a:pt x="2583" y="1763"/>
                  </a:lnTo>
                  <a:lnTo>
                    <a:pt x="2548" y="1822"/>
                  </a:lnTo>
                  <a:lnTo>
                    <a:pt x="2511" y="1881"/>
                  </a:lnTo>
                  <a:lnTo>
                    <a:pt x="2471" y="1938"/>
                  </a:lnTo>
                  <a:lnTo>
                    <a:pt x="2427" y="1994"/>
                  </a:lnTo>
                  <a:lnTo>
                    <a:pt x="2381" y="2048"/>
                  </a:lnTo>
                  <a:lnTo>
                    <a:pt x="2331" y="2100"/>
                  </a:lnTo>
                  <a:lnTo>
                    <a:pt x="2278" y="2150"/>
                  </a:lnTo>
                  <a:lnTo>
                    <a:pt x="2221" y="2197"/>
                  </a:lnTo>
                  <a:lnTo>
                    <a:pt x="2161" y="2241"/>
                  </a:lnTo>
                  <a:lnTo>
                    <a:pt x="2097" y="2282"/>
                  </a:lnTo>
                  <a:lnTo>
                    <a:pt x="2031" y="2318"/>
                  </a:lnTo>
                  <a:lnTo>
                    <a:pt x="1959" y="2351"/>
                  </a:lnTo>
                  <a:lnTo>
                    <a:pt x="1887" y="2379"/>
                  </a:lnTo>
                  <a:lnTo>
                    <a:pt x="1817" y="2402"/>
                  </a:lnTo>
                  <a:lnTo>
                    <a:pt x="1749" y="2419"/>
                  </a:lnTo>
                  <a:lnTo>
                    <a:pt x="1685" y="2433"/>
                  </a:lnTo>
                  <a:lnTo>
                    <a:pt x="1620" y="2441"/>
                  </a:lnTo>
                  <a:lnTo>
                    <a:pt x="1559" y="2446"/>
                  </a:lnTo>
                  <a:lnTo>
                    <a:pt x="1499" y="2446"/>
                  </a:lnTo>
                  <a:lnTo>
                    <a:pt x="1441" y="2442"/>
                  </a:lnTo>
                  <a:lnTo>
                    <a:pt x="1384" y="2434"/>
                  </a:lnTo>
                  <a:lnTo>
                    <a:pt x="1328" y="2421"/>
                  </a:lnTo>
                  <a:lnTo>
                    <a:pt x="1274" y="2406"/>
                  </a:lnTo>
                  <a:lnTo>
                    <a:pt x="1223" y="2386"/>
                  </a:lnTo>
                  <a:lnTo>
                    <a:pt x="1171" y="2362"/>
                  </a:lnTo>
                  <a:lnTo>
                    <a:pt x="1122" y="2337"/>
                  </a:lnTo>
                  <a:lnTo>
                    <a:pt x="1073" y="2307"/>
                  </a:lnTo>
                  <a:lnTo>
                    <a:pt x="1026" y="2275"/>
                  </a:lnTo>
                  <a:lnTo>
                    <a:pt x="979" y="2239"/>
                  </a:lnTo>
                  <a:lnTo>
                    <a:pt x="934" y="2200"/>
                  </a:lnTo>
                  <a:lnTo>
                    <a:pt x="889" y="2160"/>
                  </a:lnTo>
                  <a:lnTo>
                    <a:pt x="845" y="2117"/>
                  </a:lnTo>
                  <a:lnTo>
                    <a:pt x="802" y="2070"/>
                  </a:lnTo>
                  <a:lnTo>
                    <a:pt x="759" y="2023"/>
                  </a:lnTo>
                  <a:lnTo>
                    <a:pt x="716" y="1972"/>
                  </a:lnTo>
                  <a:lnTo>
                    <a:pt x="675" y="1920"/>
                  </a:lnTo>
                  <a:lnTo>
                    <a:pt x="633" y="1865"/>
                  </a:lnTo>
                  <a:lnTo>
                    <a:pt x="593" y="1811"/>
                  </a:lnTo>
                  <a:lnTo>
                    <a:pt x="552" y="1753"/>
                  </a:lnTo>
                  <a:lnTo>
                    <a:pt x="510" y="1694"/>
                  </a:lnTo>
                  <a:lnTo>
                    <a:pt x="429" y="1573"/>
                  </a:lnTo>
                  <a:lnTo>
                    <a:pt x="347" y="1448"/>
                  </a:lnTo>
                  <a:lnTo>
                    <a:pt x="307" y="1384"/>
                  </a:lnTo>
                  <a:lnTo>
                    <a:pt x="271" y="1320"/>
                  </a:lnTo>
                  <a:lnTo>
                    <a:pt x="236" y="1255"/>
                  </a:lnTo>
                  <a:lnTo>
                    <a:pt x="204" y="1190"/>
                  </a:lnTo>
                  <a:lnTo>
                    <a:pt x="176" y="1125"/>
                  </a:lnTo>
                  <a:lnTo>
                    <a:pt x="149" y="1060"/>
                  </a:lnTo>
                  <a:lnTo>
                    <a:pt x="125" y="995"/>
                  </a:lnTo>
                  <a:lnTo>
                    <a:pt x="103" y="931"/>
                  </a:lnTo>
                  <a:lnTo>
                    <a:pt x="84" y="866"/>
                  </a:lnTo>
                  <a:lnTo>
                    <a:pt x="67" y="804"/>
                  </a:lnTo>
                  <a:lnTo>
                    <a:pt x="52" y="742"/>
                  </a:lnTo>
                  <a:lnTo>
                    <a:pt x="39" y="682"/>
                  </a:lnTo>
                  <a:lnTo>
                    <a:pt x="28" y="623"/>
                  </a:lnTo>
                  <a:lnTo>
                    <a:pt x="19" y="565"/>
                  </a:lnTo>
                  <a:lnTo>
                    <a:pt x="11" y="509"/>
                  </a:lnTo>
                  <a:lnTo>
                    <a:pt x="6" y="455"/>
                  </a:lnTo>
                  <a:lnTo>
                    <a:pt x="3" y="403"/>
                  </a:lnTo>
                  <a:lnTo>
                    <a:pt x="0" y="353"/>
                  </a:lnTo>
                  <a:lnTo>
                    <a:pt x="0" y="307"/>
                  </a:lnTo>
                  <a:lnTo>
                    <a:pt x="2" y="262"/>
                  </a:lnTo>
                  <a:lnTo>
                    <a:pt x="4" y="220"/>
                  </a:lnTo>
                  <a:lnTo>
                    <a:pt x="8" y="181"/>
                  </a:lnTo>
                  <a:lnTo>
                    <a:pt x="12" y="146"/>
                  </a:lnTo>
                  <a:lnTo>
                    <a:pt x="19" y="114"/>
                  </a:lnTo>
                  <a:lnTo>
                    <a:pt x="27" y="85"/>
                  </a:lnTo>
                  <a:lnTo>
                    <a:pt x="35" y="61"/>
                  </a:lnTo>
                  <a:lnTo>
                    <a:pt x="44" y="40"/>
                  </a:lnTo>
                  <a:lnTo>
                    <a:pt x="55" y="23"/>
                  </a:lnTo>
                  <a:lnTo>
                    <a:pt x="66" y="11"/>
                  </a:lnTo>
                  <a:lnTo>
                    <a:pt x="78" y="3"/>
                  </a:lnTo>
                  <a:lnTo>
                    <a:pt x="91" y="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6" name="Freeform 508"/>
            <p:cNvSpPr>
              <a:spLocks/>
            </p:cNvSpPr>
            <p:nvPr/>
          </p:nvSpPr>
          <p:spPr bwMode="auto">
            <a:xfrm>
              <a:off x="4680" y="887"/>
              <a:ext cx="285" cy="241"/>
            </a:xfrm>
            <a:custGeom>
              <a:avLst/>
              <a:gdLst>
                <a:gd name="T0" fmla="*/ 3 w 2848"/>
                <a:gd name="T1" fmla="*/ 1 h 2404"/>
                <a:gd name="T2" fmla="*/ 3 w 2848"/>
                <a:gd name="T3" fmla="*/ 1 h 2404"/>
                <a:gd name="T4" fmla="*/ 3 w 2848"/>
                <a:gd name="T5" fmla="*/ 1 h 2404"/>
                <a:gd name="T6" fmla="*/ 3 w 2848"/>
                <a:gd name="T7" fmla="*/ 1 h 2404"/>
                <a:gd name="T8" fmla="*/ 3 w 2848"/>
                <a:gd name="T9" fmla="*/ 1 h 2404"/>
                <a:gd name="T10" fmla="*/ 2 w 2848"/>
                <a:gd name="T11" fmla="*/ 2 h 2404"/>
                <a:gd name="T12" fmla="*/ 2 w 2848"/>
                <a:gd name="T13" fmla="*/ 2 h 2404"/>
                <a:gd name="T14" fmla="*/ 2 w 2848"/>
                <a:gd name="T15" fmla="*/ 2 h 2404"/>
                <a:gd name="T16" fmla="*/ 2 w 2848"/>
                <a:gd name="T17" fmla="*/ 2 h 2404"/>
                <a:gd name="T18" fmla="*/ 2 w 2848"/>
                <a:gd name="T19" fmla="*/ 2 h 2404"/>
                <a:gd name="T20" fmla="*/ 2 w 2848"/>
                <a:gd name="T21" fmla="*/ 2 h 2404"/>
                <a:gd name="T22" fmla="*/ 2 w 2848"/>
                <a:gd name="T23" fmla="*/ 2 h 2404"/>
                <a:gd name="T24" fmla="*/ 2 w 2848"/>
                <a:gd name="T25" fmla="*/ 2 h 2404"/>
                <a:gd name="T26" fmla="*/ 1 w 2848"/>
                <a:gd name="T27" fmla="*/ 2 h 2404"/>
                <a:gd name="T28" fmla="*/ 1 w 2848"/>
                <a:gd name="T29" fmla="*/ 2 h 2404"/>
                <a:gd name="T30" fmla="*/ 1 w 2848"/>
                <a:gd name="T31" fmla="*/ 2 h 2404"/>
                <a:gd name="T32" fmla="*/ 1 w 2848"/>
                <a:gd name="T33" fmla="*/ 2 h 2404"/>
                <a:gd name="T34" fmla="*/ 1 w 2848"/>
                <a:gd name="T35" fmla="*/ 1 h 2404"/>
                <a:gd name="T36" fmla="*/ 1 w 2848"/>
                <a:gd name="T37" fmla="*/ 1 h 2404"/>
                <a:gd name="T38" fmla="*/ 1 w 2848"/>
                <a:gd name="T39" fmla="*/ 1 h 2404"/>
                <a:gd name="T40" fmla="*/ 0 w 2848"/>
                <a:gd name="T41" fmla="*/ 1 h 2404"/>
                <a:gd name="T42" fmla="*/ 0 w 2848"/>
                <a:gd name="T43" fmla="*/ 1 h 2404"/>
                <a:gd name="T44" fmla="*/ 0 w 2848"/>
                <a:gd name="T45" fmla="*/ 1 h 2404"/>
                <a:gd name="T46" fmla="*/ 0 w 2848"/>
                <a:gd name="T47" fmla="*/ 0 h 2404"/>
                <a:gd name="T48" fmla="*/ 0 w 2848"/>
                <a:gd name="T49" fmla="*/ 0 h 2404"/>
                <a:gd name="T50" fmla="*/ 0 w 2848"/>
                <a:gd name="T51" fmla="*/ 0 h 2404"/>
                <a:gd name="T52" fmla="*/ 0 w 2848"/>
                <a:gd name="T53" fmla="*/ 0 h 2404"/>
                <a:gd name="T54" fmla="*/ 0 w 2848"/>
                <a:gd name="T55" fmla="*/ 0 h 2404"/>
                <a:gd name="T56" fmla="*/ 0 w 2848"/>
                <a:gd name="T57" fmla="*/ 0 h 2404"/>
                <a:gd name="T58" fmla="*/ 0 w 2848"/>
                <a:gd name="T59" fmla="*/ 0 h 2404"/>
                <a:gd name="T60" fmla="*/ 0 w 2848"/>
                <a:gd name="T61" fmla="*/ 1 h 2404"/>
                <a:gd name="T62" fmla="*/ 0 w 2848"/>
                <a:gd name="T63" fmla="*/ 1 h 2404"/>
                <a:gd name="T64" fmla="*/ 0 w 2848"/>
                <a:gd name="T65" fmla="*/ 1 h 2404"/>
                <a:gd name="T66" fmla="*/ 0 w 2848"/>
                <a:gd name="T67" fmla="*/ 1 h 2404"/>
                <a:gd name="T68" fmla="*/ 0 w 2848"/>
                <a:gd name="T69" fmla="*/ 1 h 2404"/>
                <a:gd name="T70" fmla="*/ 0 w 2848"/>
                <a:gd name="T71" fmla="*/ 1 h 2404"/>
                <a:gd name="T72" fmla="*/ 0 w 2848"/>
                <a:gd name="T73" fmla="*/ 1 h 2404"/>
                <a:gd name="T74" fmla="*/ 1 w 2848"/>
                <a:gd name="T75" fmla="*/ 2 h 2404"/>
                <a:gd name="T76" fmla="*/ 1 w 2848"/>
                <a:gd name="T77" fmla="*/ 2 h 2404"/>
                <a:gd name="T78" fmla="*/ 1 w 2848"/>
                <a:gd name="T79" fmla="*/ 2 h 2404"/>
                <a:gd name="T80" fmla="*/ 1 w 2848"/>
                <a:gd name="T81" fmla="*/ 2 h 2404"/>
                <a:gd name="T82" fmla="*/ 1 w 2848"/>
                <a:gd name="T83" fmla="*/ 2 h 2404"/>
                <a:gd name="T84" fmla="*/ 1 w 2848"/>
                <a:gd name="T85" fmla="*/ 2 h 2404"/>
                <a:gd name="T86" fmla="*/ 1 w 2848"/>
                <a:gd name="T87" fmla="*/ 2 h 2404"/>
                <a:gd name="T88" fmla="*/ 2 w 2848"/>
                <a:gd name="T89" fmla="*/ 2 h 2404"/>
                <a:gd name="T90" fmla="*/ 2 w 2848"/>
                <a:gd name="T91" fmla="*/ 2 h 2404"/>
                <a:gd name="T92" fmla="*/ 2 w 2848"/>
                <a:gd name="T93" fmla="*/ 2 h 2404"/>
                <a:gd name="T94" fmla="*/ 2 w 2848"/>
                <a:gd name="T95" fmla="*/ 2 h 2404"/>
                <a:gd name="T96" fmla="*/ 2 w 2848"/>
                <a:gd name="T97" fmla="*/ 2 h 2404"/>
                <a:gd name="T98" fmla="*/ 3 w 2848"/>
                <a:gd name="T99" fmla="*/ 2 h 2404"/>
                <a:gd name="T100" fmla="*/ 3 w 2848"/>
                <a:gd name="T101" fmla="*/ 2 h 2404"/>
                <a:gd name="T102" fmla="*/ 3 w 2848"/>
                <a:gd name="T103" fmla="*/ 2 h 2404"/>
                <a:gd name="T104" fmla="*/ 3 w 2848"/>
                <a:gd name="T105" fmla="*/ 1 h 2404"/>
                <a:gd name="T106" fmla="*/ 3 w 2848"/>
                <a:gd name="T107" fmla="*/ 1 h 2404"/>
                <a:gd name="T108" fmla="*/ 3 w 2848"/>
                <a:gd name="T109" fmla="*/ 1 h 2404"/>
                <a:gd name="T110" fmla="*/ 3 w 2848"/>
                <a:gd name="T111" fmla="*/ 1 h 2404"/>
                <a:gd name="T112" fmla="*/ 3 w 2848"/>
                <a:gd name="T113" fmla="*/ 1 h 24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8"/>
                <a:gd name="T172" fmla="*/ 0 h 2404"/>
                <a:gd name="T173" fmla="*/ 2848 w 2848"/>
                <a:gd name="T174" fmla="*/ 2404 h 24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8" h="2404">
                  <a:moveTo>
                    <a:pt x="2729" y="909"/>
                  </a:moveTo>
                  <a:lnTo>
                    <a:pt x="2705" y="969"/>
                  </a:lnTo>
                  <a:lnTo>
                    <a:pt x="2679" y="1030"/>
                  </a:lnTo>
                  <a:lnTo>
                    <a:pt x="2664" y="1061"/>
                  </a:lnTo>
                  <a:lnTo>
                    <a:pt x="2649" y="1092"/>
                  </a:lnTo>
                  <a:lnTo>
                    <a:pt x="2634" y="1123"/>
                  </a:lnTo>
                  <a:lnTo>
                    <a:pt x="2617" y="1153"/>
                  </a:lnTo>
                  <a:lnTo>
                    <a:pt x="2600" y="1184"/>
                  </a:lnTo>
                  <a:lnTo>
                    <a:pt x="2582" y="1215"/>
                  </a:lnTo>
                  <a:lnTo>
                    <a:pt x="2564" y="1245"/>
                  </a:lnTo>
                  <a:lnTo>
                    <a:pt x="2545" y="1275"/>
                  </a:lnTo>
                  <a:lnTo>
                    <a:pt x="2524" y="1305"/>
                  </a:lnTo>
                  <a:lnTo>
                    <a:pt x="2503" y="1335"/>
                  </a:lnTo>
                  <a:lnTo>
                    <a:pt x="2483" y="1365"/>
                  </a:lnTo>
                  <a:lnTo>
                    <a:pt x="2460" y="1393"/>
                  </a:lnTo>
                  <a:lnTo>
                    <a:pt x="2437" y="1422"/>
                  </a:lnTo>
                  <a:lnTo>
                    <a:pt x="2413" y="1450"/>
                  </a:lnTo>
                  <a:lnTo>
                    <a:pt x="2387" y="1477"/>
                  </a:lnTo>
                  <a:lnTo>
                    <a:pt x="2362" y="1504"/>
                  </a:lnTo>
                  <a:lnTo>
                    <a:pt x="2335" y="1530"/>
                  </a:lnTo>
                  <a:lnTo>
                    <a:pt x="2308" y="1556"/>
                  </a:lnTo>
                  <a:lnTo>
                    <a:pt x="2279" y="1581"/>
                  </a:lnTo>
                  <a:lnTo>
                    <a:pt x="2251" y="1604"/>
                  </a:lnTo>
                  <a:lnTo>
                    <a:pt x="2220" y="1628"/>
                  </a:lnTo>
                  <a:lnTo>
                    <a:pt x="2188" y="1651"/>
                  </a:lnTo>
                  <a:lnTo>
                    <a:pt x="2156" y="1672"/>
                  </a:lnTo>
                  <a:lnTo>
                    <a:pt x="2124" y="1692"/>
                  </a:lnTo>
                  <a:lnTo>
                    <a:pt x="2089" y="1712"/>
                  </a:lnTo>
                  <a:lnTo>
                    <a:pt x="2054" y="1731"/>
                  </a:lnTo>
                  <a:lnTo>
                    <a:pt x="2017" y="1748"/>
                  </a:lnTo>
                  <a:lnTo>
                    <a:pt x="1980" y="1765"/>
                  </a:lnTo>
                  <a:lnTo>
                    <a:pt x="1908" y="1792"/>
                  </a:lnTo>
                  <a:lnTo>
                    <a:pt x="1839" y="1815"/>
                  </a:lnTo>
                  <a:lnTo>
                    <a:pt x="1771" y="1833"/>
                  </a:lnTo>
                  <a:lnTo>
                    <a:pt x="1706" y="1846"/>
                  </a:lnTo>
                  <a:lnTo>
                    <a:pt x="1642" y="1856"/>
                  </a:lnTo>
                  <a:lnTo>
                    <a:pt x="1580" y="1860"/>
                  </a:lnTo>
                  <a:lnTo>
                    <a:pt x="1520" y="1860"/>
                  </a:lnTo>
                  <a:lnTo>
                    <a:pt x="1462" y="1856"/>
                  </a:lnTo>
                  <a:lnTo>
                    <a:pt x="1405" y="1847"/>
                  </a:lnTo>
                  <a:lnTo>
                    <a:pt x="1350" y="1835"/>
                  </a:lnTo>
                  <a:lnTo>
                    <a:pt x="1296" y="1819"/>
                  </a:lnTo>
                  <a:lnTo>
                    <a:pt x="1244" y="1800"/>
                  </a:lnTo>
                  <a:lnTo>
                    <a:pt x="1192" y="1777"/>
                  </a:lnTo>
                  <a:lnTo>
                    <a:pt x="1143" y="1750"/>
                  </a:lnTo>
                  <a:lnTo>
                    <a:pt x="1095" y="1721"/>
                  </a:lnTo>
                  <a:lnTo>
                    <a:pt x="1047" y="1688"/>
                  </a:lnTo>
                  <a:lnTo>
                    <a:pt x="1001" y="1653"/>
                  </a:lnTo>
                  <a:lnTo>
                    <a:pt x="955" y="1615"/>
                  </a:lnTo>
                  <a:lnTo>
                    <a:pt x="910" y="1573"/>
                  </a:lnTo>
                  <a:lnTo>
                    <a:pt x="866" y="1530"/>
                  </a:lnTo>
                  <a:lnTo>
                    <a:pt x="822" y="1485"/>
                  </a:lnTo>
                  <a:lnTo>
                    <a:pt x="780" y="1436"/>
                  </a:lnTo>
                  <a:lnTo>
                    <a:pt x="738" y="1385"/>
                  </a:lnTo>
                  <a:lnTo>
                    <a:pt x="696" y="1334"/>
                  </a:lnTo>
                  <a:lnTo>
                    <a:pt x="655" y="1280"/>
                  </a:lnTo>
                  <a:lnTo>
                    <a:pt x="613" y="1224"/>
                  </a:lnTo>
                  <a:lnTo>
                    <a:pt x="573" y="1166"/>
                  </a:lnTo>
                  <a:lnTo>
                    <a:pt x="532" y="1108"/>
                  </a:lnTo>
                  <a:lnTo>
                    <a:pt x="450" y="987"/>
                  </a:lnTo>
                  <a:lnTo>
                    <a:pt x="368" y="862"/>
                  </a:lnTo>
                  <a:lnTo>
                    <a:pt x="351" y="835"/>
                  </a:lnTo>
                  <a:lnTo>
                    <a:pt x="334" y="808"/>
                  </a:lnTo>
                  <a:lnTo>
                    <a:pt x="318" y="780"/>
                  </a:lnTo>
                  <a:lnTo>
                    <a:pt x="302" y="753"/>
                  </a:lnTo>
                  <a:lnTo>
                    <a:pt x="272" y="697"/>
                  </a:lnTo>
                  <a:lnTo>
                    <a:pt x="244" y="643"/>
                  </a:lnTo>
                  <a:lnTo>
                    <a:pt x="218" y="587"/>
                  </a:lnTo>
                  <a:lnTo>
                    <a:pt x="194" y="532"/>
                  </a:lnTo>
                  <a:lnTo>
                    <a:pt x="171" y="476"/>
                  </a:lnTo>
                  <a:lnTo>
                    <a:pt x="150" y="422"/>
                  </a:lnTo>
                  <a:lnTo>
                    <a:pt x="132" y="367"/>
                  </a:lnTo>
                  <a:lnTo>
                    <a:pt x="114" y="312"/>
                  </a:lnTo>
                  <a:lnTo>
                    <a:pt x="99" y="258"/>
                  </a:lnTo>
                  <a:lnTo>
                    <a:pt x="85" y="205"/>
                  </a:lnTo>
                  <a:lnTo>
                    <a:pt x="72" y="152"/>
                  </a:lnTo>
                  <a:lnTo>
                    <a:pt x="61" y="100"/>
                  </a:lnTo>
                  <a:lnTo>
                    <a:pt x="52" y="50"/>
                  </a:lnTo>
                  <a:lnTo>
                    <a:pt x="43" y="0"/>
                  </a:lnTo>
                  <a:lnTo>
                    <a:pt x="35" y="19"/>
                  </a:lnTo>
                  <a:lnTo>
                    <a:pt x="28" y="38"/>
                  </a:lnTo>
                  <a:lnTo>
                    <a:pt x="21" y="62"/>
                  </a:lnTo>
                  <a:lnTo>
                    <a:pt x="16" y="88"/>
                  </a:lnTo>
                  <a:lnTo>
                    <a:pt x="11" y="116"/>
                  </a:lnTo>
                  <a:lnTo>
                    <a:pt x="7" y="146"/>
                  </a:lnTo>
                  <a:lnTo>
                    <a:pt x="4" y="179"/>
                  </a:lnTo>
                  <a:lnTo>
                    <a:pt x="2" y="213"/>
                  </a:lnTo>
                  <a:lnTo>
                    <a:pt x="0" y="250"/>
                  </a:lnTo>
                  <a:lnTo>
                    <a:pt x="0" y="289"/>
                  </a:lnTo>
                  <a:lnTo>
                    <a:pt x="2" y="330"/>
                  </a:lnTo>
                  <a:lnTo>
                    <a:pt x="4" y="372"/>
                  </a:lnTo>
                  <a:lnTo>
                    <a:pt x="7" y="415"/>
                  </a:lnTo>
                  <a:lnTo>
                    <a:pt x="11" y="461"/>
                  </a:lnTo>
                  <a:lnTo>
                    <a:pt x="17" y="507"/>
                  </a:lnTo>
                  <a:lnTo>
                    <a:pt x="23" y="555"/>
                  </a:lnTo>
                  <a:lnTo>
                    <a:pt x="32" y="604"/>
                  </a:lnTo>
                  <a:lnTo>
                    <a:pt x="42" y="655"/>
                  </a:lnTo>
                  <a:lnTo>
                    <a:pt x="53" y="706"/>
                  </a:lnTo>
                  <a:lnTo>
                    <a:pt x="65" y="757"/>
                  </a:lnTo>
                  <a:lnTo>
                    <a:pt x="79" y="810"/>
                  </a:lnTo>
                  <a:lnTo>
                    <a:pt x="96" y="864"/>
                  </a:lnTo>
                  <a:lnTo>
                    <a:pt x="112" y="917"/>
                  </a:lnTo>
                  <a:lnTo>
                    <a:pt x="132" y="971"/>
                  </a:lnTo>
                  <a:lnTo>
                    <a:pt x="153" y="1026"/>
                  </a:lnTo>
                  <a:lnTo>
                    <a:pt x="174" y="1081"/>
                  </a:lnTo>
                  <a:lnTo>
                    <a:pt x="199" y="1135"/>
                  </a:lnTo>
                  <a:lnTo>
                    <a:pt x="225" y="1190"/>
                  </a:lnTo>
                  <a:lnTo>
                    <a:pt x="252" y="1244"/>
                  </a:lnTo>
                  <a:lnTo>
                    <a:pt x="282" y="1299"/>
                  </a:lnTo>
                  <a:lnTo>
                    <a:pt x="313" y="1352"/>
                  </a:lnTo>
                  <a:lnTo>
                    <a:pt x="347" y="1406"/>
                  </a:lnTo>
                  <a:lnTo>
                    <a:pt x="429" y="1531"/>
                  </a:lnTo>
                  <a:lnTo>
                    <a:pt x="510" y="1652"/>
                  </a:lnTo>
                  <a:lnTo>
                    <a:pt x="552" y="1711"/>
                  </a:lnTo>
                  <a:lnTo>
                    <a:pt x="593" y="1769"/>
                  </a:lnTo>
                  <a:lnTo>
                    <a:pt x="633" y="1823"/>
                  </a:lnTo>
                  <a:lnTo>
                    <a:pt x="675" y="1878"/>
                  </a:lnTo>
                  <a:lnTo>
                    <a:pt x="716" y="1930"/>
                  </a:lnTo>
                  <a:lnTo>
                    <a:pt x="759" y="1981"/>
                  </a:lnTo>
                  <a:lnTo>
                    <a:pt x="802" y="2028"/>
                  </a:lnTo>
                  <a:lnTo>
                    <a:pt x="845" y="2075"/>
                  </a:lnTo>
                  <a:lnTo>
                    <a:pt x="889" y="2118"/>
                  </a:lnTo>
                  <a:lnTo>
                    <a:pt x="934" y="2158"/>
                  </a:lnTo>
                  <a:lnTo>
                    <a:pt x="979" y="2197"/>
                  </a:lnTo>
                  <a:lnTo>
                    <a:pt x="1026" y="2233"/>
                  </a:lnTo>
                  <a:lnTo>
                    <a:pt x="1073" y="2265"/>
                  </a:lnTo>
                  <a:lnTo>
                    <a:pt x="1122" y="2295"/>
                  </a:lnTo>
                  <a:lnTo>
                    <a:pt x="1171" y="2320"/>
                  </a:lnTo>
                  <a:lnTo>
                    <a:pt x="1223" y="2344"/>
                  </a:lnTo>
                  <a:lnTo>
                    <a:pt x="1274" y="2364"/>
                  </a:lnTo>
                  <a:lnTo>
                    <a:pt x="1328" y="2379"/>
                  </a:lnTo>
                  <a:lnTo>
                    <a:pt x="1384" y="2392"/>
                  </a:lnTo>
                  <a:lnTo>
                    <a:pt x="1441" y="2400"/>
                  </a:lnTo>
                  <a:lnTo>
                    <a:pt x="1499" y="2404"/>
                  </a:lnTo>
                  <a:lnTo>
                    <a:pt x="1559" y="2404"/>
                  </a:lnTo>
                  <a:lnTo>
                    <a:pt x="1620" y="2399"/>
                  </a:lnTo>
                  <a:lnTo>
                    <a:pt x="1685" y="2391"/>
                  </a:lnTo>
                  <a:lnTo>
                    <a:pt x="1749" y="2377"/>
                  </a:lnTo>
                  <a:lnTo>
                    <a:pt x="1817" y="2360"/>
                  </a:lnTo>
                  <a:lnTo>
                    <a:pt x="1887" y="2337"/>
                  </a:lnTo>
                  <a:lnTo>
                    <a:pt x="1959" y="2309"/>
                  </a:lnTo>
                  <a:lnTo>
                    <a:pt x="2031" y="2276"/>
                  </a:lnTo>
                  <a:lnTo>
                    <a:pt x="2097" y="2240"/>
                  </a:lnTo>
                  <a:lnTo>
                    <a:pt x="2161" y="2199"/>
                  </a:lnTo>
                  <a:lnTo>
                    <a:pt x="2221" y="2155"/>
                  </a:lnTo>
                  <a:lnTo>
                    <a:pt x="2278" y="2108"/>
                  </a:lnTo>
                  <a:lnTo>
                    <a:pt x="2331" y="2058"/>
                  </a:lnTo>
                  <a:lnTo>
                    <a:pt x="2381" y="2006"/>
                  </a:lnTo>
                  <a:lnTo>
                    <a:pt x="2427" y="1952"/>
                  </a:lnTo>
                  <a:lnTo>
                    <a:pt x="2471" y="1896"/>
                  </a:lnTo>
                  <a:lnTo>
                    <a:pt x="2511" y="1839"/>
                  </a:lnTo>
                  <a:lnTo>
                    <a:pt x="2548" y="1780"/>
                  </a:lnTo>
                  <a:lnTo>
                    <a:pt x="2583" y="1721"/>
                  </a:lnTo>
                  <a:lnTo>
                    <a:pt x="2615" y="1661"/>
                  </a:lnTo>
                  <a:lnTo>
                    <a:pt x="2645" y="1602"/>
                  </a:lnTo>
                  <a:lnTo>
                    <a:pt x="2671" y="1542"/>
                  </a:lnTo>
                  <a:lnTo>
                    <a:pt x="2696" y="1484"/>
                  </a:lnTo>
                  <a:lnTo>
                    <a:pt x="2718" y="1426"/>
                  </a:lnTo>
                  <a:lnTo>
                    <a:pt x="2738" y="1370"/>
                  </a:lnTo>
                  <a:lnTo>
                    <a:pt x="2756" y="1315"/>
                  </a:lnTo>
                  <a:lnTo>
                    <a:pt x="2773" y="1261"/>
                  </a:lnTo>
                  <a:lnTo>
                    <a:pt x="2786" y="1211"/>
                  </a:lnTo>
                  <a:lnTo>
                    <a:pt x="2799" y="1163"/>
                  </a:lnTo>
                  <a:lnTo>
                    <a:pt x="2810" y="1118"/>
                  </a:lnTo>
                  <a:lnTo>
                    <a:pt x="2819" y="1077"/>
                  </a:lnTo>
                  <a:lnTo>
                    <a:pt x="2833" y="1004"/>
                  </a:lnTo>
                  <a:lnTo>
                    <a:pt x="2842" y="949"/>
                  </a:lnTo>
                  <a:lnTo>
                    <a:pt x="2846" y="914"/>
                  </a:lnTo>
                  <a:lnTo>
                    <a:pt x="2848" y="903"/>
                  </a:lnTo>
                  <a:lnTo>
                    <a:pt x="2819" y="905"/>
                  </a:lnTo>
                  <a:lnTo>
                    <a:pt x="2788" y="907"/>
                  </a:lnTo>
                  <a:lnTo>
                    <a:pt x="2758" y="908"/>
                  </a:lnTo>
                  <a:lnTo>
                    <a:pt x="2729" y="90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7" name="Freeform 509"/>
            <p:cNvSpPr>
              <a:spLocks/>
            </p:cNvSpPr>
            <p:nvPr/>
          </p:nvSpPr>
          <p:spPr bwMode="auto">
            <a:xfrm>
              <a:off x="4710" y="921"/>
              <a:ext cx="114" cy="65"/>
            </a:xfrm>
            <a:custGeom>
              <a:avLst/>
              <a:gdLst>
                <a:gd name="T0" fmla="*/ 0 w 1146"/>
                <a:gd name="T1" fmla="*/ 0 h 649"/>
                <a:gd name="T2" fmla="*/ 0 w 1146"/>
                <a:gd name="T3" fmla="*/ 0 h 649"/>
                <a:gd name="T4" fmla="*/ 0 w 1146"/>
                <a:gd name="T5" fmla="*/ 0 h 649"/>
                <a:gd name="T6" fmla="*/ 0 w 1146"/>
                <a:gd name="T7" fmla="*/ 0 h 649"/>
                <a:gd name="T8" fmla="*/ 0 w 1146"/>
                <a:gd name="T9" fmla="*/ 0 h 649"/>
                <a:gd name="T10" fmla="*/ 0 w 1146"/>
                <a:gd name="T11" fmla="*/ 0 h 649"/>
                <a:gd name="T12" fmla="*/ 0 w 1146"/>
                <a:gd name="T13" fmla="*/ 0 h 649"/>
                <a:gd name="T14" fmla="*/ 0 w 1146"/>
                <a:gd name="T15" fmla="*/ 0 h 649"/>
                <a:gd name="T16" fmla="*/ 0 w 1146"/>
                <a:gd name="T17" fmla="*/ 0 h 649"/>
                <a:gd name="T18" fmla="*/ 0 w 1146"/>
                <a:gd name="T19" fmla="*/ 0 h 649"/>
                <a:gd name="T20" fmla="*/ 0 w 1146"/>
                <a:gd name="T21" fmla="*/ 0 h 649"/>
                <a:gd name="T22" fmla="*/ 1 w 1146"/>
                <a:gd name="T23" fmla="*/ 0 h 649"/>
                <a:gd name="T24" fmla="*/ 1 w 1146"/>
                <a:gd name="T25" fmla="*/ 0 h 649"/>
                <a:gd name="T26" fmla="*/ 1 w 1146"/>
                <a:gd name="T27" fmla="*/ 1 h 649"/>
                <a:gd name="T28" fmla="*/ 1 w 1146"/>
                <a:gd name="T29" fmla="*/ 1 h 649"/>
                <a:gd name="T30" fmla="*/ 1 w 1146"/>
                <a:gd name="T31" fmla="*/ 1 h 649"/>
                <a:gd name="T32" fmla="*/ 1 w 1146"/>
                <a:gd name="T33" fmla="*/ 1 h 649"/>
                <a:gd name="T34" fmla="*/ 1 w 1146"/>
                <a:gd name="T35" fmla="*/ 1 h 649"/>
                <a:gd name="T36" fmla="*/ 1 w 1146"/>
                <a:gd name="T37" fmla="*/ 1 h 649"/>
                <a:gd name="T38" fmla="*/ 1 w 1146"/>
                <a:gd name="T39" fmla="*/ 1 h 649"/>
                <a:gd name="T40" fmla="*/ 1 w 1146"/>
                <a:gd name="T41" fmla="*/ 1 h 649"/>
                <a:gd name="T42" fmla="*/ 1 w 1146"/>
                <a:gd name="T43" fmla="*/ 1 h 649"/>
                <a:gd name="T44" fmla="*/ 1 w 1146"/>
                <a:gd name="T45" fmla="*/ 1 h 649"/>
                <a:gd name="T46" fmla="*/ 1 w 1146"/>
                <a:gd name="T47" fmla="*/ 1 h 649"/>
                <a:gd name="T48" fmla="*/ 1 w 1146"/>
                <a:gd name="T49" fmla="*/ 1 h 649"/>
                <a:gd name="T50" fmla="*/ 1 w 1146"/>
                <a:gd name="T51" fmla="*/ 1 h 649"/>
                <a:gd name="T52" fmla="*/ 1 w 1146"/>
                <a:gd name="T53" fmla="*/ 1 h 649"/>
                <a:gd name="T54" fmla="*/ 1 w 1146"/>
                <a:gd name="T55" fmla="*/ 1 h 649"/>
                <a:gd name="T56" fmla="*/ 1 w 1146"/>
                <a:gd name="T57" fmla="*/ 1 h 649"/>
                <a:gd name="T58" fmla="*/ 1 w 1146"/>
                <a:gd name="T59" fmla="*/ 1 h 649"/>
                <a:gd name="T60" fmla="*/ 1 w 1146"/>
                <a:gd name="T61" fmla="*/ 1 h 649"/>
                <a:gd name="T62" fmla="*/ 1 w 1146"/>
                <a:gd name="T63" fmla="*/ 1 h 649"/>
                <a:gd name="T64" fmla="*/ 1 w 1146"/>
                <a:gd name="T65" fmla="*/ 1 h 649"/>
                <a:gd name="T66" fmla="*/ 1 w 1146"/>
                <a:gd name="T67" fmla="*/ 1 h 649"/>
                <a:gd name="T68" fmla="*/ 1 w 1146"/>
                <a:gd name="T69" fmla="*/ 1 h 649"/>
                <a:gd name="T70" fmla="*/ 1 w 1146"/>
                <a:gd name="T71" fmla="*/ 1 h 649"/>
                <a:gd name="T72" fmla="*/ 1 w 1146"/>
                <a:gd name="T73" fmla="*/ 1 h 649"/>
                <a:gd name="T74" fmla="*/ 1 w 1146"/>
                <a:gd name="T75" fmla="*/ 1 h 649"/>
                <a:gd name="T76" fmla="*/ 0 w 1146"/>
                <a:gd name="T77" fmla="*/ 1 h 649"/>
                <a:gd name="T78" fmla="*/ 0 w 1146"/>
                <a:gd name="T79" fmla="*/ 1 h 649"/>
                <a:gd name="T80" fmla="*/ 0 w 1146"/>
                <a:gd name="T81" fmla="*/ 1 h 649"/>
                <a:gd name="T82" fmla="*/ 0 w 1146"/>
                <a:gd name="T83" fmla="*/ 0 h 649"/>
                <a:gd name="T84" fmla="*/ 0 w 1146"/>
                <a:gd name="T85" fmla="*/ 0 h 649"/>
                <a:gd name="T86" fmla="*/ 0 w 1146"/>
                <a:gd name="T87" fmla="*/ 0 h 649"/>
                <a:gd name="T88" fmla="*/ 0 w 1146"/>
                <a:gd name="T89" fmla="*/ 0 h 649"/>
                <a:gd name="T90" fmla="*/ 0 w 1146"/>
                <a:gd name="T91" fmla="*/ 0 h 649"/>
                <a:gd name="T92" fmla="*/ 0 w 1146"/>
                <a:gd name="T93" fmla="*/ 0 h 649"/>
                <a:gd name="T94" fmla="*/ 0 w 1146"/>
                <a:gd name="T95" fmla="*/ 0 h 649"/>
                <a:gd name="T96" fmla="*/ 0 w 1146"/>
                <a:gd name="T97" fmla="*/ 0 h 649"/>
                <a:gd name="T98" fmla="*/ 0 w 1146"/>
                <a:gd name="T99" fmla="*/ 0 h 649"/>
                <a:gd name="T100" fmla="*/ 0 w 1146"/>
                <a:gd name="T101" fmla="*/ 0 h 649"/>
                <a:gd name="T102" fmla="*/ 0 w 1146"/>
                <a:gd name="T103" fmla="*/ 0 h 6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46"/>
                <a:gd name="T157" fmla="*/ 0 h 649"/>
                <a:gd name="T158" fmla="*/ 1146 w 1146"/>
                <a:gd name="T159" fmla="*/ 649 h 64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46" h="649">
                  <a:moveTo>
                    <a:pt x="0" y="0"/>
                  </a:moveTo>
                  <a:lnTo>
                    <a:pt x="9" y="7"/>
                  </a:lnTo>
                  <a:lnTo>
                    <a:pt x="35" y="27"/>
                  </a:lnTo>
                  <a:lnTo>
                    <a:pt x="77" y="58"/>
                  </a:lnTo>
                  <a:lnTo>
                    <a:pt x="132" y="97"/>
                  </a:lnTo>
                  <a:lnTo>
                    <a:pt x="198" y="145"/>
                  </a:lnTo>
                  <a:lnTo>
                    <a:pt x="275" y="197"/>
                  </a:lnTo>
                  <a:lnTo>
                    <a:pt x="358" y="254"/>
                  </a:lnTo>
                  <a:lnTo>
                    <a:pt x="448" y="313"/>
                  </a:lnTo>
                  <a:lnTo>
                    <a:pt x="494" y="343"/>
                  </a:lnTo>
                  <a:lnTo>
                    <a:pt x="541" y="373"/>
                  </a:lnTo>
                  <a:lnTo>
                    <a:pt x="589" y="402"/>
                  </a:lnTo>
                  <a:lnTo>
                    <a:pt x="637" y="431"/>
                  </a:lnTo>
                  <a:lnTo>
                    <a:pt x="684" y="459"/>
                  </a:lnTo>
                  <a:lnTo>
                    <a:pt x="732" y="485"/>
                  </a:lnTo>
                  <a:lnTo>
                    <a:pt x="779" y="511"/>
                  </a:lnTo>
                  <a:lnTo>
                    <a:pt x="825" y="535"/>
                  </a:lnTo>
                  <a:lnTo>
                    <a:pt x="871" y="558"/>
                  </a:lnTo>
                  <a:lnTo>
                    <a:pt x="916" y="578"/>
                  </a:lnTo>
                  <a:lnTo>
                    <a:pt x="959" y="596"/>
                  </a:lnTo>
                  <a:lnTo>
                    <a:pt x="1000" y="613"/>
                  </a:lnTo>
                  <a:lnTo>
                    <a:pt x="1040" y="626"/>
                  </a:lnTo>
                  <a:lnTo>
                    <a:pt x="1078" y="637"/>
                  </a:lnTo>
                  <a:lnTo>
                    <a:pt x="1113" y="645"/>
                  </a:lnTo>
                  <a:lnTo>
                    <a:pt x="1146" y="649"/>
                  </a:lnTo>
                  <a:lnTo>
                    <a:pt x="1136" y="648"/>
                  </a:lnTo>
                  <a:lnTo>
                    <a:pt x="1111" y="644"/>
                  </a:lnTo>
                  <a:lnTo>
                    <a:pt x="1069" y="637"/>
                  </a:lnTo>
                  <a:lnTo>
                    <a:pt x="1016" y="627"/>
                  </a:lnTo>
                  <a:lnTo>
                    <a:pt x="950" y="614"/>
                  </a:lnTo>
                  <a:lnTo>
                    <a:pt x="875" y="596"/>
                  </a:lnTo>
                  <a:lnTo>
                    <a:pt x="835" y="586"/>
                  </a:lnTo>
                  <a:lnTo>
                    <a:pt x="793" y="575"/>
                  </a:lnTo>
                  <a:lnTo>
                    <a:pt x="750" y="563"/>
                  </a:lnTo>
                  <a:lnTo>
                    <a:pt x="706" y="550"/>
                  </a:lnTo>
                  <a:lnTo>
                    <a:pt x="660" y="536"/>
                  </a:lnTo>
                  <a:lnTo>
                    <a:pt x="614" y="521"/>
                  </a:lnTo>
                  <a:lnTo>
                    <a:pt x="567" y="504"/>
                  </a:lnTo>
                  <a:lnTo>
                    <a:pt x="520" y="487"/>
                  </a:lnTo>
                  <a:lnTo>
                    <a:pt x="473" y="468"/>
                  </a:lnTo>
                  <a:lnTo>
                    <a:pt x="426" y="447"/>
                  </a:lnTo>
                  <a:lnTo>
                    <a:pt x="379" y="426"/>
                  </a:lnTo>
                  <a:lnTo>
                    <a:pt x="333" y="403"/>
                  </a:lnTo>
                  <a:lnTo>
                    <a:pt x="288" y="379"/>
                  </a:lnTo>
                  <a:lnTo>
                    <a:pt x="244" y="354"/>
                  </a:lnTo>
                  <a:lnTo>
                    <a:pt x="201" y="327"/>
                  </a:lnTo>
                  <a:lnTo>
                    <a:pt x="160" y="300"/>
                  </a:lnTo>
                  <a:lnTo>
                    <a:pt x="120" y="270"/>
                  </a:lnTo>
                  <a:lnTo>
                    <a:pt x="83" y="239"/>
                  </a:lnTo>
                  <a:lnTo>
                    <a:pt x="48" y="207"/>
                  </a:lnTo>
                  <a:lnTo>
                    <a:pt x="16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8" name="Freeform 510"/>
            <p:cNvSpPr>
              <a:spLocks/>
            </p:cNvSpPr>
            <p:nvPr/>
          </p:nvSpPr>
          <p:spPr bwMode="auto">
            <a:xfrm>
              <a:off x="4706" y="956"/>
              <a:ext cx="57" cy="72"/>
            </a:xfrm>
            <a:custGeom>
              <a:avLst/>
              <a:gdLst>
                <a:gd name="T0" fmla="*/ 0 w 563"/>
                <a:gd name="T1" fmla="*/ 0 h 724"/>
                <a:gd name="T2" fmla="*/ 0 w 563"/>
                <a:gd name="T3" fmla="*/ 0 h 724"/>
                <a:gd name="T4" fmla="*/ 0 w 563"/>
                <a:gd name="T5" fmla="*/ 0 h 724"/>
                <a:gd name="T6" fmla="*/ 0 w 563"/>
                <a:gd name="T7" fmla="*/ 0 h 724"/>
                <a:gd name="T8" fmla="*/ 0 w 563"/>
                <a:gd name="T9" fmla="*/ 0 h 724"/>
                <a:gd name="T10" fmla="*/ 0 w 563"/>
                <a:gd name="T11" fmla="*/ 0 h 724"/>
                <a:gd name="T12" fmla="*/ 0 w 563"/>
                <a:gd name="T13" fmla="*/ 0 h 724"/>
                <a:gd name="T14" fmla="*/ 0 w 563"/>
                <a:gd name="T15" fmla="*/ 0 h 724"/>
                <a:gd name="T16" fmla="*/ 0 w 563"/>
                <a:gd name="T17" fmla="*/ 0 h 724"/>
                <a:gd name="T18" fmla="*/ 0 w 563"/>
                <a:gd name="T19" fmla="*/ 0 h 724"/>
                <a:gd name="T20" fmla="*/ 0 w 563"/>
                <a:gd name="T21" fmla="*/ 0 h 724"/>
                <a:gd name="T22" fmla="*/ 0 w 563"/>
                <a:gd name="T23" fmla="*/ 0 h 724"/>
                <a:gd name="T24" fmla="*/ 0 w 563"/>
                <a:gd name="T25" fmla="*/ 0 h 724"/>
                <a:gd name="T26" fmla="*/ 0 w 563"/>
                <a:gd name="T27" fmla="*/ 0 h 724"/>
                <a:gd name="T28" fmla="*/ 0 w 563"/>
                <a:gd name="T29" fmla="*/ 1 h 724"/>
                <a:gd name="T30" fmla="*/ 0 w 563"/>
                <a:gd name="T31" fmla="*/ 1 h 724"/>
                <a:gd name="T32" fmla="*/ 1 w 563"/>
                <a:gd name="T33" fmla="*/ 1 h 724"/>
                <a:gd name="T34" fmla="*/ 1 w 563"/>
                <a:gd name="T35" fmla="*/ 1 h 724"/>
                <a:gd name="T36" fmla="*/ 1 w 563"/>
                <a:gd name="T37" fmla="*/ 1 h 724"/>
                <a:gd name="T38" fmla="*/ 1 w 563"/>
                <a:gd name="T39" fmla="*/ 1 h 724"/>
                <a:gd name="T40" fmla="*/ 1 w 563"/>
                <a:gd name="T41" fmla="*/ 1 h 724"/>
                <a:gd name="T42" fmla="*/ 1 w 563"/>
                <a:gd name="T43" fmla="*/ 1 h 724"/>
                <a:gd name="T44" fmla="*/ 1 w 563"/>
                <a:gd name="T45" fmla="*/ 1 h 724"/>
                <a:gd name="T46" fmla="*/ 1 w 563"/>
                <a:gd name="T47" fmla="*/ 1 h 724"/>
                <a:gd name="T48" fmla="*/ 1 w 563"/>
                <a:gd name="T49" fmla="*/ 1 h 724"/>
                <a:gd name="T50" fmla="*/ 1 w 563"/>
                <a:gd name="T51" fmla="*/ 1 h 724"/>
                <a:gd name="T52" fmla="*/ 1 w 563"/>
                <a:gd name="T53" fmla="*/ 1 h 724"/>
                <a:gd name="T54" fmla="*/ 0 w 563"/>
                <a:gd name="T55" fmla="*/ 1 h 724"/>
                <a:gd name="T56" fmla="*/ 0 w 563"/>
                <a:gd name="T57" fmla="*/ 1 h 724"/>
                <a:gd name="T58" fmla="*/ 0 w 563"/>
                <a:gd name="T59" fmla="*/ 1 h 724"/>
                <a:gd name="T60" fmla="*/ 0 w 563"/>
                <a:gd name="T61" fmla="*/ 0 h 724"/>
                <a:gd name="T62" fmla="*/ 0 w 563"/>
                <a:gd name="T63" fmla="*/ 0 h 724"/>
                <a:gd name="T64" fmla="*/ 0 w 563"/>
                <a:gd name="T65" fmla="*/ 0 h 724"/>
                <a:gd name="T66" fmla="*/ 0 w 563"/>
                <a:gd name="T67" fmla="*/ 0 h 724"/>
                <a:gd name="T68" fmla="*/ 0 w 563"/>
                <a:gd name="T69" fmla="*/ 0 h 724"/>
                <a:gd name="T70" fmla="*/ 0 w 563"/>
                <a:gd name="T71" fmla="*/ 0 h 724"/>
                <a:gd name="T72" fmla="*/ 0 w 563"/>
                <a:gd name="T73" fmla="*/ 0 h 724"/>
                <a:gd name="T74" fmla="*/ 0 w 563"/>
                <a:gd name="T75" fmla="*/ 0 h 724"/>
                <a:gd name="T76" fmla="*/ 0 w 563"/>
                <a:gd name="T77" fmla="*/ 0 h 724"/>
                <a:gd name="T78" fmla="*/ 0 w 563"/>
                <a:gd name="T79" fmla="*/ 0 h 724"/>
                <a:gd name="T80" fmla="*/ 0 w 563"/>
                <a:gd name="T81" fmla="*/ 0 h 724"/>
                <a:gd name="T82" fmla="*/ 0 w 563"/>
                <a:gd name="T83" fmla="*/ 0 h 724"/>
                <a:gd name="T84" fmla="*/ 0 w 563"/>
                <a:gd name="T85" fmla="*/ 0 h 724"/>
                <a:gd name="T86" fmla="*/ 0 w 563"/>
                <a:gd name="T87" fmla="*/ 0 h 724"/>
                <a:gd name="T88" fmla="*/ 0 w 563"/>
                <a:gd name="T89" fmla="*/ 0 h 724"/>
                <a:gd name="T90" fmla="*/ 0 w 563"/>
                <a:gd name="T91" fmla="*/ 0 h 724"/>
                <a:gd name="T92" fmla="*/ 0 w 563"/>
                <a:gd name="T93" fmla="*/ 0 h 724"/>
                <a:gd name="T94" fmla="*/ 0 w 563"/>
                <a:gd name="T95" fmla="*/ 0 h 724"/>
                <a:gd name="T96" fmla="*/ 0 w 563"/>
                <a:gd name="T97" fmla="*/ 0 h 724"/>
                <a:gd name="T98" fmla="*/ 0 w 563"/>
                <a:gd name="T99" fmla="*/ 0 h 724"/>
                <a:gd name="T100" fmla="*/ 0 w 563"/>
                <a:gd name="T101" fmla="*/ 0 h 724"/>
                <a:gd name="T102" fmla="*/ 0 w 563"/>
                <a:gd name="T103" fmla="*/ 0 h 724"/>
                <a:gd name="T104" fmla="*/ 0 w 563"/>
                <a:gd name="T105" fmla="*/ 0 h 724"/>
                <a:gd name="T106" fmla="*/ 0 w 563"/>
                <a:gd name="T107" fmla="*/ 0 h 7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724"/>
                <a:gd name="T164" fmla="*/ 563 w 563"/>
                <a:gd name="T165" fmla="*/ 724 h 7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724">
                  <a:moveTo>
                    <a:pt x="98" y="0"/>
                  </a:moveTo>
                  <a:lnTo>
                    <a:pt x="101" y="7"/>
                  </a:lnTo>
                  <a:lnTo>
                    <a:pt x="110" y="27"/>
                  </a:lnTo>
                  <a:lnTo>
                    <a:pt x="124" y="57"/>
                  </a:lnTo>
                  <a:lnTo>
                    <a:pt x="144" y="97"/>
                  </a:lnTo>
                  <a:lnTo>
                    <a:pt x="168" y="145"/>
                  </a:lnTo>
                  <a:lnTo>
                    <a:pt x="195" y="198"/>
                  </a:lnTo>
                  <a:lnTo>
                    <a:pt x="226" y="256"/>
                  </a:lnTo>
                  <a:lnTo>
                    <a:pt x="260" y="318"/>
                  </a:lnTo>
                  <a:lnTo>
                    <a:pt x="295" y="380"/>
                  </a:lnTo>
                  <a:lnTo>
                    <a:pt x="333" y="443"/>
                  </a:lnTo>
                  <a:lnTo>
                    <a:pt x="352" y="474"/>
                  </a:lnTo>
                  <a:lnTo>
                    <a:pt x="371" y="504"/>
                  </a:lnTo>
                  <a:lnTo>
                    <a:pt x="391" y="533"/>
                  </a:lnTo>
                  <a:lnTo>
                    <a:pt x="411" y="561"/>
                  </a:lnTo>
                  <a:lnTo>
                    <a:pt x="430" y="588"/>
                  </a:lnTo>
                  <a:lnTo>
                    <a:pt x="450" y="614"/>
                  </a:lnTo>
                  <a:lnTo>
                    <a:pt x="469" y="637"/>
                  </a:lnTo>
                  <a:lnTo>
                    <a:pt x="488" y="659"/>
                  </a:lnTo>
                  <a:lnTo>
                    <a:pt x="508" y="679"/>
                  </a:lnTo>
                  <a:lnTo>
                    <a:pt x="527" y="697"/>
                  </a:lnTo>
                  <a:lnTo>
                    <a:pt x="545" y="712"/>
                  </a:lnTo>
                  <a:lnTo>
                    <a:pt x="563" y="724"/>
                  </a:lnTo>
                  <a:lnTo>
                    <a:pt x="551" y="717"/>
                  </a:lnTo>
                  <a:lnTo>
                    <a:pt x="516" y="694"/>
                  </a:lnTo>
                  <a:lnTo>
                    <a:pt x="492" y="677"/>
                  </a:lnTo>
                  <a:lnTo>
                    <a:pt x="463" y="656"/>
                  </a:lnTo>
                  <a:lnTo>
                    <a:pt x="432" y="631"/>
                  </a:lnTo>
                  <a:lnTo>
                    <a:pt x="399" y="603"/>
                  </a:lnTo>
                  <a:lnTo>
                    <a:pt x="362" y="571"/>
                  </a:lnTo>
                  <a:lnTo>
                    <a:pt x="326" y="535"/>
                  </a:lnTo>
                  <a:lnTo>
                    <a:pt x="307" y="516"/>
                  </a:lnTo>
                  <a:lnTo>
                    <a:pt x="288" y="495"/>
                  </a:lnTo>
                  <a:lnTo>
                    <a:pt x="269" y="474"/>
                  </a:lnTo>
                  <a:lnTo>
                    <a:pt x="250" y="452"/>
                  </a:lnTo>
                  <a:lnTo>
                    <a:pt x="231" y="429"/>
                  </a:lnTo>
                  <a:lnTo>
                    <a:pt x="213" y="405"/>
                  </a:lnTo>
                  <a:lnTo>
                    <a:pt x="194" y="379"/>
                  </a:lnTo>
                  <a:lnTo>
                    <a:pt x="175" y="353"/>
                  </a:lnTo>
                  <a:lnTo>
                    <a:pt x="158" y="327"/>
                  </a:lnTo>
                  <a:lnTo>
                    <a:pt x="140" y="299"/>
                  </a:lnTo>
                  <a:lnTo>
                    <a:pt x="124" y="270"/>
                  </a:lnTo>
                  <a:lnTo>
                    <a:pt x="107" y="240"/>
                  </a:lnTo>
                  <a:lnTo>
                    <a:pt x="55" y="142"/>
                  </a:lnTo>
                  <a:lnTo>
                    <a:pt x="22" y="82"/>
                  </a:lnTo>
                  <a:lnTo>
                    <a:pt x="12" y="64"/>
                  </a:lnTo>
                  <a:lnTo>
                    <a:pt x="6" y="53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3" y="57"/>
                  </a:lnTo>
                  <a:lnTo>
                    <a:pt x="11" y="73"/>
                  </a:lnTo>
                  <a:lnTo>
                    <a:pt x="18" y="89"/>
                  </a:lnTo>
                  <a:lnTo>
                    <a:pt x="21" y="9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9" name="Freeform 511"/>
            <p:cNvSpPr>
              <a:spLocks/>
            </p:cNvSpPr>
            <p:nvPr/>
          </p:nvSpPr>
          <p:spPr bwMode="auto">
            <a:xfrm>
              <a:off x="3822" y="924"/>
              <a:ext cx="437" cy="338"/>
            </a:xfrm>
            <a:custGeom>
              <a:avLst/>
              <a:gdLst>
                <a:gd name="T0" fmla="*/ 3 w 4367"/>
                <a:gd name="T1" fmla="*/ 1 h 3375"/>
                <a:gd name="T2" fmla="*/ 3 w 4367"/>
                <a:gd name="T3" fmla="*/ 1 h 3375"/>
                <a:gd name="T4" fmla="*/ 3 w 4367"/>
                <a:gd name="T5" fmla="*/ 1 h 3375"/>
                <a:gd name="T6" fmla="*/ 2 w 4367"/>
                <a:gd name="T7" fmla="*/ 1 h 3375"/>
                <a:gd name="T8" fmla="*/ 2 w 4367"/>
                <a:gd name="T9" fmla="*/ 1 h 3375"/>
                <a:gd name="T10" fmla="*/ 2 w 4367"/>
                <a:gd name="T11" fmla="*/ 1 h 3375"/>
                <a:gd name="T12" fmla="*/ 1 w 4367"/>
                <a:gd name="T13" fmla="*/ 1 h 3375"/>
                <a:gd name="T14" fmla="*/ 1 w 4367"/>
                <a:gd name="T15" fmla="*/ 1 h 3375"/>
                <a:gd name="T16" fmla="*/ 1 w 4367"/>
                <a:gd name="T17" fmla="*/ 0 h 3375"/>
                <a:gd name="T18" fmla="*/ 0 w 4367"/>
                <a:gd name="T19" fmla="*/ 0 h 3375"/>
                <a:gd name="T20" fmla="*/ 0 w 4367"/>
                <a:gd name="T21" fmla="*/ 0 h 3375"/>
                <a:gd name="T22" fmla="*/ 0 w 4367"/>
                <a:gd name="T23" fmla="*/ 0 h 3375"/>
                <a:gd name="T24" fmla="*/ 0 w 4367"/>
                <a:gd name="T25" fmla="*/ 1 h 3375"/>
                <a:gd name="T26" fmla="*/ 0 w 4367"/>
                <a:gd name="T27" fmla="*/ 1 h 3375"/>
                <a:gd name="T28" fmla="*/ 0 w 4367"/>
                <a:gd name="T29" fmla="*/ 1 h 3375"/>
                <a:gd name="T30" fmla="*/ 0 w 4367"/>
                <a:gd name="T31" fmla="*/ 1 h 3375"/>
                <a:gd name="T32" fmla="*/ 0 w 4367"/>
                <a:gd name="T33" fmla="*/ 2 h 3375"/>
                <a:gd name="T34" fmla="*/ 0 w 4367"/>
                <a:gd name="T35" fmla="*/ 2 h 3375"/>
                <a:gd name="T36" fmla="*/ 0 w 4367"/>
                <a:gd name="T37" fmla="*/ 2 h 3375"/>
                <a:gd name="T38" fmla="*/ 0 w 4367"/>
                <a:gd name="T39" fmla="*/ 2 h 3375"/>
                <a:gd name="T40" fmla="*/ 1 w 4367"/>
                <a:gd name="T41" fmla="*/ 3 h 3375"/>
                <a:gd name="T42" fmla="*/ 1 w 4367"/>
                <a:gd name="T43" fmla="*/ 3 h 3375"/>
                <a:gd name="T44" fmla="*/ 1 w 4367"/>
                <a:gd name="T45" fmla="*/ 3 h 3375"/>
                <a:gd name="T46" fmla="*/ 1 w 4367"/>
                <a:gd name="T47" fmla="*/ 3 h 3375"/>
                <a:gd name="T48" fmla="*/ 1 w 4367"/>
                <a:gd name="T49" fmla="*/ 3 h 3375"/>
                <a:gd name="T50" fmla="*/ 1 w 4367"/>
                <a:gd name="T51" fmla="*/ 3 h 3375"/>
                <a:gd name="T52" fmla="*/ 2 w 4367"/>
                <a:gd name="T53" fmla="*/ 3 h 3375"/>
                <a:gd name="T54" fmla="*/ 2 w 4367"/>
                <a:gd name="T55" fmla="*/ 3 h 3375"/>
                <a:gd name="T56" fmla="*/ 2 w 4367"/>
                <a:gd name="T57" fmla="*/ 3 h 3375"/>
                <a:gd name="T58" fmla="*/ 2 w 4367"/>
                <a:gd name="T59" fmla="*/ 3 h 3375"/>
                <a:gd name="T60" fmla="*/ 2 w 4367"/>
                <a:gd name="T61" fmla="*/ 3 h 3375"/>
                <a:gd name="T62" fmla="*/ 3 w 4367"/>
                <a:gd name="T63" fmla="*/ 3 h 3375"/>
                <a:gd name="T64" fmla="*/ 3 w 4367"/>
                <a:gd name="T65" fmla="*/ 3 h 3375"/>
                <a:gd name="T66" fmla="*/ 3 w 4367"/>
                <a:gd name="T67" fmla="*/ 3 h 3375"/>
                <a:gd name="T68" fmla="*/ 3 w 4367"/>
                <a:gd name="T69" fmla="*/ 3 h 3375"/>
                <a:gd name="T70" fmla="*/ 4 w 4367"/>
                <a:gd name="T71" fmla="*/ 3 h 3375"/>
                <a:gd name="T72" fmla="*/ 4 w 4367"/>
                <a:gd name="T73" fmla="*/ 3 h 3375"/>
                <a:gd name="T74" fmla="*/ 4 w 4367"/>
                <a:gd name="T75" fmla="*/ 3 h 3375"/>
                <a:gd name="T76" fmla="*/ 4 w 4367"/>
                <a:gd name="T77" fmla="*/ 2 h 3375"/>
                <a:gd name="T78" fmla="*/ 4 w 4367"/>
                <a:gd name="T79" fmla="*/ 2 h 3375"/>
                <a:gd name="T80" fmla="*/ 4 w 4367"/>
                <a:gd name="T81" fmla="*/ 2 h 3375"/>
                <a:gd name="T82" fmla="*/ 4 w 4367"/>
                <a:gd name="T83" fmla="*/ 2 h 3375"/>
                <a:gd name="T84" fmla="*/ 4 w 4367"/>
                <a:gd name="T85" fmla="*/ 2 h 3375"/>
                <a:gd name="T86" fmla="*/ 4 w 4367"/>
                <a:gd name="T87" fmla="*/ 2 h 3375"/>
                <a:gd name="T88" fmla="*/ 4 w 4367"/>
                <a:gd name="T89" fmla="*/ 2 h 3375"/>
                <a:gd name="T90" fmla="*/ 4 w 4367"/>
                <a:gd name="T91" fmla="*/ 2 h 3375"/>
                <a:gd name="T92" fmla="*/ 4 w 4367"/>
                <a:gd name="T93" fmla="*/ 1 h 3375"/>
                <a:gd name="T94" fmla="*/ 4 w 4367"/>
                <a:gd name="T95" fmla="*/ 1 h 3375"/>
                <a:gd name="T96" fmla="*/ 4 w 4367"/>
                <a:gd name="T97" fmla="*/ 1 h 3375"/>
                <a:gd name="T98" fmla="*/ 3 w 4367"/>
                <a:gd name="T99" fmla="*/ 1 h 3375"/>
                <a:gd name="T100" fmla="*/ 3 w 4367"/>
                <a:gd name="T101" fmla="*/ 1 h 33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67"/>
                <a:gd name="T154" fmla="*/ 0 h 3375"/>
                <a:gd name="T155" fmla="*/ 4367 w 4367"/>
                <a:gd name="T156" fmla="*/ 3375 h 33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67" h="3375">
                  <a:moveTo>
                    <a:pt x="3280" y="1087"/>
                  </a:moveTo>
                  <a:lnTo>
                    <a:pt x="3178" y="1093"/>
                  </a:lnTo>
                  <a:lnTo>
                    <a:pt x="3061" y="1102"/>
                  </a:lnTo>
                  <a:lnTo>
                    <a:pt x="2997" y="1106"/>
                  </a:lnTo>
                  <a:lnTo>
                    <a:pt x="2928" y="1111"/>
                  </a:lnTo>
                  <a:lnTo>
                    <a:pt x="2855" y="1114"/>
                  </a:lnTo>
                  <a:lnTo>
                    <a:pt x="2780" y="1116"/>
                  </a:lnTo>
                  <a:lnTo>
                    <a:pt x="2701" y="1117"/>
                  </a:lnTo>
                  <a:lnTo>
                    <a:pt x="2618" y="1116"/>
                  </a:lnTo>
                  <a:lnTo>
                    <a:pt x="2531" y="1114"/>
                  </a:lnTo>
                  <a:lnTo>
                    <a:pt x="2442" y="1108"/>
                  </a:lnTo>
                  <a:lnTo>
                    <a:pt x="2349" y="1100"/>
                  </a:lnTo>
                  <a:lnTo>
                    <a:pt x="2253" y="1090"/>
                  </a:lnTo>
                  <a:lnTo>
                    <a:pt x="2154" y="1075"/>
                  </a:lnTo>
                  <a:lnTo>
                    <a:pt x="2052" y="1058"/>
                  </a:lnTo>
                  <a:lnTo>
                    <a:pt x="1947" y="1036"/>
                  </a:lnTo>
                  <a:lnTo>
                    <a:pt x="1839" y="1009"/>
                  </a:lnTo>
                  <a:lnTo>
                    <a:pt x="1728" y="978"/>
                  </a:lnTo>
                  <a:lnTo>
                    <a:pt x="1615" y="943"/>
                  </a:lnTo>
                  <a:lnTo>
                    <a:pt x="1499" y="902"/>
                  </a:lnTo>
                  <a:lnTo>
                    <a:pt x="1381" y="854"/>
                  </a:lnTo>
                  <a:lnTo>
                    <a:pt x="1260" y="802"/>
                  </a:lnTo>
                  <a:lnTo>
                    <a:pt x="1137" y="743"/>
                  </a:lnTo>
                  <a:lnTo>
                    <a:pt x="1011" y="677"/>
                  </a:lnTo>
                  <a:lnTo>
                    <a:pt x="884" y="603"/>
                  </a:lnTo>
                  <a:lnTo>
                    <a:pt x="754" y="524"/>
                  </a:lnTo>
                  <a:lnTo>
                    <a:pt x="623" y="435"/>
                  </a:lnTo>
                  <a:lnTo>
                    <a:pt x="488" y="339"/>
                  </a:lnTo>
                  <a:lnTo>
                    <a:pt x="352" y="234"/>
                  </a:lnTo>
                  <a:lnTo>
                    <a:pt x="216" y="122"/>
                  </a:lnTo>
                  <a:lnTo>
                    <a:pt x="77" y="0"/>
                  </a:lnTo>
                  <a:lnTo>
                    <a:pt x="73" y="16"/>
                  </a:lnTo>
                  <a:lnTo>
                    <a:pt x="65" y="63"/>
                  </a:lnTo>
                  <a:lnTo>
                    <a:pt x="54" y="137"/>
                  </a:lnTo>
                  <a:lnTo>
                    <a:pt x="39" y="237"/>
                  </a:lnTo>
                  <a:lnTo>
                    <a:pt x="33" y="294"/>
                  </a:lnTo>
                  <a:lnTo>
                    <a:pt x="26" y="358"/>
                  </a:lnTo>
                  <a:lnTo>
                    <a:pt x="20" y="426"/>
                  </a:lnTo>
                  <a:lnTo>
                    <a:pt x="14" y="498"/>
                  </a:lnTo>
                  <a:lnTo>
                    <a:pt x="9" y="574"/>
                  </a:lnTo>
                  <a:lnTo>
                    <a:pt x="4" y="655"/>
                  </a:lnTo>
                  <a:lnTo>
                    <a:pt x="1" y="738"/>
                  </a:lnTo>
                  <a:lnTo>
                    <a:pt x="0" y="824"/>
                  </a:lnTo>
                  <a:lnTo>
                    <a:pt x="0" y="913"/>
                  </a:lnTo>
                  <a:lnTo>
                    <a:pt x="2" y="1004"/>
                  </a:lnTo>
                  <a:lnTo>
                    <a:pt x="5" y="1097"/>
                  </a:lnTo>
                  <a:lnTo>
                    <a:pt x="11" y="1191"/>
                  </a:lnTo>
                  <a:lnTo>
                    <a:pt x="20" y="1287"/>
                  </a:lnTo>
                  <a:lnTo>
                    <a:pt x="31" y="1383"/>
                  </a:lnTo>
                  <a:lnTo>
                    <a:pt x="45" y="1480"/>
                  </a:lnTo>
                  <a:lnTo>
                    <a:pt x="61" y="1576"/>
                  </a:lnTo>
                  <a:lnTo>
                    <a:pt x="81" y="1674"/>
                  </a:lnTo>
                  <a:lnTo>
                    <a:pt x="105" y="1770"/>
                  </a:lnTo>
                  <a:lnTo>
                    <a:pt x="131" y="1864"/>
                  </a:lnTo>
                  <a:lnTo>
                    <a:pt x="163" y="1958"/>
                  </a:lnTo>
                  <a:lnTo>
                    <a:pt x="197" y="2050"/>
                  </a:lnTo>
                  <a:lnTo>
                    <a:pt x="236" y="2140"/>
                  </a:lnTo>
                  <a:lnTo>
                    <a:pt x="280" y="2226"/>
                  </a:lnTo>
                  <a:lnTo>
                    <a:pt x="328" y="2310"/>
                  </a:lnTo>
                  <a:lnTo>
                    <a:pt x="379" y="2392"/>
                  </a:lnTo>
                  <a:lnTo>
                    <a:pt x="430" y="2469"/>
                  </a:lnTo>
                  <a:lnTo>
                    <a:pt x="482" y="2542"/>
                  </a:lnTo>
                  <a:lnTo>
                    <a:pt x="533" y="2613"/>
                  </a:lnTo>
                  <a:lnTo>
                    <a:pt x="584" y="2679"/>
                  </a:lnTo>
                  <a:lnTo>
                    <a:pt x="637" y="2742"/>
                  </a:lnTo>
                  <a:lnTo>
                    <a:pt x="688" y="2802"/>
                  </a:lnTo>
                  <a:lnTo>
                    <a:pt x="741" y="2858"/>
                  </a:lnTo>
                  <a:lnTo>
                    <a:pt x="795" y="2910"/>
                  </a:lnTo>
                  <a:lnTo>
                    <a:pt x="847" y="2960"/>
                  </a:lnTo>
                  <a:lnTo>
                    <a:pt x="901" y="3006"/>
                  </a:lnTo>
                  <a:lnTo>
                    <a:pt x="955" y="3050"/>
                  </a:lnTo>
                  <a:lnTo>
                    <a:pt x="1009" y="3091"/>
                  </a:lnTo>
                  <a:lnTo>
                    <a:pt x="1064" y="3128"/>
                  </a:lnTo>
                  <a:lnTo>
                    <a:pt x="1119" y="3162"/>
                  </a:lnTo>
                  <a:lnTo>
                    <a:pt x="1174" y="3194"/>
                  </a:lnTo>
                  <a:lnTo>
                    <a:pt x="1230" y="3223"/>
                  </a:lnTo>
                  <a:lnTo>
                    <a:pt x="1287" y="3249"/>
                  </a:lnTo>
                  <a:lnTo>
                    <a:pt x="1343" y="3273"/>
                  </a:lnTo>
                  <a:lnTo>
                    <a:pt x="1401" y="3294"/>
                  </a:lnTo>
                  <a:lnTo>
                    <a:pt x="1458" y="3312"/>
                  </a:lnTo>
                  <a:lnTo>
                    <a:pt x="1517" y="3328"/>
                  </a:lnTo>
                  <a:lnTo>
                    <a:pt x="1575" y="3341"/>
                  </a:lnTo>
                  <a:lnTo>
                    <a:pt x="1634" y="3352"/>
                  </a:lnTo>
                  <a:lnTo>
                    <a:pt x="1694" y="3361"/>
                  </a:lnTo>
                  <a:lnTo>
                    <a:pt x="1754" y="3368"/>
                  </a:lnTo>
                  <a:lnTo>
                    <a:pt x="1816" y="3372"/>
                  </a:lnTo>
                  <a:lnTo>
                    <a:pt x="1877" y="3374"/>
                  </a:lnTo>
                  <a:lnTo>
                    <a:pt x="1938" y="3375"/>
                  </a:lnTo>
                  <a:lnTo>
                    <a:pt x="2002" y="3373"/>
                  </a:lnTo>
                  <a:lnTo>
                    <a:pt x="2064" y="3370"/>
                  </a:lnTo>
                  <a:lnTo>
                    <a:pt x="2129" y="3364"/>
                  </a:lnTo>
                  <a:lnTo>
                    <a:pt x="2194" y="3356"/>
                  </a:lnTo>
                  <a:lnTo>
                    <a:pt x="2264" y="3342"/>
                  </a:lnTo>
                  <a:lnTo>
                    <a:pt x="2339" y="3325"/>
                  </a:lnTo>
                  <a:lnTo>
                    <a:pt x="2417" y="3303"/>
                  </a:lnTo>
                  <a:lnTo>
                    <a:pt x="2496" y="3278"/>
                  </a:lnTo>
                  <a:lnTo>
                    <a:pt x="2579" y="3249"/>
                  </a:lnTo>
                  <a:lnTo>
                    <a:pt x="2664" y="3217"/>
                  </a:lnTo>
                  <a:lnTo>
                    <a:pt x="2750" y="3182"/>
                  </a:lnTo>
                  <a:lnTo>
                    <a:pt x="2838" y="3144"/>
                  </a:lnTo>
                  <a:lnTo>
                    <a:pt x="2928" y="3103"/>
                  </a:lnTo>
                  <a:lnTo>
                    <a:pt x="3016" y="3061"/>
                  </a:lnTo>
                  <a:lnTo>
                    <a:pt x="3106" y="3017"/>
                  </a:lnTo>
                  <a:lnTo>
                    <a:pt x="3196" y="2971"/>
                  </a:lnTo>
                  <a:lnTo>
                    <a:pt x="3286" y="2924"/>
                  </a:lnTo>
                  <a:lnTo>
                    <a:pt x="3373" y="2874"/>
                  </a:lnTo>
                  <a:lnTo>
                    <a:pt x="3460" y="2824"/>
                  </a:lnTo>
                  <a:lnTo>
                    <a:pt x="3545" y="2774"/>
                  </a:lnTo>
                  <a:lnTo>
                    <a:pt x="3628" y="2723"/>
                  </a:lnTo>
                  <a:lnTo>
                    <a:pt x="3709" y="2673"/>
                  </a:lnTo>
                  <a:lnTo>
                    <a:pt x="3787" y="2621"/>
                  </a:lnTo>
                  <a:lnTo>
                    <a:pt x="3861" y="2570"/>
                  </a:lnTo>
                  <a:lnTo>
                    <a:pt x="3932" y="2521"/>
                  </a:lnTo>
                  <a:lnTo>
                    <a:pt x="3999" y="2471"/>
                  </a:lnTo>
                  <a:lnTo>
                    <a:pt x="4061" y="2423"/>
                  </a:lnTo>
                  <a:lnTo>
                    <a:pt x="4119" y="2376"/>
                  </a:lnTo>
                  <a:lnTo>
                    <a:pt x="4172" y="2331"/>
                  </a:lnTo>
                  <a:lnTo>
                    <a:pt x="4220" y="2287"/>
                  </a:lnTo>
                  <a:lnTo>
                    <a:pt x="4261" y="2246"/>
                  </a:lnTo>
                  <a:lnTo>
                    <a:pt x="4296" y="2207"/>
                  </a:lnTo>
                  <a:lnTo>
                    <a:pt x="4324" y="2171"/>
                  </a:lnTo>
                  <a:lnTo>
                    <a:pt x="4346" y="2137"/>
                  </a:lnTo>
                  <a:lnTo>
                    <a:pt x="4360" y="2106"/>
                  </a:lnTo>
                  <a:lnTo>
                    <a:pt x="4367" y="2076"/>
                  </a:lnTo>
                  <a:lnTo>
                    <a:pt x="4367" y="2044"/>
                  </a:lnTo>
                  <a:lnTo>
                    <a:pt x="4361" y="2011"/>
                  </a:lnTo>
                  <a:lnTo>
                    <a:pt x="4350" y="1975"/>
                  </a:lnTo>
                  <a:lnTo>
                    <a:pt x="4334" y="1938"/>
                  </a:lnTo>
                  <a:lnTo>
                    <a:pt x="4313" y="1899"/>
                  </a:lnTo>
                  <a:lnTo>
                    <a:pt x="4287" y="1860"/>
                  </a:lnTo>
                  <a:lnTo>
                    <a:pt x="4257" y="1818"/>
                  </a:lnTo>
                  <a:lnTo>
                    <a:pt x="4223" y="1777"/>
                  </a:lnTo>
                  <a:lnTo>
                    <a:pt x="4186" y="1735"/>
                  </a:lnTo>
                  <a:lnTo>
                    <a:pt x="4146" y="1692"/>
                  </a:lnTo>
                  <a:lnTo>
                    <a:pt x="4104" y="1650"/>
                  </a:lnTo>
                  <a:lnTo>
                    <a:pt x="4059" y="1607"/>
                  </a:lnTo>
                  <a:lnTo>
                    <a:pt x="4012" y="1565"/>
                  </a:lnTo>
                  <a:lnTo>
                    <a:pt x="3964" y="1524"/>
                  </a:lnTo>
                  <a:lnTo>
                    <a:pt x="3915" y="1482"/>
                  </a:lnTo>
                  <a:lnTo>
                    <a:pt x="3864" y="1442"/>
                  </a:lnTo>
                  <a:lnTo>
                    <a:pt x="3814" y="1403"/>
                  </a:lnTo>
                  <a:lnTo>
                    <a:pt x="3764" y="1366"/>
                  </a:lnTo>
                  <a:lnTo>
                    <a:pt x="3713" y="1330"/>
                  </a:lnTo>
                  <a:lnTo>
                    <a:pt x="3664" y="1294"/>
                  </a:lnTo>
                  <a:lnTo>
                    <a:pt x="3616" y="1262"/>
                  </a:lnTo>
                  <a:lnTo>
                    <a:pt x="3569" y="1231"/>
                  </a:lnTo>
                  <a:lnTo>
                    <a:pt x="3525" y="1204"/>
                  </a:lnTo>
                  <a:lnTo>
                    <a:pt x="3483" y="1178"/>
                  </a:lnTo>
                  <a:lnTo>
                    <a:pt x="3442" y="1155"/>
                  </a:lnTo>
                  <a:lnTo>
                    <a:pt x="3406" y="1135"/>
                  </a:lnTo>
                  <a:lnTo>
                    <a:pt x="3372" y="1119"/>
                  </a:lnTo>
                  <a:lnTo>
                    <a:pt x="3342" y="1105"/>
                  </a:lnTo>
                  <a:lnTo>
                    <a:pt x="3317" y="1095"/>
                  </a:lnTo>
                  <a:lnTo>
                    <a:pt x="3296" y="1090"/>
                  </a:lnTo>
                  <a:lnTo>
                    <a:pt x="3280" y="108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0" name="Freeform 512"/>
            <p:cNvSpPr>
              <a:spLocks/>
            </p:cNvSpPr>
            <p:nvPr/>
          </p:nvSpPr>
          <p:spPr bwMode="auto">
            <a:xfrm>
              <a:off x="3834" y="952"/>
              <a:ext cx="425" cy="286"/>
            </a:xfrm>
            <a:custGeom>
              <a:avLst/>
              <a:gdLst>
                <a:gd name="T0" fmla="*/ 3 w 4252"/>
                <a:gd name="T1" fmla="*/ 1 h 2867"/>
                <a:gd name="T2" fmla="*/ 3 w 4252"/>
                <a:gd name="T3" fmla="*/ 1 h 2867"/>
                <a:gd name="T4" fmla="*/ 3 w 4252"/>
                <a:gd name="T5" fmla="*/ 1 h 2867"/>
                <a:gd name="T6" fmla="*/ 3 w 4252"/>
                <a:gd name="T7" fmla="*/ 1 h 2867"/>
                <a:gd name="T8" fmla="*/ 2 w 4252"/>
                <a:gd name="T9" fmla="*/ 1 h 2867"/>
                <a:gd name="T10" fmla="*/ 2 w 4252"/>
                <a:gd name="T11" fmla="*/ 1 h 2867"/>
                <a:gd name="T12" fmla="*/ 2 w 4252"/>
                <a:gd name="T13" fmla="*/ 1 h 2867"/>
                <a:gd name="T14" fmla="*/ 1 w 4252"/>
                <a:gd name="T15" fmla="*/ 1 h 2867"/>
                <a:gd name="T16" fmla="*/ 1 w 4252"/>
                <a:gd name="T17" fmla="*/ 1 h 2867"/>
                <a:gd name="T18" fmla="*/ 0 w 4252"/>
                <a:gd name="T19" fmla="*/ 0 h 2867"/>
                <a:gd name="T20" fmla="*/ 0 w 4252"/>
                <a:gd name="T21" fmla="*/ 0 h 2867"/>
                <a:gd name="T22" fmla="*/ 0 w 4252"/>
                <a:gd name="T23" fmla="*/ 0 h 2867"/>
                <a:gd name="T24" fmla="*/ 0 w 4252"/>
                <a:gd name="T25" fmla="*/ 0 h 2867"/>
                <a:gd name="T26" fmla="*/ 0 w 4252"/>
                <a:gd name="T27" fmla="*/ 0 h 2867"/>
                <a:gd name="T28" fmla="*/ 0 w 4252"/>
                <a:gd name="T29" fmla="*/ 1 h 2867"/>
                <a:gd name="T30" fmla="*/ 0 w 4252"/>
                <a:gd name="T31" fmla="*/ 1 h 2867"/>
                <a:gd name="T32" fmla="*/ 0 w 4252"/>
                <a:gd name="T33" fmla="*/ 1 h 2867"/>
                <a:gd name="T34" fmla="*/ 0 w 4252"/>
                <a:gd name="T35" fmla="*/ 1 h 2867"/>
                <a:gd name="T36" fmla="*/ 0 w 4252"/>
                <a:gd name="T37" fmla="*/ 1 h 2867"/>
                <a:gd name="T38" fmla="*/ 0 w 4252"/>
                <a:gd name="T39" fmla="*/ 2 h 2867"/>
                <a:gd name="T40" fmla="*/ 0 w 4252"/>
                <a:gd name="T41" fmla="*/ 2 h 2867"/>
                <a:gd name="T42" fmla="*/ 1 w 4252"/>
                <a:gd name="T43" fmla="*/ 2 h 2867"/>
                <a:gd name="T44" fmla="*/ 1 w 4252"/>
                <a:gd name="T45" fmla="*/ 2 h 2867"/>
                <a:gd name="T46" fmla="*/ 1 w 4252"/>
                <a:gd name="T47" fmla="*/ 2 h 2867"/>
                <a:gd name="T48" fmla="*/ 1 w 4252"/>
                <a:gd name="T49" fmla="*/ 3 h 2867"/>
                <a:gd name="T50" fmla="*/ 1 w 4252"/>
                <a:gd name="T51" fmla="*/ 3 h 2867"/>
                <a:gd name="T52" fmla="*/ 1 w 4252"/>
                <a:gd name="T53" fmla="*/ 3 h 2867"/>
                <a:gd name="T54" fmla="*/ 1 w 4252"/>
                <a:gd name="T55" fmla="*/ 3 h 2867"/>
                <a:gd name="T56" fmla="*/ 2 w 4252"/>
                <a:gd name="T57" fmla="*/ 3 h 2867"/>
                <a:gd name="T58" fmla="*/ 2 w 4252"/>
                <a:gd name="T59" fmla="*/ 3 h 2867"/>
                <a:gd name="T60" fmla="*/ 2 w 4252"/>
                <a:gd name="T61" fmla="*/ 3 h 2867"/>
                <a:gd name="T62" fmla="*/ 2 w 4252"/>
                <a:gd name="T63" fmla="*/ 3 h 2867"/>
                <a:gd name="T64" fmla="*/ 2 w 4252"/>
                <a:gd name="T65" fmla="*/ 3 h 2867"/>
                <a:gd name="T66" fmla="*/ 3 w 4252"/>
                <a:gd name="T67" fmla="*/ 3 h 2867"/>
                <a:gd name="T68" fmla="*/ 3 w 4252"/>
                <a:gd name="T69" fmla="*/ 2 h 2867"/>
                <a:gd name="T70" fmla="*/ 3 w 4252"/>
                <a:gd name="T71" fmla="*/ 2 h 2867"/>
                <a:gd name="T72" fmla="*/ 3 w 4252"/>
                <a:gd name="T73" fmla="*/ 2 h 2867"/>
                <a:gd name="T74" fmla="*/ 4 w 4252"/>
                <a:gd name="T75" fmla="*/ 2 h 2867"/>
                <a:gd name="T76" fmla="*/ 4 w 4252"/>
                <a:gd name="T77" fmla="*/ 2 h 2867"/>
                <a:gd name="T78" fmla="*/ 4 w 4252"/>
                <a:gd name="T79" fmla="*/ 2 h 2867"/>
                <a:gd name="T80" fmla="*/ 4 w 4252"/>
                <a:gd name="T81" fmla="*/ 2 h 2867"/>
                <a:gd name="T82" fmla="*/ 4 w 4252"/>
                <a:gd name="T83" fmla="*/ 2 h 2867"/>
                <a:gd name="T84" fmla="*/ 4 w 4252"/>
                <a:gd name="T85" fmla="*/ 1 h 2867"/>
                <a:gd name="T86" fmla="*/ 4 w 4252"/>
                <a:gd name="T87" fmla="*/ 1 h 2867"/>
                <a:gd name="T88" fmla="*/ 4 w 4252"/>
                <a:gd name="T89" fmla="*/ 1 h 2867"/>
                <a:gd name="T90" fmla="*/ 4 w 4252"/>
                <a:gd name="T91" fmla="*/ 1 h 2867"/>
                <a:gd name="T92" fmla="*/ 4 w 4252"/>
                <a:gd name="T93" fmla="*/ 1 h 2867"/>
                <a:gd name="T94" fmla="*/ 4 w 4252"/>
                <a:gd name="T95" fmla="*/ 1 h 2867"/>
                <a:gd name="T96" fmla="*/ 4 w 4252"/>
                <a:gd name="T97" fmla="*/ 1 h 2867"/>
                <a:gd name="T98" fmla="*/ 4 w 4252"/>
                <a:gd name="T99" fmla="*/ 1 h 2867"/>
                <a:gd name="T100" fmla="*/ 4 w 4252"/>
                <a:gd name="T101" fmla="*/ 1 h 2867"/>
                <a:gd name="T102" fmla="*/ 3 w 4252"/>
                <a:gd name="T103" fmla="*/ 1 h 28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252"/>
                <a:gd name="T157" fmla="*/ 0 h 2867"/>
                <a:gd name="T158" fmla="*/ 4252 w 4252"/>
                <a:gd name="T159" fmla="*/ 2867 h 28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252" h="2867">
                  <a:moveTo>
                    <a:pt x="3485" y="951"/>
                  </a:moveTo>
                  <a:lnTo>
                    <a:pt x="3436" y="954"/>
                  </a:lnTo>
                  <a:lnTo>
                    <a:pt x="3381" y="958"/>
                  </a:lnTo>
                  <a:lnTo>
                    <a:pt x="3321" y="965"/>
                  </a:lnTo>
                  <a:lnTo>
                    <a:pt x="3255" y="972"/>
                  </a:lnTo>
                  <a:lnTo>
                    <a:pt x="3185" y="979"/>
                  </a:lnTo>
                  <a:lnTo>
                    <a:pt x="3110" y="986"/>
                  </a:lnTo>
                  <a:lnTo>
                    <a:pt x="3030" y="995"/>
                  </a:lnTo>
                  <a:lnTo>
                    <a:pt x="2945" y="1001"/>
                  </a:lnTo>
                  <a:lnTo>
                    <a:pt x="2857" y="1007"/>
                  </a:lnTo>
                  <a:lnTo>
                    <a:pt x="2764" y="1011"/>
                  </a:lnTo>
                  <a:lnTo>
                    <a:pt x="2667" y="1014"/>
                  </a:lnTo>
                  <a:lnTo>
                    <a:pt x="2567" y="1015"/>
                  </a:lnTo>
                  <a:lnTo>
                    <a:pt x="2463" y="1013"/>
                  </a:lnTo>
                  <a:lnTo>
                    <a:pt x="2356" y="1009"/>
                  </a:lnTo>
                  <a:lnTo>
                    <a:pt x="2245" y="1001"/>
                  </a:lnTo>
                  <a:lnTo>
                    <a:pt x="2131" y="989"/>
                  </a:lnTo>
                  <a:lnTo>
                    <a:pt x="2014" y="974"/>
                  </a:lnTo>
                  <a:lnTo>
                    <a:pt x="1895" y="954"/>
                  </a:lnTo>
                  <a:lnTo>
                    <a:pt x="1772" y="929"/>
                  </a:lnTo>
                  <a:lnTo>
                    <a:pt x="1647" y="899"/>
                  </a:lnTo>
                  <a:lnTo>
                    <a:pt x="1522" y="864"/>
                  </a:lnTo>
                  <a:lnTo>
                    <a:pt x="1392" y="823"/>
                  </a:lnTo>
                  <a:lnTo>
                    <a:pt x="1261" y="776"/>
                  </a:lnTo>
                  <a:lnTo>
                    <a:pt x="1130" y="721"/>
                  </a:lnTo>
                  <a:lnTo>
                    <a:pt x="995" y="660"/>
                  </a:lnTo>
                  <a:lnTo>
                    <a:pt x="861" y="591"/>
                  </a:lnTo>
                  <a:lnTo>
                    <a:pt x="724" y="514"/>
                  </a:lnTo>
                  <a:lnTo>
                    <a:pt x="586" y="429"/>
                  </a:lnTo>
                  <a:lnTo>
                    <a:pt x="448" y="335"/>
                  </a:lnTo>
                  <a:lnTo>
                    <a:pt x="309" y="233"/>
                  </a:lnTo>
                  <a:lnTo>
                    <a:pt x="169" y="122"/>
                  </a:lnTo>
                  <a:lnTo>
                    <a:pt x="30" y="0"/>
                  </a:lnTo>
                  <a:lnTo>
                    <a:pt x="28" y="11"/>
                  </a:lnTo>
                  <a:lnTo>
                    <a:pt x="23" y="42"/>
                  </a:lnTo>
                  <a:lnTo>
                    <a:pt x="17" y="94"/>
                  </a:lnTo>
                  <a:lnTo>
                    <a:pt x="10" y="162"/>
                  </a:lnTo>
                  <a:lnTo>
                    <a:pt x="7" y="203"/>
                  </a:lnTo>
                  <a:lnTo>
                    <a:pt x="5" y="248"/>
                  </a:lnTo>
                  <a:lnTo>
                    <a:pt x="2" y="296"/>
                  </a:lnTo>
                  <a:lnTo>
                    <a:pt x="1" y="348"/>
                  </a:lnTo>
                  <a:lnTo>
                    <a:pt x="0" y="403"/>
                  </a:lnTo>
                  <a:lnTo>
                    <a:pt x="1" y="460"/>
                  </a:lnTo>
                  <a:lnTo>
                    <a:pt x="4" y="522"/>
                  </a:lnTo>
                  <a:lnTo>
                    <a:pt x="7" y="585"/>
                  </a:lnTo>
                  <a:lnTo>
                    <a:pt x="12" y="653"/>
                  </a:lnTo>
                  <a:lnTo>
                    <a:pt x="19" y="722"/>
                  </a:lnTo>
                  <a:lnTo>
                    <a:pt x="28" y="793"/>
                  </a:lnTo>
                  <a:lnTo>
                    <a:pt x="39" y="865"/>
                  </a:lnTo>
                  <a:lnTo>
                    <a:pt x="52" y="941"/>
                  </a:lnTo>
                  <a:lnTo>
                    <a:pt x="67" y="1017"/>
                  </a:lnTo>
                  <a:lnTo>
                    <a:pt x="85" y="1096"/>
                  </a:lnTo>
                  <a:lnTo>
                    <a:pt x="105" y="1175"/>
                  </a:lnTo>
                  <a:lnTo>
                    <a:pt x="129" y="1256"/>
                  </a:lnTo>
                  <a:lnTo>
                    <a:pt x="156" y="1338"/>
                  </a:lnTo>
                  <a:lnTo>
                    <a:pt x="185" y="1419"/>
                  </a:lnTo>
                  <a:lnTo>
                    <a:pt x="219" y="1502"/>
                  </a:lnTo>
                  <a:lnTo>
                    <a:pt x="255" y="1585"/>
                  </a:lnTo>
                  <a:lnTo>
                    <a:pt x="297" y="1668"/>
                  </a:lnTo>
                  <a:lnTo>
                    <a:pt x="341" y="1752"/>
                  </a:lnTo>
                  <a:lnTo>
                    <a:pt x="390" y="1834"/>
                  </a:lnTo>
                  <a:lnTo>
                    <a:pt x="440" y="1916"/>
                  </a:lnTo>
                  <a:lnTo>
                    <a:pt x="490" y="1993"/>
                  </a:lnTo>
                  <a:lnTo>
                    <a:pt x="539" y="2066"/>
                  </a:lnTo>
                  <a:lnTo>
                    <a:pt x="588" y="2135"/>
                  </a:lnTo>
                  <a:lnTo>
                    <a:pt x="636" y="2201"/>
                  </a:lnTo>
                  <a:lnTo>
                    <a:pt x="684" y="2263"/>
                  </a:lnTo>
                  <a:lnTo>
                    <a:pt x="732" y="2321"/>
                  </a:lnTo>
                  <a:lnTo>
                    <a:pt x="780" y="2376"/>
                  </a:lnTo>
                  <a:lnTo>
                    <a:pt x="828" y="2429"/>
                  </a:lnTo>
                  <a:lnTo>
                    <a:pt x="875" y="2476"/>
                  </a:lnTo>
                  <a:lnTo>
                    <a:pt x="923" y="2521"/>
                  </a:lnTo>
                  <a:lnTo>
                    <a:pt x="970" y="2564"/>
                  </a:lnTo>
                  <a:lnTo>
                    <a:pt x="1018" y="2602"/>
                  </a:lnTo>
                  <a:lnTo>
                    <a:pt x="1066" y="2638"/>
                  </a:lnTo>
                  <a:lnTo>
                    <a:pt x="1114" y="2671"/>
                  </a:lnTo>
                  <a:lnTo>
                    <a:pt x="1164" y="2701"/>
                  </a:lnTo>
                  <a:lnTo>
                    <a:pt x="1213" y="2728"/>
                  </a:lnTo>
                  <a:lnTo>
                    <a:pt x="1262" y="2753"/>
                  </a:lnTo>
                  <a:lnTo>
                    <a:pt x="1313" y="2775"/>
                  </a:lnTo>
                  <a:lnTo>
                    <a:pt x="1363" y="2794"/>
                  </a:lnTo>
                  <a:lnTo>
                    <a:pt x="1414" y="2812"/>
                  </a:lnTo>
                  <a:lnTo>
                    <a:pt x="1467" y="2826"/>
                  </a:lnTo>
                  <a:lnTo>
                    <a:pt x="1520" y="2838"/>
                  </a:lnTo>
                  <a:lnTo>
                    <a:pt x="1574" y="2848"/>
                  </a:lnTo>
                  <a:lnTo>
                    <a:pt x="1629" y="2855"/>
                  </a:lnTo>
                  <a:lnTo>
                    <a:pt x="1685" y="2861"/>
                  </a:lnTo>
                  <a:lnTo>
                    <a:pt x="1742" y="2864"/>
                  </a:lnTo>
                  <a:lnTo>
                    <a:pt x="1800" y="2867"/>
                  </a:lnTo>
                  <a:lnTo>
                    <a:pt x="1860" y="2866"/>
                  </a:lnTo>
                  <a:lnTo>
                    <a:pt x="1920" y="2863"/>
                  </a:lnTo>
                  <a:lnTo>
                    <a:pt x="1982" y="2859"/>
                  </a:lnTo>
                  <a:lnTo>
                    <a:pt x="2046" y="2854"/>
                  </a:lnTo>
                  <a:lnTo>
                    <a:pt x="2111" y="2846"/>
                  </a:lnTo>
                  <a:lnTo>
                    <a:pt x="2182" y="2832"/>
                  </a:lnTo>
                  <a:lnTo>
                    <a:pt x="2255" y="2815"/>
                  </a:lnTo>
                  <a:lnTo>
                    <a:pt x="2331" y="2793"/>
                  </a:lnTo>
                  <a:lnTo>
                    <a:pt x="2411" y="2768"/>
                  </a:lnTo>
                  <a:lnTo>
                    <a:pt x="2492" y="2739"/>
                  </a:lnTo>
                  <a:lnTo>
                    <a:pt x="2577" y="2707"/>
                  </a:lnTo>
                  <a:lnTo>
                    <a:pt x="2662" y="2672"/>
                  </a:lnTo>
                  <a:lnTo>
                    <a:pt x="2748" y="2634"/>
                  </a:lnTo>
                  <a:lnTo>
                    <a:pt x="2836" y="2594"/>
                  </a:lnTo>
                  <a:lnTo>
                    <a:pt x="2924" y="2551"/>
                  </a:lnTo>
                  <a:lnTo>
                    <a:pt x="3012" y="2507"/>
                  </a:lnTo>
                  <a:lnTo>
                    <a:pt x="3100" y="2461"/>
                  </a:lnTo>
                  <a:lnTo>
                    <a:pt x="3187" y="2413"/>
                  </a:lnTo>
                  <a:lnTo>
                    <a:pt x="3274" y="2364"/>
                  </a:lnTo>
                  <a:lnTo>
                    <a:pt x="3359" y="2315"/>
                  </a:lnTo>
                  <a:lnTo>
                    <a:pt x="3442" y="2264"/>
                  </a:lnTo>
                  <a:lnTo>
                    <a:pt x="3524" y="2214"/>
                  </a:lnTo>
                  <a:lnTo>
                    <a:pt x="3603" y="2162"/>
                  </a:lnTo>
                  <a:lnTo>
                    <a:pt x="3679" y="2111"/>
                  </a:lnTo>
                  <a:lnTo>
                    <a:pt x="3752" y="2061"/>
                  </a:lnTo>
                  <a:lnTo>
                    <a:pt x="3822" y="2010"/>
                  </a:lnTo>
                  <a:lnTo>
                    <a:pt x="3887" y="1961"/>
                  </a:lnTo>
                  <a:lnTo>
                    <a:pt x="3948" y="1913"/>
                  </a:lnTo>
                  <a:lnTo>
                    <a:pt x="4005" y="1865"/>
                  </a:lnTo>
                  <a:lnTo>
                    <a:pt x="4056" y="1821"/>
                  </a:lnTo>
                  <a:lnTo>
                    <a:pt x="4103" y="1778"/>
                  </a:lnTo>
                  <a:lnTo>
                    <a:pt x="4144" y="1736"/>
                  </a:lnTo>
                  <a:lnTo>
                    <a:pt x="4178" y="1697"/>
                  </a:lnTo>
                  <a:lnTo>
                    <a:pt x="4206" y="1661"/>
                  </a:lnTo>
                  <a:lnTo>
                    <a:pt x="4227" y="1627"/>
                  </a:lnTo>
                  <a:lnTo>
                    <a:pt x="4241" y="1597"/>
                  </a:lnTo>
                  <a:lnTo>
                    <a:pt x="4249" y="1568"/>
                  </a:lnTo>
                  <a:lnTo>
                    <a:pt x="4252" y="1539"/>
                  </a:lnTo>
                  <a:lnTo>
                    <a:pt x="4251" y="1510"/>
                  </a:lnTo>
                  <a:lnTo>
                    <a:pt x="4246" y="1481"/>
                  </a:lnTo>
                  <a:lnTo>
                    <a:pt x="4236" y="1452"/>
                  </a:lnTo>
                  <a:lnTo>
                    <a:pt x="4224" y="1423"/>
                  </a:lnTo>
                  <a:lnTo>
                    <a:pt x="4207" y="1395"/>
                  </a:lnTo>
                  <a:lnTo>
                    <a:pt x="4189" y="1366"/>
                  </a:lnTo>
                  <a:lnTo>
                    <a:pt x="4167" y="1339"/>
                  </a:lnTo>
                  <a:lnTo>
                    <a:pt x="4143" y="1312"/>
                  </a:lnTo>
                  <a:lnTo>
                    <a:pt x="4115" y="1285"/>
                  </a:lnTo>
                  <a:lnTo>
                    <a:pt x="4087" y="1258"/>
                  </a:lnTo>
                  <a:lnTo>
                    <a:pt x="4056" y="1232"/>
                  </a:lnTo>
                  <a:lnTo>
                    <a:pt x="4025" y="1207"/>
                  </a:lnTo>
                  <a:lnTo>
                    <a:pt x="3992" y="1183"/>
                  </a:lnTo>
                  <a:lnTo>
                    <a:pt x="3958" y="1159"/>
                  </a:lnTo>
                  <a:lnTo>
                    <a:pt x="3923" y="1137"/>
                  </a:lnTo>
                  <a:lnTo>
                    <a:pt x="3887" y="1115"/>
                  </a:lnTo>
                  <a:lnTo>
                    <a:pt x="3852" y="1095"/>
                  </a:lnTo>
                  <a:lnTo>
                    <a:pt x="3816" y="1075"/>
                  </a:lnTo>
                  <a:lnTo>
                    <a:pt x="3780" y="1057"/>
                  </a:lnTo>
                  <a:lnTo>
                    <a:pt x="3745" y="1039"/>
                  </a:lnTo>
                  <a:lnTo>
                    <a:pt x="3712" y="1023"/>
                  </a:lnTo>
                  <a:lnTo>
                    <a:pt x="3679" y="1009"/>
                  </a:lnTo>
                  <a:lnTo>
                    <a:pt x="3647" y="997"/>
                  </a:lnTo>
                  <a:lnTo>
                    <a:pt x="3617" y="984"/>
                  </a:lnTo>
                  <a:lnTo>
                    <a:pt x="3589" y="975"/>
                  </a:lnTo>
                  <a:lnTo>
                    <a:pt x="3563" y="967"/>
                  </a:lnTo>
                  <a:lnTo>
                    <a:pt x="3540" y="959"/>
                  </a:lnTo>
                  <a:lnTo>
                    <a:pt x="3519" y="955"/>
                  </a:lnTo>
                  <a:lnTo>
                    <a:pt x="3500" y="952"/>
                  </a:lnTo>
                  <a:lnTo>
                    <a:pt x="3485" y="951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1" name="Freeform 513"/>
            <p:cNvSpPr>
              <a:spLocks/>
            </p:cNvSpPr>
            <p:nvPr/>
          </p:nvSpPr>
          <p:spPr bwMode="auto">
            <a:xfrm>
              <a:off x="3834" y="963"/>
              <a:ext cx="425" cy="275"/>
            </a:xfrm>
            <a:custGeom>
              <a:avLst/>
              <a:gdLst>
                <a:gd name="T0" fmla="*/ 4 w 4252"/>
                <a:gd name="T1" fmla="*/ 1 h 2750"/>
                <a:gd name="T2" fmla="*/ 3 w 4252"/>
                <a:gd name="T3" fmla="*/ 1 h 2750"/>
                <a:gd name="T4" fmla="*/ 3 w 4252"/>
                <a:gd name="T5" fmla="*/ 1 h 2750"/>
                <a:gd name="T6" fmla="*/ 3 w 4252"/>
                <a:gd name="T7" fmla="*/ 2 h 2750"/>
                <a:gd name="T8" fmla="*/ 3 w 4252"/>
                <a:gd name="T9" fmla="*/ 2 h 2750"/>
                <a:gd name="T10" fmla="*/ 2 w 4252"/>
                <a:gd name="T11" fmla="*/ 2 h 2750"/>
                <a:gd name="T12" fmla="*/ 2 w 4252"/>
                <a:gd name="T13" fmla="*/ 2 h 2750"/>
                <a:gd name="T14" fmla="*/ 2 w 4252"/>
                <a:gd name="T15" fmla="*/ 2 h 2750"/>
                <a:gd name="T16" fmla="*/ 2 w 4252"/>
                <a:gd name="T17" fmla="*/ 2 h 2750"/>
                <a:gd name="T18" fmla="*/ 2 w 4252"/>
                <a:gd name="T19" fmla="*/ 2 h 2750"/>
                <a:gd name="T20" fmla="*/ 1 w 4252"/>
                <a:gd name="T21" fmla="*/ 2 h 2750"/>
                <a:gd name="T22" fmla="*/ 1 w 4252"/>
                <a:gd name="T23" fmla="*/ 2 h 2750"/>
                <a:gd name="T24" fmla="*/ 1 w 4252"/>
                <a:gd name="T25" fmla="*/ 2 h 2750"/>
                <a:gd name="T26" fmla="*/ 1 w 4252"/>
                <a:gd name="T27" fmla="*/ 1 h 2750"/>
                <a:gd name="T28" fmla="*/ 1 w 4252"/>
                <a:gd name="T29" fmla="*/ 1 h 2750"/>
                <a:gd name="T30" fmla="*/ 0 w 4252"/>
                <a:gd name="T31" fmla="*/ 1 h 2750"/>
                <a:gd name="T32" fmla="*/ 0 w 4252"/>
                <a:gd name="T33" fmla="*/ 1 h 2750"/>
                <a:gd name="T34" fmla="*/ 0 w 4252"/>
                <a:gd name="T35" fmla="*/ 1 h 2750"/>
                <a:gd name="T36" fmla="*/ 0 w 4252"/>
                <a:gd name="T37" fmla="*/ 0 h 2750"/>
                <a:gd name="T38" fmla="*/ 0 w 4252"/>
                <a:gd name="T39" fmla="*/ 0 h 2750"/>
                <a:gd name="T40" fmla="*/ 0 w 4252"/>
                <a:gd name="T41" fmla="*/ 0 h 2750"/>
                <a:gd name="T42" fmla="*/ 0 w 4252"/>
                <a:gd name="T43" fmla="*/ 0 h 2750"/>
                <a:gd name="T44" fmla="*/ 0 w 4252"/>
                <a:gd name="T45" fmla="*/ 1 h 2750"/>
                <a:gd name="T46" fmla="*/ 0 w 4252"/>
                <a:gd name="T47" fmla="*/ 1 h 2750"/>
                <a:gd name="T48" fmla="*/ 0 w 4252"/>
                <a:gd name="T49" fmla="*/ 1 h 2750"/>
                <a:gd name="T50" fmla="*/ 0 w 4252"/>
                <a:gd name="T51" fmla="*/ 1 h 2750"/>
                <a:gd name="T52" fmla="*/ 0 w 4252"/>
                <a:gd name="T53" fmla="*/ 1 h 2750"/>
                <a:gd name="T54" fmla="*/ 0 w 4252"/>
                <a:gd name="T55" fmla="*/ 2 h 2750"/>
                <a:gd name="T56" fmla="*/ 1 w 4252"/>
                <a:gd name="T57" fmla="*/ 2 h 2750"/>
                <a:gd name="T58" fmla="*/ 1 w 4252"/>
                <a:gd name="T59" fmla="*/ 2 h 2750"/>
                <a:gd name="T60" fmla="*/ 1 w 4252"/>
                <a:gd name="T61" fmla="*/ 2 h 2750"/>
                <a:gd name="T62" fmla="*/ 1 w 4252"/>
                <a:gd name="T63" fmla="*/ 3 h 2750"/>
                <a:gd name="T64" fmla="*/ 1 w 4252"/>
                <a:gd name="T65" fmla="*/ 3 h 2750"/>
                <a:gd name="T66" fmla="*/ 2 w 4252"/>
                <a:gd name="T67" fmla="*/ 3 h 2750"/>
                <a:gd name="T68" fmla="*/ 2 w 4252"/>
                <a:gd name="T69" fmla="*/ 3 h 2750"/>
                <a:gd name="T70" fmla="*/ 2 w 4252"/>
                <a:gd name="T71" fmla="*/ 3 h 2750"/>
                <a:gd name="T72" fmla="*/ 2 w 4252"/>
                <a:gd name="T73" fmla="*/ 3 h 2750"/>
                <a:gd name="T74" fmla="*/ 3 w 4252"/>
                <a:gd name="T75" fmla="*/ 2 h 2750"/>
                <a:gd name="T76" fmla="*/ 3 w 4252"/>
                <a:gd name="T77" fmla="*/ 2 h 2750"/>
                <a:gd name="T78" fmla="*/ 3 w 4252"/>
                <a:gd name="T79" fmla="*/ 2 h 2750"/>
                <a:gd name="T80" fmla="*/ 4 w 4252"/>
                <a:gd name="T81" fmla="*/ 2 h 2750"/>
                <a:gd name="T82" fmla="*/ 4 w 4252"/>
                <a:gd name="T83" fmla="*/ 2 h 2750"/>
                <a:gd name="T84" fmla="*/ 4 w 4252"/>
                <a:gd name="T85" fmla="*/ 2 h 2750"/>
                <a:gd name="T86" fmla="*/ 4 w 4252"/>
                <a:gd name="T87" fmla="*/ 1 h 2750"/>
                <a:gd name="T88" fmla="*/ 4 w 4252"/>
                <a:gd name="T89" fmla="*/ 1 h 2750"/>
                <a:gd name="T90" fmla="*/ 4 w 4252"/>
                <a:gd name="T91" fmla="*/ 1 h 2750"/>
                <a:gd name="T92" fmla="*/ 4 w 4252"/>
                <a:gd name="T93" fmla="*/ 1 h 2750"/>
                <a:gd name="T94" fmla="*/ 4 w 4252"/>
                <a:gd name="T95" fmla="*/ 1 h 2750"/>
                <a:gd name="T96" fmla="*/ 4 w 4252"/>
                <a:gd name="T97" fmla="*/ 1 h 2750"/>
                <a:gd name="T98" fmla="*/ 4 w 4252"/>
                <a:gd name="T99" fmla="*/ 1 h 27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252"/>
                <a:gd name="T151" fmla="*/ 0 h 2750"/>
                <a:gd name="T152" fmla="*/ 4252 w 4252"/>
                <a:gd name="T153" fmla="*/ 2750 h 27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252" h="2750">
                  <a:moveTo>
                    <a:pt x="3889" y="999"/>
                  </a:moveTo>
                  <a:lnTo>
                    <a:pt x="3843" y="1035"/>
                  </a:lnTo>
                  <a:lnTo>
                    <a:pt x="3794" y="1071"/>
                  </a:lnTo>
                  <a:lnTo>
                    <a:pt x="3743" y="1108"/>
                  </a:lnTo>
                  <a:lnTo>
                    <a:pt x="3691" y="1145"/>
                  </a:lnTo>
                  <a:lnTo>
                    <a:pt x="3637" y="1182"/>
                  </a:lnTo>
                  <a:lnTo>
                    <a:pt x="3580" y="1221"/>
                  </a:lnTo>
                  <a:lnTo>
                    <a:pt x="3523" y="1258"/>
                  </a:lnTo>
                  <a:lnTo>
                    <a:pt x="3464" y="1296"/>
                  </a:lnTo>
                  <a:lnTo>
                    <a:pt x="3404" y="1333"/>
                  </a:lnTo>
                  <a:lnTo>
                    <a:pt x="3343" y="1370"/>
                  </a:lnTo>
                  <a:lnTo>
                    <a:pt x="3279" y="1408"/>
                  </a:lnTo>
                  <a:lnTo>
                    <a:pt x="3217" y="1444"/>
                  </a:lnTo>
                  <a:lnTo>
                    <a:pt x="3152" y="1480"/>
                  </a:lnTo>
                  <a:lnTo>
                    <a:pt x="3089" y="1515"/>
                  </a:lnTo>
                  <a:lnTo>
                    <a:pt x="3023" y="1550"/>
                  </a:lnTo>
                  <a:lnTo>
                    <a:pt x="2959" y="1583"/>
                  </a:lnTo>
                  <a:lnTo>
                    <a:pt x="2894" y="1616"/>
                  </a:lnTo>
                  <a:lnTo>
                    <a:pt x="2828" y="1648"/>
                  </a:lnTo>
                  <a:lnTo>
                    <a:pt x="2764" y="1678"/>
                  </a:lnTo>
                  <a:lnTo>
                    <a:pt x="2699" y="1707"/>
                  </a:lnTo>
                  <a:lnTo>
                    <a:pt x="2636" y="1735"/>
                  </a:lnTo>
                  <a:lnTo>
                    <a:pt x="2572" y="1762"/>
                  </a:lnTo>
                  <a:lnTo>
                    <a:pt x="2510" y="1787"/>
                  </a:lnTo>
                  <a:lnTo>
                    <a:pt x="2449" y="1809"/>
                  </a:lnTo>
                  <a:lnTo>
                    <a:pt x="2388" y="1831"/>
                  </a:lnTo>
                  <a:lnTo>
                    <a:pt x="2329" y="1851"/>
                  </a:lnTo>
                  <a:lnTo>
                    <a:pt x="2271" y="1867"/>
                  </a:lnTo>
                  <a:lnTo>
                    <a:pt x="2215" y="1883"/>
                  </a:lnTo>
                  <a:lnTo>
                    <a:pt x="2161" y="1896"/>
                  </a:lnTo>
                  <a:lnTo>
                    <a:pt x="2108" y="1908"/>
                  </a:lnTo>
                  <a:lnTo>
                    <a:pt x="2058" y="1916"/>
                  </a:lnTo>
                  <a:lnTo>
                    <a:pt x="2010" y="1921"/>
                  </a:lnTo>
                  <a:lnTo>
                    <a:pt x="1946" y="1927"/>
                  </a:lnTo>
                  <a:lnTo>
                    <a:pt x="1884" y="1931"/>
                  </a:lnTo>
                  <a:lnTo>
                    <a:pt x="1824" y="1933"/>
                  </a:lnTo>
                  <a:lnTo>
                    <a:pt x="1763" y="1933"/>
                  </a:lnTo>
                  <a:lnTo>
                    <a:pt x="1705" y="1932"/>
                  </a:lnTo>
                  <a:lnTo>
                    <a:pt x="1649" y="1928"/>
                  </a:lnTo>
                  <a:lnTo>
                    <a:pt x="1593" y="1923"/>
                  </a:lnTo>
                  <a:lnTo>
                    <a:pt x="1538" y="1915"/>
                  </a:lnTo>
                  <a:lnTo>
                    <a:pt x="1484" y="1905"/>
                  </a:lnTo>
                  <a:lnTo>
                    <a:pt x="1431" y="1893"/>
                  </a:lnTo>
                  <a:lnTo>
                    <a:pt x="1378" y="1879"/>
                  </a:lnTo>
                  <a:lnTo>
                    <a:pt x="1327" y="1862"/>
                  </a:lnTo>
                  <a:lnTo>
                    <a:pt x="1276" y="1842"/>
                  </a:lnTo>
                  <a:lnTo>
                    <a:pt x="1226" y="1821"/>
                  </a:lnTo>
                  <a:lnTo>
                    <a:pt x="1177" y="1796"/>
                  </a:lnTo>
                  <a:lnTo>
                    <a:pt x="1128" y="1769"/>
                  </a:lnTo>
                  <a:lnTo>
                    <a:pt x="1078" y="1738"/>
                  </a:lnTo>
                  <a:lnTo>
                    <a:pt x="1030" y="1706"/>
                  </a:lnTo>
                  <a:lnTo>
                    <a:pt x="982" y="1670"/>
                  </a:lnTo>
                  <a:lnTo>
                    <a:pt x="934" y="1631"/>
                  </a:lnTo>
                  <a:lnTo>
                    <a:pt x="887" y="1589"/>
                  </a:lnTo>
                  <a:lnTo>
                    <a:pt x="839" y="1544"/>
                  </a:lnTo>
                  <a:lnTo>
                    <a:pt x="792" y="1495"/>
                  </a:lnTo>
                  <a:lnTo>
                    <a:pt x="743" y="1444"/>
                  </a:lnTo>
                  <a:lnTo>
                    <a:pt x="696" y="1389"/>
                  </a:lnTo>
                  <a:lnTo>
                    <a:pt x="648" y="1330"/>
                  </a:lnTo>
                  <a:lnTo>
                    <a:pt x="600" y="1268"/>
                  </a:lnTo>
                  <a:lnTo>
                    <a:pt x="552" y="1202"/>
                  </a:lnTo>
                  <a:lnTo>
                    <a:pt x="503" y="1133"/>
                  </a:lnTo>
                  <a:lnTo>
                    <a:pt x="453" y="1060"/>
                  </a:lnTo>
                  <a:lnTo>
                    <a:pt x="404" y="983"/>
                  </a:lnTo>
                  <a:lnTo>
                    <a:pt x="354" y="902"/>
                  </a:lnTo>
                  <a:lnTo>
                    <a:pt x="320" y="844"/>
                  </a:lnTo>
                  <a:lnTo>
                    <a:pt x="287" y="787"/>
                  </a:lnTo>
                  <a:lnTo>
                    <a:pt x="257" y="729"/>
                  </a:lnTo>
                  <a:lnTo>
                    <a:pt x="229" y="671"/>
                  </a:lnTo>
                  <a:lnTo>
                    <a:pt x="202" y="614"/>
                  </a:lnTo>
                  <a:lnTo>
                    <a:pt x="178" y="556"/>
                  </a:lnTo>
                  <a:lnTo>
                    <a:pt x="155" y="498"/>
                  </a:lnTo>
                  <a:lnTo>
                    <a:pt x="133" y="442"/>
                  </a:lnTo>
                  <a:lnTo>
                    <a:pt x="113" y="385"/>
                  </a:lnTo>
                  <a:lnTo>
                    <a:pt x="94" y="328"/>
                  </a:lnTo>
                  <a:lnTo>
                    <a:pt x="78" y="272"/>
                  </a:lnTo>
                  <a:lnTo>
                    <a:pt x="63" y="216"/>
                  </a:lnTo>
                  <a:lnTo>
                    <a:pt x="48" y="162"/>
                  </a:lnTo>
                  <a:lnTo>
                    <a:pt x="35" y="107"/>
                  </a:lnTo>
                  <a:lnTo>
                    <a:pt x="24" y="53"/>
                  </a:lnTo>
                  <a:lnTo>
                    <a:pt x="15" y="0"/>
                  </a:lnTo>
                  <a:lnTo>
                    <a:pt x="9" y="58"/>
                  </a:lnTo>
                  <a:lnTo>
                    <a:pt x="5" y="126"/>
                  </a:lnTo>
                  <a:lnTo>
                    <a:pt x="2" y="164"/>
                  </a:lnTo>
                  <a:lnTo>
                    <a:pt x="1" y="204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1" y="335"/>
                  </a:lnTo>
                  <a:lnTo>
                    <a:pt x="2" y="383"/>
                  </a:lnTo>
                  <a:lnTo>
                    <a:pt x="5" y="432"/>
                  </a:lnTo>
                  <a:lnTo>
                    <a:pt x="8" y="484"/>
                  </a:lnTo>
                  <a:lnTo>
                    <a:pt x="12" y="537"/>
                  </a:lnTo>
                  <a:lnTo>
                    <a:pt x="17" y="590"/>
                  </a:lnTo>
                  <a:lnTo>
                    <a:pt x="23" y="646"/>
                  </a:lnTo>
                  <a:lnTo>
                    <a:pt x="31" y="703"/>
                  </a:lnTo>
                  <a:lnTo>
                    <a:pt x="40" y="761"/>
                  </a:lnTo>
                  <a:lnTo>
                    <a:pt x="51" y="821"/>
                  </a:lnTo>
                  <a:lnTo>
                    <a:pt x="63" y="881"/>
                  </a:lnTo>
                  <a:lnTo>
                    <a:pt x="76" y="943"/>
                  </a:lnTo>
                  <a:lnTo>
                    <a:pt x="91" y="1005"/>
                  </a:lnTo>
                  <a:lnTo>
                    <a:pt x="108" y="1068"/>
                  </a:lnTo>
                  <a:lnTo>
                    <a:pt x="126" y="1131"/>
                  </a:lnTo>
                  <a:lnTo>
                    <a:pt x="147" y="1195"/>
                  </a:lnTo>
                  <a:lnTo>
                    <a:pt x="170" y="1260"/>
                  </a:lnTo>
                  <a:lnTo>
                    <a:pt x="194" y="1325"/>
                  </a:lnTo>
                  <a:lnTo>
                    <a:pt x="220" y="1390"/>
                  </a:lnTo>
                  <a:lnTo>
                    <a:pt x="250" y="1455"/>
                  </a:lnTo>
                  <a:lnTo>
                    <a:pt x="282" y="1521"/>
                  </a:lnTo>
                  <a:lnTo>
                    <a:pt x="314" y="1586"/>
                  </a:lnTo>
                  <a:lnTo>
                    <a:pt x="351" y="1652"/>
                  </a:lnTo>
                  <a:lnTo>
                    <a:pt x="390" y="1717"/>
                  </a:lnTo>
                  <a:lnTo>
                    <a:pt x="440" y="1799"/>
                  </a:lnTo>
                  <a:lnTo>
                    <a:pt x="490" y="1876"/>
                  </a:lnTo>
                  <a:lnTo>
                    <a:pt x="539" y="1949"/>
                  </a:lnTo>
                  <a:lnTo>
                    <a:pt x="588" y="2018"/>
                  </a:lnTo>
                  <a:lnTo>
                    <a:pt x="636" y="2084"/>
                  </a:lnTo>
                  <a:lnTo>
                    <a:pt x="684" y="2146"/>
                  </a:lnTo>
                  <a:lnTo>
                    <a:pt x="732" y="2204"/>
                  </a:lnTo>
                  <a:lnTo>
                    <a:pt x="780" y="2259"/>
                  </a:lnTo>
                  <a:lnTo>
                    <a:pt x="828" y="2312"/>
                  </a:lnTo>
                  <a:lnTo>
                    <a:pt x="875" y="2359"/>
                  </a:lnTo>
                  <a:lnTo>
                    <a:pt x="923" y="2404"/>
                  </a:lnTo>
                  <a:lnTo>
                    <a:pt x="970" y="2447"/>
                  </a:lnTo>
                  <a:lnTo>
                    <a:pt x="1018" y="2485"/>
                  </a:lnTo>
                  <a:lnTo>
                    <a:pt x="1066" y="2521"/>
                  </a:lnTo>
                  <a:lnTo>
                    <a:pt x="1114" y="2554"/>
                  </a:lnTo>
                  <a:lnTo>
                    <a:pt x="1164" y="2584"/>
                  </a:lnTo>
                  <a:lnTo>
                    <a:pt x="1213" y="2611"/>
                  </a:lnTo>
                  <a:lnTo>
                    <a:pt x="1262" y="2636"/>
                  </a:lnTo>
                  <a:lnTo>
                    <a:pt x="1313" y="2658"/>
                  </a:lnTo>
                  <a:lnTo>
                    <a:pt x="1363" y="2677"/>
                  </a:lnTo>
                  <a:lnTo>
                    <a:pt x="1414" y="2695"/>
                  </a:lnTo>
                  <a:lnTo>
                    <a:pt x="1467" y="2709"/>
                  </a:lnTo>
                  <a:lnTo>
                    <a:pt x="1520" y="2721"/>
                  </a:lnTo>
                  <a:lnTo>
                    <a:pt x="1574" y="2731"/>
                  </a:lnTo>
                  <a:lnTo>
                    <a:pt x="1629" y="2738"/>
                  </a:lnTo>
                  <a:lnTo>
                    <a:pt x="1685" y="2744"/>
                  </a:lnTo>
                  <a:lnTo>
                    <a:pt x="1742" y="2747"/>
                  </a:lnTo>
                  <a:lnTo>
                    <a:pt x="1800" y="2750"/>
                  </a:lnTo>
                  <a:lnTo>
                    <a:pt x="1860" y="2749"/>
                  </a:lnTo>
                  <a:lnTo>
                    <a:pt x="1920" y="2746"/>
                  </a:lnTo>
                  <a:lnTo>
                    <a:pt x="1982" y="2742"/>
                  </a:lnTo>
                  <a:lnTo>
                    <a:pt x="2046" y="2737"/>
                  </a:lnTo>
                  <a:lnTo>
                    <a:pt x="2111" y="2729"/>
                  </a:lnTo>
                  <a:lnTo>
                    <a:pt x="2182" y="2715"/>
                  </a:lnTo>
                  <a:lnTo>
                    <a:pt x="2255" y="2698"/>
                  </a:lnTo>
                  <a:lnTo>
                    <a:pt x="2331" y="2676"/>
                  </a:lnTo>
                  <a:lnTo>
                    <a:pt x="2411" y="2651"/>
                  </a:lnTo>
                  <a:lnTo>
                    <a:pt x="2492" y="2622"/>
                  </a:lnTo>
                  <a:lnTo>
                    <a:pt x="2577" y="2590"/>
                  </a:lnTo>
                  <a:lnTo>
                    <a:pt x="2662" y="2555"/>
                  </a:lnTo>
                  <a:lnTo>
                    <a:pt x="2748" y="2517"/>
                  </a:lnTo>
                  <a:lnTo>
                    <a:pt x="2836" y="2477"/>
                  </a:lnTo>
                  <a:lnTo>
                    <a:pt x="2924" y="2434"/>
                  </a:lnTo>
                  <a:lnTo>
                    <a:pt x="3012" y="2390"/>
                  </a:lnTo>
                  <a:lnTo>
                    <a:pt x="3100" y="2344"/>
                  </a:lnTo>
                  <a:lnTo>
                    <a:pt x="3187" y="2296"/>
                  </a:lnTo>
                  <a:lnTo>
                    <a:pt x="3274" y="2247"/>
                  </a:lnTo>
                  <a:lnTo>
                    <a:pt x="3359" y="2198"/>
                  </a:lnTo>
                  <a:lnTo>
                    <a:pt x="3442" y="2147"/>
                  </a:lnTo>
                  <a:lnTo>
                    <a:pt x="3524" y="2097"/>
                  </a:lnTo>
                  <a:lnTo>
                    <a:pt x="3603" y="2045"/>
                  </a:lnTo>
                  <a:lnTo>
                    <a:pt x="3679" y="1994"/>
                  </a:lnTo>
                  <a:lnTo>
                    <a:pt x="3752" y="1944"/>
                  </a:lnTo>
                  <a:lnTo>
                    <a:pt x="3822" y="1893"/>
                  </a:lnTo>
                  <a:lnTo>
                    <a:pt x="3887" y="1844"/>
                  </a:lnTo>
                  <a:lnTo>
                    <a:pt x="3948" y="1796"/>
                  </a:lnTo>
                  <a:lnTo>
                    <a:pt x="4005" y="1748"/>
                  </a:lnTo>
                  <a:lnTo>
                    <a:pt x="4056" y="1704"/>
                  </a:lnTo>
                  <a:lnTo>
                    <a:pt x="4103" y="1661"/>
                  </a:lnTo>
                  <a:lnTo>
                    <a:pt x="4144" y="1619"/>
                  </a:lnTo>
                  <a:lnTo>
                    <a:pt x="4178" y="1580"/>
                  </a:lnTo>
                  <a:lnTo>
                    <a:pt x="4206" y="1544"/>
                  </a:lnTo>
                  <a:lnTo>
                    <a:pt x="4227" y="1510"/>
                  </a:lnTo>
                  <a:lnTo>
                    <a:pt x="4241" y="1480"/>
                  </a:lnTo>
                  <a:lnTo>
                    <a:pt x="4246" y="1463"/>
                  </a:lnTo>
                  <a:lnTo>
                    <a:pt x="4249" y="1448"/>
                  </a:lnTo>
                  <a:lnTo>
                    <a:pt x="4251" y="1431"/>
                  </a:lnTo>
                  <a:lnTo>
                    <a:pt x="4252" y="1415"/>
                  </a:lnTo>
                  <a:lnTo>
                    <a:pt x="4251" y="1399"/>
                  </a:lnTo>
                  <a:lnTo>
                    <a:pt x="4249" y="1383"/>
                  </a:lnTo>
                  <a:lnTo>
                    <a:pt x="4246" y="1366"/>
                  </a:lnTo>
                  <a:lnTo>
                    <a:pt x="4241" y="1350"/>
                  </a:lnTo>
                  <a:lnTo>
                    <a:pt x="4236" y="1334"/>
                  </a:lnTo>
                  <a:lnTo>
                    <a:pt x="4229" y="1318"/>
                  </a:lnTo>
                  <a:lnTo>
                    <a:pt x="4222" y="1302"/>
                  </a:lnTo>
                  <a:lnTo>
                    <a:pt x="4212" y="1286"/>
                  </a:lnTo>
                  <a:lnTo>
                    <a:pt x="4202" y="1270"/>
                  </a:lnTo>
                  <a:lnTo>
                    <a:pt x="4192" y="1254"/>
                  </a:lnTo>
                  <a:lnTo>
                    <a:pt x="4180" y="1238"/>
                  </a:lnTo>
                  <a:lnTo>
                    <a:pt x="4167" y="1223"/>
                  </a:lnTo>
                  <a:lnTo>
                    <a:pt x="4154" y="1207"/>
                  </a:lnTo>
                  <a:lnTo>
                    <a:pt x="4139" y="1192"/>
                  </a:lnTo>
                  <a:lnTo>
                    <a:pt x="4125" y="1177"/>
                  </a:lnTo>
                  <a:lnTo>
                    <a:pt x="4110" y="1162"/>
                  </a:lnTo>
                  <a:lnTo>
                    <a:pt x="4077" y="1133"/>
                  </a:lnTo>
                  <a:lnTo>
                    <a:pt x="4042" y="1104"/>
                  </a:lnTo>
                  <a:lnTo>
                    <a:pt x="4005" y="1076"/>
                  </a:lnTo>
                  <a:lnTo>
                    <a:pt x="3968" y="1049"/>
                  </a:lnTo>
                  <a:lnTo>
                    <a:pt x="3928" y="1023"/>
                  </a:lnTo>
                  <a:lnTo>
                    <a:pt x="3889" y="99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2" name="Freeform 514"/>
            <p:cNvSpPr>
              <a:spLocks/>
            </p:cNvSpPr>
            <p:nvPr/>
          </p:nvSpPr>
          <p:spPr bwMode="auto">
            <a:xfrm>
              <a:off x="4014" y="546"/>
              <a:ext cx="720" cy="1102"/>
            </a:xfrm>
            <a:custGeom>
              <a:avLst/>
              <a:gdLst>
                <a:gd name="T0" fmla="*/ 2 w 7205"/>
                <a:gd name="T1" fmla="*/ 0 h 11020"/>
                <a:gd name="T2" fmla="*/ 2 w 7205"/>
                <a:gd name="T3" fmla="*/ 0 h 11020"/>
                <a:gd name="T4" fmla="*/ 2 w 7205"/>
                <a:gd name="T5" fmla="*/ 0 h 11020"/>
                <a:gd name="T6" fmla="*/ 1 w 7205"/>
                <a:gd name="T7" fmla="*/ 0 h 11020"/>
                <a:gd name="T8" fmla="*/ 1 w 7205"/>
                <a:gd name="T9" fmla="*/ 0 h 11020"/>
                <a:gd name="T10" fmla="*/ 1 w 7205"/>
                <a:gd name="T11" fmla="*/ 0 h 11020"/>
                <a:gd name="T12" fmla="*/ 1 w 7205"/>
                <a:gd name="T13" fmla="*/ 1 h 11020"/>
                <a:gd name="T14" fmla="*/ 1 w 7205"/>
                <a:gd name="T15" fmla="*/ 1 h 11020"/>
                <a:gd name="T16" fmla="*/ 2 w 7205"/>
                <a:gd name="T17" fmla="*/ 2 h 11020"/>
                <a:gd name="T18" fmla="*/ 2 w 7205"/>
                <a:gd name="T19" fmla="*/ 2 h 11020"/>
                <a:gd name="T20" fmla="*/ 2 w 7205"/>
                <a:gd name="T21" fmla="*/ 2 h 11020"/>
                <a:gd name="T22" fmla="*/ 2 w 7205"/>
                <a:gd name="T23" fmla="*/ 2 h 11020"/>
                <a:gd name="T24" fmla="*/ 1 w 7205"/>
                <a:gd name="T25" fmla="*/ 2 h 11020"/>
                <a:gd name="T26" fmla="*/ 1 w 7205"/>
                <a:gd name="T27" fmla="*/ 2 h 11020"/>
                <a:gd name="T28" fmla="*/ 0 w 7205"/>
                <a:gd name="T29" fmla="*/ 2 h 11020"/>
                <a:gd name="T30" fmla="*/ 0 w 7205"/>
                <a:gd name="T31" fmla="*/ 2 h 11020"/>
                <a:gd name="T32" fmla="*/ 0 w 7205"/>
                <a:gd name="T33" fmla="*/ 3 h 11020"/>
                <a:gd name="T34" fmla="*/ 0 w 7205"/>
                <a:gd name="T35" fmla="*/ 4 h 11020"/>
                <a:gd name="T36" fmla="*/ 0 w 7205"/>
                <a:gd name="T37" fmla="*/ 4 h 11020"/>
                <a:gd name="T38" fmla="*/ 0 w 7205"/>
                <a:gd name="T39" fmla="*/ 4 h 11020"/>
                <a:gd name="T40" fmla="*/ 1 w 7205"/>
                <a:gd name="T41" fmla="*/ 5 h 11020"/>
                <a:gd name="T42" fmla="*/ 1 w 7205"/>
                <a:gd name="T43" fmla="*/ 5 h 11020"/>
                <a:gd name="T44" fmla="*/ 2 w 7205"/>
                <a:gd name="T45" fmla="*/ 6 h 11020"/>
                <a:gd name="T46" fmla="*/ 2 w 7205"/>
                <a:gd name="T47" fmla="*/ 6 h 11020"/>
                <a:gd name="T48" fmla="*/ 3 w 7205"/>
                <a:gd name="T49" fmla="*/ 6 h 11020"/>
                <a:gd name="T50" fmla="*/ 3 w 7205"/>
                <a:gd name="T51" fmla="*/ 7 h 11020"/>
                <a:gd name="T52" fmla="*/ 4 w 7205"/>
                <a:gd name="T53" fmla="*/ 7 h 11020"/>
                <a:gd name="T54" fmla="*/ 4 w 7205"/>
                <a:gd name="T55" fmla="*/ 7 h 11020"/>
                <a:gd name="T56" fmla="*/ 4 w 7205"/>
                <a:gd name="T57" fmla="*/ 8 h 11020"/>
                <a:gd name="T58" fmla="*/ 4 w 7205"/>
                <a:gd name="T59" fmla="*/ 9 h 11020"/>
                <a:gd name="T60" fmla="*/ 3 w 7205"/>
                <a:gd name="T61" fmla="*/ 9 h 11020"/>
                <a:gd name="T62" fmla="*/ 3 w 7205"/>
                <a:gd name="T63" fmla="*/ 9 h 11020"/>
                <a:gd name="T64" fmla="*/ 3 w 7205"/>
                <a:gd name="T65" fmla="*/ 10 h 11020"/>
                <a:gd name="T66" fmla="*/ 2 w 7205"/>
                <a:gd name="T67" fmla="*/ 10 h 11020"/>
                <a:gd name="T68" fmla="*/ 2 w 7205"/>
                <a:gd name="T69" fmla="*/ 10 h 11020"/>
                <a:gd name="T70" fmla="*/ 2 w 7205"/>
                <a:gd name="T71" fmla="*/ 11 h 11020"/>
                <a:gd name="T72" fmla="*/ 2 w 7205"/>
                <a:gd name="T73" fmla="*/ 11 h 11020"/>
                <a:gd name="T74" fmla="*/ 2 w 7205"/>
                <a:gd name="T75" fmla="*/ 11 h 11020"/>
                <a:gd name="T76" fmla="*/ 3 w 7205"/>
                <a:gd name="T77" fmla="*/ 11 h 11020"/>
                <a:gd name="T78" fmla="*/ 3 w 7205"/>
                <a:gd name="T79" fmla="*/ 11 h 11020"/>
                <a:gd name="T80" fmla="*/ 3 w 7205"/>
                <a:gd name="T81" fmla="*/ 11 h 11020"/>
                <a:gd name="T82" fmla="*/ 4 w 7205"/>
                <a:gd name="T83" fmla="*/ 10 h 11020"/>
                <a:gd name="T84" fmla="*/ 5 w 7205"/>
                <a:gd name="T85" fmla="*/ 9 h 11020"/>
                <a:gd name="T86" fmla="*/ 6 w 7205"/>
                <a:gd name="T87" fmla="*/ 9 h 11020"/>
                <a:gd name="T88" fmla="*/ 7 w 7205"/>
                <a:gd name="T89" fmla="*/ 7 h 11020"/>
                <a:gd name="T90" fmla="*/ 7 w 7205"/>
                <a:gd name="T91" fmla="*/ 6 h 11020"/>
                <a:gd name="T92" fmla="*/ 7 w 7205"/>
                <a:gd name="T93" fmla="*/ 5 h 11020"/>
                <a:gd name="T94" fmla="*/ 7 w 7205"/>
                <a:gd name="T95" fmla="*/ 4 h 11020"/>
                <a:gd name="T96" fmla="*/ 7 w 7205"/>
                <a:gd name="T97" fmla="*/ 3 h 11020"/>
                <a:gd name="T98" fmla="*/ 6 w 7205"/>
                <a:gd name="T99" fmla="*/ 3 h 11020"/>
                <a:gd name="T100" fmla="*/ 6 w 7205"/>
                <a:gd name="T101" fmla="*/ 2 h 11020"/>
                <a:gd name="T102" fmla="*/ 5 w 7205"/>
                <a:gd name="T103" fmla="*/ 1 h 11020"/>
                <a:gd name="T104" fmla="*/ 5 w 7205"/>
                <a:gd name="T105" fmla="*/ 1 h 11020"/>
                <a:gd name="T106" fmla="*/ 5 w 7205"/>
                <a:gd name="T107" fmla="*/ 1 h 11020"/>
                <a:gd name="T108" fmla="*/ 4 w 7205"/>
                <a:gd name="T109" fmla="*/ 0 h 11020"/>
                <a:gd name="T110" fmla="*/ 4 w 7205"/>
                <a:gd name="T111" fmla="*/ 0 h 11020"/>
                <a:gd name="T112" fmla="*/ 3 w 7205"/>
                <a:gd name="T113" fmla="*/ 0 h 11020"/>
                <a:gd name="T114" fmla="*/ 3 w 7205"/>
                <a:gd name="T115" fmla="*/ 0 h 110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05"/>
                <a:gd name="T175" fmla="*/ 0 h 11020"/>
                <a:gd name="T176" fmla="*/ 7205 w 7205"/>
                <a:gd name="T177" fmla="*/ 11020 h 110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05" h="11020">
                  <a:moveTo>
                    <a:pt x="2661" y="10"/>
                  </a:moveTo>
                  <a:lnTo>
                    <a:pt x="2611" y="6"/>
                  </a:lnTo>
                  <a:lnTo>
                    <a:pt x="2559" y="3"/>
                  </a:lnTo>
                  <a:lnTo>
                    <a:pt x="2505" y="1"/>
                  </a:lnTo>
                  <a:lnTo>
                    <a:pt x="2451" y="0"/>
                  </a:lnTo>
                  <a:lnTo>
                    <a:pt x="2395" y="0"/>
                  </a:lnTo>
                  <a:lnTo>
                    <a:pt x="2337" y="2"/>
                  </a:lnTo>
                  <a:lnTo>
                    <a:pt x="2279" y="5"/>
                  </a:lnTo>
                  <a:lnTo>
                    <a:pt x="2219" y="8"/>
                  </a:lnTo>
                  <a:lnTo>
                    <a:pt x="2159" y="13"/>
                  </a:lnTo>
                  <a:lnTo>
                    <a:pt x="2097" y="19"/>
                  </a:lnTo>
                  <a:lnTo>
                    <a:pt x="2035" y="27"/>
                  </a:lnTo>
                  <a:lnTo>
                    <a:pt x="1972" y="34"/>
                  </a:lnTo>
                  <a:lnTo>
                    <a:pt x="1910" y="43"/>
                  </a:lnTo>
                  <a:lnTo>
                    <a:pt x="1847" y="53"/>
                  </a:lnTo>
                  <a:lnTo>
                    <a:pt x="1783" y="64"/>
                  </a:lnTo>
                  <a:lnTo>
                    <a:pt x="1721" y="75"/>
                  </a:lnTo>
                  <a:lnTo>
                    <a:pt x="1657" y="87"/>
                  </a:lnTo>
                  <a:lnTo>
                    <a:pt x="1595" y="101"/>
                  </a:lnTo>
                  <a:lnTo>
                    <a:pt x="1532" y="115"/>
                  </a:lnTo>
                  <a:lnTo>
                    <a:pt x="1471" y="130"/>
                  </a:lnTo>
                  <a:lnTo>
                    <a:pt x="1411" y="145"/>
                  </a:lnTo>
                  <a:lnTo>
                    <a:pt x="1351" y="161"/>
                  </a:lnTo>
                  <a:lnTo>
                    <a:pt x="1292" y="177"/>
                  </a:lnTo>
                  <a:lnTo>
                    <a:pt x="1234" y="195"/>
                  </a:lnTo>
                  <a:lnTo>
                    <a:pt x="1177" y="212"/>
                  </a:lnTo>
                  <a:lnTo>
                    <a:pt x="1121" y="231"/>
                  </a:lnTo>
                  <a:lnTo>
                    <a:pt x="1067" y="250"/>
                  </a:lnTo>
                  <a:lnTo>
                    <a:pt x="1015" y="269"/>
                  </a:lnTo>
                  <a:lnTo>
                    <a:pt x="964" y="289"/>
                  </a:lnTo>
                  <a:lnTo>
                    <a:pt x="916" y="309"/>
                  </a:lnTo>
                  <a:lnTo>
                    <a:pt x="869" y="329"/>
                  </a:lnTo>
                  <a:lnTo>
                    <a:pt x="825" y="350"/>
                  </a:lnTo>
                  <a:lnTo>
                    <a:pt x="900" y="454"/>
                  </a:lnTo>
                  <a:lnTo>
                    <a:pt x="980" y="567"/>
                  </a:lnTo>
                  <a:lnTo>
                    <a:pt x="1064" y="685"/>
                  </a:lnTo>
                  <a:lnTo>
                    <a:pt x="1153" y="808"/>
                  </a:lnTo>
                  <a:lnTo>
                    <a:pt x="1242" y="935"/>
                  </a:lnTo>
                  <a:lnTo>
                    <a:pt x="1334" y="1065"/>
                  </a:lnTo>
                  <a:lnTo>
                    <a:pt x="1427" y="1197"/>
                  </a:lnTo>
                  <a:lnTo>
                    <a:pt x="1520" y="1331"/>
                  </a:lnTo>
                  <a:lnTo>
                    <a:pt x="1612" y="1466"/>
                  </a:lnTo>
                  <a:lnTo>
                    <a:pt x="1702" y="1599"/>
                  </a:lnTo>
                  <a:lnTo>
                    <a:pt x="1790" y="1731"/>
                  </a:lnTo>
                  <a:lnTo>
                    <a:pt x="1873" y="1860"/>
                  </a:lnTo>
                  <a:lnTo>
                    <a:pt x="1953" y="1987"/>
                  </a:lnTo>
                  <a:lnTo>
                    <a:pt x="2027" y="2108"/>
                  </a:lnTo>
                  <a:lnTo>
                    <a:pt x="2061" y="2167"/>
                  </a:lnTo>
                  <a:lnTo>
                    <a:pt x="2094" y="2225"/>
                  </a:lnTo>
                  <a:lnTo>
                    <a:pt x="2126" y="2281"/>
                  </a:lnTo>
                  <a:lnTo>
                    <a:pt x="2155" y="2335"/>
                  </a:lnTo>
                  <a:lnTo>
                    <a:pt x="2090" y="2366"/>
                  </a:lnTo>
                  <a:lnTo>
                    <a:pt x="2025" y="2393"/>
                  </a:lnTo>
                  <a:lnTo>
                    <a:pt x="1960" y="2418"/>
                  </a:lnTo>
                  <a:lnTo>
                    <a:pt x="1896" y="2439"/>
                  </a:lnTo>
                  <a:lnTo>
                    <a:pt x="1832" y="2457"/>
                  </a:lnTo>
                  <a:lnTo>
                    <a:pt x="1769" y="2472"/>
                  </a:lnTo>
                  <a:lnTo>
                    <a:pt x="1705" y="2484"/>
                  </a:lnTo>
                  <a:lnTo>
                    <a:pt x="1642" y="2495"/>
                  </a:lnTo>
                  <a:lnTo>
                    <a:pt x="1578" y="2502"/>
                  </a:lnTo>
                  <a:lnTo>
                    <a:pt x="1515" y="2507"/>
                  </a:lnTo>
                  <a:lnTo>
                    <a:pt x="1453" y="2509"/>
                  </a:lnTo>
                  <a:lnTo>
                    <a:pt x="1389" y="2510"/>
                  </a:lnTo>
                  <a:lnTo>
                    <a:pt x="1326" y="2509"/>
                  </a:lnTo>
                  <a:lnTo>
                    <a:pt x="1262" y="2506"/>
                  </a:lnTo>
                  <a:lnTo>
                    <a:pt x="1199" y="2502"/>
                  </a:lnTo>
                  <a:lnTo>
                    <a:pt x="1134" y="2496"/>
                  </a:lnTo>
                  <a:lnTo>
                    <a:pt x="1071" y="2488"/>
                  </a:lnTo>
                  <a:lnTo>
                    <a:pt x="1006" y="2480"/>
                  </a:lnTo>
                  <a:lnTo>
                    <a:pt x="940" y="2471"/>
                  </a:lnTo>
                  <a:lnTo>
                    <a:pt x="875" y="2461"/>
                  </a:lnTo>
                  <a:lnTo>
                    <a:pt x="742" y="2438"/>
                  </a:lnTo>
                  <a:lnTo>
                    <a:pt x="607" y="2413"/>
                  </a:lnTo>
                  <a:lnTo>
                    <a:pt x="469" y="2388"/>
                  </a:lnTo>
                  <a:lnTo>
                    <a:pt x="328" y="2363"/>
                  </a:lnTo>
                  <a:lnTo>
                    <a:pt x="255" y="2352"/>
                  </a:lnTo>
                  <a:lnTo>
                    <a:pt x="182" y="2341"/>
                  </a:lnTo>
                  <a:lnTo>
                    <a:pt x="109" y="2330"/>
                  </a:lnTo>
                  <a:lnTo>
                    <a:pt x="33" y="2321"/>
                  </a:lnTo>
                  <a:lnTo>
                    <a:pt x="19" y="2426"/>
                  </a:lnTo>
                  <a:lnTo>
                    <a:pt x="8" y="2532"/>
                  </a:lnTo>
                  <a:lnTo>
                    <a:pt x="2" y="2637"/>
                  </a:lnTo>
                  <a:lnTo>
                    <a:pt x="0" y="2743"/>
                  </a:lnTo>
                  <a:lnTo>
                    <a:pt x="4" y="2847"/>
                  </a:lnTo>
                  <a:lnTo>
                    <a:pt x="10" y="2951"/>
                  </a:lnTo>
                  <a:lnTo>
                    <a:pt x="20" y="3056"/>
                  </a:lnTo>
                  <a:lnTo>
                    <a:pt x="35" y="3159"/>
                  </a:lnTo>
                  <a:lnTo>
                    <a:pt x="53" y="3262"/>
                  </a:lnTo>
                  <a:lnTo>
                    <a:pt x="75" y="3364"/>
                  </a:lnTo>
                  <a:lnTo>
                    <a:pt x="101" y="3466"/>
                  </a:lnTo>
                  <a:lnTo>
                    <a:pt x="129" y="3566"/>
                  </a:lnTo>
                  <a:lnTo>
                    <a:pt x="162" y="3666"/>
                  </a:lnTo>
                  <a:lnTo>
                    <a:pt x="198" y="3764"/>
                  </a:lnTo>
                  <a:lnTo>
                    <a:pt x="237" y="3863"/>
                  </a:lnTo>
                  <a:lnTo>
                    <a:pt x="279" y="3960"/>
                  </a:lnTo>
                  <a:lnTo>
                    <a:pt x="324" y="4055"/>
                  </a:lnTo>
                  <a:lnTo>
                    <a:pt x="371" y="4150"/>
                  </a:lnTo>
                  <a:lnTo>
                    <a:pt x="423" y="4243"/>
                  </a:lnTo>
                  <a:lnTo>
                    <a:pt x="476" y="4335"/>
                  </a:lnTo>
                  <a:lnTo>
                    <a:pt x="532" y="4426"/>
                  </a:lnTo>
                  <a:lnTo>
                    <a:pt x="590" y="4514"/>
                  </a:lnTo>
                  <a:lnTo>
                    <a:pt x="651" y="4602"/>
                  </a:lnTo>
                  <a:lnTo>
                    <a:pt x="715" y="4688"/>
                  </a:lnTo>
                  <a:lnTo>
                    <a:pt x="781" y="4772"/>
                  </a:lnTo>
                  <a:lnTo>
                    <a:pt x="848" y="4854"/>
                  </a:lnTo>
                  <a:lnTo>
                    <a:pt x="917" y="4936"/>
                  </a:lnTo>
                  <a:lnTo>
                    <a:pt x="990" y="5014"/>
                  </a:lnTo>
                  <a:lnTo>
                    <a:pt x="1063" y="5092"/>
                  </a:lnTo>
                  <a:lnTo>
                    <a:pt x="1138" y="5167"/>
                  </a:lnTo>
                  <a:lnTo>
                    <a:pt x="1215" y="5240"/>
                  </a:lnTo>
                  <a:lnTo>
                    <a:pt x="1293" y="5311"/>
                  </a:lnTo>
                  <a:lnTo>
                    <a:pt x="1369" y="5376"/>
                  </a:lnTo>
                  <a:lnTo>
                    <a:pt x="1450" y="5440"/>
                  </a:lnTo>
                  <a:lnTo>
                    <a:pt x="1536" y="5502"/>
                  </a:lnTo>
                  <a:lnTo>
                    <a:pt x="1624" y="5564"/>
                  </a:lnTo>
                  <a:lnTo>
                    <a:pt x="1717" y="5625"/>
                  </a:lnTo>
                  <a:lnTo>
                    <a:pt x="1813" y="5685"/>
                  </a:lnTo>
                  <a:lnTo>
                    <a:pt x="1910" y="5745"/>
                  </a:lnTo>
                  <a:lnTo>
                    <a:pt x="2011" y="5804"/>
                  </a:lnTo>
                  <a:lnTo>
                    <a:pt x="2215" y="5923"/>
                  </a:lnTo>
                  <a:lnTo>
                    <a:pt x="2424" y="6042"/>
                  </a:lnTo>
                  <a:lnTo>
                    <a:pt x="2530" y="6102"/>
                  </a:lnTo>
                  <a:lnTo>
                    <a:pt x="2635" y="6163"/>
                  </a:lnTo>
                  <a:lnTo>
                    <a:pt x="2739" y="6225"/>
                  </a:lnTo>
                  <a:lnTo>
                    <a:pt x="2841" y="6288"/>
                  </a:lnTo>
                  <a:lnTo>
                    <a:pt x="2943" y="6352"/>
                  </a:lnTo>
                  <a:lnTo>
                    <a:pt x="3043" y="6417"/>
                  </a:lnTo>
                  <a:lnTo>
                    <a:pt x="3141" y="6484"/>
                  </a:lnTo>
                  <a:lnTo>
                    <a:pt x="3237" y="6552"/>
                  </a:lnTo>
                  <a:lnTo>
                    <a:pt x="3328" y="6622"/>
                  </a:lnTo>
                  <a:lnTo>
                    <a:pt x="3417" y="6694"/>
                  </a:lnTo>
                  <a:lnTo>
                    <a:pt x="3501" y="6768"/>
                  </a:lnTo>
                  <a:lnTo>
                    <a:pt x="3582" y="6844"/>
                  </a:lnTo>
                  <a:lnTo>
                    <a:pt x="3658" y="6923"/>
                  </a:lnTo>
                  <a:lnTo>
                    <a:pt x="3729" y="7004"/>
                  </a:lnTo>
                  <a:lnTo>
                    <a:pt x="3795" y="7088"/>
                  </a:lnTo>
                  <a:lnTo>
                    <a:pt x="3855" y="7175"/>
                  </a:lnTo>
                  <a:lnTo>
                    <a:pt x="3909" y="7265"/>
                  </a:lnTo>
                  <a:lnTo>
                    <a:pt x="3956" y="7358"/>
                  </a:lnTo>
                  <a:lnTo>
                    <a:pt x="3996" y="7454"/>
                  </a:lnTo>
                  <a:lnTo>
                    <a:pt x="4029" y="7554"/>
                  </a:lnTo>
                  <a:lnTo>
                    <a:pt x="4052" y="7657"/>
                  </a:lnTo>
                  <a:lnTo>
                    <a:pt x="4062" y="7763"/>
                  </a:lnTo>
                  <a:lnTo>
                    <a:pt x="4062" y="7869"/>
                  </a:lnTo>
                  <a:lnTo>
                    <a:pt x="4050" y="7976"/>
                  </a:lnTo>
                  <a:lnTo>
                    <a:pt x="4029" y="8085"/>
                  </a:lnTo>
                  <a:lnTo>
                    <a:pt x="3998" y="8193"/>
                  </a:lnTo>
                  <a:lnTo>
                    <a:pt x="3958" y="8303"/>
                  </a:lnTo>
                  <a:lnTo>
                    <a:pt x="3911" y="8411"/>
                  </a:lnTo>
                  <a:lnTo>
                    <a:pt x="3856" y="8520"/>
                  </a:lnTo>
                  <a:lnTo>
                    <a:pt x="3795" y="8628"/>
                  </a:lnTo>
                  <a:lnTo>
                    <a:pt x="3728" y="8736"/>
                  </a:lnTo>
                  <a:lnTo>
                    <a:pt x="3656" y="8842"/>
                  </a:lnTo>
                  <a:lnTo>
                    <a:pt x="3580" y="8948"/>
                  </a:lnTo>
                  <a:lnTo>
                    <a:pt x="3499" y="9051"/>
                  </a:lnTo>
                  <a:lnTo>
                    <a:pt x="3416" y="9153"/>
                  </a:lnTo>
                  <a:lnTo>
                    <a:pt x="3331" y="9252"/>
                  </a:lnTo>
                  <a:lnTo>
                    <a:pt x="3244" y="9349"/>
                  </a:lnTo>
                  <a:lnTo>
                    <a:pt x="3157" y="9443"/>
                  </a:lnTo>
                  <a:lnTo>
                    <a:pt x="3068" y="9535"/>
                  </a:lnTo>
                  <a:lnTo>
                    <a:pt x="2980" y="9624"/>
                  </a:lnTo>
                  <a:lnTo>
                    <a:pt x="2894" y="9709"/>
                  </a:lnTo>
                  <a:lnTo>
                    <a:pt x="2810" y="9790"/>
                  </a:lnTo>
                  <a:lnTo>
                    <a:pt x="2729" y="9867"/>
                  </a:lnTo>
                  <a:lnTo>
                    <a:pt x="2650" y="9940"/>
                  </a:lnTo>
                  <a:lnTo>
                    <a:pt x="2507" y="10073"/>
                  </a:lnTo>
                  <a:lnTo>
                    <a:pt x="2384" y="10184"/>
                  </a:lnTo>
                  <a:lnTo>
                    <a:pt x="2334" y="10233"/>
                  </a:lnTo>
                  <a:lnTo>
                    <a:pt x="2290" y="10274"/>
                  </a:lnTo>
                  <a:lnTo>
                    <a:pt x="2255" y="10310"/>
                  </a:lnTo>
                  <a:lnTo>
                    <a:pt x="2229" y="10340"/>
                  </a:lnTo>
                  <a:lnTo>
                    <a:pt x="2210" y="10367"/>
                  </a:lnTo>
                  <a:lnTo>
                    <a:pt x="2196" y="10394"/>
                  </a:lnTo>
                  <a:lnTo>
                    <a:pt x="2187" y="10422"/>
                  </a:lnTo>
                  <a:lnTo>
                    <a:pt x="2181" y="10450"/>
                  </a:lnTo>
                  <a:lnTo>
                    <a:pt x="2181" y="10479"/>
                  </a:lnTo>
                  <a:lnTo>
                    <a:pt x="2184" y="10508"/>
                  </a:lnTo>
                  <a:lnTo>
                    <a:pt x="2190" y="10536"/>
                  </a:lnTo>
                  <a:lnTo>
                    <a:pt x="2200" y="10564"/>
                  </a:lnTo>
                  <a:lnTo>
                    <a:pt x="2213" y="10593"/>
                  </a:lnTo>
                  <a:lnTo>
                    <a:pt x="2229" y="10622"/>
                  </a:lnTo>
                  <a:lnTo>
                    <a:pt x="2246" y="10650"/>
                  </a:lnTo>
                  <a:lnTo>
                    <a:pt x="2266" y="10679"/>
                  </a:lnTo>
                  <a:lnTo>
                    <a:pt x="2287" y="10706"/>
                  </a:lnTo>
                  <a:lnTo>
                    <a:pt x="2310" y="10733"/>
                  </a:lnTo>
                  <a:lnTo>
                    <a:pt x="2334" y="10760"/>
                  </a:lnTo>
                  <a:lnTo>
                    <a:pt x="2360" y="10785"/>
                  </a:lnTo>
                  <a:lnTo>
                    <a:pt x="2385" y="10810"/>
                  </a:lnTo>
                  <a:lnTo>
                    <a:pt x="2411" y="10834"/>
                  </a:lnTo>
                  <a:lnTo>
                    <a:pt x="2438" y="10857"/>
                  </a:lnTo>
                  <a:lnTo>
                    <a:pt x="2464" y="10878"/>
                  </a:lnTo>
                  <a:lnTo>
                    <a:pt x="2515" y="10919"/>
                  </a:lnTo>
                  <a:lnTo>
                    <a:pt x="2561" y="10953"/>
                  </a:lnTo>
                  <a:lnTo>
                    <a:pt x="2602" y="10981"/>
                  </a:lnTo>
                  <a:lnTo>
                    <a:pt x="2634" y="11002"/>
                  </a:lnTo>
                  <a:lnTo>
                    <a:pt x="2653" y="11015"/>
                  </a:lnTo>
                  <a:lnTo>
                    <a:pt x="2661" y="11020"/>
                  </a:lnTo>
                  <a:lnTo>
                    <a:pt x="2704" y="10981"/>
                  </a:lnTo>
                  <a:lnTo>
                    <a:pt x="2767" y="10938"/>
                  </a:lnTo>
                  <a:lnTo>
                    <a:pt x="2848" y="10893"/>
                  </a:lnTo>
                  <a:lnTo>
                    <a:pt x="2947" y="10843"/>
                  </a:lnTo>
                  <a:lnTo>
                    <a:pt x="3061" y="10790"/>
                  </a:lnTo>
                  <a:lnTo>
                    <a:pt x="3189" y="10731"/>
                  </a:lnTo>
                  <a:lnTo>
                    <a:pt x="3332" y="10666"/>
                  </a:lnTo>
                  <a:lnTo>
                    <a:pt x="3486" y="10596"/>
                  </a:lnTo>
                  <a:lnTo>
                    <a:pt x="3650" y="10520"/>
                  </a:lnTo>
                  <a:lnTo>
                    <a:pt x="3823" y="10437"/>
                  </a:lnTo>
                  <a:lnTo>
                    <a:pt x="4005" y="10348"/>
                  </a:lnTo>
                  <a:lnTo>
                    <a:pt x="4192" y="10251"/>
                  </a:lnTo>
                  <a:lnTo>
                    <a:pt x="4385" y="10147"/>
                  </a:lnTo>
                  <a:lnTo>
                    <a:pt x="4581" y="10033"/>
                  </a:lnTo>
                  <a:lnTo>
                    <a:pt x="4779" y="9912"/>
                  </a:lnTo>
                  <a:lnTo>
                    <a:pt x="4978" y="9782"/>
                  </a:lnTo>
                  <a:lnTo>
                    <a:pt x="5177" y="9642"/>
                  </a:lnTo>
                  <a:lnTo>
                    <a:pt x="5374" y="9492"/>
                  </a:lnTo>
                  <a:lnTo>
                    <a:pt x="5569" y="9332"/>
                  </a:lnTo>
                  <a:lnTo>
                    <a:pt x="5758" y="9161"/>
                  </a:lnTo>
                  <a:lnTo>
                    <a:pt x="5942" y="8980"/>
                  </a:lnTo>
                  <a:lnTo>
                    <a:pt x="6119" y="8786"/>
                  </a:lnTo>
                  <a:lnTo>
                    <a:pt x="6288" y="8581"/>
                  </a:lnTo>
                  <a:lnTo>
                    <a:pt x="6445" y="8363"/>
                  </a:lnTo>
                  <a:lnTo>
                    <a:pt x="6593" y="8132"/>
                  </a:lnTo>
                  <a:lnTo>
                    <a:pt x="6728" y="7889"/>
                  </a:lnTo>
                  <a:lnTo>
                    <a:pt x="6848" y="7631"/>
                  </a:lnTo>
                  <a:lnTo>
                    <a:pt x="6954" y="7361"/>
                  </a:lnTo>
                  <a:lnTo>
                    <a:pt x="7043" y="7074"/>
                  </a:lnTo>
                  <a:lnTo>
                    <a:pt x="7114" y="6774"/>
                  </a:lnTo>
                  <a:lnTo>
                    <a:pt x="7166" y="6458"/>
                  </a:lnTo>
                  <a:lnTo>
                    <a:pt x="7196" y="6126"/>
                  </a:lnTo>
                  <a:lnTo>
                    <a:pt x="7203" y="5967"/>
                  </a:lnTo>
                  <a:lnTo>
                    <a:pt x="7205" y="5805"/>
                  </a:lnTo>
                  <a:lnTo>
                    <a:pt x="7203" y="5642"/>
                  </a:lnTo>
                  <a:lnTo>
                    <a:pt x="7195" y="5475"/>
                  </a:lnTo>
                  <a:lnTo>
                    <a:pt x="7183" y="5308"/>
                  </a:lnTo>
                  <a:lnTo>
                    <a:pt x="7167" y="5139"/>
                  </a:lnTo>
                  <a:lnTo>
                    <a:pt x="7146" y="4970"/>
                  </a:lnTo>
                  <a:lnTo>
                    <a:pt x="7121" y="4800"/>
                  </a:lnTo>
                  <a:lnTo>
                    <a:pt x="7090" y="4628"/>
                  </a:lnTo>
                  <a:lnTo>
                    <a:pt x="7056" y="4457"/>
                  </a:lnTo>
                  <a:lnTo>
                    <a:pt x="7018" y="4285"/>
                  </a:lnTo>
                  <a:lnTo>
                    <a:pt x="6974" y="4114"/>
                  </a:lnTo>
                  <a:lnTo>
                    <a:pt x="6927" y="3942"/>
                  </a:lnTo>
                  <a:lnTo>
                    <a:pt x="6876" y="3773"/>
                  </a:lnTo>
                  <a:lnTo>
                    <a:pt x="6820" y="3602"/>
                  </a:lnTo>
                  <a:lnTo>
                    <a:pt x="6761" y="3434"/>
                  </a:lnTo>
                  <a:lnTo>
                    <a:pt x="6696" y="3267"/>
                  </a:lnTo>
                  <a:lnTo>
                    <a:pt x="6628" y="3102"/>
                  </a:lnTo>
                  <a:lnTo>
                    <a:pt x="6557" y="2939"/>
                  </a:lnTo>
                  <a:lnTo>
                    <a:pt x="6482" y="2777"/>
                  </a:lnTo>
                  <a:lnTo>
                    <a:pt x="6402" y="2619"/>
                  </a:lnTo>
                  <a:lnTo>
                    <a:pt x="6318" y="2462"/>
                  </a:lnTo>
                  <a:lnTo>
                    <a:pt x="6232" y="2309"/>
                  </a:lnTo>
                  <a:lnTo>
                    <a:pt x="6141" y="2158"/>
                  </a:lnTo>
                  <a:lnTo>
                    <a:pt x="6047" y="2011"/>
                  </a:lnTo>
                  <a:lnTo>
                    <a:pt x="5949" y="1868"/>
                  </a:lnTo>
                  <a:lnTo>
                    <a:pt x="5847" y="1728"/>
                  </a:lnTo>
                  <a:lnTo>
                    <a:pt x="5743" y="1593"/>
                  </a:lnTo>
                  <a:lnTo>
                    <a:pt x="5633" y="1462"/>
                  </a:lnTo>
                  <a:lnTo>
                    <a:pt x="5522" y="1335"/>
                  </a:lnTo>
                  <a:lnTo>
                    <a:pt x="5407" y="1214"/>
                  </a:lnTo>
                  <a:lnTo>
                    <a:pt x="5289" y="1098"/>
                  </a:lnTo>
                  <a:lnTo>
                    <a:pt x="5231" y="1044"/>
                  </a:lnTo>
                  <a:lnTo>
                    <a:pt x="5169" y="991"/>
                  </a:lnTo>
                  <a:lnTo>
                    <a:pt x="5106" y="941"/>
                  </a:lnTo>
                  <a:lnTo>
                    <a:pt x="5041" y="890"/>
                  </a:lnTo>
                  <a:lnTo>
                    <a:pt x="4972" y="841"/>
                  </a:lnTo>
                  <a:lnTo>
                    <a:pt x="4902" y="793"/>
                  </a:lnTo>
                  <a:lnTo>
                    <a:pt x="4830" y="746"/>
                  </a:lnTo>
                  <a:lnTo>
                    <a:pt x="4757" y="700"/>
                  </a:lnTo>
                  <a:lnTo>
                    <a:pt x="4680" y="656"/>
                  </a:lnTo>
                  <a:lnTo>
                    <a:pt x="4602" y="612"/>
                  </a:lnTo>
                  <a:lnTo>
                    <a:pt x="4524" y="570"/>
                  </a:lnTo>
                  <a:lnTo>
                    <a:pt x="4443" y="529"/>
                  </a:lnTo>
                  <a:lnTo>
                    <a:pt x="4359" y="488"/>
                  </a:lnTo>
                  <a:lnTo>
                    <a:pt x="4276" y="450"/>
                  </a:lnTo>
                  <a:lnTo>
                    <a:pt x="4191" y="413"/>
                  </a:lnTo>
                  <a:lnTo>
                    <a:pt x="4104" y="377"/>
                  </a:lnTo>
                  <a:lnTo>
                    <a:pt x="4018" y="343"/>
                  </a:lnTo>
                  <a:lnTo>
                    <a:pt x="3929" y="310"/>
                  </a:lnTo>
                  <a:lnTo>
                    <a:pt x="3841" y="279"/>
                  </a:lnTo>
                  <a:lnTo>
                    <a:pt x="3751" y="248"/>
                  </a:lnTo>
                  <a:lnTo>
                    <a:pt x="3661" y="220"/>
                  </a:lnTo>
                  <a:lnTo>
                    <a:pt x="3570" y="193"/>
                  </a:lnTo>
                  <a:lnTo>
                    <a:pt x="3480" y="167"/>
                  </a:lnTo>
                  <a:lnTo>
                    <a:pt x="3389" y="142"/>
                  </a:lnTo>
                  <a:lnTo>
                    <a:pt x="3297" y="121"/>
                  </a:lnTo>
                  <a:lnTo>
                    <a:pt x="3205" y="100"/>
                  </a:lnTo>
                  <a:lnTo>
                    <a:pt x="3114" y="80"/>
                  </a:lnTo>
                  <a:lnTo>
                    <a:pt x="3022" y="63"/>
                  </a:lnTo>
                  <a:lnTo>
                    <a:pt x="2931" y="47"/>
                  </a:lnTo>
                  <a:lnTo>
                    <a:pt x="2840" y="33"/>
                  </a:lnTo>
                  <a:lnTo>
                    <a:pt x="2751" y="20"/>
                  </a:lnTo>
                  <a:lnTo>
                    <a:pt x="2661" y="1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3" name="Freeform 515"/>
            <p:cNvSpPr>
              <a:spLocks/>
            </p:cNvSpPr>
            <p:nvPr/>
          </p:nvSpPr>
          <p:spPr bwMode="auto">
            <a:xfrm>
              <a:off x="4035" y="1064"/>
              <a:ext cx="129" cy="41"/>
            </a:xfrm>
            <a:custGeom>
              <a:avLst/>
              <a:gdLst>
                <a:gd name="T0" fmla="*/ 1 w 1296"/>
                <a:gd name="T1" fmla="*/ 0 h 411"/>
                <a:gd name="T2" fmla="*/ 1 w 1296"/>
                <a:gd name="T3" fmla="*/ 0 h 411"/>
                <a:gd name="T4" fmla="*/ 1 w 1296"/>
                <a:gd name="T5" fmla="*/ 0 h 411"/>
                <a:gd name="T6" fmla="*/ 1 w 1296"/>
                <a:gd name="T7" fmla="*/ 0 h 411"/>
                <a:gd name="T8" fmla="*/ 1 w 1296"/>
                <a:gd name="T9" fmla="*/ 0 h 411"/>
                <a:gd name="T10" fmla="*/ 1 w 1296"/>
                <a:gd name="T11" fmla="*/ 0 h 411"/>
                <a:gd name="T12" fmla="*/ 1 w 1296"/>
                <a:gd name="T13" fmla="*/ 0 h 411"/>
                <a:gd name="T14" fmla="*/ 1 w 1296"/>
                <a:gd name="T15" fmla="*/ 0 h 411"/>
                <a:gd name="T16" fmla="*/ 1 w 1296"/>
                <a:gd name="T17" fmla="*/ 0 h 411"/>
                <a:gd name="T18" fmla="*/ 1 w 1296"/>
                <a:gd name="T19" fmla="*/ 0 h 411"/>
                <a:gd name="T20" fmla="*/ 1 w 1296"/>
                <a:gd name="T21" fmla="*/ 0 h 411"/>
                <a:gd name="T22" fmla="*/ 1 w 1296"/>
                <a:gd name="T23" fmla="*/ 0 h 411"/>
                <a:gd name="T24" fmla="*/ 1 w 1296"/>
                <a:gd name="T25" fmla="*/ 0 h 411"/>
                <a:gd name="T26" fmla="*/ 1 w 1296"/>
                <a:gd name="T27" fmla="*/ 0 h 411"/>
                <a:gd name="T28" fmla="*/ 1 w 1296"/>
                <a:gd name="T29" fmla="*/ 0 h 411"/>
                <a:gd name="T30" fmla="*/ 1 w 1296"/>
                <a:gd name="T31" fmla="*/ 0 h 411"/>
                <a:gd name="T32" fmla="*/ 0 w 1296"/>
                <a:gd name="T33" fmla="*/ 0 h 411"/>
                <a:gd name="T34" fmla="*/ 0 w 1296"/>
                <a:gd name="T35" fmla="*/ 0 h 411"/>
                <a:gd name="T36" fmla="*/ 0 w 1296"/>
                <a:gd name="T37" fmla="*/ 0 h 411"/>
                <a:gd name="T38" fmla="*/ 0 w 1296"/>
                <a:gd name="T39" fmla="*/ 0 h 411"/>
                <a:gd name="T40" fmla="*/ 0 w 1296"/>
                <a:gd name="T41" fmla="*/ 0 h 411"/>
                <a:gd name="T42" fmla="*/ 0 w 1296"/>
                <a:gd name="T43" fmla="*/ 0 h 411"/>
                <a:gd name="T44" fmla="*/ 0 w 1296"/>
                <a:gd name="T45" fmla="*/ 0 h 411"/>
                <a:gd name="T46" fmla="*/ 0 w 1296"/>
                <a:gd name="T47" fmla="*/ 0 h 411"/>
                <a:gd name="T48" fmla="*/ 0 w 1296"/>
                <a:gd name="T49" fmla="*/ 0 h 411"/>
                <a:gd name="T50" fmla="*/ 0 w 1296"/>
                <a:gd name="T51" fmla="*/ 0 h 411"/>
                <a:gd name="T52" fmla="*/ 0 w 1296"/>
                <a:gd name="T53" fmla="*/ 0 h 411"/>
                <a:gd name="T54" fmla="*/ 0 w 1296"/>
                <a:gd name="T55" fmla="*/ 0 h 411"/>
                <a:gd name="T56" fmla="*/ 0 w 1296"/>
                <a:gd name="T57" fmla="*/ 0 h 411"/>
                <a:gd name="T58" fmla="*/ 0 w 1296"/>
                <a:gd name="T59" fmla="*/ 0 h 411"/>
                <a:gd name="T60" fmla="*/ 0 w 1296"/>
                <a:gd name="T61" fmla="*/ 0 h 411"/>
                <a:gd name="T62" fmla="*/ 0 w 1296"/>
                <a:gd name="T63" fmla="*/ 0 h 411"/>
                <a:gd name="T64" fmla="*/ 0 w 1296"/>
                <a:gd name="T65" fmla="*/ 0 h 411"/>
                <a:gd name="T66" fmla="*/ 0 w 1296"/>
                <a:gd name="T67" fmla="*/ 0 h 411"/>
                <a:gd name="T68" fmla="*/ 0 w 1296"/>
                <a:gd name="T69" fmla="*/ 0 h 411"/>
                <a:gd name="T70" fmla="*/ 0 w 1296"/>
                <a:gd name="T71" fmla="*/ 0 h 411"/>
                <a:gd name="T72" fmla="*/ 0 w 1296"/>
                <a:gd name="T73" fmla="*/ 0 h 411"/>
                <a:gd name="T74" fmla="*/ 0 w 1296"/>
                <a:gd name="T75" fmla="*/ 0 h 411"/>
                <a:gd name="T76" fmla="*/ 0 w 1296"/>
                <a:gd name="T77" fmla="*/ 0 h 411"/>
                <a:gd name="T78" fmla="*/ 0 w 1296"/>
                <a:gd name="T79" fmla="*/ 0 h 411"/>
                <a:gd name="T80" fmla="*/ 0 w 1296"/>
                <a:gd name="T81" fmla="*/ 0 h 411"/>
                <a:gd name="T82" fmla="*/ 0 w 1296"/>
                <a:gd name="T83" fmla="*/ 0 h 411"/>
                <a:gd name="T84" fmla="*/ 0 w 1296"/>
                <a:gd name="T85" fmla="*/ 0 h 411"/>
                <a:gd name="T86" fmla="*/ 0 w 1296"/>
                <a:gd name="T87" fmla="*/ 0 h 411"/>
                <a:gd name="T88" fmla="*/ 0 w 1296"/>
                <a:gd name="T89" fmla="*/ 0 h 411"/>
                <a:gd name="T90" fmla="*/ 1 w 1296"/>
                <a:gd name="T91" fmla="*/ 0 h 411"/>
                <a:gd name="T92" fmla="*/ 1 w 1296"/>
                <a:gd name="T93" fmla="*/ 0 h 411"/>
                <a:gd name="T94" fmla="*/ 1 w 1296"/>
                <a:gd name="T95" fmla="*/ 0 h 411"/>
                <a:gd name="T96" fmla="*/ 1 w 1296"/>
                <a:gd name="T97" fmla="*/ 0 h 411"/>
                <a:gd name="T98" fmla="*/ 1 w 1296"/>
                <a:gd name="T99" fmla="*/ 0 h 411"/>
                <a:gd name="T100" fmla="*/ 1 w 1296"/>
                <a:gd name="T101" fmla="*/ 0 h 411"/>
                <a:gd name="T102" fmla="*/ 1 w 1296"/>
                <a:gd name="T103" fmla="*/ 0 h 411"/>
                <a:gd name="T104" fmla="*/ 1 w 1296"/>
                <a:gd name="T105" fmla="*/ 0 h 411"/>
                <a:gd name="T106" fmla="*/ 1 w 1296"/>
                <a:gd name="T107" fmla="*/ 0 h 411"/>
                <a:gd name="T108" fmla="*/ 1 w 1296"/>
                <a:gd name="T109" fmla="*/ 0 h 411"/>
                <a:gd name="T110" fmla="*/ 1 w 1296"/>
                <a:gd name="T111" fmla="*/ 0 h 411"/>
                <a:gd name="T112" fmla="*/ 1 w 1296"/>
                <a:gd name="T113" fmla="*/ 0 h 411"/>
                <a:gd name="T114" fmla="*/ 1 w 1296"/>
                <a:gd name="T115" fmla="*/ 0 h 41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96"/>
                <a:gd name="T175" fmla="*/ 0 h 411"/>
                <a:gd name="T176" fmla="*/ 1296 w 1296"/>
                <a:gd name="T177" fmla="*/ 411 h 41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96" h="411">
                  <a:moveTo>
                    <a:pt x="1187" y="0"/>
                  </a:moveTo>
                  <a:lnTo>
                    <a:pt x="1181" y="4"/>
                  </a:lnTo>
                  <a:lnTo>
                    <a:pt x="1161" y="15"/>
                  </a:lnTo>
                  <a:lnTo>
                    <a:pt x="1130" y="33"/>
                  </a:lnTo>
                  <a:lnTo>
                    <a:pt x="1088" y="56"/>
                  </a:lnTo>
                  <a:lnTo>
                    <a:pt x="1035" y="82"/>
                  </a:lnTo>
                  <a:lnTo>
                    <a:pt x="973" y="112"/>
                  </a:lnTo>
                  <a:lnTo>
                    <a:pt x="938" y="128"/>
                  </a:lnTo>
                  <a:lnTo>
                    <a:pt x="902" y="142"/>
                  </a:lnTo>
                  <a:lnTo>
                    <a:pt x="863" y="158"/>
                  </a:lnTo>
                  <a:lnTo>
                    <a:pt x="823" y="173"/>
                  </a:lnTo>
                  <a:lnTo>
                    <a:pt x="780" y="189"/>
                  </a:lnTo>
                  <a:lnTo>
                    <a:pt x="736" y="203"/>
                  </a:lnTo>
                  <a:lnTo>
                    <a:pt x="691" y="217"/>
                  </a:lnTo>
                  <a:lnTo>
                    <a:pt x="644" y="230"/>
                  </a:lnTo>
                  <a:lnTo>
                    <a:pt x="595" y="242"/>
                  </a:lnTo>
                  <a:lnTo>
                    <a:pt x="546" y="253"/>
                  </a:lnTo>
                  <a:lnTo>
                    <a:pt x="495" y="263"/>
                  </a:lnTo>
                  <a:lnTo>
                    <a:pt x="443" y="271"/>
                  </a:lnTo>
                  <a:lnTo>
                    <a:pt x="390" y="279"/>
                  </a:lnTo>
                  <a:lnTo>
                    <a:pt x="336" y="284"/>
                  </a:lnTo>
                  <a:lnTo>
                    <a:pt x="281" y="287"/>
                  </a:lnTo>
                  <a:lnTo>
                    <a:pt x="226" y="289"/>
                  </a:lnTo>
                  <a:lnTo>
                    <a:pt x="170" y="288"/>
                  </a:lnTo>
                  <a:lnTo>
                    <a:pt x="114" y="285"/>
                  </a:lnTo>
                  <a:lnTo>
                    <a:pt x="57" y="280"/>
                  </a:lnTo>
                  <a:lnTo>
                    <a:pt x="0" y="271"/>
                  </a:lnTo>
                  <a:lnTo>
                    <a:pt x="5" y="275"/>
                  </a:lnTo>
                  <a:lnTo>
                    <a:pt x="20" y="288"/>
                  </a:lnTo>
                  <a:lnTo>
                    <a:pt x="34" y="295"/>
                  </a:lnTo>
                  <a:lnTo>
                    <a:pt x="48" y="304"/>
                  </a:lnTo>
                  <a:lnTo>
                    <a:pt x="65" y="315"/>
                  </a:lnTo>
                  <a:lnTo>
                    <a:pt x="85" y="326"/>
                  </a:lnTo>
                  <a:lnTo>
                    <a:pt x="108" y="336"/>
                  </a:lnTo>
                  <a:lnTo>
                    <a:pt x="133" y="348"/>
                  </a:lnTo>
                  <a:lnTo>
                    <a:pt x="161" y="359"/>
                  </a:lnTo>
                  <a:lnTo>
                    <a:pt x="191" y="369"/>
                  </a:lnTo>
                  <a:lnTo>
                    <a:pt x="224" y="380"/>
                  </a:lnTo>
                  <a:lnTo>
                    <a:pt x="259" y="388"/>
                  </a:lnTo>
                  <a:lnTo>
                    <a:pt x="296" y="396"/>
                  </a:lnTo>
                  <a:lnTo>
                    <a:pt x="337" y="403"/>
                  </a:lnTo>
                  <a:lnTo>
                    <a:pt x="379" y="408"/>
                  </a:lnTo>
                  <a:lnTo>
                    <a:pt x="424" y="410"/>
                  </a:lnTo>
                  <a:lnTo>
                    <a:pt x="471" y="411"/>
                  </a:lnTo>
                  <a:lnTo>
                    <a:pt x="522" y="409"/>
                  </a:lnTo>
                  <a:lnTo>
                    <a:pt x="573" y="405"/>
                  </a:lnTo>
                  <a:lnTo>
                    <a:pt x="628" y="396"/>
                  </a:lnTo>
                  <a:lnTo>
                    <a:pt x="685" y="386"/>
                  </a:lnTo>
                  <a:lnTo>
                    <a:pt x="743" y="372"/>
                  </a:lnTo>
                  <a:lnTo>
                    <a:pt x="804" y="353"/>
                  </a:lnTo>
                  <a:lnTo>
                    <a:pt x="868" y="331"/>
                  </a:lnTo>
                  <a:lnTo>
                    <a:pt x="933" y="305"/>
                  </a:lnTo>
                  <a:lnTo>
                    <a:pt x="1002" y="274"/>
                  </a:lnTo>
                  <a:lnTo>
                    <a:pt x="1072" y="239"/>
                  </a:lnTo>
                  <a:lnTo>
                    <a:pt x="1144" y="198"/>
                  </a:lnTo>
                  <a:lnTo>
                    <a:pt x="1219" y="153"/>
                  </a:lnTo>
                  <a:lnTo>
                    <a:pt x="1296" y="101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4" name="Freeform 516"/>
            <p:cNvSpPr>
              <a:spLocks/>
            </p:cNvSpPr>
            <p:nvPr/>
          </p:nvSpPr>
          <p:spPr bwMode="auto">
            <a:xfrm>
              <a:off x="4046" y="1094"/>
              <a:ext cx="144" cy="90"/>
            </a:xfrm>
            <a:custGeom>
              <a:avLst/>
              <a:gdLst>
                <a:gd name="T0" fmla="*/ 1 w 1440"/>
                <a:gd name="T1" fmla="*/ 0 h 895"/>
                <a:gd name="T2" fmla="*/ 1 w 1440"/>
                <a:gd name="T3" fmla="*/ 0 h 895"/>
                <a:gd name="T4" fmla="*/ 1 w 1440"/>
                <a:gd name="T5" fmla="*/ 0 h 895"/>
                <a:gd name="T6" fmla="*/ 1 w 1440"/>
                <a:gd name="T7" fmla="*/ 0 h 895"/>
                <a:gd name="T8" fmla="*/ 1 w 1440"/>
                <a:gd name="T9" fmla="*/ 0 h 895"/>
                <a:gd name="T10" fmla="*/ 1 w 1440"/>
                <a:gd name="T11" fmla="*/ 0 h 895"/>
                <a:gd name="T12" fmla="*/ 1 w 1440"/>
                <a:gd name="T13" fmla="*/ 0 h 895"/>
                <a:gd name="T14" fmla="*/ 1 w 1440"/>
                <a:gd name="T15" fmla="*/ 0 h 895"/>
                <a:gd name="T16" fmla="*/ 1 w 1440"/>
                <a:gd name="T17" fmla="*/ 0 h 895"/>
                <a:gd name="T18" fmla="*/ 1 w 1440"/>
                <a:gd name="T19" fmla="*/ 0 h 895"/>
                <a:gd name="T20" fmla="*/ 1 w 1440"/>
                <a:gd name="T21" fmla="*/ 0 h 895"/>
                <a:gd name="T22" fmla="*/ 1 w 1440"/>
                <a:gd name="T23" fmla="*/ 0 h 895"/>
                <a:gd name="T24" fmla="*/ 1 w 1440"/>
                <a:gd name="T25" fmla="*/ 0 h 895"/>
                <a:gd name="T26" fmla="*/ 1 w 1440"/>
                <a:gd name="T27" fmla="*/ 0 h 895"/>
                <a:gd name="T28" fmla="*/ 1 w 1440"/>
                <a:gd name="T29" fmla="*/ 0 h 895"/>
                <a:gd name="T30" fmla="*/ 1 w 1440"/>
                <a:gd name="T31" fmla="*/ 1 h 895"/>
                <a:gd name="T32" fmla="*/ 1 w 1440"/>
                <a:gd name="T33" fmla="*/ 1 h 895"/>
                <a:gd name="T34" fmla="*/ 1 w 1440"/>
                <a:gd name="T35" fmla="*/ 1 h 895"/>
                <a:gd name="T36" fmla="*/ 1 w 1440"/>
                <a:gd name="T37" fmla="*/ 1 h 895"/>
                <a:gd name="T38" fmla="*/ 1 w 1440"/>
                <a:gd name="T39" fmla="*/ 1 h 895"/>
                <a:gd name="T40" fmla="*/ 1 w 1440"/>
                <a:gd name="T41" fmla="*/ 1 h 895"/>
                <a:gd name="T42" fmla="*/ 1 w 1440"/>
                <a:gd name="T43" fmla="*/ 1 h 895"/>
                <a:gd name="T44" fmla="*/ 1 w 1440"/>
                <a:gd name="T45" fmla="*/ 1 h 895"/>
                <a:gd name="T46" fmla="*/ 1 w 1440"/>
                <a:gd name="T47" fmla="*/ 1 h 895"/>
                <a:gd name="T48" fmla="*/ 1 w 1440"/>
                <a:gd name="T49" fmla="*/ 1 h 895"/>
                <a:gd name="T50" fmla="*/ 0 w 1440"/>
                <a:gd name="T51" fmla="*/ 1 h 895"/>
                <a:gd name="T52" fmla="*/ 0 w 1440"/>
                <a:gd name="T53" fmla="*/ 1 h 895"/>
                <a:gd name="T54" fmla="*/ 0 w 1440"/>
                <a:gd name="T55" fmla="*/ 1 h 895"/>
                <a:gd name="T56" fmla="*/ 0 w 1440"/>
                <a:gd name="T57" fmla="*/ 1 h 895"/>
                <a:gd name="T58" fmla="*/ 0 w 1440"/>
                <a:gd name="T59" fmla="*/ 1 h 895"/>
                <a:gd name="T60" fmla="*/ 0 w 1440"/>
                <a:gd name="T61" fmla="*/ 1 h 895"/>
                <a:gd name="T62" fmla="*/ 0 w 1440"/>
                <a:gd name="T63" fmla="*/ 1 h 895"/>
                <a:gd name="T64" fmla="*/ 0 w 1440"/>
                <a:gd name="T65" fmla="*/ 1 h 895"/>
                <a:gd name="T66" fmla="*/ 0 w 1440"/>
                <a:gd name="T67" fmla="*/ 1 h 895"/>
                <a:gd name="T68" fmla="*/ 0 w 1440"/>
                <a:gd name="T69" fmla="*/ 1 h 895"/>
                <a:gd name="T70" fmla="*/ 0 w 1440"/>
                <a:gd name="T71" fmla="*/ 1 h 895"/>
                <a:gd name="T72" fmla="*/ 0 w 1440"/>
                <a:gd name="T73" fmla="*/ 1 h 895"/>
                <a:gd name="T74" fmla="*/ 0 w 1440"/>
                <a:gd name="T75" fmla="*/ 1 h 895"/>
                <a:gd name="T76" fmla="*/ 0 w 1440"/>
                <a:gd name="T77" fmla="*/ 1 h 895"/>
                <a:gd name="T78" fmla="*/ 0 w 1440"/>
                <a:gd name="T79" fmla="*/ 1 h 895"/>
                <a:gd name="T80" fmla="*/ 0 w 1440"/>
                <a:gd name="T81" fmla="*/ 1 h 895"/>
                <a:gd name="T82" fmla="*/ 0 w 1440"/>
                <a:gd name="T83" fmla="*/ 1 h 895"/>
                <a:gd name="T84" fmla="*/ 0 w 1440"/>
                <a:gd name="T85" fmla="*/ 1 h 895"/>
                <a:gd name="T86" fmla="*/ 1 w 1440"/>
                <a:gd name="T87" fmla="*/ 1 h 895"/>
                <a:gd name="T88" fmla="*/ 1 w 1440"/>
                <a:gd name="T89" fmla="*/ 1 h 895"/>
                <a:gd name="T90" fmla="*/ 1 w 1440"/>
                <a:gd name="T91" fmla="*/ 1 h 895"/>
                <a:gd name="T92" fmla="*/ 1 w 1440"/>
                <a:gd name="T93" fmla="*/ 1 h 895"/>
                <a:gd name="T94" fmla="*/ 1 w 1440"/>
                <a:gd name="T95" fmla="*/ 1 h 895"/>
                <a:gd name="T96" fmla="*/ 1 w 1440"/>
                <a:gd name="T97" fmla="*/ 1 h 895"/>
                <a:gd name="T98" fmla="*/ 1 w 1440"/>
                <a:gd name="T99" fmla="*/ 1 h 895"/>
                <a:gd name="T100" fmla="*/ 1 w 1440"/>
                <a:gd name="T101" fmla="*/ 1 h 895"/>
                <a:gd name="T102" fmla="*/ 1 w 1440"/>
                <a:gd name="T103" fmla="*/ 1 h 895"/>
                <a:gd name="T104" fmla="*/ 1 w 1440"/>
                <a:gd name="T105" fmla="*/ 1 h 895"/>
                <a:gd name="T106" fmla="*/ 1 w 1440"/>
                <a:gd name="T107" fmla="*/ 1 h 895"/>
                <a:gd name="T108" fmla="*/ 1 w 1440"/>
                <a:gd name="T109" fmla="*/ 1 h 895"/>
                <a:gd name="T110" fmla="*/ 1 w 1440"/>
                <a:gd name="T111" fmla="*/ 1 h 895"/>
                <a:gd name="T112" fmla="*/ 1 w 1440"/>
                <a:gd name="T113" fmla="*/ 0 h 895"/>
                <a:gd name="T114" fmla="*/ 1 w 1440"/>
                <a:gd name="T115" fmla="*/ 0 h 895"/>
                <a:gd name="T116" fmla="*/ 1 w 1440"/>
                <a:gd name="T117" fmla="*/ 0 h 895"/>
                <a:gd name="T118" fmla="*/ 1 w 1440"/>
                <a:gd name="T119" fmla="*/ 0 h 895"/>
                <a:gd name="T120" fmla="*/ 1 w 1440"/>
                <a:gd name="T121" fmla="*/ 0 h 895"/>
                <a:gd name="T122" fmla="*/ 1 w 1440"/>
                <a:gd name="T123" fmla="*/ 0 h 8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40"/>
                <a:gd name="T187" fmla="*/ 0 h 895"/>
                <a:gd name="T188" fmla="*/ 1440 w 1440"/>
                <a:gd name="T189" fmla="*/ 895 h 8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40" h="895">
                  <a:moveTo>
                    <a:pt x="1368" y="0"/>
                  </a:moveTo>
                  <a:lnTo>
                    <a:pt x="1364" y="9"/>
                  </a:lnTo>
                  <a:lnTo>
                    <a:pt x="1352" y="33"/>
                  </a:lnTo>
                  <a:lnTo>
                    <a:pt x="1343" y="52"/>
                  </a:lnTo>
                  <a:lnTo>
                    <a:pt x="1331" y="73"/>
                  </a:lnTo>
                  <a:lnTo>
                    <a:pt x="1318" y="96"/>
                  </a:lnTo>
                  <a:lnTo>
                    <a:pt x="1301" y="123"/>
                  </a:lnTo>
                  <a:lnTo>
                    <a:pt x="1283" y="153"/>
                  </a:lnTo>
                  <a:lnTo>
                    <a:pt x="1261" y="184"/>
                  </a:lnTo>
                  <a:lnTo>
                    <a:pt x="1237" y="217"/>
                  </a:lnTo>
                  <a:lnTo>
                    <a:pt x="1210" y="252"/>
                  </a:lnTo>
                  <a:lnTo>
                    <a:pt x="1181" y="289"/>
                  </a:lnTo>
                  <a:lnTo>
                    <a:pt x="1149" y="327"/>
                  </a:lnTo>
                  <a:lnTo>
                    <a:pt x="1114" y="365"/>
                  </a:lnTo>
                  <a:lnTo>
                    <a:pt x="1076" y="403"/>
                  </a:lnTo>
                  <a:lnTo>
                    <a:pt x="1034" y="443"/>
                  </a:lnTo>
                  <a:lnTo>
                    <a:pt x="990" y="482"/>
                  </a:lnTo>
                  <a:lnTo>
                    <a:pt x="942" y="521"/>
                  </a:lnTo>
                  <a:lnTo>
                    <a:pt x="892" y="559"/>
                  </a:lnTo>
                  <a:lnTo>
                    <a:pt x="837" y="597"/>
                  </a:lnTo>
                  <a:lnTo>
                    <a:pt x="780" y="634"/>
                  </a:lnTo>
                  <a:lnTo>
                    <a:pt x="719" y="669"/>
                  </a:lnTo>
                  <a:lnTo>
                    <a:pt x="654" y="702"/>
                  </a:lnTo>
                  <a:lnTo>
                    <a:pt x="587" y="734"/>
                  </a:lnTo>
                  <a:lnTo>
                    <a:pt x="514" y="764"/>
                  </a:lnTo>
                  <a:lnTo>
                    <a:pt x="438" y="792"/>
                  </a:lnTo>
                  <a:lnTo>
                    <a:pt x="359" y="817"/>
                  </a:lnTo>
                  <a:lnTo>
                    <a:pt x="275" y="838"/>
                  </a:lnTo>
                  <a:lnTo>
                    <a:pt x="187" y="857"/>
                  </a:lnTo>
                  <a:lnTo>
                    <a:pt x="96" y="872"/>
                  </a:lnTo>
                  <a:lnTo>
                    <a:pt x="0" y="884"/>
                  </a:lnTo>
                  <a:lnTo>
                    <a:pt x="11" y="885"/>
                  </a:lnTo>
                  <a:lnTo>
                    <a:pt x="40" y="889"/>
                  </a:lnTo>
                  <a:lnTo>
                    <a:pt x="61" y="891"/>
                  </a:lnTo>
                  <a:lnTo>
                    <a:pt x="86" y="893"/>
                  </a:lnTo>
                  <a:lnTo>
                    <a:pt x="116" y="894"/>
                  </a:lnTo>
                  <a:lnTo>
                    <a:pt x="149" y="895"/>
                  </a:lnTo>
                  <a:lnTo>
                    <a:pt x="186" y="895"/>
                  </a:lnTo>
                  <a:lnTo>
                    <a:pt x="225" y="894"/>
                  </a:lnTo>
                  <a:lnTo>
                    <a:pt x="268" y="891"/>
                  </a:lnTo>
                  <a:lnTo>
                    <a:pt x="313" y="887"/>
                  </a:lnTo>
                  <a:lnTo>
                    <a:pt x="361" y="881"/>
                  </a:lnTo>
                  <a:lnTo>
                    <a:pt x="411" y="873"/>
                  </a:lnTo>
                  <a:lnTo>
                    <a:pt x="464" y="862"/>
                  </a:lnTo>
                  <a:lnTo>
                    <a:pt x="518" y="850"/>
                  </a:lnTo>
                  <a:lnTo>
                    <a:pt x="573" y="834"/>
                  </a:lnTo>
                  <a:lnTo>
                    <a:pt x="630" y="815"/>
                  </a:lnTo>
                  <a:lnTo>
                    <a:pt x="688" y="793"/>
                  </a:lnTo>
                  <a:lnTo>
                    <a:pt x="747" y="767"/>
                  </a:lnTo>
                  <a:lnTo>
                    <a:pt x="807" y="738"/>
                  </a:lnTo>
                  <a:lnTo>
                    <a:pt x="867" y="705"/>
                  </a:lnTo>
                  <a:lnTo>
                    <a:pt x="927" y="668"/>
                  </a:lnTo>
                  <a:lnTo>
                    <a:pt x="987" y="625"/>
                  </a:lnTo>
                  <a:lnTo>
                    <a:pt x="1047" y="579"/>
                  </a:lnTo>
                  <a:lnTo>
                    <a:pt x="1106" y="527"/>
                  </a:lnTo>
                  <a:lnTo>
                    <a:pt x="1166" y="470"/>
                  </a:lnTo>
                  <a:lnTo>
                    <a:pt x="1224" y="408"/>
                  </a:lnTo>
                  <a:lnTo>
                    <a:pt x="1279" y="341"/>
                  </a:lnTo>
                  <a:lnTo>
                    <a:pt x="1335" y="267"/>
                  </a:lnTo>
                  <a:lnTo>
                    <a:pt x="1389" y="187"/>
                  </a:lnTo>
                  <a:lnTo>
                    <a:pt x="1440" y="102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5" name="Freeform 517"/>
            <p:cNvSpPr>
              <a:spLocks/>
            </p:cNvSpPr>
            <p:nvPr/>
          </p:nvSpPr>
          <p:spPr bwMode="auto">
            <a:xfrm>
              <a:off x="4015" y="1459"/>
              <a:ext cx="315" cy="367"/>
            </a:xfrm>
            <a:custGeom>
              <a:avLst/>
              <a:gdLst>
                <a:gd name="T0" fmla="*/ 3 w 3147"/>
                <a:gd name="T1" fmla="*/ 1 h 3670"/>
                <a:gd name="T2" fmla="*/ 3 w 3147"/>
                <a:gd name="T3" fmla="*/ 1 h 3670"/>
                <a:gd name="T4" fmla="*/ 2 w 3147"/>
                <a:gd name="T5" fmla="*/ 1 h 3670"/>
                <a:gd name="T6" fmla="*/ 2 w 3147"/>
                <a:gd name="T7" fmla="*/ 1 h 3670"/>
                <a:gd name="T8" fmla="*/ 2 w 3147"/>
                <a:gd name="T9" fmla="*/ 1 h 3670"/>
                <a:gd name="T10" fmla="*/ 2 w 3147"/>
                <a:gd name="T11" fmla="*/ 1 h 3670"/>
                <a:gd name="T12" fmla="*/ 2 w 3147"/>
                <a:gd name="T13" fmla="*/ 1 h 3670"/>
                <a:gd name="T14" fmla="*/ 1 w 3147"/>
                <a:gd name="T15" fmla="*/ 1 h 3670"/>
                <a:gd name="T16" fmla="*/ 1 w 3147"/>
                <a:gd name="T17" fmla="*/ 1 h 3670"/>
                <a:gd name="T18" fmla="*/ 1 w 3147"/>
                <a:gd name="T19" fmla="*/ 1 h 3670"/>
                <a:gd name="T20" fmla="*/ 1 w 3147"/>
                <a:gd name="T21" fmla="*/ 1 h 3670"/>
                <a:gd name="T22" fmla="*/ 1 w 3147"/>
                <a:gd name="T23" fmla="*/ 1 h 3670"/>
                <a:gd name="T24" fmla="*/ 1 w 3147"/>
                <a:gd name="T25" fmla="*/ 1 h 3670"/>
                <a:gd name="T26" fmla="*/ 1 w 3147"/>
                <a:gd name="T27" fmla="*/ 0 h 3670"/>
                <a:gd name="T28" fmla="*/ 1 w 3147"/>
                <a:gd name="T29" fmla="*/ 0 h 3670"/>
                <a:gd name="T30" fmla="*/ 0 w 3147"/>
                <a:gd name="T31" fmla="*/ 0 h 3670"/>
                <a:gd name="T32" fmla="*/ 0 w 3147"/>
                <a:gd name="T33" fmla="*/ 0 h 3670"/>
                <a:gd name="T34" fmla="*/ 0 w 3147"/>
                <a:gd name="T35" fmla="*/ 0 h 3670"/>
                <a:gd name="T36" fmla="*/ 0 w 3147"/>
                <a:gd name="T37" fmla="*/ 0 h 3670"/>
                <a:gd name="T38" fmla="*/ 0 w 3147"/>
                <a:gd name="T39" fmla="*/ 0 h 3670"/>
                <a:gd name="T40" fmla="*/ 0 w 3147"/>
                <a:gd name="T41" fmla="*/ 0 h 3670"/>
                <a:gd name="T42" fmla="*/ 0 w 3147"/>
                <a:gd name="T43" fmla="*/ 1 h 3670"/>
                <a:gd name="T44" fmla="*/ 0 w 3147"/>
                <a:gd name="T45" fmla="*/ 1 h 3670"/>
                <a:gd name="T46" fmla="*/ 0 w 3147"/>
                <a:gd name="T47" fmla="*/ 1 h 3670"/>
                <a:gd name="T48" fmla="*/ 0 w 3147"/>
                <a:gd name="T49" fmla="*/ 1 h 3670"/>
                <a:gd name="T50" fmla="*/ 0 w 3147"/>
                <a:gd name="T51" fmla="*/ 2 h 3670"/>
                <a:gd name="T52" fmla="*/ 0 w 3147"/>
                <a:gd name="T53" fmla="*/ 2 h 3670"/>
                <a:gd name="T54" fmla="*/ 0 w 3147"/>
                <a:gd name="T55" fmla="*/ 2 h 3670"/>
                <a:gd name="T56" fmla="*/ 0 w 3147"/>
                <a:gd name="T57" fmla="*/ 3 h 3670"/>
                <a:gd name="T58" fmla="*/ 1 w 3147"/>
                <a:gd name="T59" fmla="*/ 3 h 3670"/>
                <a:gd name="T60" fmla="*/ 1 w 3147"/>
                <a:gd name="T61" fmla="*/ 3 h 3670"/>
                <a:gd name="T62" fmla="*/ 1 w 3147"/>
                <a:gd name="T63" fmla="*/ 3 h 3670"/>
                <a:gd name="T64" fmla="*/ 1 w 3147"/>
                <a:gd name="T65" fmla="*/ 3 h 3670"/>
                <a:gd name="T66" fmla="*/ 1 w 3147"/>
                <a:gd name="T67" fmla="*/ 3 h 3670"/>
                <a:gd name="T68" fmla="*/ 2 w 3147"/>
                <a:gd name="T69" fmla="*/ 4 h 3670"/>
                <a:gd name="T70" fmla="*/ 2 w 3147"/>
                <a:gd name="T71" fmla="*/ 4 h 3670"/>
                <a:gd name="T72" fmla="*/ 2 w 3147"/>
                <a:gd name="T73" fmla="*/ 4 h 3670"/>
                <a:gd name="T74" fmla="*/ 2 w 3147"/>
                <a:gd name="T75" fmla="*/ 4 h 3670"/>
                <a:gd name="T76" fmla="*/ 2 w 3147"/>
                <a:gd name="T77" fmla="*/ 4 h 3670"/>
                <a:gd name="T78" fmla="*/ 3 w 3147"/>
                <a:gd name="T79" fmla="*/ 3 h 3670"/>
                <a:gd name="T80" fmla="*/ 3 w 3147"/>
                <a:gd name="T81" fmla="*/ 3 h 3670"/>
                <a:gd name="T82" fmla="*/ 3 w 3147"/>
                <a:gd name="T83" fmla="*/ 3 h 3670"/>
                <a:gd name="T84" fmla="*/ 3 w 3147"/>
                <a:gd name="T85" fmla="*/ 3 h 3670"/>
                <a:gd name="T86" fmla="*/ 3 w 3147"/>
                <a:gd name="T87" fmla="*/ 3 h 3670"/>
                <a:gd name="T88" fmla="*/ 3 w 3147"/>
                <a:gd name="T89" fmla="*/ 2 h 3670"/>
                <a:gd name="T90" fmla="*/ 3 w 3147"/>
                <a:gd name="T91" fmla="*/ 2 h 3670"/>
                <a:gd name="T92" fmla="*/ 3 w 3147"/>
                <a:gd name="T93" fmla="*/ 2 h 3670"/>
                <a:gd name="T94" fmla="*/ 3 w 3147"/>
                <a:gd name="T95" fmla="*/ 1 h 3670"/>
                <a:gd name="T96" fmla="*/ 3 w 3147"/>
                <a:gd name="T97" fmla="*/ 1 h 3670"/>
                <a:gd name="T98" fmla="*/ 3 w 3147"/>
                <a:gd name="T99" fmla="*/ 1 h 3670"/>
                <a:gd name="T100" fmla="*/ 3 w 3147"/>
                <a:gd name="T101" fmla="*/ 1 h 3670"/>
                <a:gd name="T102" fmla="*/ 3 w 3147"/>
                <a:gd name="T103" fmla="*/ 1 h 3670"/>
                <a:gd name="T104" fmla="*/ 3 w 3147"/>
                <a:gd name="T105" fmla="*/ 1 h 3670"/>
                <a:gd name="T106" fmla="*/ 3 w 3147"/>
                <a:gd name="T107" fmla="*/ 1 h 3670"/>
                <a:gd name="T108" fmla="*/ 3 w 3147"/>
                <a:gd name="T109" fmla="*/ 1 h 3670"/>
                <a:gd name="T110" fmla="*/ 3 w 3147"/>
                <a:gd name="T111" fmla="*/ 1 h 3670"/>
                <a:gd name="T112" fmla="*/ 3 w 3147"/>
                <a:gd name="T113" fmla="*/ 1 h 36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47"/>
                <a:gd name="T172" fmla="*/ 0 h 3670"/>
                <a:gd name="T173" fmla="*/ 3147 w 3147"/>
                <a:gd name="T174" fmla="*/ 3670 h 36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47" h="3670">
                  <a:moveTo>
                    <a:pt x="2811" y="815"/>
                  </a:moveTo>
                  <a:lnTo>
                    <a:pt x="2798" y="819"/>
                  </a:lnTo>
                  <a:lnTo>
                    <a:pt x="2763" y="827"/>
                  </a:lnTo>
                  <a:lnTo>
                    <a:pt x="2707" y="839"/>
                  </a:lnTo>
                  <a:lnTo>
                    <a:pt x="2633" y="854"/>
                  </a:lnTo>
                  <a:lnTo>
                    <a:pt x="2589" y="862"/>
                  </a:lnTo>
                  <a:lnTo>
                    <a:pt x="2542" y="870"/>
                  </a:lnTo>
                  <a:lnTo>
                    <a:pt x="2491" y="880"/>
                  </a:lnTo>
                  <a:lnTo>
                    <a:pt x="2437" y="888"/>
                  </a:lnTo>
                  <a:lnTo>
                    <a:pt x="2379" y="896"/>
                  </a:lnTo>
                  <a:lnTo>
                    <a:pt x="2319" y="903"/>
                  </a:lnTo>
                  <a:lnTo>
                    <a:pt x="2257" y="911"/>
                  </a:lnTo>
                  <a:lnTo>
                    <a:pt x="2192" y="918"/>
                  </a:lnTo>
                  <a:lnTo>
                    <a:pt x="2124" y="924"/>
                  </a:lnTo>
                  <a:lnTo>
                    <a:pt x="2055" y="929"/>
                  </a:lnTo>
                  <a:lnTo>
                    <a:pt x="1985" y="932"/>
                  </a:lnTo>
                  <a:lnTo>
                    <a:pt x="1914" y="935"/>
                  </a:lnTo>
                  <a:lnTo>
                    <a:pt x="1842" y="936"/>
                  </a:lnTo>
                  <a:lnTo>
                    <a:pt x="1768" y="936"/>
                  </a:lnTo>
                  <a:lnTo>
                    <a:pt x="1695" y="934"/>
                  </a:lnTo>
                  <a:lnTo>
                    <a:pt x="1622" y="930"/>
                  </a:lnTo>
                  <a:lnTo>
                    <a:pt x="1547" y="925"/>
                  </a:lnTo>
                  <a:lnTo>
                    <a:pt x="1475" y="917"/>
                  </a:lnTo>
                  <a:lnTo>
                    <a:pt x="1402" y="906"/>
                  </a:lnTo>
                  <a:lnTo>
                    <a:pt x="1331" y="894"/>
                  </a:lnTo>
                  <a:lnTo>
                    <a:pt x="1261" y="878"/>
                  </a:lnTo>
                  <a:lnTo>
                    <a:pt x="1192" y="861"/>
                  </a:lnTo>
                  <a:lnTo>
                    <a:pt x="1125" y="839"/>
                  </a:lnTo>
                  <a:lnTo>
                    <a:pt x="1059" y="815"/>
                  </a:lnTo>
                  <a:lnTo>
                    <a:pt x="997" y="790"/>
                  </a:lnTo>
                  <a:lnTo>
                    <a:pt x="939" y="762"/>
                  </a:lnTo>
                  <a:lnTo>
                    <a:pt x="884" y="733"/>
                  </a:lnTo>
                  <a:lnTo>
                    <a:pt x="833" y="703"/>
                  </a:lnTo>
                  <a:lnTo>
                    <a:pt x="786" y="672"/>
                  </a:lnTo>
                  <a:lnTo>
                    <a:pt x="741" y="640"/>
                  </a:lnTo>
                  <a:lnTo>
                    <a:pt x="700" y="607"/>
                  </a:lnTo>
                  <a:lnTo>
                    <a:pt x="662" y="574"/>
                  </a:lnTo>
                  <a:lnTo>
                    <a:pt x="627" y="540"/>
                  </a:lnTo>
                  <a:lnTo>
                    <a:pt x="595" y="507"/>
                  </a:lnTo>
                  <a:lnTo>
                    <a:pt x="566" y="472"/>
                  </a:lnTo>
                  <a:lnTo>
                    <a:pt x="538" y="438"/>
                  </a:lnTo>
                  <a:lnTo>
                    <a:pt x="514" y="404"/>
                  </a:lnTo>
                  <a:lnTo>
                    <a:pt x="492" y="371"/>
                  </a:lnTo>
                  <a:lnTo>
                    <a:pt x="473" y="338"/>
                  </a:lnTo>
                  <a:lnTo>
                    <a:pt x="455" y="306"/>
                  </a:lnTo>
                  <a:lnTo>
                    <a:pt x="439" y="274"/>
                  </a:lnTo>
                  <a:lnTo>
                    <a:pt x="426" y="244"/>
                  </a:lnTo>
                  <a:lnTo>
                    <a:pt x="413" y="214"/>
                  </a:lnTo>
                  <a:lnTo>
                    <a:pt x="403" y="186"/>
                  </a:lnTo>
                  <a:lnTo>
                    <a:pt x="394" y="159"/>
                  </a:lnTo>
                  <a:lnTo>
                    <a:pt x="387" y="135"/>
                  </a:lnTo>
                  <a:lnTo>
                    <a:pt x="381" y="111"/>
                  </a:lnTo>
                  <a:lnTo>
                    <a:pt x="376" y="89"/>
                  </a:lnTo>
                  <a:lnTo>
                    <a:pt x="369" y="52"/>
                  </a:lnTo>
                  <a:lnTo>
                    <a:pt x="365" y="24"/>
                  </a:lnTo>
                  <a:lnTo>
                    <a:pt x="363" y="7"/>
                  </a:lnTo>
                  <a:lnTo>
                    <a:pt x="363" y="0"/>
                  </a:lnTo>
                  <a:lnTo>
                    <a:pt x="355" y="20"/>
                  </a:lnTo>
                  <a:lnTo>
                    <a:pt x="332" y="76"/>
                  </a:lnTo>
                  <a:lnTo>
                    <a:pt x="317" y="116"/>
                  </a:lnTo>
                  <a:lnTo>
                    <a:pt x="300" y="164"/>
                  </a:lnTo>
                  <a:lnTo>
                    <a:pt x="280" y="218"/>
                  </a:lnTo>
                  <a:lnTo>
                    <a:pt x="258" y="280"/>
                  </a:lnTo>
                  <a:lnTo>
                    <a:pt x="236" y="349"/>
                  </a:lnTo>
                  <a:lnTo>
                    <a:pt x="212" y="423"/>
                  </a:lnTo>
                  <a:lnTo>
                    <a:pt x="188" y="502"/>
                  </a:lnTo>
                  <a:lnTo>
                    <a:pt x="164" y="586"/>
                  </a:lnTo>
                  <a:lnTo>
                    <a:pt x="140" y="675"/>
                  </a:lnTo>
                  <a:lnTo>
                    <a:pt x="117" y="767"/>
                  </a:lnTo>
                  <a:lnTo>
                    <a:pt x="94" y="863"/>
                  </a:lnTo>
                  <a:lnTo>
                    <a:pt x="74" y="961"/>
                  </a:lnTo>
                  <a:lnTo>
                    <a:pt x="55" y="1062"/>
                  </a:lnTo>
                  <a:lnTo>
                    <a:pt x="38" y="1166"/>
                  </a:lnTo>
                  <a:lnTo>
                    <a:pt x="24" y="1271"/>
                  </a:lnTo>
                  <a:lnTo>
                    <a:pt x="12" y="1376"/>
                  </a:lnTo>
                  <a:lnTo>
                    <a:pt x="4" y="1483"/>
                  </a:lnTo>
                  <a:lnTo>
                    <a:pt x="0" y="1590"/>
                  </a:lnTo>
                  <a:lnTo>
                    <a:pt x="0" y="1696"/>
                  </a:lnTo>
                  <a:lnTo>
                    <a:pt x="4" y="1802"/>
                  </a:lnTo>
                  <a:lnTo>
                    <a:pt x="13" y="1905"/>
                  </a:lnTo>
                  <a:lnTo>
                    <a:pt x="27" y="2009"/>
                  </a:lnTo>
                  <a:lnTo>
                    <a:pt x="47" y="2109"/>
                  </a:lnTo>
                  <a:lnTo>
                    <a:pt x="73" y="2206"/>
                  </a:lnTo>
                  <a:lnTo>
                    <a:pt x="105" y="2300"/>
                  </a:lnTo>
                  <a:lnTo>
                    <a:pt x="143" y="2391"/>
                  </a:lnTo>
                  <a:lnTo>
                    <a:pt x="190" y="2478"/>
                  </a:lnTo>
                  <a:lnTo>
                    <a:pt x="243" y="2559"/>
                  </a:lnTo>
                  <a:lnTo>
                    <a:pt x="555" y="3013"/>
                  </a:lnTo>
                  <a:lnTo>
                    <a:pt x="987" y="2809"/>
                  </a:lnTo>
                  <a:lnTo>
                    <a:pt x="627" y="3104"/>
                  </a:lnTo>
                  <a:lnTo>
                    <a:pt x="638" y="3110"/>
                  </a:lnTo>
                  <a:lnTo>
                    <a:pt x="667" y="3128"/>
                  </a:lnTo>
                  <a:lnTo>
                    <a:pt x="714" y="3156"/>
                  </a:lnTo>
                  <a:lnTo>
                    <a:pt x="778" y="3192"/>
                  </a:lnTo>
                  <a:lnTo>
                    <a:pt x="857" y="3235"/>
                  </a:lnTo>
                  <a:lnTo>
                    <a:pt x="950" y="3283"/>
                  </a:lnTo>
                  <a:lnTo>
                    <a:pt x="1001" y="3308"/>
                  </a:lnTo>
                  <a:lnTo>
                    <a:pt x="1055" y="3334"/>
                  </a:lnTo>
                  <a:lnTo>
                    <a:pt x="1111" y="3360"/>
                  </a:lnTo>
                  <a:lnTo>
                    <a:pt x="1170" y="3387"/>
                  </a:lnTo>
                  <a:lnTo>
                    <a:pt x="1231" y="3414"/>
                  </a:lnTo>
                  <a:lnTo>
                    <a:pt x="1295" y="3440"/>
                  </a:lnTo>
                  <a:lnTo>
                    <a:pt x="1360" y="3465"/>
                  </a:lnTo>
                  <a:lnTo>
                    <a:pt x="1427" y="3491"/>
                  </a:lnTo>
                  <a:lnTo>
                    <a:pt x="1496" y="3515"/>
                  </a:lnTo>
                  <a:lnTo>
                    <a:pt x="1566" y="3539"/>
                  </a:lnTo>
                  <a:lnTo>
                    <a:pt x="1638" y="3560"/>
                  </a:lnTo>
                  <a:lnTo>
                    <a:pt x="1710" y="3581"/>
                  </a:lnTo>
                  <a:lnTo>
                    <a:pt x="1784" y="3601"/>
                  </a:lnTo>
                  <a:lnTo>
                    <a:pt x="1858" y="3617"/>
                  </a:lnTo>
                  <a:lnTo>
                    <a:pt x="1933" y="3633"/>
                  </a:lnTo>
                  <a:lnTo>
                    <a:pt x="2007" y="3645"/>
                  </a:lnTo>
                  <a:lnTo>
                    <a:pt x="2083" y="3656"/>
                  </a:lnTo>
                  <a:lnTo>
                    <a:pt x="2158" y="3664"/>
                  </a:lnTo>
                  <a:lnTo>
                    <a:pt x="2232" y="3668"/>
                  </a:lnTo>
                  <a:lnTo>
                    <a:pt x="2307" y="3670"/>
                  </a:lnTo>
                  <a:lnTo>
                    <a:pt x="2317" y="3655"/>
                  </a:lnTo>
                  <a:lnTo>
                    <a:pt x="2344" y="3608"/>
                  </a:lnTo>
                  <a:lnTo>
                    <a:pt x="2388" y="3536"/>
                  </a:lnTo>
                  <a:lnTo>
                    <a:pt x="2444" y="3438"/>
                  </a:lnTo>
                  <a:lnTo>
                    <a:pt x="2475" y="3381"/>
                  </a:lnTo>
                  <a:lnTo>
                    <a:pt x="2509" y="3319"/>
                  </a:lnTo>
                  <a:lnTo>
                    <a:pt x="2544" y="3253"/>
                  </a:lnTo>
                  <a:lnTo>
                    <a:pt x="2583" y="3180"/>
                  </a:lnTo>
                  <a:lnTo>
                    <a:pt x="2621" y="3106"/>
                  </a:lnTo>
                  <a:lnTo>
                    <a:pt x="2660" y="3026"/>
                  </a:lnTo>
                  <a:lnTo>
                    <a:pt x="2700" y="2944"/>
                  </a:lnTo>
                  <a:lnTo>
                    <a:pt x="2740" y="2859"/>
                  </a:lnTo>
                  <a:lnTo>
                    <a:pt x="2781" y="2771"/>
                  </a:lnTo>
                  <a:lnTo>
                    <a:pt x="2820" y="2680"/>
                  </a:lnTo>
                  <a:lnTo>
                    <a:pt x="2860" y="2587"/>
                  </a:lnTo>
                  <a:lnTo>
                    <a:pt x="2897" y="2493"/>
                  </a:lnTo>
                  <a:lnTo>
                    <a:pt x="2933" y="2398"/>
                  </a:lnTo>
                  <a:lnTo>
                    <a:pt x="2968" y="2302"/>
                  </a:lnTo>
                  <a:lnTo>
                    <a:pt x="3001" y="2205"/>
                  </a:lnTo>
                  <a:lnTo>
                    <a:pt x="3030" y="2108"/>
                  </a:lnTo>
                  <a:lnTo>
                    <a:pt x="3059" y="2010"/>
                  </a:lnTo>
                  <a:lnTo>
                    <a:pt x="3083" y="1914"/>
                  </a:lnTo>
                  <a:lnTo>
                    <a:pt x="3104" y="1818"/>
                  </a:lnTo>
                  <a:lnTo>
                    <a:pt x="3121" y="1722"/>
                  </a:lnTo>
                  <a:lnTo>
                    <a:pt x="3134" y="1629"/>
                  </a:lnTo>
                  <a:lnTo>
                    <a:pt x="3143" y="1537"/>
                  </a:lnTo>
                  <a:lnTo>
                    <a:pt x="3147" y="1447"/>
                  </a:lnTo>
                  <a:lnTo>
                    <a:pt x="3147" y="1359"/>
                  </a:lnTo>
                  <a:lnTo>
                    <a:pt x="3143" y="1277"/>
                  </a:lnTo>
                  <a:lnTo>
                    <a:pt x="3138" y="1202"/>
                  </a:lnTo>
                  <a:lnTo>
                    <a:pt x="3130" y="1134"/>
                  </a:lnTo>
                  <a:lnTo>
                    <a:pt x="3122" y="1073"/>
                  </a:lnTo>
                  <a:lnTo>
                    <a:pt x="3112" y="1018"/>
                  </a:lnTo>
                  <a:lnTo>
                    <a:pt x="3103" y="968"/>
                  </a:lnTo>
                  <a:lnTo>
                    <a:pt x="3092" y="925"/>
                  </a:lnTo>
                  <a:lnTo>
                    <a:pt x="3080" y="888"/>
                  </a:lnTo>
                  <a:lnTo>
                    <a:pt x="3066" y="855"/>
                  </a:lnTo>
                  <a:lnTo>
                    <a:pt x="3053" y="827"/>
                  </a:lnTo>
                  <a:lnTo>
                    <a:pt x="3039" y="803"/>
                  </a:lnTo>
                  <a:lnTo>
                    <a:pt x="3025" y="784"/>
                  </a:lnTo>
                  <a:lnTo>
                    <a:pt x="3011" y="769"/>
                  </a:lnTo>
                  <a:lnTo>
                    <a:pt x="2995" y="758"/>
                  </a:lnTo>
                  <a:lnTo>
                    <a:pt x="2980" y="749"/>
                  </a:lnTo>
                  <a:lnTo>
                    <a:pt x="2966" y="743"/>
                  </a:lnTo>
                  <a:lnTo>
                    <a:pt x="2950" y="741"/>
                  </a:lnTo>
                  <a:lnTo>
                    <a:pt x="2936" y="741"/>
                  </a:lnTo>
                  <a:lnTo>
                    <a:pt x="2922" y="742"/>
                  </a:lnTo>
                  <a:lnTo>
                    <a:pt x="2908" y="746"/>
                  </a:lnTo>
                  <a:lnTo>
                    <a:pt x="2895" y="751"/>
                  </a:lnTo>
                  <a:lnTo>
                    <a:pt x="2881" y="757"/>
                  </a:lnTo>
                  <a:lnTo>
                    <a:pt x="2869" y="764"/>
                  </a:lnTo>
                  <a:lnTo>
                    <a:pt x="2858" y="772"/>
                  </a:lnTo>
                  <a:lnTo>
                    <a:pt x="2839" y="788"/>
                  </a:lnTo>
                  <a:lnTo>
                    <a:pt x="2823" y="801"/>
                  </a:lnTo>
                  <a:lnTo>
                    <a:pt x="2815" y="811"/>
                  </a:lnTo>
                  <a:lnTo>
                    <a:pt x="2811" y="81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6" name="Freeform 518"/>
            <p:cNvSpPr>
              <a:spLocks/>
            </p:cNvSpPr>
            <p:nvPr/>
          </p:nvSpPr>
          <p:spPr bwMode="auto">
            <a:xfrm>
              <a:off x="4034" y="1499"/>
              <a:ext cx="278" cy="299"/>
            </a:xfrm>
            <a:custGeom>
              <a:avLst/>
              <a:gdLst>
                <a:gd name="T0" fmla="*/ 3 w 2777"/>
                <a:gd name="T1" fmla="*/ 1 h 2991"/>
                <a:gd name="T2" fmla="*/ 2 w 2777"/>
                <a:gd name="T3" fmla="*/ 1 h 2991"/>
                <a:gd name="T4" fmla="*/ 2 w 2777"/>
                <a:gd name="T5" fmla="*/ 1 h 2991"/>
                <a:gd name="T6" fmla="*/ 2 w 2777"/>
                <a:gd name="T7" fmla="*/ 1 h 2991"/>
                <a:gd name="T8" fmla="*/ 2 w 2777"/>
                <a:gd name="T9" fmla="*/ 1 h 2991"/>
                <a:gd name="T10" fmla="*/ 2 w 2777"/>
                <a:gd name="T11" fmla="*/ 1 h 2991"/>
                <a:gd name="T12" fmla="*/ 1 w 2777"/>
                <a:gd name="T13" fmla="*/ 1 h 2991"/>
                <a:gd name="T14" fmla="*/ 1 w 2777"/>
                <a:gd name="T15" fmla="*/ 1 h 2991"/>
                <a:gd name="T16" fmla="*/ 1 w 2777"/>
                <a:gd name="T17" fmla="*/ 1 h 2991"/>
                <a:gd name="T18" fmla="*/ 1 w 2777"/>
                <a:gd name="T19" fmla="*/ 0 h 2991"/>
                <a:gd name="T20" fmla="*/ 1 w 2777"/>
                <a:gd name="T21" fmla="*/ 0 h 2991"/>
                <a:gd name="T22" fmla="*/ 0 w 2777"/>
                <a:gd name="T23" fmla="*/ 0 h 2991"/>
                <a:gd name="T24" fmla="*/ 0 w 2777"/>
                <a:gd name="T25" fmla="*/ 0 h 2991"/>
                <a:gd name="T26" fmla="*/ 0 w 2777"/>
                <a:gd name="T27" fmla="*/ 0 h 2991"/>
                <a:gd name="T28" fmla="*/ 0 w 2777"/>
                <a:gd name="T29" fmla="*/ 0 h 2991"/>
                <a:gd name="T30" fmla="*/ 0 w 2777"/>
                <a:gd name="T31" fmla="*/ 0 h 2991"/>
                <a:gd name="T32" fmla="*/ 0 w 2777"/>
                <a:gd name="T33" fmla="*/ 0 h 2991"/>
                <a:gd name="T34" fmla="*/ 0 w 2777"/>
                <a:gd name="T35" fmla="*/ 0 h 2991"/>
                <a:gd name="T36" fmla="*/ 0 w 2777"/>
                <a:gd name="T37" fmla="*/ 0 h 2991"/>
                <a:gd name="T38" fmla="*/ 0 w 2777"/>
                <a:gd name="T39" fmla="*/ 0 h 2991"/>
                <a:gd name="T40" fmla="*/ 0 w 2777"/>
                <a:gd name="T41" fmla="*/ 0 h 2991"/>
                <a:gd name="T42" fmla="*/ 0 w 2777"/>
                <a:gd name="T43" fmla="*/ 0 h 2991"/>
                <a:gd name="T44" fmla="*/ 0 w 2777"/>
                <a:gd name="T45" fmla="*/ 1 h 2991"/>
                <a:gd name="T46" fmla="*/ 0 w 2777"/>
                <a:gd name="T47" fmla="*/ 1 h 2991"/>
                <a:gd name="T48" fmla="*/ 0 w 2777"/>
                <a:gd name="T49" fmla="*/ 1 h 2991"/>
                <a:gd name="T50" fmla="*/ 0 w 2777"/>
                <a:gd name="T51" fmla="*/ 1 h 2991"/>
                <a:gd name="T52" fmla="*/ 0 w 2777"/>
                <a:gd name="T53" fmla="*/ 2 h 2991"/>
                <a:gd name="T54" fmla="*/ 0 w 2777"/>
                <a:gd name="T55" fmla="*/ 2 h 2991"/>
                <a:gd name="T56" fmla="*/ 2 w 2777"/>
                <a:gd name="T57" fmla="*/ 2 h 2991"/>
                <a:gd name="T58" fmla="*/ 1 w 2777"/>
                <a:gd name="T59" fmla="*/ 3 h 2991"/>
                <a:gd name="T60" fmla="*/ 1 w 2777"/>
                <a:gd name="T61" fmla="*/ 3 h 2991"/>
                <a:gd name="T62" fmla="*/ 1 w 2777"/>
                <a:gd name="T63" fmla="*/ 3 h 2991"/>
                <a:gd name="T64" fmla="*/ 1 w 2777"/>
                <a:gd name="T65" fmla="*/ 3 h 2991"/>
                <a:gd name="T66" fmla="*/ 1 w 2777"/>
                <a:gd name="T67" fmla="*/ 3 h 2991"/>
                <a:gd name="T68" fmla="*/ 1 w 2777"/>
                <a:gd name="T69" fmla="*/ 3 h 2991"/>
                <a:gd name="T70" fmla="*/ 2 w 2777"/>
                <a:gd name="T71" fmla="*/ 3 h 2991"/>
                <a:gd name="T72" fmla="*/ 2 w 2777"/>
                <a:gd name="T73" fmla="*/ 3 h 2991"/>
                <a:gd name="T74" fmla="*/ 2 w 2777"/>
                <a:gd name="T75" fmla="*/ 3 h 2991"/>
                <a:gd name="T76" fmla="*/ 2 w 2777"/>
                <a:gd name="T77" fmla="*/ 3 h 2991"/>
                <a:gd name="T78" fmla="*/ 2 w 2777"/>
                <a:gd name="T79" fmla="*/ 3 h 2991"/>
                <a:gd name="T80" fmla="*/ 2 w 2777"/>
                <a:gd name="T81" fmla="*/ 3 h 2991"/>
                <a:gd name="T82" fmla="*/ 2 w 2777"/>
                <a:gd name="T83" fmla="*/ 2 h 2991"/>
                <a:gd name="T84" fmla="*/ 2 w 2777"/>
                <a:gd name="T85" fmla="*/ 2 h 2991"/>
                <a:gd name="T86" fmla="*/ 3 w 2777"/>
                <a:gd name="T87" fmla="*/ 2 h 2991"/>
                <a:gd name="T88" fmla="*/ 3 w 2777"/>
                <a:gd name="T89" fmla="*/ 2 h 2991"/>
                <a:gd name="T90" fmla="*/ 3 w 2777"/>
                <a:gd name="T91" fmla="*/ 2 h 2991"/>
                <a:gd name="T92" fmla="*/ 3 w 2777"/>
                <a:gd name="T93" fmla="*/ 1 h 2991"/>
                <a:gd name="T94" fmla="*/ 3 w 2777"/>
                <a:gd name="T95" fmla="*/ 1 h 2991"/>
                <a:gd name="T96" fmla="*/ 3 w 2777"/>
                <a:gd name="T97" fmla="*/ 1 h 2991"/>
                <a:gd name="T98" fmla="*/ 3 w 2777"/>
                <a:gd name="T99" fmla="*/ 1 h 2991"/>
                <a:gd name="T100" fmla="*/ 3 w 2777"/>
                <a:gd name="T101" fmla="*/ 1 h 2991"/>
                <a:gd name="T102" fmla="*/ 3 w 2777"/>
                <a:gd name="T103" fmla="*/ 0 h 2991"/>
                <a:gd name="T104" fmla="*/ 3 w 2777"/>
                <a:gd name="T105" fmla="*/ 0 h 2991"/>
                <a:gd name="T106" fmla="*/ 3 w 2777"/>
                <a:gd name="T107" fmla="*/ 0 h 2991"/>
                <a:gd name="T108" fmla="*/ 3 w 2777"/>
                <a:gd name="T109" fmla="*/ 0 h 2991"/>
                <a:gd name="T110" fmla="*/ 3 w 2777"/>
                <a:gd name="T111" fmla="*/ 0 h 2991"/>
                <a:gd name="T112" fmla="*/ 3 w 2777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77"/>
                <a:gd name="T172" fmla="*/ 0 h 2991"/>
                <a:gd name="T173" fmla="*/ 2777 w 2777"/>
                <a:gd name="T174" fmla="*/ 2991 h 299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77" h="2991">
                  <a:moveTo>
                    <a:pt x="2560" y="544"/>
                  </a:moveTo>
                  <a:lnTo>
                    <a:pt x="2547" y="548"/>
                  </a:lnTo>
                  <a:lnTo>
                    <a:pt x="2512" y="556"/>
                  </a:lnTo>
                  <a:lnTo>
                    <a:pt x="2455" y="567"/>
                  </a:lnTo>
                  <a:lnTo>
                    <a:pt x="2381" y="583"/>
                  </a:lnTo>
                  <a:lnTo>
                    <a:pt x="2336" y="591"/>
                  </a:lnTo>
                  <a:lnTo>
                    <a:pt x="2289" y="599"/>
                  </a:lnTo>
                  <a:lnTo>
                    <a:pt x="2237" y="608"/>
                  </a:lnTo>
                  <a:lnTo>
                    <a:pt x="2182" y="616"/>
                  </a:lnTo>
                  <a:lnTo>
                    <a:pt x="2124" y="624"/>
                  </a:lnTo>
                  <a:lnTo>
                    <a:pt x="2063" y="632"/>
                  </a:lnTo>
                  <a:lnTo>
                    <a:pt x="2000" y="640"/>
                  </a:lnTo>
                  <a:lnTo>
                    <a:pt x="1934" y="646"/>
                  </a:lnTo>
                  <a:lnTo>
                    <a:pt x="1866" y="652"/>
                  </a:lnTo>
                  <a:lnTo>
                    <a:pt x="1797" y="657"/>
                  </a:lnTo>
                  <a:lnTo>
                    <a:pt x="1726" y="661"/>
                  </a:lnTo>
                  <a:lnTo>
                    <a:pt x="1655" y="663"/>
                  </a:lnTo>
                  <a:lnTo>
                    <a:pt x="1582" y="665"/>
                  </a:lnTo>
                  <a:lnTo>
                    <a:pt x="1508" y="664"/>
                  </a:lnTo>
                  <a:lnTo>
                    <a:pt x="1434" y="663"/>
                  </a:lnTo>
                  <a:lnTo>
                    <a:pt x="1361" y="659"/>
                  </a:lnTo>
                  <a:lnTo>
                    <a:pt x="1286" y="653"/>
                  </a:lnTo>
                  <a:lnTo>
                    <a:pt x="1213" y="646"/>
                  </a:lnTo>
                  <a:lnTo>
                    <a:pt x="1140" y="635"/>
                  </a:lnTo>
                  <a:lnTo>
                    <a:pt x="1068" y="622"/>
                  </a:lnTo>
                  <a:lnTo>
                    <a:pt x="997" y="608"/>
                  </a:lnTo>
                  <a:lnTo>
                    <a:pt x="928" y="589"/>
                  </a:lnTo>
                  <a:lnTo>
                    <a:pt x="862" y="568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lnTo>
                    <a:pt x="1624" y="1903"/>
                  </a:lnTo>
                  <a:lnTo>
                    <a:pt x="724" y="2549"/>
                  </a:lnTo>
                  <a:lnTo>
                    <a:pt x="729" y="2554"/>
                  </a:lnTo>
                  <a:lnTo>
                    <a:pt x="746" y="2568"/>
                  </a:lnTo>
                  <a:lnTo>
                    <a:pt x="773" y="2590"/>
                  </a:lnTo>
                  <a:lnTo>
                    <a:pt x="809" y="2618"/>
                  </a:lnTo>
                  <a:lnTo>
                    <a:pt x="832" y="2634"/>
                  </a:lnTo>
                  <a:lnTo>
                    <a:pt x="857" y="2652"/>
                  </a:lnTo>
                  <a:lnTo>
                    <a:pt x="885" y="2670"/>
                  </a:lnTo>
                  <a:lnTo>
                    <a:pt x="914" y="2689"/>
                  </a:lnTo>
                  <a:lnTo>
                    <a:pt x="946" y="2709"/>
                  </a:lnTo>
                  <a:lnTo>
                    <a:pt x="981" y="2729"/>
                  </a:lnTo>
                  <a:lnTo>
                    <a:pt x="1018" y="2749"/>
                  </a:lnTo>
                  <a:lnTo>
                    <a:pt x="1058" y="2770"/>
                  </a:lnTo>
                  <a:lnTo>
                    <a:pt x="1099" y="2790"/>
                  </a:lnTo>
                  <a:lnTo>
                    <a:pt x="1143" y="2811"/>
                  </a:lnTo>
                  <a:lnTo>
                    <a:pt x="1189" y="2832"/>
                  </a:lnTo>
                  <a:lnTo>
                    <a:pt x="1237" y="2851"/>
                  </a:lnTo>
                  <a:lnTo>
                    <a:pt x="1288" y="2870"/>
                  </a:lnTo>
                  <a:lnTo>
                    <a:pt x="1341" y="2889"/>
                  </a:lnTo>
                  <a:lnTo>
                    <a:pt x="1396" y="2906"/>
                  </a:lnTo>
                  <a:lnTo>
                    <a:pt x="1453" y="2922"/>
                  </a:lnTo>
                  <a:lnTo>
                    <a:pt x="1513" y="2937"/>
                  </a:lnTo>
                  <a:lnTo>
                    <a:pt x="1574" y="2950"/>
                  </a:lnTo>
                  <a:lnTo>
                    <a:pt x="1637" y="2962"/>
                  </a:lnTo>
                  <a:lnTo>
                    <a:pt x="1702" y="2972"/>
                  </a:lnTo>
                  <a:lnTo>
                    <a:pt x="1770" y="2980"/>
                  </a:lnTo>
                  <a:lnTo>
                    <a:pt x="1839" y="2986"/>
                  </a:lnTo>
                  <a:lnTo>
                    <a:pt x="1911" y="2990"/>
                  </a:lnTo>
                  <a:lnTo>
                    <a:pt x="1985" y="2991"/>
                  </a:lnTo>
                  <a:lnTo>
                    <a:pt x="1993" y="2980"/>
                  </a:lnTo>
                  <a:lnTo>
                    <a:pt x="2020" y="2949"/>
                  </a:lnTo>
                  <a:lnTo>
                    <a:pt x="2060" y="2897"/>
                  </a:lnTo>
                  <a:lnTo>
                    <a:pt x="2113" y="2828"/>
                  </a:lnTo>
                  <a:lnTo>
                    <a:pt x="2143" y="2787"/>
                  </a:lnTo>
                  <a:lnTo>
                    <a:pt x="2175" y="2742"/>
                  </a:lnTo>
                  <a:lnTo>
                    <a:pt x="2209" y="2693"/>
                  </a:lnTo>
                  <a:lnTo>
                    <a:pt x="2244" y="2642"/>
                  </a:lnTo>
                  <a:lnTo>
                    <a:pt x="2280" y="2586"/>
                  </a:lnTo>
                  <a:lnTo>
                    <a:pt x="2317" y="2527"/>
                  </a:lnTo>
                  <a:lnTo>
                    <a:pt x="2356" y="2465"/>
                  </a:lnTo>
                  <a:lnTo>
                    <a:pt x="2394" y="2400"/>
                  </a:lnTo>
                  <a:lnTo>
                    <a:pt x="2431" y="2333"/>
                  </a:lnTo>
                  <a:lnTo>
                    <a:pt x="2468" y="2264"/>
                  </a:lnTo>
                  <a:lnTo>
                    <a:pt x="2505" y="2191"/>
                  </a:lnTo>
                  <a:lnTo>
                    <a:pt x="2542" y="2117"/>
                  </a:lnTo>
                  <a:lnTo>
                    <a:pt x="2576" y="2040"/>
                  </a:lnTo>
                  <a:lnTo>
                    <a:pt x="2608" y="1962"/>
                  </a:lnTo>
                  <a:lnTo>
                    <a:pt x="2639" y="1882"/>
                  </a:lnTo>
                  <a:lnTo>
                    <a:pt x="2667" y="1801"/>
                  </a:lnTo>
                  <a:lnTo>
                    <a:pt x="2694" y="1719"/>
                  </a:lnTo>
                  <a:lnTo>
                    <a:pt x="2716" y="1635"/>
                  </a:lnTo>
                  <a:lnTo>
                    <a:pt x="2736" y="1551"/>
                  </a:lnTo>
                  <a:lnTo>
                    <a:pt x="2752" y="1466"/>
                  </a:lnTo>
                  <a:lnTo>
                    <a:pt x="2765" y="1380"/>
                  </a:lnTo>
                  <a:lnTo>
                    <a:pt x="2773" y="1295"/>
                  </a:lnTo>
                  <a:lnTo>
                    <a:pt x="2777" y="1208"/>
                  </a:lnTo>
                  <a:lnTo>
                    <a:pt x="2776" y="1122"/>
                  </a:lnTo>
                  <a:lnTo>
                    <a:pt x="2773" y="1039"/>
                  </a:lnTo>
                  <a:lnTo>
                    <a:pt x="2767" y="964"/>
                  </a:lnTo>
                  <a:lnTo>
                    <a:pt x="2763" y="896"/>
                  </a:lnTo>
                  <a:lnTo>
                    <a:pt x="2756" y="834"/>
                  </a:lnTo>
                  <a:lnTo>
                    <a:pt x="2750" y="778"/>
                  </a:lnTo>
                  <a:lnTo>
                    <a:pt x="2743" y="728"/>
                  </a:lnTo>
                  <a:lnTo>
                    <a:pt x="2735" y="684"/>
                  </a:lnTo>
                  <a:lnTo>
                    <a:pt x="2727" y="645"/>
                  </a:lnTo>
                  <a:lnTo>
                    <a:pt x="2719" y="611"/>
                  </a:lnTo>
                  <a:lnTo>
                    <a:pt x="2710" y="582"/>
                  </a:lnTo>
                  <a:lnTo>
                    <a:pt x="2700" y="557"/>
                  </a:lnTo>
                  <a:lnTo>
                    <a:pt x="2692" y="536"/>
                  </a:lnTo>
                  <a:lnTo>
                    <a:pt x="2683" y="520"/>
                  </a:lnTo>
                  <a:lnTo>
                    <a:pt x="2673" y="506"/>
                  </a:lnTo>
                  <a:lnTo>
                    <a:pt x="2663" y="496"/>
                  </a:lnTo>
                  <a:lnTo>
                    <a:pt x="2654" y="489"/>
                  </a:lnTo>
                  <a:lnTo>
                    <a:pt x="2646" y="485"/>
                  </a:lnTo>
                  <a:lnTo>
                    <a:pt x="2636" y="482"/>
                  </a:lnTo>
                  <a:lnTo>
                    <a:pt x="2627" y="484"/>
                  </a:lnTo>
                  <a:lnTo>
                    <a:pt x="2618" y="486"/>
                  </a:lnTo>
                  <a:lnTo>
                    <a:pt x="2611" y="489"/>
                  </a:lnTo>
                  <a:lnTo>
                    <a:pt x="2603" y="494"/>
                  </a:lnTo>
                  <a:lnTo>
                    <a:pt x="2595" y="499"/>
                  </a:lnTo>
                  <a:lnTo>
                    <a:pt x="2589" y="505"/>
                  </a:lnTo>
                  <a:lnTo>
                    <a:pt x="2577" y="519"/>
                  </a:lnTo>
                  <a:lnTo>
                    <a:pt x="2568" y="531"/>
                  </a:lnTo>
                  <a:lnTo>
                    <a:pt x="2562" y="540"/>
                  </a:lnTo>
                  <a:lnTo>
                    <a:pt x="2560" y="544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7" name="Freeform 519"/>
            <p:cNvSpPr>
              <a:spLocks/>
            </p:cNvSpPr>
            <p:nvPr/>
          </p:nvSpPr>
          <p:spPr bwMode="auto">
            <a:xfrm>
              <a:off x="4034" y="1499"/>
              <a:ext cx="223" cy="241"/>
            </a:xfrm>
            <a:custGeom>
              <a:avLst/>
              <a:gdLst>
                <a:gd name="T0" fmla="*/ 1 w 2231"/>
                <a:gd name="T1" fmla="*/ 2 h 2413"/>
                <a:gd name="T2" fmla="*/ 1 w 2231"/>
                <a:gd name="T3" fmla="*/ 2 h 2413"/>
                <a:gd name="T4" fmla="*/ 1 w 2231"/>
                <a:gd name="T5" fmla="*/ 2 h 2413"/>
                <a:gd name="T6" fmla="*/ 1 w 2231"/>
                <a:gd name="T7" fmla="*/ 2 h 2413"/>
                <a:gd name="T8" fmla="*/ 1 w 2231"/>
                <a:gd name="T9" fmla="*/ 2 h 2413"/>
                <a:gd name="T10" fmla="*/ 1 w 2231"/>
                <a:gd name="T11" fmla="*/ 2 h 2413"/>
                <a:gd name="T12" fmla="*/ 1 w 2231"/>
                <a:gd name="T13" fmla="*/ 2 h 2413"/>
                <a:gd name="T14" fmla="*/ 1 w 2231"/>
                <a:gd name="T15" fmla="*/ 2 h 2413"/>
                <a:gd name="T16" fmla="*/ 1 w 2231"/>
                <a:gd name="T17" fmla="*/ 2 h 2413"/>
                <a:gd name="T18" fmla="*/ 1 w 2231"/>
                <a:gd name="T19" fmla="*/ 2 h 2413"/>
                <a:gd name="T20" fmla="*/ 1 w 2231"/>
                <a:gd name="T21" fmla="*/ 2 h 2413"/>
                <a:gd name="T22" fmla="*/ 1 w 2231"/>
                <a:gd name="T23" fmla="*/ 2 h 2413"/>
                <a:gd name="T24" fmla="*/ 1 w 2231"/>
                <a:gd name="T25" fmla="*/ 1 h 2413"/>
                <a:gd name="T26" fmla="*/ 1 w 2231"/>
                <a:gd name="T27" fmla="*/ 1 h 2413"/>
                <a:gd name="T28" fmla="*/ 1 w 2231"/>
                <a:gd name="T29" fmla="*/ 1 h 2413"/>
                <a:gd name="T30" fmla="*/ 1 w 2231"/>
                <a:gd name="T31" fmla="*/ 2 h 2413"/>
                <a:gd name="T32" fmla="*/ 1 w 2231"/>
                <a:gd name="T33" fmla="*/ 2 h 2413"/>
                <a:gd name="T34" fmla="*/ 1 w 2231"/>
                <a:gd name="T35" fmla="*/ 2 h 2413"/>
                <a:gd name="T36" fmla="*/ 0 w 2231"/>
                <a:gd name="T37" fmla="*/ 1 h 2413"/>
                <a:gd name="T38" fmla="*/ 0 w 2231"/>
                <a:gd name="T39" fmla="*/ 1 h 2413"/>
                <a:gd name="T40" fmla="*/ 0 w 2231"/>
                <a:gd name="T41" fmla="*/ 1 h 2413"/>
                <a:gd name="T42" fmla="*/ 0 w 2231"/>
                <a:gd name="T43" fmla="*/ 1 h 2413"/>
                <a:gd name="T44" fmla="*/ 1 w 2231"/>
                <a:gd name="T45" fmla="*/ 1 h 2413"/>
                <a:gd name="T46" fmla="*/ 1 w 2231"/>
                <a:gd name="T47" fmla="*/ 1 h 2413"/>
                <a:gd name="T48" fmla="*/ 1 w 2231"/>
                <a:gd name="T49" fmla="*/ 1 h 2413"/>
                <a:gd name="T50" fmla="*/ 1 w 2231"/>
                <a:gd name="T51" fmla="*/ 1 h 2413"/>
                <a:gd name="T52" fmla="*/ 1 w 2231"/>
                <a:gd name="T53" fmla="*/ 1 h 2413"/>
                <a:gd name="T54" fmla="*/ 1 w 2231"/>
                <a:gd name="T55" fmla="*/ 1 h 2413"/>
                <a:gd name="T56" fmla="*/ 2 w 2231"/>
                <a:gd name="T57" fmla="*/ 1 h 2413"/>
                <a:gd name="T58" fmla="*/ 2 w 2231"/>
                <a:gd name="T59" fmla="*/ 1 h 2413"/>
                <a:gd name="T60" fmla="*/ 2 w 2231"/>
                <a:gd name="T61" fmla="*/ 1 h 2413"/>
                <a:gd name="T62" fmla="*/ 2 w 2231"/>
                <a:gd name="T63" fmla="*/ 1 h 2413"/>
                <a:gd name="T64" fmla="*/ 2 w 2231"/>
                <a:gd name="T65" fmla="*/ 1 h 2413"/>
                <a:gd name="T66" fmla="*/ 2 w 2231"/>
                <a:gd name="T67" fmla="*/ 1 h 2413"/>
                <a:gd name="T68" fmla="*/ 1 w 2231"/>
                <a:gd name="T69" fmla="*/ 1 h 2413"/>
                <a:gd name="T70" fmla="*/ 1 w 2231"/>
                <a:gd name="T71" fmla="*/ 1 h 2413"/>
                <a:gd name="T72" fmla="*/ 1 w 2231"/>
                <a:gd name="T73" fmla="*/ 1 h 2413"/>
                <a:gd name="T74" fmla="*/ 1 w 2231"/>
                <a:gd name="T75" fmla="*/ 1 h 2413"/>
                <a:gd name="T76" fmla="*/ 1 w 2231"/>
                <a:gd name="T77" fmla="*/ 0 h 2413"/>
                <a:gd name="T78" fmla="*/ 0 w 2231"/>
                <a:gd name="T79" fmla="*/ 0 h 2413"/>
                <a:gd name="T80" fmla="*/ 0 w 2231"/>
                <a:gd name="T81" fmla="*/ 0 h 2413"/>
                <a:gd name="T82" fmla="*/ 0 w 2231"/>
                <a:gd name="T83" fmla="*/ 0 h 2413"/>
                <a:gd name="T84" fmla="*/ 0 w 2231"/>
                <a:gd name="T85" fmla="*/ 0 h 2413"/>
                <a:gd name="T86" fmla="*/ 0 w 2231"/>
                <a:gd name="T87" fmla="*/ 0 h 2413"/>
                <a:gd name="T88" fmla="*/ 0 w 2231"/>
                <a:gd name="T89" fmla="*/ 0 h 2413"/>
                <a:gd name="T90" fmla="*/ 0 w 2231"/>
                <a:gd name="T91" fmla="*/ 0 h 2413"/>
                <a:gd name="T92" fmla="*/ 0 w 2231"/>
                <a:gd name="T93" fmla="*/ 0 h 2413"/>
                <a:gd name="T94" fmla="*/ 0 w 2231"/>
                <a:gd name="T95" fmla="*/ 1 h 2413"/>
                <a:gd name="T96" fmla="*/ 0 w 2231"/>
                <a:gd name="T97" fmla="*/ 1 h 2413"/>
                <a:gd name="T98" fmla="*/ 0 w 2231"/>
                <a:gd name="T99" fmla="*/ 1 h 2413"/>
                <a:gd name="T100" fmla="*/ 0 w 2231"/>
                <a:gd name="T101" fmla="*/ 2 h 2413"/>
                <a:gd name="T102" fmla="*/ 0 w 2231"/>
                <a:gd name="T103" fmla="*/ 2 h 24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31"/>
                <a:gd name="T157" fmla="*/ 0 h 2413"/>
                <a:gd name="T158" fmla="*/ 2231 w 2231"/>
                <a:gd name="T159" fmla="*/ 2413 h 24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31" h="2413">
                  <a:moveTo>
                    <a:pt x="616" y="2413"/>
                  </a:moveTo>
                  <a:lnTo>
                    <a:pt x="1456" y="1989"/>
                  </a:lnTo>
                  <a:lnTo>
                    <a:pt x="1462" y="1982"/>
                  </a:lnTo>
                  <a:lnTo>
                    <a:pt x="1469" y="1974"/>
                  </a:lnTo>
                  <a:lnTo>
                    <a:pt x="1433" y="1990"/>
                  </a:lnTo>
                  <a:lnTo>
                    <a:pt x="1391" y="2008"/>
                  </a:lnTo>
                  <a:lnTo>
                    <a:pt x="1345" y="2028"/>
                  </a:lnTo>
                  <a:lnTo>
                    <a:pt x="1296" y="2050"/>
                  </a:lnTo>
                  <a:lnTo>
                    <a:pt x="1245" y="2072"/>
                  </a:lnTo>
                  <a:lnTo>
                    <a:pt x="1191" y="2094"/>
                  </a:lnTo>
                  <a:lnTo>
                    <a:pt x="1136" y="2115"/>
                  </a:lnTo>
                  <a:lnTo>
                    <a:pt x="1082" y="2133"/>
                  </a:lnTo>
                  <a:lnTo>
                    <a:pt x="1053" y="2143"/>
                  </a:lnTo>
                  <a:lnTo>
                    <a:pt x="1026" y="2151"/>
                  </a:lnTo>
                  <a:lnTo>
                    <a:pt x="998" y="2158"/>
                  </a:lnTo>
                  <a:lnTo>
                    <a:pt x="971" y="2164"/>
                  </a:lnTo>
                  <a:lnTo>
                    <a:pt x="944" y="2171"/>
                  </a:lnTo>
                  <a:lnTo>
                    <a:pt x="917" y="2175"/>
                  </a:lnTo>
                  <a:lnTo>
                    <a:pt x="891" y="2178"/>
                  </a:lnTo>
                  <a:lnTo>
                    <a:pt x="866" y="2180"/>
                  </a:lnTo>
                  <a:lnTo>
                    <a:pt x="842" y="2181"/>
                  </a:lnTo>
                  <a:lnTo>
                    <a:pt x="818" y="2180"/>
                  </a:lnTo>
                  <a:lnTo>
                    <a:pt x="795" y="2178"/>
                  </a:lnTo>
                  <a:lnTo>
                    <a:pt x="773" y="2175"/>
                  </a:lnTo>
                  <a:lnTo>
                    <a:pt x="751" y="2170"/>
                  </a:lnTo>
                  <a:lnTo>
                    <a:pt x="731" y="2162"/>
                  </a:lnTo>
                  <a:lnTo>
                    <a:pt x="713" y="2153"/>
                  </a:lnTo>
                  <a:lnTo>
                    <a:pt x="695" y="2142"/>
                  </a:lnTo>
                  <a:lnTo>
                    <a:pt x="660" y="2115"/>
                  </a:lnTo>
                  <a:lnTo>
                    <a:pt x="633" y="2088"/>
                  </a:lnTo>
                  <a:lnTo>
                    <a:pt x="613" y="2062"/>
                  </a:lnTo>
                  <a:lnTo>
                    <a:pt x="599" y="2035"/>
                  </a:lnTo>
                  <a:lnTo>
                    <a:pt x="591" y="2009"/>
                  </a:lnTo>
                  <a:lnTo>
                    <a:pt x="589" y="1984"/>
                  </a:lnTo>
                  <a:lnTo>
                    <a:pt x="592" y="1959"/>
                  </a:lnTo>
                  <a:lnTo>
                    <a:pt x="601" y="1934"/>
                  </a:lnTo>
                  <a:lnTo>
                    <a:pt x="614" y="1909"/>
                  </a:lnTo>
                  <a:lnTo>
                    <a:pt x="632" y="1885"/>
                  </a:lnTo>
                  <a:lnTo>
                    <a:pt x="653" y="1862"/>
                  </a:lnTo>
                  <a:lnTo>
                    <a:pt x="678" y="1839"/>
                  </a:lnTo>
                  <a:lnTo>
                    <a:pt x="706" y="1816"/>
                  </a:lnTo>
                  <a:lnTo>
                    <a:pt x="737" y="1794"/>
                  </a:lnTo>
                  <a:lnTo>
                    <a:pt x="770" y="1772"/>
                  </a:lnTo>
                  <a:lnTo>
                    <a:pt x="805" y="1750"/>
                  </a:lnTo>
                  <a:lnTo>
                    <a:pt x="841" y="1729"/>
                  </a:lnTo>
                  <a:lnTo>
                    <a:pt x="879" y="1710"/>
                  </a:lnTo>
                  <a:lnTo>
                    <a:pt x="917" y="1689"/>
                  </a:lnTo>
                  <a:lnTo>
                    <a:pt x="957" y="1671"/>
                  </a:lnTo>
                  <a:lnTo>
                    <a:pt x="1035" y="1633"/>
                  </a:lnTo>
                  <a:lnTo>
                    <a:pt x="1110" y="1599"/>
                  </a:lnTo>
                  <a:lnTo>
                    <a:pt x="1180" y="1568"/>
                  </a:lnTo>
                  <a:lnTo>
                    <a:pt x="1241" y="1539"/>
                  </a:lnTo>
                  <a:lnTo>
                    <a:pt x="1268" y="1526"/>
                  </a:lnTo>
                  <a:lnTo>
                    <a:pt x="1292" y="1514"/>
                  </a:lnTo>
                  <a:lnTo>
                    <a:pt x="1310" y="1501"/>
                  </a:lnTo>
                  <a:lnTo>
                    <a:pt x="1327" y="1490"/>
                  </a:lnTo>
                  <a:lnTo>
                    <a:pt x="1294" y="1501"/>
                  </a:lnTo>
                  <a:lnTo>
                    <a:pt x="1258" y="1511"/>
                  </a:lnTo>
                  <a:lnTo>
                    <a:pt x="1218" y="1522"/>
                  </a:lnTo>
                  <a:lnTo>
                    <a:pt x="1177" y="1531"/>
                  </a:lnTo>
                  <a:lnTo>
                    <a:pt x="1133" y="1539"/>
                  </a:lnTo>
                  <a:lnTo>
                    <a:pt x="1087" y="1548"/>
                  </a:lnTo>
                  <a:lnTo>
                    <a:pt x="1039" y="1555"/>
                  </a:lnTo>
                  <a:lnTo>
                    <a:pt x="991" y="1561"/>
                  </a:lnTo>
                  <a:lnTo>
                    <a:pt x="942" y="1566"/>
                  </a:lnTo>
                  <a:lnTo>
                    <a:pt x="892" y="1569"/>
                  </a:lnTo>
                  <a:lnTo>
                    <a:pt x="843" y="1572"/>
                  </a:lnTo>
                  <a:lnTo>
                    <a:pt x="794" y="1572"/>
                  </a:lnTo>
                  <a:lnTo>
                    <a:pt x="746" y="1572"/>
                  </a:lnTo>
                  <a:lnTo>
                    <a:pt x="700" y="1569"/>
                  </a:lnTo>
                  <a:lnTo>
                    <a:pt x="655" y="1565"/>
                  </a:lnTo>
                  <a:lnTo>
                    <a:pt x="612" y="1560"/>
                  </a:lnTo>
                  <a:lnTo>
                    <a:pt x="572" y="1552"/>
                  </a:lnTo>
                  <a:lnTo>
                    <a:pt x="533" y="1541"/>
                  </a:lnTo>
                  <a:lnTo>
                    <a:pt x="499" y="1529"/>
                  </a:lnTo>
                  <a:lnTo>
                    <a:pt x="469" y="1515"/>
                  </a:lnTo>
                  <a:lnTo>
                    <a:pt x="442" y="1497"/>
                  </a:lnTo>
                  <a:lnTo>
                    <a:pt x="421" y="1477"/>
                  </a:lnTo>
                  <a:lnTo>
                    <a:pt x="404" y="1455"/>
                  </a:lnTo>
                  <a:lnTo>
                    <a:pt x="392" y="1430"/>
                  </a:lnTo>
                  <a:lnTo>
                    <a:pt x="386" y="1401"/>
                  </a:lnTo>
                  <a:lnTo>
                    <a:pt x="386" y="1370"/>
                  </a:lnTo>
                  <a:lnTo>
                    <a:pt x="392" y="1336"/>
                  </a:lnTo>
                  <a:lnTo>
                    <a:pt x="405" y="1299"/>
                  </a:lnTo>
                  <a:lnTo>
                    <a:pt x="426" y="1257"/>
                  </a:lnTo>
                  <a:lnTo>
                    <a:pt x="455" y="1213"/>
                  </a:lnTo>
                  <a:lnTo>
                    <a:pt x="491" y="1165"/>
                  </a:lnTo>
                  <a:lnTo>
                    <a:pt x="535" y="1114"/>
                  </a:lnTo>
                  <a:lnTo>
                    <a:pt x="553" y="1096"/>
                  </a:lnTo>
                  <a:lnTo>
                    <a:pt x="572" y="1080"/>
                  </a:lnTo>
                  <a:lnTo>
                    <a:pt x="591" y="1065"/>
                  </a:lnTo>
                  <a:lnTo>
                    <a:pt x="612" y="1051"/>
                  </a:lnTo>
                  <a:lnTo>
                    <a:pt x="634" y="1038"/>
                  </a:lnTo>
                  <a:lnTo>
                    <a:pt x="657" y="1026"/>
                  </a:lnTo>
                  <a:lnTo>
                    <a:pt x="681" y="1016"/>
                  </a:lnTo>
                  <a:lnTo>
                    <a:pt x="706" y="1005"/>
                  </a:lnTo>
                  <a:lnTo>
                    <a:pt x="731" y="996"/>
                  </a:lnTo>
                  <a:lnTo>
                    <a:pt x="758" y="988"/>
                  </a:lnTo>
                  <a:lnTo>
                    <a:pt x="785" y="980"/>
                  </a:lnTo>
                  <a:lnTo>
                    <a:pt x="812" y="973"/>
                  </a:lnTo>
                  <a:lnTo>
                    <a:pt x="841" y="967"/>
                  </a:lnTo>
                  <a:lnTo>
                    <a:pt x="869" y="961"/>
                  </a:lnTo>
                  <a:lnTo>
                    <a:pt x="899" y="956"/>
                  </a:lnTo>
                  <a:lnTo>
                    <a:pt x="928" y="952"/>
                  </a:lnTo>
                  <a:lnTo>
                    <a:pt x="988" y="942"/>
                  </a:lnTo>
                  <a:lnTo>
                    <a:pt x="1047" y="935"/>
                  </a:lnTo>
                  <a:lnTo>
                    <a:pt x="1106" y="929"/>
                  </a:lnTo>
                  <a:lnTo>
                    <a:pt x="1165" y="923"/>
                  </a:lnTo>
                  <a:lnTo>
                    <a:pt x="1222" y="916"/>
                  </a:lnTo>
                  <a:lnTo>
                    <a:pt x="1278" y="909"/>
                  </a:lnTo>
                  <a:lnTo>
                    <a:pt x="1330" y="902"/>
                  </a:lnTo>
                  <a:lnTo>
                    <a:pt x="1380" y="893"/>
                  </a:lnTo>
                  <a:lnTo>
                    <a:pt x="1436" y="880"/>
                  </a:lnTo>
                  <a:lnTo>
                    <a:pt x="1492" y="868"/>
                  </a:lnTo>
                  <a:lnTo>
                    <a:pt x="1548" y="855"/>
                  </a:lnTo>
                  <a:lnTo>
                    <a:pt x="1604" y="842"/>
                  </a:lnTo>
                  <a:lnTo>
                    <a:pt x="1659" y="829"/>
                  </a:lnTo>
                  <a:lnTo>
                    <a:pt x="1714" y="814"/>
                  </a:lnTo>
                  <a:lnTo>
                    <a:pt x="1768" y="799"/>
                  </a:lnTo>
                  <a:lnTo>
                    <a:pt x="1823" y="782"/>
                  </a:lnTo>
                  <a:lnTo>
                    <a:pt x="1876" y="766"/>
                  </a:lnTo>
                  <a:lnTo>
                    <a:pt x="1929" y="747"/>
                  </a:lnTo>
                  <a:lnTo>
                    <a:pt x="1981" y="727"/>
                  </a:lnTo>
                  <a:lnTo>
                    <a:pt x="2033" y="707"/>
                  </a:lnTo>
                  <a:lnTo>
                    <a:pt x="2083" y="684"/>
                  </a:lnTo>
                  <a:lnTo>
                    <a:pt x="2133" y="661"/>
                  </a:lnTo>
                  <a:lnTo>
                    <a:pt x="2183" y="635"/>
                  </a:lnTo>
                  <a:lnTo>
                    <a:pt x="2231" y="609"/>
                  </a:lnTo>
                  <a:lnTo>
                    <a:pt x="2159" y="619"/>
                  </a:lnTo>
                  <a:lnTo>
                    <a:pt x="2080" y="630"/>
                  </a:lnTo>
                  <a:lnTo>
                    <a:pt x="1998" y="640"/>
                  </a:lnTo>
                  <a:lnTo>
                    <a:pt x="1912" y="648"/>
                  </a:lnTo>
                  <a:lnTo>
                    <a:pt x="1823" y="655"/>
                  </a:lnTo>
                  <a:lnTo>
                    <a:pt x="1731" y="661"/>
                  </a:lnTo>
                  <a:lnTo>
                    <a:pt x="1684" y="663"/>
                  </a:lnTo>
                  <a:lnTo>
                    <a:pt x="1637" y="664"/>
                  </a:lnTo>
                  <a:lnTo>
                    <a:pt x="1588" y="665"/>
                  </a:lnTo>
                  <a:lnTo>
                    <a:pt x="1541" y="665"/>
                  </a:lnTo>
                  <a:lnTo>
                    <a:pt x="1493" y="664"/>
                  </a:lnTo>
                  <a:lnTo>
                    <a:pt x="1445" y="663"/>
                  </a:lnTo>
                  <a:lnTo>
                    <a:pt x="1396" y="661"/>
                  </a:lnTo>
                  <a:lnTo>
                    <a:pt x="1348" y="658"/>
                  </a:lnTo>
                  <a:lnTo>
                    <a:pt x="1299" y="654"/>
                  </a:lnTo>
                  <a:lnTo>
                    <a:pt x="1251" y="650"/>
                  </a:lnTo>
                  <a:lnTo>
                    <a:pt x="1203" y="644"/>
                  </a:lnTo>
                  <a:lnTo>
                    <a:pt x="1156" y="637"/>
                  </a:lnTo>
                  <a:lnTo>
                    <a:pt x="1109" y="630"/>
                  </a:lnTo>
                  <a:lnTo>
                    <a:pt x="1062" y="621"/>
                  </a:lnTo>
                  <a:lnTo>
                    <a:pt x="1016" y="612"/>
                  </a:lnTo>
                  <a:lnTo>
                    <a:pt x="971" y="600"/>
                  </a:lnTo>
                  <a:lnTo>
                    <a:pt x="926" y="588"/>
                  </a:lnTo>
                  <a:lnTo>
                    <a:pt x="881" y="574"/>
                  </a:lnTo>
                  <a:lnTo>
                    <a:pt x="839" y="560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8" name="Freeform 520"/>
            <p:cNvSpPr>
              <a:spLocks/>
            </p:cNvSpPr>
            <p:nvPr/>
          </p:nvSpPr>
          <p:spPr bwMode="auto">
            <a:xfrm>
              <a:off x="4107" y="1708"/>
              <a:ext cx="123" cy="90"/>
            </a:xfrm>
            <a:custGeom>
              <a:avLst/>
              <a:gdLst>
                <a:gd name="T0" fmla="*/ 1 w 1235"/>
                <a:gd name="T1" fmla="*/ 1 h 895"/>
                <a:gd name="T2" fmla="*/ 1 w 1235"/>
                <a:gd name="T3" fmla="*/ 1 h 895"/>
                <a:gd name="T4" fmla="*/ 0 w 1235"/>
                <a:gd name="T5" fmla="*/ 1 h 895"/>
                <a:gd name="T6" fmla="*/ 0 w 1235"/>
                <a:gd name="T7" fmla="*/ 1 h 895"/>
                <a:gd name="T8" fmla="*/ 0 w 1235"/>
                <a:gd name="T9" fmla="*/ 1 h 895"/>
                <a:gd name="T10" fmla="*/ 0 w 1235"/>
                <a:gd name="T11" fmla="*/ 0 h 895"/>
                <a:gd name="T12" fmla="*/ 0 w 1235"/>
                <a:gd name="T13" fmla="*/ 0 h 895"/>
                <a:gd name="T14" fmla="*/ 0 w 1235"/>
                <a:gd name="T15" fmla="*/ 0 h 895"/>
                <a:gd name="T16" fmla="*/ 0 w 1235"/>
                <a:gd name="T17" fmla="*/ 0 h 895"/>
                <a:gd name="T18" fmla="*/ 0 w 1235"/>
                <a:gd name="T19" fmla="*/ 0 h 895"/>
                <a:gd name="T20" fmla="*/ 0 w 1235"/>
                <a:gd name="T21" fmla="*/ 0 h 895"/>
                <a:gd name="T22" fmla="*/ 0 w 1235"/>
                <a:gd name="T23" fmla="*/ 0 h 895"/>
                <a:gd name="T24" fmla="*/ 0 w 1235"/>
                <a:gd name="T25" fmla="*/ 0 h 895"/>
                <a:gd name="T26" fmla="*/ 0 w 1235"/>
                <a:gd name="T27" fmla="*/ 0 h 895"/>
                <a:gd name="T28" fmla="*/ 1 w 1235"/>
                <a:gd name="T29" fmla="*/ 0 h 895"/>
                <a:gd name="T30" fmla="*/ 0 w 1235"/>
                <a:gd name="T31" fmla="*/ 1 h 895"/>
                <a:gd name="T32" fmla="*/ 0 w 1235"/>
                <a:gd name="T33" fmla="*/ 1 h 895"/>
                <a:gd name="T34" fmla="*/ 0 w 1235"/>
                <a:gd name="T35" fmla="*/ 1 h 895"/>
                <a:gd name="T36" fmla="*/ 0 w 1235"/>
                <a:gd name="T37" fmla="*/ 1 h 895"/>
                <a:gd name="T38" fmla="*/ 0 w 1235"/>
                <a:gd name="T39" fmla="*/ 1 h 895"/>
                <a:gd name="T40" fmla="*/ 0 w 1235"/>
                <a:gd name="T41" fmla="*/ 1 h 895"/>
                <a:gd name="T42" fmla="*/ 0 w 1235"/>
                <a:gd name="T43" fmla="*/ 1 h 895"/>
                <a:gd name="T44" fmla="*/ 0 w 1235"/>
                <a:gd name="T45" fmla="*/ 1 h 895"/>
                <a:gd name="T46" fmla="*/ 0 w 1235"/>
                <a:gd name="T47" fmla="*/ 1 h 895"/>
                <a:gd name="T48" fmla="*/ 1 w 1235"/>
                <a:gd name="T49" fmla="*/ 1 h 895"/>
                <a:gd name="T50" fmla="*/ 1 w 1235"/>
                <a:gd name="T51" fmla="*/ 1 h 895"/>
                <a:gd name="T52" fmla="*/ 1 w 1235"/>
                <a:gd name="T53" fmla="*/ 1 h 895"/>
                <a:gd name="T54" fmla="*/ 1 w 1235"/>
                <a:gd name="T55" fmla="*/ 1 h 895"/>
                <a:gd name="T56" fmla="*/ 1 w 1235"/>
                <a:gd name="T57" fmla="*/ 1 h 895"/>
                <a:gd name="T58" fmla="*/ 1 w 1235"/>
                <a:gd name="T59" fmla="*/ 1 h 895"/>
                <a:gd name="T60" fmla="*/ 1 w 1235"/>
                <a:gd name="T61" fmla="*/ 1 h 895"/>
                <a:gd name="T62" fmla="*/ 1 w 1235"/>
                <a:gd name="T63" fmla="*/ 1 h 895"/>
                <a:gd name="T64" fmla="*/ 1 w 1235"/>
                <a:gd name="T65" fmla="*/ 1 h 895"/>
                <a:gd name="T66" fmla="*/ 1 w 1235"/>
                <a:gd name="T67" fmla="*/ 1 h 895"/>
                <a:gd name="T68" fmla="*/ 1 w 1235"/>
                <a:gd name="T69" fmla="*/ 1 h 895"/>
                <a:gd name="T70" fmla="*/ 1 w 1235"/>
                <a:gd name="T71" fmla="*/ 1 h 895"/>
                <a:gd name="T72" fmla="*/ 1 w 1235"/>
                <a:gd name="T73" fmla="*/ 1 h 895"/>
                <a:gd name="T74" fmla="*/ 1 w 1235"/>
                <a:gd name="T75" fmla="*/ 1 h 8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35"/>
                <a:gd name="T115" fmla="*/ 0 h 895"/>
                <a:gd name="T116" fmla="*/ 1235 w 1235"/>
                <a:gd name="T117" fmla="*/ 895 h 89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35" h="895">
                  <a:moveTo>
                    <a:pt x="650" y="624"/>
                  </a:moveTo>
                  <a:lnTo>
                    <a:pt x="618" y="603"/>
                  </a:lnTo>
                  <a:lnTo>
                    <a:pt x="590" y="582"/>
                  </a:lnTo>
                  <a:lnTo>
                    <a:pt x="562" y="561"/>
                  </a:lnTo>
                  <a:lnTo>
                    <a:pt x="538" y="542"/>
                  </a:lnTo>
                  <a:lnTo>
                    <a:pt x="516" y="522"/>
                  </a:lnTo>
                  <a:lnTo>
                    <a:pt x="498" y="503"/>
                  </a:lnTo>
                  <a:lnTo>
                    <a:pt x="480" y="485"/>
                  </a:lnTo>
                  <a:lnTo>
                    <a:pt x="465" y="466"/>
                  </a:lnTo>
                  <a:lnTo>
                    <a:pt x="453" y="448"/>
                  </a:lnTo>
                  <a:lnTo>
                    <a:pt x="442" y="430"/>
                  </a:lnTo>
                  <a:lnTo>
                    <a:pt x="433" y="411"/>
                  </a:lnTo>
                  <a:lnTo>
                    <a:pt x="427" y="394"/>
                  </a:lnTo>
                  <a:lnTo>
                    <a:pt x="422" y="376"/>
                  </a:lnTo>
                  <a:lnTo>
                    <a:pt x="419" y="359"/>
                  </a:lnTo>
                  <a:lnTo>
                    <a:pt x="419" y="341"/>
                  </a:lnTo>
                  <a:lnTo>
                    <a:pt x="419" y="323"/>
                  </a:lnTo>
                  <a:lnTo>
                    <a:pt x="422" y="305"/>
                  </a:lnTo>
                  <a:lnTo>
                    <a:pt x="427" y="287"/>
                  </a:lnTo>
                  <a:lnTo>
                    <a:pt x="432" y="269"/>
                  </a:lnTo>
                  <a:lnTo>
                    <a:pt x="440" y="251"/>
                  </a:lnTo>
                  <a:lnTo>
                    <a:pt x="448" y="233"/>
                  </a:lnTo>
                  <a:lnTo>
                    <a:pt x="459" y="214"/>
                  </a:lnTo>
                  <a:lnTo>
                    <a:pt x="471" y="194"/>
                  </a:lnTo>
                  <a:lnTo>
                    <a:pt x="485" y="175"/>
                  </a:lnTo>
                  <a:lnTo>
                    <a:pt x="499" y="155"/>
                  </a:lnTo>
                  <a:lnTo>
                    <a:pt x="515" y="135"/>
                  </a:lnTo>
                  <a:lnTo>
                    <a:pt x="532" y="114"/>
                  </a:lnTo>
                  <a:lnTo>
                    <a:pt x="550" y="92"/>
                  </a:lnTo>
                  <a:lnTo>
                    <a:pt x="590" y="48"/>
                  </a:lnTo>
                  <a:lnTo>
                    <a:pt x="632" y="0"/>
                  </a:lnTo>
                  <a:lnTo>
                    <a:pt x="0" y="454"/>
                  </a:lnTo>
                  <a:lnTo>
                    <a:pt x="5" y="459"/>
                  </a:lnTo>
                  <a:lnTo>
                    <a:pt x="22" y="472"/>
                  </a:lnTo>
                  <a:lnTo>
                    <a:pt x="48" y="494"/>
                  </a:lnTo>
                  <a:lnTo>
                    <a:pt x="84" y="522"/>
                  </a:lnTo>
                  <a:lnTo>
                    <a:pt x="106" y="537"/>
                  </a:lnTo>
                  <a:lnTo>
                    <a:pt x="130" y="555"/>
                  </a:lnTo>
                  <a:lnTo>
                    <a:pt x="157" y="573"/>
                  </a:lnTo>
                  <a:lnTo>
                    <a:pt x="186" y="591"/>
                  </a:lnTo>
                  <a:lnTo>
                    <a:pt x="218" y="611"/>
                  </a:lnTo>
                  <a:lnTo>
                    <a:pt x="251" y="630"/>
                  </a:lnTo>
                  <a:lnTo>
                    <a:pt x="288" y="651"/>
                  </a:lnTo>
                  <a:lnTo>
                    <a:pt x="327" y="671"/>
                  </a:lnTo>
                  <a:lnTo>
                    <a:pt x="367" y="691"/>
                  </a:lnTo>
                  <a:lnTo>
                    <a:pt x="410" y="712"/>
                  </a:lnTo>
                  <a:lnTo>
                    <a:pt x="456" y="732"/>
                  </a:lnTo>
                  <a:lnTo>
                    <a:pt x="503" y="751"/>
                  </a:lnTo>
                  <a:lnTo>
                    <a:pt x="554" y="771"/>
                  </a:lnTo>
                  <a:lnTo>
                    <a:pt x="605" y="788"/>
                  </a:lnTo>
                  <a:lnTo>
                    <a:pt x="659" y="806"/>
                  </a:lnTo>
                  <a:lnTo>
                    <a:pt x="714" y="823"/>
                  </a:lnTo>
                  <a:lnTo>
                    <a:pt x="774" y="837"/>
                  </a:lnTo>
                  <a:lnTo>
                    <a:pt x="833" y="850"/>
                  </a:lnTo>
                  <a:lnTo>
                    <a:pt x="895" y="863"/>
                  </a:lnTo>
                  <a:lnTo>
                    <a:pt x="960" y="873"/>
                  </a:lnTo>
                  <a:lnTo>
                    <a:pt x="1025" y="882"/>
                  </a:lnTo>
                  <a:lnTo>
                    <a:pt x="1094" y="889"/>
                  </a:lnTo>
                  <a:lnTo>
                    <a:pt x="1164" y="893"/>
                  </a:lnTo>
                  <a:lnTo>
                    <a:pt x="1235" y="895"/>
                  </a:lnTo>
                  <a:lnTo>
                    <a:pt x="1199" y="885"/>
                  </a:lnTo>
                  <a:lnTo>
                    <a:pt x="1163" y="872"/>
                  </a:lnTo>
                  <a:lnTo>
                    <a:pt x="1127" y="861"/>
                  </a:lnTo>
                  <a:lnTo>
                    <a:pt x="1091" y="847"/>
                  </a:lnTo>
                  <a:lnTo>
                    <a:pt x="1055" y="834"/>
                  </a:lnTo>
                  <a:lnTo>
                    <a:pt x="1019" y="819"/>
                  </a:lnTo>
                  <a:lnTo>
                    <a:pt x="983" y="804"/>
                  </a:lnTo>
                  <a:lnTo>
                    <a:pt x="945" y="788"/>
                  </a:lnTo>
                  <a:lnTo>
                    <a:pt x="909" y="771"/>
                  </a:lnTo>
                  <a:lnTo>
                    <a:pt x="873" y="753"/>
                  </a:lnTo>
                  <a:lnTo>
                    <a:pt x="836" y="735"/>
                  </a:lnTo>
                  <a:lnTo>
                    <a:pt x="800" y="714"/>
                  </a:lnTo>
                  <a:lnTo>
                    <a:pt x="763" y="693"/>
                  </a:lnTo>
                  <a:lnTo>
                    <a:pt x="725" y="672"/>
                  </a:lnTo>
                  <a:lnTo>
                    <a:pt x="688" y="648"/>
                  </a:lnTo>
                  <a:lnTo>
                    <a:pt x="650" y="624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9" name="Freeform 521"/>
            <p:cNvSpPr>
              <a:spLocks/>
            </p:cNvSpPr>
            <p:nvPr/>
          </p:nvSpPr>
          <p:spPr bwMode="auto">
            <a:xfrm>
              <a:off x="4025" y="562"/>
              <a:ext cx="687" cy="1056"/>
            </a:xfrm>
            <a:custGeom>
              <a:avLst/>
              <a:gdLst>
                <a:gd name="T0" fmla="*/ 2 w 6868"/>
                <a:gd name="T1" fmla="*/ 0 h 10564"/>
                <a:gd name="T2" fmla="*/ 2 w 6868"/>
                <a:gd name="T3" fmla="*/ 0 h 10564"/>
                <a:gd name="T4" fmla="*/ 2 w 6868"/>
                <a:gd name="T5" fmla="*/ 0 h 10564"/>
                <a:gd name="T6" fmla="*/ 2 w 6868"/>
                <a:gd name="T7" fmla="*/ 0 h 10564"/>
                <a:gd name="T8" fmla="*/ 1 w 6868"/>
                <a:gd name="T9" fmla="*/ 0 h 10564"/>
                <a:gd name="T10" fmla="*/ 1 w 6868"/>
                <a:gd name="T11" fmla="*/ 0 h 10564"/>
                <a:gd name="T12" fmla="*/ 1 w 6868"/>
                <a:gd name="T13" fmla="*/ 0 h 10564"/>
                <a:gd name="T14" fmla="*/ 2 w 6868"/>
                <a:gd name="T15" fmla="*/ 1 h 10564"/>
                <a:gd name="T16" fmla="*/ 2 w 6868"/>
                <a:gd name="T17" fmla="*/ 2 h 10564"/>
                <a:gd name="T18" fmla="*/ 2 w 6868"/>
                <a:gd name="T19" fmla="*/ 2 h 10564"/>
                <a:gd name="T20" fmla="*/ 2 w 6868"/>
                <a:gd name="T21" fmla="*/ 2 h 10564"/>
                <a:gd name="T22" fmla="*/ 2 w 6868"/>
                <a:gd name="T23" fmla="*/ 2 h 10564"/>
                <a:gd name="T24" fmla="*/ 1 w 6868"/>
                <a:gd name="T25" fmla="*/ 2 h 10564"/>
                <a:gd name="T26" fmla="*/ 1 w 6868"/>
                <a:gd name="T27" fmla="*/ 2 h 10564"/>
                <a:gd name="T28" fmla="*/ 1 w 6868"/>
                <a:gd name="T29" fmla="*/ 2 h 10564"/>
                <a:gd name="T30" fmla="*/ 0 w 6868"/>
                <a:gd name="T31" fmla="*/ 2 h 10564"/>
                <a:gd name="T32" fmla="*/ 0 w 6868"/>
                <a:gd name="T33" fmla="*/ 3 h 10564"/>
                <a:gd name="T34" fmla="*/ 0 w 6868"/>
                <a:gd name="T35" fmla="*/ 3 h 10564"/>
                <a:gd name="T36" fmla="*/ 0 w 6868"/>
                <a:gd name="T37" fmla="*/ 4 h 10564"/>
                <a:gd name="T38" fmla="*/ 1 w 6868"/>
                <a:gd name="T39" fmla="*/ 4 h 10564"/>
                <a:gd name="T40" fmla="*/ 1 w 6868"/>
                <a:gd name="T41" fmla="*/ 5 h 10564"/>
                <a:gd name="T42" fmla="*/ 1 w 6868"/>
                <a:gd name="T43" fmla="*/ 5 h 10564"/>
                <a:gd name="T44" fmla="*/ 2 w 6868"/>
                <a:gd name="T45" fmla="*/ 5 h 10564"/>
                <a:gd name="T46" fmla="*/ 2 w 6868"/>
                <a:gd name="T47" fmla="*/ 6 h 10564"/>
                <a:gd name="T48" fmla="*/ 3 w 6868"/>
                <a:gd name="T49" fmla="*/ 6 h 10564"/>
                <a:gd name="T50" fmla="*/ 4 w 6868"/>
                <a:gd name="T51" fmla="*/ 6 h 10564"/>
                <a:gd name="T52" fmla="*/ 4 w 6868"/>
                <a:gd name="T53" fmla="*/ 7 h 10564"/>
                <a:gd name="T54" fmla="*/ 4 w 6868"/>
                <a:gd name="T55" fmla="*/ 7 h 10564"/>
                <a:gd name="T56" fmla="*/ 4 w 6868"/>
                <a:gd name="T57" fmla="*/ 8 h 10564"/>
                <a:gd name="T58" fmla="*/ 4 w 6868"/>
                <a:gd name="T59" fmla="*/ 8 h 10564"/>
                <a:gd name="T60" fmla="*/ 4 w 6868"/>
                <a:gd name="T61" fmla="*/ 9 h 10564"/>
                <a:gd name="T62" fmla="*/ 3 w 6868"/>
                <a:gd name="T63" fmla="*/ 9 h 10564"/>
                <a:gd name="T64" fmla="*/ 3 w 6868"/>
                <a:gd name="T65" fmla="*/ 10 h 10564"/>
                <a:gd name="T66" fmla="*/ 3 w 6868"/>
                <a:gd name="T67" fmla="*/ 10 h 10564"/>
                <a:gd name="T68" fmla="*/ 3 w 6868"/>
                <a:gd name="T69" fmla="*/ 10 h 10564"/>
                <a:gd name="T70" fmla="*/ 3 w 6868"/>
                <a:gd name="T71" fmla="*/ 10 h 10564"/>
                <a:gd name="T72" fmla="*/ 3 w 6868"/>
                <a:gd name="T73" fmla="*/ 10 h 10564"/>
                <a:gd name="T74" fmla="*/ 3 w 6868"/>
                <a:gd name="T75" fmla="*/ 10 h 10564"/>
                <a:gd name="T76" fmla="*/ 3 w 6868"/>
                <a:gd name="T77" fmla="*/ 11 h 10564"/>
                <a:gd name="T78" fmla="*/ 3 w 6868"/>
                <a:gd name="T79" fmla="*/ 10 h 10564"/>
                <a:gd name="T80" fmla="*/ 4 w 6868"/>
                <a:gd name="T81" fmla="*/ 10 h 10564"/>
                <a:gd name="T82" fmla="*/ 5 w 6868"/>
                <a:gd name="T83" fmla="*/ 9 h 10564"/>
                <a:gd name="T84" fmla="*/ 6 w 6868"/>
                <a:gd name="T85" fmla="*/ 9 h 10564"/>
                <a:gd name="T86" fmla="*/ 6 w 6868"/>
                <a:gd name="T87" fmla="*/ 8 h 10564"/>
                <a:gd name="T88" fmla="*/ 7 w 6868"/>
                <a:gd name="T89" fmla="*/ 6 h 10564"/>
                <a:gd name="T90" fmla="*/ 7 w 6868"/>
                <a:gd name="T91" fmla="*/ 5 h 10564"/>
                <a:gd name="T92" fmla="*/ 7 w 6868"/>
                <a:gd name="T93" fmla="*/ 5 h 10564"/>
                <a:gd name="T94" fmla="*/ 7 w 6868"/>
                <a:gd name="T95" fmla="*/ 4 h 10564"/>
                <a:gd name="T96" fmla="*/ 6 w 6868"/>
                <a:gd name="T97" fmla="*/ 3 h 10564"/>
                <a:gd name="T98" fmla="*/ 6 w 6868"/>
                <a:gd name="T99" fmla="*/ 2 h 10564"/>
                <a:gd name="T100" fmla="*/ 6 w 6868"/>
                <a:gd name="T101" fmla="*/ 2 h 10564"/>
                <a:gd name="T102" fmla="*/ 5 w 6868"/>
                <a:gd name="T103" fmla="*/ 1 h 10564"/>
                <a:gd name="T104" fmla="*/ 5 w 6868"/>
                <a:gd name="T105" fmla="*/ 1 h 10564"/>
                <a:gd name="T106" fmla="*/ 4 w 6868"/>
                <a:gd name="T107" fmla="*/ 1 h 10564"/>
                <a:gd name="T108" fmla="*/ 4 w 6868"/>
                <a:gd name="T109" fmla="*/ 0 h 10564"/>
                <a:gd name="T110" fmla="*/ 4 w 6868"/>
                <a:gd name="T111" fmla="*/ 0 h 10564"/>
                <a:gd name="T112" fmla="*/ 3 w 6868"/>
                <a:gd name="T113" fmla="*/ 0 h 10564"/>
                <a:gd name="T114" fmla="*/ 3 w 6868"/>
                <a:gd name="T115" fmla="*/ 0 h 105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68"/>
                <a:gd name="T175" fmla="*/ 0 h 10564"/>
                <a:gd name="T176" fmla="*/ 6868 w 6868"/>
                <a:gd name="T177" fmla="*/ 10564 h 105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68" h="10564">
                  <a:moveTo>
                    <a:pt x="2593" y="20"/>
                  </a:moveTo>
                  <a:lnTo>
                    <a:pt x="2544" y="15"/>
                  </a:lnTo>
                  <a:lnTo>
                    <a:pt x="2494" y="11"/>
                  </a:lnTo>
                  <a:lnTo>
                    <a:pt x="2446" y="7"/>
                  </a:lnTo>
                  <a:lnTo>
                    <a:pt x="2397" y="4"/>
                  </a:lnTo>
                  <a:lnTo>
                    <a:pt x="2348" y="2"/>
                  </a:lnTo>
                  <a:lnTo>
                    <a:pt x="2300" y="1"/>
                  </a:lnTo>
                  <a:lnTo>
                    <a:pt x="2250" y="0"/>
                  </a:lnTo>
                  <a:lnTo>
                    <a:pt x="2202" y="0"/>
                  </a:lnTo>
                  <a:lnTo>
                    <a:pt x="2154" y="1"/>
                  </a:lnTo>
                  <a:lnTo>
                    <a:pt x="2105" y="3"/>
                  </a:lnTo>
                  <a:lnTo>
                    <a:pt x="2057" y="5"/>
                  </a:lnTo>
                  <a:lnTo>
                    <a:pt x="2008" y="8"/>
                  </a:lnTo>
                  <a:lnTo>
                    <a:pt x="1960" y="12"/>
                  </a:lnTo>
                  <a:lnTo>
                    <a:pt x="1913" y="16"/>
                  </a:lnTo>
                  <a:lnTo>
                    <a:pt x="1865" y="21"/>
                  </a:lnTo>
                  <a:lnTo>
                    <a:pt x="1818" y="28"/>
                  </a:lnTo>
                  <a:lnTo>
                    <a:pt x="1770" y="35"/>
                  </a:lnTo>
                  <a:lnTo>
                    <a:pt x="1723" y="43"/>
                  </a:lnTo>
                  <a:lnTo>
                    <a:pt x="1676" y="51"/>
                  </a:lnTo>
                  <a:lnTo>
                    <a:pt x="1629" y="62"/>
                  </a:lnTo>
                  <a:lnTo>
                    <a:pt x="1583" y="72"/>
                  </a:lnTo>
                  <a:lnTo>
                    <a:pt x="1536" y="83"/>
                  </a:lnTo>
                  <a:lnTo>
                    <a:pt x="1490" y="96"/>
                  </a:lnTo>
                  <a:lnTo>
                    <a:pt x="1444" y="108"/>
                  </a:lnTo>
                  <a:lnTo>
                    <a:pt x="1399" y="123"/>
                  </a:lnTo>
                  <a:lnTo>
                    <a:pt x="1353" y="137"/>
                  </a:lnTo>
                  <a:lnTo>
                    <a:pt x="1308" y="153"/>
                  </a:lnTo>
                  <a:lnTo>
                    <a:pt x="1263" y="170"/>
                  </a:lnTo>
                  <a:lnTo>
                    <a:pt x="1219" y="188"/>
                  </a:lnTo>
                  <a:lnTo>
                    <a:pt x="1174" y="206"/>
                  </a:lnTo>
                  <a:lnTo>
                    <a:pt x="1131" y="225"/>
                  </a:lnTo>
                  <a:lnTo>
                    <a:pt x="1087" y="246"/>
                  </a:lnTo>
                  <a:lnTo>
                    <a:pt x="1161" y="348"/>
                  </a:lnTo>
                  <a:lnTo>
                    <a:pt x="1237" y="454"/>
                  </a:lnTo>
                  <a:lnTo>
                    <a:pt x="1316" y="563"/>
                  </a:lnTo>
                  <a:lnTo>
                    <a:pt x="1396" y="673"/>
                  </a:lnTo>
                  <a:lnTo>
                    <a:pt x="1477" y="787"/>
                  </a:lnTo>
                  <a:lnTo>
                    <a:pt x="1557" y="902"/>
                  </a:lnTo>
                  <a:lnTo>
                    <a:pt x="1640" y="1017"/>
                  </a:lnTo>
                  <a:lnTo>
                    <a:pt x="1721" y="1134"/>
                  </a:lnTo>
                  <a:lnTo>
                    <a:pt x="1800" y="1251"/>
                  </a:lnTo>
                  <a:lnTo>
                    <a:pt x="1879" y="1367"/>
                  </a:lnTo>
                  <a:lnTo>
                    <a:pt x="1956" y="1483"/>
                  </a:lnTo>
                  <a:lnTo>
                    <a:pt x="2030" y="1599"/>
                  </a:lnTo>
                  <a:lnTo>
                    <a:pt x="2103" y="1714"/>
                  </a:lnTo>
                  <a:lnTo>
                    <a:pt x="2170" y="1826"/>
                  </a:lnTo>
                  <a:lnTo>
                    <a:pt x="2202" y="1881"/>
                  </a:lnTo>
                  <a:lnTo>
                    <a:pt x="2234" y="1936"/>
                  </a:lnTo>
                  <a:lnTo>
                    <a:pt x="2264" y="1990"/>
                  </a:lnTo>
                  <a:lnTo>
                    <a:pt x="2293" y="2044"/>
                  </a:lnTo>
                  <a:lnTo>
                    <a:pt x="2227" y="2075"/>
                  </a:lnTo>
                  <a:lnTo>
                    <a:pt x="2162" y="2104"/>
                  </a:lnTo>
                  <a:lnTo>
                    <a:pt x="2095" y="2130"/>
                  </a:lnTo>
                  <a:lnTo>
                    <a:pt x="2028" y="2153"/>
                  </a:lnTo>
                  <a:lnTo>
                    <a:pt x="1960" y="2173"/>
                  </a:lnTo>
                  <a:lnTo>
                    <a:pt x="1893" y="2191"/>
                  </a:lnTo>
                  <a:lnTo>
                    <a:pt x="1826" y="2206"/>
                  </a:lnTo>
                  <a:lnTo>
                    <a:pt x="1757" y="2220"/>
                  </a:lnTo>
                  <a:lnTo>
                    <a:pt x="1689" y="2230"/>
                  </a:lnTo>
                  <a:lnTo>
                    <a:pt x="1620" y="2239"/>
                  </a:lnTo>
                  <a:lnTo>
                    <a:pt x="1551" y="2247"/>
                  </a:lnTo>
                  <a:lnTo>
                    <a:pt x="1481" y="2252"/>
                  </a:lnTo>
                  <a:lnTo>
                    <a:pt x="1412" y="2255"/>
                  </a:lnTo>
                  <a:lnTo>
                    <a:pt x="1342" y="2257"/>
                  </a:lnTo>
                  <a:lnTo>
                    <a:pt x="1271" y="2257"/>
                  </a:lnTo>
                  <a:lnTo>
                    <a:pt x="1201" y="2256"/>
                  </a:lnTo>
                  <a:lnTo>
                    <a:pt x="1130" y="2253"/>
                  </a:lnTo>
                  <a:lnTo>
                    <a:pt x="1058" y="2250"/>
                  </a:lnTo>
                  <a:lnTo>
                    <a:pt x="986" y="2245"/>
                  </a:lnTo>
                  <a:lnTo>
                    <a:pt x="914" y="2239"/>
                  </a:lnTo>
                  <a:lnTo>
                    <a:pt x="842" y="2232"/>
                  </a:lnTo>
                  <a:lnTo>
                    <a:pt x="769" y="2225"/>
                  </a:lnTo>
                  <a:lnTo>
                    <a:pt x="697" y="2217"/>
                  </a:lnTo>
                  <a:lnTo>
                    <a:pt x="624" y="2208"/>
                  </a:lnTo>
                  <a:lnTo>
                    <a:pt x="476" y="2190"/>
                  </a:lnTo>
                  <a:lnTo>
                    <a:pt x="327" y="2170"/>
                  </a:lnTo>
                  <a:lnTo>
                    <a:pt x="178" y="2151"/>
                  </a:lnTo>
                  <a:lnTo>
                    <a:pt x="27" y="2132"/>
                  </a:lnTo>
                  <a:lnTo>
                    <a:pt x="13" y="2237"/>
                  </a:lnTo>
                  <a:lnTo>
                    <a:pt x="3" y="2342"/>
                  </a:lnTo>
                  <a:lnTo>
                    <a:pt x="0" y="2446"/>
                  </a:lnTo>
                  <a:lnTo>
                    <a:pt x="1" y="2549"/>
                  </a:lnTo>
                  <a:lnTo>
                    <a:pt x="7" y="2652"/>
                  </a:lnTo>
                  <a:lnTo>
                    <a:pt x="18" y="2753"/>
                  </a:lnTo>
                  <a:lnTo>
                    <a:pt x="32" y="2854"/>
                  </a:lnTo>
                  <a:lnTo>
                    <a:pt x="52" y="2954"/>
                  </a:lnTo>
                  <a:lnTo>
                    <a:pt x="75" y="3054"/>
                  </a:lnTo>
                  <a:lnTo>
                    <a:pt x="103" y="3152"/>
                  </a:lnTo>
                  <a:lnTo>
                    <a:pt x="134" y="3249"/>
                  </a:lnTo>
                  <a:lnTo>
                    <a:pt x="170" y="3345"/>
                  </a:lnTo>
                  <a:lnTo>
                    <a:pt x="208" y="3440"/>
                  </a:lnTo>
                  <a:lnTo>
                    <a:pt x="251" y="3534"/>
                  </a:lnTo>
                  <a:lnTo>
                    <a:pt x="296" y="3627"/>
                  </a:lnTo>
                  <a:lnTo>
                    <a:pt x="345" y="3719"/>
                  </a:lnTo>
                  <a:lnTo>
                    <a:pt x="396" y="3810"/>
                  </a:lnTo>
                  <a:lnTo>
                    <a:pt x="451" y="3900"/>
                  </a:lnTo>
                  <a:lnTo>
                    <a:pt x="509" y="3989"/>
                  </a:lnTo>
                  <a:lnTo>
                    <a:pt x="568" y="4076"/>
                  </a:lnTo>
                  <a:lnTo>
                    <a:pt x="630" y="4162"/>
                  </a:lnTo>
                  <a:lnTo>
                    <a:pt x="695" y="4247"/>
                  </a:lnTo>
                  <a:lnTo>
                    <a:pt x="762" y="4330"/>
                  </a:lnTo>
                  <a:lnTo>
                    <a:pt x="831" y="4413"/>
                  </a:lnTo>
                  <a:lnTo>
                    <a:pt x="901" y="4494"/>
                  </a:lnTo>
                  <a:lnTo>
                    <a:pt x="973" y="4573"/>
                  </a:lnTo>
                  <a:lnTo>
                    <a:pt x="1046" y="4652"/>
                  </a:lnTo>
                  <a:lnTo>
                    <a:pt x="1121" y="4728"/>
                  </a:lnTo>
                  <a:lnTo>
                    <a:pt x="1197" y="4804"/>
                  </a:lnTo>
                  <a:lnTo>
                    <a:pt x="1274" y="4877"/>
                  </a:lnTo>
                  <a:lnTo>
                    <a:pt x="1353" y="4949"/>
                  </a:lnTo>
                  <a:lnTo>
                    <a:pt x="1432" y="5021"/>
                  </a:lnTo>
                  <a:lnTo>
                    <a:pt x="1507" y="5086"/>
                  </a:lnTo>
                  <a:lnTo>
                    <a:pt x="1589" y="5151"/>
                  </a:lnTo>
                  <a:lnTo>
                    <a:pt x="1675" y="5216"/>
                  </a:lnTo>
                  <a:lnTo>
                    <a:pt x="1763" y="5280"/>
                  </a:lnTo>
                  <a:lnTo>
                    <a:pt x="1856" y="5345"/>
                  </a:lnTo>
                  <a:lnTo>
                    <a:pt x="1953" y="5410"/>
                  </a:lnTo>
                  <a:lnTo>
                    <a:pt x="2051" y="5475"/>
                  </a:lnTo>
                  <a:lnTo>
                    <a:pt x="2152" y="5540"/>
                  </a:lnTo>
                  <a:lnTo>
                    <a:pt x="2359" y="5671"/>
                  </a:lnTo>
                  <a:lnTo>
                    <a:pt x="2569" y="5806"/>
                  </a:lnTo>
                  <a:lnTo>
                    <a:pt x="2675" y="5874"/>
                  </a:lnTo>
                  <a:lnTo>
                    <a:pt x="2781" y="5942"/>
                  </a:lnTo>
                  <a:lnTo>
                    <a:pt x="2886" y="6012"/>
                  </a:lnTo>
                  <a:lnTo>
                    <a:pt x="2990" y="6083"/>
                  </a:lnTo>
                  <a:lnTo>
                    <a:pt x="3092" y="6155"/>
                  </a:lnTo>
                  <a:lnTo>
                    <a:pt x="3194" y="6228"/>
                  </a:lnTo>
                  <a:lnTo>
                    <a:pt x="3292" y="6303"/>
                  </a:lnTo>
                  <a:lnTo>
                    <a:pt x="3387" y="6378"/>
                  </a:lnTo>
                  <a:lnTo>
                    <a:pt x="3480" y="6456"/>
                  </a:lnTo>
                  <a:lnTo>
                    <a:pt x="3570" y="6535"/>
                  </a:lnTo>
                  <a:lnTo>
                    <a:pt x="3656" y="6616"/>
                  </a:lnTo>
                  <a:lnTo>
                    <a:pt x="3738" y="6697"/>
                  </a:lnTo>
                  <a:lnTo>
                    <a:pt x="3814" y="6782"/>
                  </a:lnTo>
                  <a:lnTo>
                    <a:pt x="3885" y="6869"/>
                  </a:lnTo>
                  <a:lnTo>
                    <a:pt x="3952" y="6957"/>
                  </a:lnTo>
                  <a:lnTo>
                    <a:pt x="4012" y="7048"/>
                  </a:lnTo>
                  <a:lnTo>
                    <a:pt x="4066" y="7141"/>
                  </a:lnTo>
                  <a:lnTo>
                    <a:pt x="4114" y="7236"/>
                  </a:lnTo>
                  <a:lnTo>
                    <a:pt x="4155" y="7334"/>
                  </a:lnTo>
                  <a:lnTo>
                    <a:pt x="4187" y="7434"/>
                  </a:lnTo>
                  <a:lnTo>
                    <a:pt x="4210" y="7537"/>
                  </a:lnTo>
                  <a:lnTo>
                    <a:pt x="4222" y="7640"/>
                  </a:lnTo>
                  <a:lnTo>
                    <a:pt x="4224" y="7743"/>
                  </a:lnTo>
                  <a:lnTo>
                    <a:pt x="4215" y="7846"/>
                  </a:lnTo>
                  <a:lnTo>
                    <a:pt x="4196" y="7948"/>
                  </a:lnTo>
                  <a:lnTo>
                    <a:pt x="4170" y="8051"/>
                  </a:lnTo>
                  <a:lnTo>
                    <a:pt x="4135" y="8153"/>
                  </a:lnTo>
                  <a:lnTo>
                    <a:pt x="4092" y="8253"/>
                  </a:lnTo>
                  <a:lnTo>
                    <a:pt x="4043" y="8353"/>
                  </a:lnTo>
                  <a:lnTo>
                    <a:pt x="3988" y="8452"/>
                  </a:lnTo>
                  <a:lnTo>
                    <a:pt x="3927" y="8550"/>
                  </a:lnTo>
                  <a:lnTo>
                    <a:pt x="3862" y="8645"/>
                  </a:lnTo>
                  <a:lnTo>
                    <a:pt x="3792" y="8740"/>
                  </a:lnTo>
                  <a:lnTo>
                    <a:pt x="3719" y="8832"/>
                  </a:lnTo>
                  <a:lnTo>
                    <a:pt x="3642" y="8922"/>
                  </a:lnTo>
                  <a:lnTo>
                    <a:pt x="3565" y="9009"/>
                  </a:lnTo>
                  <a:lnTo>
                    <a:pt x="3485" y="9095"/>
                  </a:lnTo>
                  <a:lnTo>
                    <a:pt x="3404" y="9179"/>
                  </a:lnTo>
                  <a:lnTo>
                    <a:pt x="3323" y="9260"/>
                  </a:lnTo>
                  <a:lnTo>
                    <a:pt x="3242" y="9337"/>
                  </a:lnTo>
                  <a:lnTo>
                    <a:pt x="3162" y="9411"/>
                  </a:lnTo>
                  <a:lnTo>
                    <a:pt x="3083" y="9482"/>
                  </a:lnTo>
                  <a:lnTo>
                    <a:pt x="3008" y="9550"/>
                  </a:lnTo>
                  <a:lnTo>
                    <a:pt x="2935" y="9614"/>
                  </a:lnTo>
                  <a:lnTo>
                    <a:pt x="2801" y="9731"/>
                  </a:lnTo>
                  <a:lnTo>
                    <a:pt x="2687" y="9831"/>
                  </a:lnTo>
                  <a:lnTo>
                    <a:pt x="2638" y="9874"/>
                  </a:lnTo>
                  <a:lnTo>
                    <a:pt x="2597" y="9912"/>
                  </a:lnTo>
                  <a:lnTo>
                    <a:pt x="2563" y="9947"/>
                  </a:lnTo>
                  <a:lnTo>
                    <a:pt x="2537" y="9975"/>
                  </a:lnTo>
                  <a:lnTo>
                    <a:pt x="2518" y="10002"/>
                  </a:lnTo>
                  <a:lnTo>
                    <a:pt x="2503" y="10028"/>
                  </a:lnTo>
                  <a:lnTo>
                    <a:pt x="2492" y="10055"/>
                  </a:lnTo>
                  <a:lnTo>
                    <a:pt x="2484" y="10082"/>
                  </a:lnTo>
                  <a:lnTo>
                    <a:pt x="2480" y="10108"/>
                  </a:lnTo>
                  <a:lnTo>
                    <a:pt x="2479" y="10135"/>
                  </a:lnTo>
                  <a:lnTo>
                    <a:pt x="2481" y="10160"/>
                  </a:lnTo>
                  <a:lnTo>
                    <a:pt x="2487" y="10186"/>
                  </a:lnTo>
                  <a:lnTo>
                    <a:pt x="2493" y="10212"/>
                  </a:lnTo>
                  <a:lnTo>
                    <a:pt x="2503" y="10237"/>
                  </a:lnTo>
                  <a:lnTo>
                    <a:pt x="2515" y="10262"/>
                  </a:lnTo>
                  <a:lnTo>
                    <a:pt x="2528" y="10285"/>
                  </a:lnTo>
                  <a:lnTo>
                    <a:pt x="2544" y="10309"/>
                  </a:lnTo>
                  <a:lnTo>
                    <a:pt x="2560" y="10332"/>
                  </a:lnTo>
                  <a:lnTo>
                    <a:pt x="2578" y="10354"/>
                  </a:lnTo>
                  <a:lnTo>
                    <a:pt x="2596" y="10375"/>
                  </a:lnTo>
                  <a:lnTo>
                    <a:pt x="2616" y="10396"/>
                  </a:lnTo>
                  <a:lnTo>
                    <a:pt x="2634" y="10416"/>
                  </a:lnTo>
                  <a:lnTo>
                    <a:pt x="2655" y="10434"/>
                  </a:lnTo>
                  <a:lnTo>
                    <a:pt x="2675" y="10452"/>
                  </a:lnTo>
                  <a:lnTo>
                    <a:pt x="2713" y="10485"/>
                  </a:lnTo>
                  <a:lnTo>
                    <a:pt x="2749" y="10512"/>
                  </a:lnTo>
                  <a:lnTo>
                    <a:pt x="2804" y="10551"/>
                  </a:lnTo>
                  <a:lnTo>
                    <a:pt x="2826" y="10564"/>
                  </a:lnTo>
                  <a:lnTo>
                    <a:pt x="2868" y="10526"/>
                  </a:lnTo>
                  <a:lnTo>
                    <a:pt x="2926" y="10485"/>
                  </a:lnTo>
                  <a:lnTo>
                    <a:pt x="3001" y="10442"/>
                  </a:lnTo>
                  <a:lnTo>
                    <a:pt x="3090" y="10395"/>
                  </a:lnTo>
                  <a:lnTo>
                    <a:pt x="3193" y="10345"/>
                  </a:lnTo>
                  <a:lnTo>
                    <a:pt x="3309" y="10291"/>
                  </a:lnTo>
                  <a:lnTo>
                    <a:pt x="3436" y="10232"/>
                  </a:lnTo>
                  <a:lnTo>
                    <a:pt x="3572" y="10168"/>
                  </a:lnTo>
                  <a:lnTo>
                    <a:pt x="3718" y="10097"/>
                  </a:lnTo>
                  <a:lnTo>
                    <a:pt x="3871" y="10022"/>
                  </a:lnTo>
                  <a:lnTo>
                    <a:pt x="4031" y="9939"/>
                  </a:lnTo>
                  <a:lnTo>
                    <a:pt x="4197" y="9850"/>
                  </a:lnTo>
                  <a:lnTo>
                    <a:pt x="4367" y="9753"/>
                  </a:lnTo>
                  <a:lnTo>
                    <a:pt x="4540" y="9648"/>
                  </a:lnTo>
                  <a:lnTo>
                    <a:pt x="4715" y="9534"/>
                  </a:lnTo>
                  <a:lnTo>
                    <a:pt x="4891" y="9412"/>
                  </a:lnTo>
                  <a:lnTo>
                    <a:pt x="5066" y="9280"/>
                  </a:lnTo>
                  <a:lnTo>
                    <a:pt x="5240" y="9139"/>
                  </a:lnTo>
                  <a:lnTo>
                    <a:pt x="5411" y="8987"/>
                  </a:lnTo>
                  <a:lnTo>
                    <a:pt x="5578" y="8824"/>
                  </a:lnTo>
                  <a:lnTo>
                    <a:pt x="5740" y="8649"/>
                  </a:lnTo>
                  <a:lnTo>
                    <a:pt x="5896" y="8463"/>
                  </a:lnTo>
                  <a:lnTo>
                    <a:pt x="6045" y="8264"/>
                  </a:lnTo>
                  <a:lnTo>
                    <a:pt x="6185" y="8053"/>
                  </a:lnTo>
                  <a:lnTo>
                    <a:pt x="6315" y="7828"/>
                  </a:lnTo>
                  <a:lnTo>
                    <a:pt x="6434" y="7589"/>
                  </a:lnTo>
                  <a:lnTo>
                    <a:pt x="6542" y="7337"/>
                  </a:lnTo>
                  <a:lnTo>
                    <a:pt x="6636" y="7069"/>
                  </a:lnTo>
                  <a:lnTo>
                    <a:pt x="6716" y="6786"/>
                  </a:lnTo>
                  <a:lnTo>
                    <a:pt x="6779" y="6488"/>
                  </a:lnTo>
                  <a:lnTo>
                    <a:pt x="6827" y="6174"/>
                  </a:lnTo>
                  <a:lnTo>
                    <a:pt x="6857" y="5842"/>
                  </a:lnTo>
                  <a:lnTo>
                    <a:pt x="6863" y="5684"/>
                  </a:lnTo>
                  <a:lnTo>
                    <a:pt x="6868" y="5525"/>
                  </a:lnTo>
                  <a:lnTo>
                    <a:pt x="6867" y="5367"/>
                  </a:lnTo>
                  <a:lnTo>
                    <a:pt x="6862" y="5208"/>
                  </a:lnTo>
                  <a:lnTo>
                    <a:pt x="6855" y="5048"/>
                  </a:lnTo>
                  <a:lnTo>
                    <a:pt x="6841" y="4889"/>
                  </a:lnTo>
                  <a:lnTo>
                    <a:pt x="6825" y="4731"/>
                  </a:lnTo>
                  <a:lnTo>
                    <a:pt x="6805" y="4573"/>
                  </a:lnTo>
                  <a:lnTo>
                    <a:pt x="6781" y="4415"/>
                  </a:lnTo>
                  <a:lnTo>
                    <a:pt x="6753" y="4258"/>
                  </a:lnTo>
                  <a:lnTo>
                    <a:pt x="6721" y="4102"/>
                  </a:lnTo>
                  <a:lnTo>
                    <a:pt x="6685" y="3946"/>
                  </a:lnTo>
                  <a:lnTo>
                    <a:pt x="6644" y="3792"/>
                  </a:lnTo>
                  <a:lnTo>
                    <a:pt x="6600" y="3638"/>
                  </a:lnTo>
                  <a:lnTo>
                    <a:pt x="6551" y="3486"/>
                  </a:lnTo>
                  <a:lnTo>
                    <a:pt x="6500" y="3335"/>
                  </a:lnTo>
                  <a:lnTo>
                    <a:pt x="6443" y="3186"/>
                  </a:lnTo>
                  <a:lnTo>
                    <a:pt x="6383" y="3037"/>
                  </a:lnTo>
                  <a:lnTo>
                    <a:pt x="6318" y="2890"/>
                  </a:lnTo>
                  <a:lnTo>
                    <a:pt x="6249" y="2746"/>
                  </a:lnTo>
                  <a:lnTo>
                    <a:pt x="6177" y="2603"/>
                  </a:lnTo>
                  <a:lnTo>
                    <a:pt x="6101" y="2462"/>
                  </a:lnTo>
                  <a:lnTo>
                    <a:pt x="6020" y="2323"/>
                  </a:lnTo>
                  <a:lnTo>
                    <a:pt x="5935" y="2186"/>
                  </a:lnTo>
                  <a:lnTo>
                    <a:pt x="5846" y="2051"/>
                  </a:lnTo>
                  <a:lnTo>
                    <a:pt x="5752" y="1919"/>
                  </a:lnTo>
                  <a:lnTo>
                    <a:pt x="5655" y="1790"/>
                  </a:lnTo>
                  <a:lnTo>
                    <a:pt x="5554" y="1663"/>
                  </a:lnTo>
                  <a:lnTo>
                    <a:pt x="5448" y="1538"/>
                  </a:lnTo>
                  <a:lnTo>
                    <a:pt x="5339" y="1417"/>
                  </a:lnTo>
                  <a:lnTo>
                    <a:pt x="5225" y="1298"/>
                  </a:lnTo>
                  <a:lnTo>
                    <a:pt x="5107" y="1183"/>
                  </a:lnTo>
                  <a:lnTo>
                    <a:pt x="5049" y="1130"/>
                  </a:lnTo>
                  <a:lnTo>
                    <a:pt x="4990" y="1076"/>
                  </a:lnTo>
                  <a:lnTo>
                    <a:pt x="4927" y="1024"/>
                  </a:lnTo>
                  <a:lnTo>
                    <a:pt x="4864" y="973"/>
                  </a:lnTo>
                  <a:lnTo>
                    <a:pt x="4798" y="921"/>
                  </a:lnTo>
                  <a:lnTo>
                    <a:pt x="4731" y="872"/>
                  </a:lnTo>
                  <a:lnTo>
                    <a:pt x="4662" y="822"/>
                  </a:lnTo>
                  <a:lnTo>
                    <a:pt x="4592" y="773"/>
                  </a:lnTo>
                  <a:lnTo>
                    <a:pt x="4520" y="726"/>
                  </a:lnTo>
                  <a:lnTo>
                    <a:pt x="4447" y="679"/>
                  </a:lnTo>
                  <a:lnTo>
                    <a:pt x="4372" y="634"/>
                  </a:lnTo>
                  <a:lnTo>
                    <a:pt x="4297" y="590"/>
                  </a:lnTo>
                  <a:lnTo>
                    <a:pt x="4219" y="547"/>
                  </a:lnTo>
                  <a:lnTo>
                    <a:pt x="4140" y="505"/>
                  </a:lnTo>
                  <a:lnTo>
                    <a:pt x="4060" y="465"/>
                  </a:lnTo>
                  <a:lnTo>
                    <a:pt x="3979" y="424"/>
                  </a:lnTo>
                  <a:lnTo>
                    <a:pt x="3899" y="387"/>
                  </a:lnTo>
                  <a:lnTo>
                    <a:pt x="3815" y="350"/>
                  </a:lnTo>
                  <a:lnTo>
                    <a:pt x="3731" y="316"/>
                  </a:lnTo>
                  <a:lnTo>
                    <a:pt x="3647" y="282"/>
                  </a:lnTo>
                  <a:lnTo>
                    <a:pt x="3561" y="250"/>
                  </a:lnTo>
                  <a:lnTo>
                    <a:pt x="3476" y="220"/>
                  </a:lnTo>
                  <a:lnTo>
                    <a:pt x="3390" y="191"/>
                  </a:lnTo>
                  <a:lnTo>
                    <a:pt x="3302" y="164"/>
                  </a:lnTo>
                  <a:lnTo>
                    <a:pt x="3214" y="139"/>
                  </a:lnTo>
                  <a:lnTo>
                    <a:pt x="3127" y="116"/>
                  </a:lnTo>
                  <a:lnTo>
                    <a:pt x="3038" y="95"/>
                  </a:lnTo>
                  <a:lnTo>
                    <a:pt x="2950" y="76"/>
                  </a:lnTo>
                  <a:lnTo>
                    <a:pt x="2860" y="59"/>
                  </a:lnTo>
                  <a:lnTo>
                    <a:pt x="2771" y="44"/>
                  </a:lnTo>
                  <a:lnTo>
                    <a:pt x="2681" y="31"/>
                  </a:lnTo>
                  <a:lnTo>
                    <a:pt x="2593" y="20"/>
                  </a:lnTo>
                  <a:close/>
                </a:path>
              </a:pathLst>
            </a:custGeom>
            <a:solidFill>
              <a:srgbClr val="8D7F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0" name="Freeform 522"/>
            <p:cNvSpPr>
              <a:spLocks/>
            </p:cNvSpPr>
            <p:nvPr/>
          </p:nvSpPr>
          <p:spPr bwMode="auto">
            <a:xfrm>
              <a:off x="4026" y="792"/>
              <a:ext cx="468" cy="717"/>
            </a:xfrm>
            <a:custGeom>
              <a:avLst/>
              <a:gdLst>
                <a:gd name="T0" fmla="*/ 3 w 4676"/>
                <a:gd name="T1" fmla="*/ 7 h 7167"/>
                <a:gd name="T2" fmla="*/ 3 w 4676"/>
                <a:gd name="T3" fmla="*/ 7 h 7167"/>
                <a:gd name="T4" fmla="*/ 4 w 4676"/>
                <a:gd name="T5" fmla="*/ 7 h 7167"/>
                <a:gd name="T6" fmla="*/ 4 w 4676"/>
                <a:gd name="T7" fmla="*/ 7 h 7167"/>
                <a:gd name="T8" fmla="*/ 4 w 4676"/>
                <a:gd name="T9" fmla="*/ 7 h 7167"/>
                <a:gd name="T10" fmla="*/ 4 w 4676"/>
                <a:gd name="T11" fmla="*/ 6 h 7167"/>
                <a:gd name="T12" fmla="*/ 4 w 4676"/>
                <a:gd name="T13" fmla="*/ 6 h 7167"/>
                <a:gd name="T14" fmla="*/ 5 w 4676"/>
                <a:gd name="T15" fmla="*/ 6 h 7167"/>
                <a:gd name="T16" fmla="*/ 5 w 4676"/>
                <a:gd name="T17" fmla="*/ 5 h 7167"/>
                <a:gd name="T18" fmla="*/ 5 w 4676"/>
                <a:gd name="T19" fmla="*/ 5 h 7167"/>
                <a:gd name="T20" fmla="*/ 5 w 4676"/>
                <a:gd name="T21" fmla="*/ 5 h 7167"/>
                <a:gd name="T22" fmla="*/ 5 w 4676"/>
                <a:gd name="T23" fmla="*/ 5 h 7167"/>
                <a:gd name="T24" fmla="*/ 5 w 4676"/>
                <a:gd name="T25" fmla="*/ 4 h 7167"/>
                <a:gd name="T26" fmla="*/ 5 w 4676"/>
                <a:gd name="T27" fmla="*/ 4 h 7167"/>
                <a:gd name="T28" fmla="*/ 4 w 4676"/>
                <a:gd name="T29" fmla="*/ 4 h 7167"/>
                <a:gd name="T30" fmla="*/ 4 w 4676"/>
                <a:gd name="T31" fmla="*/ 3 h 7167"/>
                <a:gd name="T32" fmla="*/ 4 w 4676"/>
                <a:gd name="T33" fmla="*/ 3 h 7167"/>
                <a:gd name="T34" fmla="*/ 4 w 4676"/>
                <a:gd name="T35" fmla="*/ 3 h 7167"/>
                <a:gd name="T36" fmla="*/ 3 w 4676"/>
                <a:gd name="T37" fmla="*/ 3 h 7167"/>
                <a:gd name="T38" fmla="*/ 3 w 4676"/>
                <a:gd name="T39" fmla="*/ 2 h 7167"/>
                <a:gd name="T40" fmla="*/ 3 w 4676"/>
                <a:gd name="T41" fmla="*/ 2 h 7167"/>
                <a:gd name="T42" fmla="*/ 2 w 4676"/>
                <a:gd name="T43" fmla="*/ 2 h 7167"/>
                <a:gd name="T44" fmla="*/ 2 w 4676"/>
                <a:gd name="T45" fmla="*/ 2 h 7167"/>
                <a:gd name="T46" fmla="*/ 2 w 4676"/>
                <a:gd name="T47" fmla="*/ 1 h 7167"/>
                <a:gd name="T48" fmla="*/ 2 w 4676"/>
                <a:gd name="T49" fmla="*/ 1 h 7167"/>
                <a:gd name="T50" fmla="*/ 2 w 4676"/>
                <a:gd name="T51" fmla="*/ 1 h 7167"/>
                <a:gd name="T52" fmla="*/ 2 w 4676"/>
                <a:gd name="T53" fmla="*/ 0 h 7167"/>
                <a:gd name="T54" fmla="*/ 2 w 4676"/>
                <a:gd name="T55" fmla="*/ 0 h 7167"/>
                <a:gd name="T56" fmla="*/ 0 w 4676"/>
                <a:gd name="T57" fmla="*/ 1 h 7167"/>
                <a:gd name="T58" fmla="*/ 0 w 4676"/>
                <a:gd name="T59" fmla="*/ 1 h 7167"/>
                <a:gd name="T60" fmla="*/ 0 w 4676"/>
                <a:gd name="T61" fmla="*/ 1 h 7167"/>
                <a:gd name="T62" fmla="*/ 0 w 4676"/>
                <a:gd name="T63" fmla="*/ 2 h 7167"/>
                <a:gd name="T64" fmla="*/ 1 w 4676"/>
                <a:gd name="T65" fmla="*/ 2 h 7167"/>
                <a:gd name="T66" fmla="*/ 1 w 4676"/>
                <a:gd name="T67" fmla="*/ 2 h 7167"/>
                <a:gd name="T68" fmla="*/ 1 w 4676"/>
                <a:gd name="T69" fmla="*/ 2 h 7167"/>
                <a:gd name="T70" fmla="*/ 1 w 4676"/>
                <a:gd name="T71" fmla="*/ 3 h 7167"/>
                <a:gd name="T72" fmla="*/ 2 w 4676"/>
                <a:gd name="T73" fmla="*/ 3 h 7167"/>
                <a:gd name="T74" fmla="*/ 2 w 4676"/>
                <a:gd name="T75" fmla="*/ 3 h 7167"/>
                <a:gd name="T76" fmla="*/ 3 w 4676"/>
                <a:gd name="T77" fmla="*/ 4 h 7167"/>
                <a:gd name="T78" fmla="*/ 3 w 4676"/>
                <a:gd name="T79" fmla="*/ 4 h 7167"/>
                <a:gd name="T80" fmla="*/ 3 w 4676"/>
                <a:gd name="T81" fmla="*/ 4 h 7167"/>
                <a:gd name="T82" fmla="*/ 4 w 4676"/>
                <a:gd name="T83" fmla="*/ 4 h 7167"/>
                <a:gd name="T84" fmla="*/ 4 w 4676"/>
                <a:gd name="T85" fmla="*/ 5 h 7167"/>
                <a:gd name="T86" fmla="*/ 4 w 4676"/>
                <a:gd name="T87" fmla="*/ 5 h 7167"/>
                <a:gd name="T88" fmla="*/ 4 w 4676"/>
                <a:gd name="T89" fmla="*/ 5 h 7167"/>
                <a:gd name="T90" fmla="*/ 4 w 4676"/>
                <a:gd name="T91" fmla="*/ 6 h 7167"/>
                <a:gd name="T92" fmla="*/ 4 w 4676"/>
                <a:gd name="T93" fmla="*/ 6 h 7167"/>
                <a:gd name="T94" fmla="*/ 4 w 4676"/>
                <a:gd name="T95" fmla="*/ 6 h 7167"/>
                <a:gd name="T96" fmla="*/ 4 w 4676"/>
                <a:gd name="T97" fmla="*/ 7 h 7167"/>
                <a:gd name="T98" fmla="*/ 4 w 4676"/>
                <a:gd name="T99" fmla="*/ 7 h 7167"/>
                <a:gd name="T100" fmla="*/ 3 w 4676"/>
                <a:gd name="T101" fmla="*/ 7 h 7167"/>
                <a:gd name="T102" fmla="*/ 3 w 4676"/>
                <a:gd name="T103" fmla="*/ 7 h 71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76"/>
                <a:gd name="T157" fmla="*/ 0 h 7167"/>
                <a:gd name="T158" fmla="*/ 4676 w 4676"/>
                <a:gd name="T159" fmla="*/ 7167 h 71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76" h="7167">
                  <a:moveTo>
                    <a:pt x="3085" y="7167"/>
                  </a:moveTo>
                  <a:lnTo>
                    <a:pt x="3101" y="7160"/>
                  </a:lnTo>
                  <a:lnTo>
                    <a:pt x="3116" y="7153"/>
                  </a:lnTo>
                  <a:lnTo>
                    <a:pt x="3131" y="7144"/>
                  </a:lnTo>
                  <a:lnTo>
                    <a:pt x="3147" y="7136"/>
                  </a:lnTo>
                  <a:lnTo>
                    <a:pt x="3204" y="7103"/>
                  </a:lnTo>
                  <a:lnTo>
                    <a:pt x="3262" y="7068"/>
                  </a:lnTo>
                  <a:lnTo>
                    <a:pt x="3321" y="7030"/>
                  </a:lnTo>
                  <a:lnTo>
                    <a:pt x="3381" y="6988"/>
                  </a:lnTo>
                  <a:lnTo>
                    <a:pt x="3441" y="6946"/>
                  </a:lnTo>
                  <a:lnTo>
                    <a:pt x="3501" y="6903"/>
                  </a:lnTo>
                  <a:lnTo>
                    <a:pt x="3560" y="6857"/>
                  </a:lnTo>
                  <a:lnTo>
                    <a:pt x="3621" y="6810"/>
                  </a:lnTo>
                  <a:lnTo>
                    <a:pt x="3680" y="6762"/>
                  </a:lnTo>
                  <a:lnTo>
                    <a:pt x="3738" y="6714"/>
                  </a:lnTo>
                  <a:lnTo>
                    <a:pt x="3794" y="6665"/>
                  </a:lnTo>
                  <a:lnTo>
                    <a:pt x="3849" y="6617"/>
                  </a:lnTo>
                  <a:lnTo>
                    <a:pt x="3902" y="6568"/>
                  </a:lnTo>
                  <a:lnTo>
                    <a:pt x="3953" y="6519"/>
                  </a:lnTo>
                  <a:lnTo>
                    <a:pt x="4002" y="6472"/>
                  </a:lnTo>
                  <a:lnTo>
                    <a:pt x="4047" y="6424"/>
                  </a:lnTo>
                  <a:lnTo>
                    <a:pt x="4100" y="6369"/>
                  </a:lnTo>
                  <a:lnTo>
                    <a:pt x="4150" y="6311"/>
                  </a:lnTo>
                  <a:lnTo>
                    <a:pt x="4197" y="6251"/>
                  </a:lnTo>
                  <a:lnTo>
                    <a:pt x="4243" y="6189"/>
                  </a:lnTo>
                  <a:lnTo>
                    <a:pt x="4287" y="6127"/>
                  </a:lnTo>
                  <a:lnTo>
                    <a:pt x="4329" y="6063"/>
                  </a:lnTo>
                  <a:lnTo>
                    <a:pt x="4368" y="5997"/>
                  </a:lnTo>
                  <a:lnTo>
                    <a:pt x="4405" y="5931"/>
                  </a:lnTo>
                  <a:lnTo>
                    <a:pt x="4440" y="5862"/>
                  </a:lnTo>
                  <a:lnTo>
                    <a:pt x="4473" y="5793"/>
                  </a:lnTo>
                  <a:lnTo>
                    <a:pt x="4503" y="5724"/>
                  </a:lnTo>
                  <a:lnTo>
                    <a:pt x="4531" y="5653"/>
                  </a:lnTo>
                  <a:lnTo>
                    <a:pt x="4556" y="5581"/>
                  </a:lnTo>
                  <a:lnTo>
                    <a:pt x="4579" y="5509"/>
                  </a:lnTo>
                  <a:lnTo>
                    <a:pt x="4600" y="5436"/>
                  </a:lnTo>
                  <a:lnTo>
                    <a:pt x="4619" y="5362"/>
                  </a:lnTo>
                  <a:lnTo>
                    <a:pt x="4634" y="5289"/>
                  </a:lnTo>
                  <a:lnTo>
                    <a:pt x="4647" y="5214"/>
                  </a:lnTo>
                  <a:lnTo>
                    <a:pt x="4658" y="5139"/>
                  </a:lnTo>
                  <a:lnTo>
                    <a:pt x="4667" y="5064"/>
                  </a:lnTo>
                  <a:lnTo>
                    <a:pt x="4672" y="4988"/>
                  </a:lnTo>
                  <a:lnTo>
                    <a:pt x="4676" y="4913"/>
                  </a:lnTo>
                  <a:lnTo>
                    <a:pt x="4676" y="4839"/>
                  </a:lnTo>
                  <a:lnTo>
                    <a:pt x="4674" y="4763"/>
                  </a:lnTo>
                  <a:lnTo>
                    <a:pt x="4669" y="4688"/>
                  </a:lnTo>
                  <a:lnTo>
                    <a:pt x="4661" y="4612"/>
                  </a:lnTo>
                  <a:lnTo>
                    <a:pt x="4651" y="4538"/>
                  </a:lnTo>
                  <a:lnTo>
                    <a:pt x="4637" y="4464"/>
                  </a:lnTo>
                  <a:lnTo>
                    <a:pt x="4622" y="4390"/>
                  </a:lnTo>
                  <a:lnTo>
                    <a:pt x="4603" y="4317"/>
                  </a:lnTo>
                  <a:lnTo>
                    <a:pt x="4582" y="4243"/>
                  </a:lnTo>
                  <a:lnTo>
                    <a:pt x="4557" y="4172"/>
                  </a:lnTo>
                  <a:lnTo>
                    <a:pt x="4525" y="4084"/>
                  </a:lnTo>
                  <a:lnTo>
                    <a:pt x="4489" y="4000"/>
                  </a:lnTo>
                  <a:lnTo>
                    <a:pt x="4451" y="3918"/>
                  </a:lnTo>
                  <a:lnTo>
                    <a:pt x="4412" y="3840"/>
                  </a:lnTo>
                  <a:lnTo>
                    <a:pt x="4370" y="3763"/>
                  </a:lnTo>
                  <a:lnTo>
                    <a:pt x="4327" y="3690"/>
                  </a:lnTo>
                  <a:lnTo>
                    <a:pt x="4281" y="3618"/>
                  </a:lnTo>
                  <a:lnTo>
                    <a:pt x="4234" y="3549"/>
                  </a:lnTo>
                  <a:lnTo>
                    <a:pt x="4184" y="3482"/>
                  </a:lnTo>
                  <a:lnTo>
                    <a:pt x="4134" y="3417"/>
                  </a:lnTo>
                  <a:lnTo>
                    <a:pt x="4081" y="3354"/>
                  </a:lnTo>
                  <a:lnTo>
                    <a:pt x="4027" y="3292"/>
                  </a:lnTo>
                  <a:lnTo>
                    <a:pt x="3972" y="3232"/>
                  </a:lnTo>
                  <a:lnTo>
                    <a:pt x="3915" y="3173"/>
                  </a:lnTo>
                  <a:lnTo>
                    <a:pt x="3856" y="3115"/>
                  </a:lnTo>
                  <a:lnTo>
                    <a:pt x="3797" y="3060"/>
                  </a:lnTo>
                  <a:lnTo>
                    <a:pt x="3736" y="3005"/>
                  </a:lnTo>
                  <a:lnTo>
                    <a:pt x="3673" y="2950"/>
                  </a:lnTo>
                  <a:lnTo>
                    <a:pt x="3610" y="2896"/>
                  </a:lnTo>
                  <a:lnTo>
                    <a:pt x="3546" y="2844"/>
                  </a:lnTo>
                  <a:lnTo>
                    <a:pt x="3481" y="2791"/>
                  </a:lnTo>
                  <a:lnTo>
                    <a:pt x="3414" y="2739"/>
                  </a:lnTo>
                  <a:lnTo>
                    <a:pt x="3347" y="2688"/>
                  </a:lnTo>
                  <a:lnTo>
                    <a:pt x="3279" y="2636"/>
                  </a:lnTo>
                  <a:lnTo>
                    <a:pt x="3140" y="2533"/>
                  </a:lnTo>
                  <a:lnTo>
                    <a:pt x="2999" y="2427"/>
                  </a:lnTo>
                  <a:lnTo>
                    <a:pt x="2857" y="2321"/>
                  </a:lnTo>
                  <a:lnTo>
                    <a:pt x="2712" y="2210"/>
                  </a:lnTo>
                  <a:lnTo>
                    <a:pt x="2661" y="2168"/>
                  </a:lnTo>
                  <a:lnTo>
                    <a:pt x="2609" y="2120"/>
                  </a:lnTo>
                  <a:lnTo>
                    <a:pt x="2559" y="2069"/>
                  </a:lnTo>
                  <a:lnTo>
                    <a:pt x="2510" y="2012"/>
                  </a:lnTo>
                  <a:lnTo>
                    <a:pt x="2461" y="1951"/>
                  </a:lnTo>
                  <a:lnTo>
                    <a:pt x="2412" y="1886"/>
                  </a:lnTo>
                  <a:lnTo>
                    <a:pt x="2366" y="1818"/>
                  </a:lnTo>
                  <a:lnTo>
                    <a:pt x="2322" y="1746"/>
                  </a:lnTo>
                  <a:lnTo>
                    <a:pt x="2279" y="1673"/>
                  </a:lnTo>
                  <a:lnTo>
                    <a:pt x="2238" y="1597"/>
                  </a:lnTo>
                  <a:lnTo>
                    <a:pt x="2200" y="1518"/>
                  </a:lnTo>
                  <a:lnTo>
                    <a:pt x="2165" y="1437"/>
                  </a:lnTo>
                  <a:lnTo>
                    <a:pt x="2132" y="1356"/>
                  </a:lnTo>
                  <a:lnTo>
                    <a:pt x="2104" y="1274"/>
                  </a:lnTo>
                  <a:lnTo>
                    <a:pt x="2077" y="1191"/>
                  </a:lnTo>
                  <a:lnTo>
                    <a:pt x="2056" y="1107"/>
                  </a:lnTo>
                  <a:lnTo>
                    <a:pt x="2038" y="1023"/>
                  </a:lnTo>
                  <a:lnTo>
                    <a:pt x="2024" y="940"/>
                  </a:lnTo>
                  <a:lnTo>
                    <a:pt x="2015" y="857"/>
                  </a:lnTo>
                  <a:lnTo>
                    <a:pt x="2011" y="775"/>
                  </a:lnTo>
                  <a:lnTo>
                    <a:pt x="2012" y="696"/>
                  </a:lnTo>
                  <a:lnTo>
                    <a:pt x="2017" y="617"/>
                  </a:lnTo>
                  <a:lnTo>
                    <a:pt x="2029" y="541"/>
                  </a:lnTo>
                  <a:lnTo>
                    <a:pt x="2047" y="466"/>
                  </a:lnTo>
                  <a:lnTo>
                    <a:pt x="2070" y="395"/>
                  </a:lnTo>
                  <a:lnTo>
                    <a:pt x="2100" y="327"/>
                  </a:lnTo>
                  <a:lnTo>
                    <a:pt x="2137" y="262"/>
                  </a:lnTo>
                  <a:lnTo>
                    <a:pt x="2179" y="201"/>
                  </a:lnTo>
                  <a:lnTo>
                    <a:pt x="2230" y="144"/>
                  </a:lnTo>
                  <a:lnTo>
                    <a:pt x="2288" y="91"/>
                  </a:lnTo>
                  <a:lnTo>
                    <a:pt x="2353" y="44"/>
                  </a:lnTo>
                  <a:lnTo>
                    <a:pt x="2426" y="0"/>
                  </a:lnTo>
                  <a:lnTo>
                    <a:pt x="0" y="417"/>
                  </a:lnTo>
                  <a:lnTo>
                    <a:pt x="11" y="500"/>
                  </a:lnTo>
                  <a:lnTo>
                    <a:pt x="25" y="583"/>
                  </a:lnTo>
                  <a:lnTo>
                    <a:pt x="42" y="666"/>
                  </a:lnTo>
                  <a:lnTo>
                    <a:pt x="62" y="746"/>
                  </a:lnTo>
                  <a:lnTo>
                    <a:pt x="83" y="828"/>
                  </a:lnTo>
                  <a:lnTo>
                    <a:pt x="109" y="908"/>
                  </a:lnTo>
                  <a:lnTo>
                    <a:pt x="136" y="987"/>
                  </a:lnTo>
                  <a:lnTo>
                    <a:pt x="165" y="1067"/>
                  </a:lnTo>
                  <a:lnTo>
                    <a:pt x="198" y="1145"/>
                  </a:lnTo>
                  <a:lnTo>
                    <a:pt x="232" y="1223"/>
                  </a:lnTo>
                  <a:lnTo>
                    <a:pt x="269" y="1299"/>
                  </a:lnTo>
                  <a:lnTo>
                    <a:pt x="309" y="1376"/>
                  </a:lnTo>
                  <a:lnTo>
                    <a:pt x="350" y="1451"/>
                  </a:lnTo>
                  <a:lnTo>
                    <a:pt x="393" y="1525"/>
                  </a:lnTo>
                  <a:lnTo>
                    <a:pt x="439" y="1599"/>
                  </a:lnTo>
                  <a:lnTo>
                    <a:pt x="486" y="1672"/>
                  </a:lnTo>
                  <a:lnTo>
                    <a:pt x="534" y="1744"/>
                  </a:lnTo>
                  <a:lnTo>
                    <a:pt x="585" y="1816"/>
                  </a:lnTo>
                  <a:lnTo>
                    <a:pt x="637" y="1886"/>
                  </a:lnTo>
                  <a:lnTo>
                    <a:pt x="690" y="1956"/>
                  </a:lnTo>
                  <a:lnTo>
                    <a:pt x="746" y="2024"/>
                  </a:lnTo>
                  <a:lnTo>
                    <a:pt x="801" y="2092"/>
                  </a:lnTo>
                  <a:lnTo>
                    <a:pt x="858" y="2160"/>
                  </a:lnTo>
                  <a:lnTo>
                    <a:pt x="917" y="2226"/>
                  </a:lnTo>
                  <a:lnTo>
                    <a:pt x="978" y="2291"/>
                  </a:lnTo>
                  <a:lnTo>
                    <a:pt x="1038" y="2355"/>
                  </a:lnTo>
                  <a:lnTo>
                    <a:pt x="1099" y="2418"/>
                  </a:lnTo>
                  <a:lnTo>
                    <a:pt x="1161" y="2480"/>
                  </a:lnTo>
                  <a:lnTo>
                    <a:pt x="1225" y="2542"/>
                  </a:lnTo>
                  <a:lnTo>
                    <a:pt x="1288" y="2602"/>
                  </a:lnTo>
                  <a:lnTo>
                    <a:pt x="1353" y="2661"/>
                  </a:lnTo>
                  <a:lnTo>
                    <a:pt x="1419" y="2720"/>
                  </a:lnTo>
                  <a:lnTo>
                    <a:pt x="1494" y="2785"/>
                  </a:lnTo>
                  <a:lnTo>
                    <a:pt x="1576" y="2850"/>
                  </a:lnTo>
                  <a:lnTo>
                    <a:pt x="1662" y="2915"/>
                  </a:lnTo>
                  <a:lnTo>
                    <a:pt x="1750" y="2979"/>
                  </a:lnTo>
                  <a:lnTo>
                    <a:pt x="1843" y="3044"/>
                  </a:lnTo>
                  <a:lnTo>
                    <a:pt x="1940" y="3109"/>
                  </a:lnTo>
                  <a:lnTo>
                    <a:pt x="2038" y="3174"/>
                  </a:lnTo>
                  <a:lnTo>
                    <a:pt x="2139" y="3239"/>
                  </a:lnTo>
                  <a:lnTo>
                    <a:pt x="2346" y="3370"/>
                  </a:lnTo>
                  <a:lnTo>
                    <a:pt x="2556" y="3505"/>
                  </a:lnTo>
                  <a:lnTo>
                    <a:pt x="2662" y="3573"/>
                  </a:lnTo>
                  <a:lnTo>
                    <a:pt x="2768" y="3641"/>
                  </a:lnTo>
                  <a:lnTo>
                    <a:pt x="2873" y="3711"/>
                  </a:lnTo>
                  <a:lnTo>
                    <a:pt x="2977" y="3782"/>
                  </a:lnTo>
                  <a:lnTo>
                    <a:pt x="3079" y="3854"/>
                  </a:lnTo>
                  <a:lnTo>
                    <a:pt x="3181" y="3927"/>
                  </a:lnTo>
                  <a:lnTo>
                    <a:pt x="3279" y="4002"/>
                  </a:lnTo>
                  <a:lnTo>
                    <a:pt x="3374" y="4077"/>
                  </a:lnTo>
                  <a:lnTo>
                    <a:pt x="3467" y="4155"/>
                  </a:lnTo>
                  <a:lnTo>
                    <a:pt x="3557" y="4234"/>
                  </a:lnTo>
                  <a:lnTo>
                    <a:pt x="3643" y="4315"/>
                  </a:lnTo>
                  <a:lnTo>
                    <a:pt x="3725" y="4396"/>
                  </a:lnTo>
                  <a:lnTo>
                    <a:pt x="3801" y="4481"/>
                  </a:lnTo>
                  <a:lnTo>
                    <a:pt x="3872" y="4568"/>
                  </a:lnTo>
                  <a:lnTo>
                    <a:pt x="3939" y="4656"/>
                  </a:lnTo>
                  <a:lnTo>
                    <a:pt x="3999" y="4747"/>
                  </a:lnTo>
                  <a:lnTo>
                    <a:pt x="4053" y="4840"/>
                  </a:lnTo>
                  <a:lnTo>
                    <a:pt x="4101" y="4935"/>
                  </a:lnTo>
                  <a:lnTo>
                    <a:pt x="4142" y="5033"/>
                  </a:lnTo>
                  <a:lnTo>
                    <a:pt x="4174" y="5133"/>
                  </a:lnTo>
                  <a:lnTo>
                    <a:pt x="4191" y="5203"/>
                  </a:lnTo>
                  <a:lnTo>
                    <a:pt x="4203" y="5273"/>
                  </a:lnTo>
                  <a:lnTo>
                    <a:pt x="4209" y="5344"/>
                  </a:lnTo>
                  <a:lnTo>
                    <a:pt x="4212" y="5414"/>
                  </a:lnTo>
                  <a:lnTo>
                    <a:pt x="4208" y="5484"/>
                  </a:lnTo>
                  <a:lnTo>
                    <a:pt x="4201" y="5554"/>
                  </a:lnTo>
                  <a:lnTo>
                    <a:pt x="4189" y="5625"/>
                  </a:lnTo>
                  <a:lnTo>
                    <a:pt x="4172" y="5694"/>
                  </a:lnTo>
                  <a:lnTo>
                    <a:pt x="4153" y="5763"/>
                  </a:lnTo>
                  <a:lnTo>
                    <a:pt x="4130" y="5833"/>
                  </a:lnTo>
                  <a:lnTo>
                    <a:pt x="4102" y="5902"/>
                  </a:lnTo>
                  <a:lnTo>
                    <a:pt x="4072" y="5970"/>
                  </a:lnTo>
                  <a:lnTo>
                    <a:pt x="4038" y="6038"/>
                  </a:lnTo>
                  <a:lnTo>
                    <a:pt x="4002" y="6106"/>
                  </a:lnTo>
                  <a:lnTo>
                    <a:pt x="3962" y="6172"/>
                  </a:lnTo>
                  <a:lnTo>
                    <a:pt x="3921" y="6239"/>
                  </a:lnTo>
                  <a:lnTo>
                    <a:pt x="3877" y="6305"/>
                  </a:lnTo>
                  <a:lnTo>
                    <a:pt x="3831" y="6370"/>
                  </a:lnTo>
                  <a:lnTo>
                    <a:pt x="3783" y="6434"/>
                  </a:lnTo>
                  <a:lnTo>
                    <a:pt x="3733" y="6497"/>
                  </a:lnTo>
                  <a:lnTo>
                    <a:pt x="3682" y="6559"/>
                  </a:lnTo>
                  <a:lnTo>
                    <a:pt x="3630" y="6621"/>
                  </a:lnTo>
                  <a:lnTo>
                    <a:pt x="3577" y="6681"/>
                  </a:lnTo>
                  <a:lnTo>
                    <a:pt x="3523" y="6739"/>
                  </a:lnTo>
                  <a:lnTo>
                    <a:pt x="3469" y="6797"/>
                  </a:lnTo>
                  <a:lnTo>
                    <a:pt x="3414" y="6854"/>
                  </a:lnTo>
                  <a:lnTo>
                    <a:pt x="3358" y="6910"/>
                  </a:lnTo>
                  <a:lnTo>
                    <a:pt x="3302" y="6965"/>
                  </a:lnTo>
                  <a:lnTo>
                    <a:pt x="3247" y="7017"/>
                  </a:lnTo>
                  <a:lnTo>
                    <a:pt x="3193" y="7069"/>
                  </a:lnTo>
                  <a:lnTo>
                    <a:pt x="3139" y="7119"/>
                  </a:lnTo>
                  <a:lnTo>
                    <a:pt x="3085" y="7167"/>
                  </a:lnTo>
                  <a:close/>
                </a:path>
              </a:pathLst>
            </a:custGeom>
            <a:solidFill>
              <a:srgbClr val="7465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1" name="Freeform 523"/>
            <p:cNvSpPr>
              <a:spLocks/>
            </p:cNvSpPr>
            <p:nvPr/>
          </p:nvSpPr>
          <p:spPr bwMode="auto">
            <a:xfrm>
              <a:off x="3969" y="546"/>
              <a:ext cx="312" cy="294"/>
            </a:xfrm>
            <a:custGeom>
              <a:avLst/>
              <a:gdLst>
                <a:gd name="T0" fmla="*/ 3 w 3126"/>
                <a:gd name="T1" fmla="*/ 1 h 2932"/>
                <a:gd name="T2" fmla="*/ 3 w 3126"/>
                <a:gd name="T3" fmla="*/ 1 h 2932"/>
                <a:gd name="T4" fmla="*/ 2 w 3126"/>
                <a:gd name="T5" fmla="*/ 1 h 2932"/>
                <a:gd name="T6" fmla="*/ 2 w 3126"/>
                <a:gd name="T7" fmla="*/ 1 h 2932"/>
                <a:gd name="T8" fmla="*/ 2 w 3126"/>
                <a:gd name="T9" fmla="*/ 0 h 2932"/>
                <a:gd name="T10" fmla="*/ 2 w 3126"/>
                <a:gd name="T11" fmla="*/ 0 h 2932"/>
                <a:gd name="T12" fmla="*/ 2 w 3126"/>
                <a:gd name="T13" fmla="*/ 0 h 2932"/>
                <a:gd name="T14" fmla="*/ 2 w 3126"/>
                <a:gd name="T15" fmla="*/ 0 h 2932"/>
                <a:gd name="T16" fmla="*/ 2 w 3126"/>
                <a:gd name="T17" fmla="*/ 0 h 2932"/>
                <a:gd name="T18" fmla="*/ 2 w 3126"/>
                <a:gd name="T19" fmla="*/ 0 h 2932"/>
                <a:gd name="T20" fmla="*/ 2 w 3126"/>
                <a:gd name="T21" fmla="*/ 0 h 2932"/>
                <a:gd name="T22" fmla="*/ 1 w 3126"/>
                <a:gd name="T23" fmla="*/ 0 h 2932"/>
                <a:gd name="T24" fmla="*/ 1 w 3126"/>
                <a:gd name="T25" fmla="*/ 0 h 2932"/>
                <a:gd name="T26" fmla="*/ 1 w 3126"/>
                <a:gd name="T27" fmla="*/ 0 h 2932"/>
                <a:gd name="T28" fmla="*/ 1 w 3126"/>
                <a:gd name="T29" fmla="*/ 0 h 2932"/>
                <a:gd name="T30" fmla="*/ 1 w 3126"/>
                <a:gd name="T31" fmla="*/ 0 h 2932"/>
                <a:gd name="T32" fmla="*/ 1 w 3126"/>
                <a:gd name="T33" fmla="*/ 0 h 2932"/>
                <a:gd name="T34" fmla="*/ 1 w 3126"/>
                <a:gd name="T35" fmla="*/ 0 h 2932"/>
                <a:gd name="T36" fmla="*/ 1 w 3126"/>
                <a:gd name="T37" fmla="*/ 0 h 2932"/>
                <a:gd name="T38" fmla="*/ 1 w 3126"/>
                <a:gd name="T39" fmla="*/ 0 h 2932"/>
                <a:gd name="T40" fmla="*/ 1 w 3126"/>
                <a:gd name="T41" fmla="*/ 1 h 2932"/>
                <a:gd name="T42" fmla="*/ 1 w 3126"/>
                <a:gd name="T43" fmla="*/ 1 h 2932"/>
                <a:gd name="T44" fmla="*/ 1 w 3126"/>
                <a:gd name="T45" fmla="*/ 1 h 2932"/>
                <a:gd name="T46" fmla="*/ 1 w 3126"/>
                <a:gd name="T47" fmla="*/ 1 h 2932"/>
                <a:gd name="T48" fmla="*/ 1 w 3126"/>
                <a:gd name="T49" fmla="*/ 1 h 2932"/>
                <a:gd name="T50" fmla="*/ 2 w 3126"/>
                <a:gd name="T51" fmla="*/ 2 h 2932"/>
                <a:gd name="T52" fmla="*/ 2 w 3126"/>
                <a:gd name="T53" fmla="*/ 2 h 2932"/>
                <a:gd name="T54" fmla="*/ 2 w 3126"/>
                <a:gd name="T55" fmla="*/ 2 h 2932"/>
                <a:gd name="T56" fmla="*/ 2 w 3126"/>
                <a:gd name="T57" fmla="*/ 2 h 2932"/>
                <a:gd name="T58" fmla="*/ 2 w 3126"/>
                <a:gd name="T59" fmla="*/ 2 h 2932"/>
                <a:gd name="T60" fmla="*/ 2 w 3126"/>
                <a:gd name="T61" fmla="*/ 2 h 2932"/>
                <a:gd name="T62" fmla="*/ 2 w 3126"/>
                <a:gd name="T63" fmla="*/ 2 h 2932"/>
                <a:gd name="T64" fmla="*/ 1 w 3126"/>
                <a:gd name="T65" fmla="*/ 2 h 2932"/>
                <a:gd name="T66" fmla="*/ 1 w 3126"/>
                <a:gd name="T67" fmla="*/ 2 h 2932"/>
                <a:gd name="T68" fmla="*/ 1 w 3126"/>
                <a:gd name="T69" fmla="*/ 2 h 2932"/>
                <a:gd name="T70" fmla="*/ 1 w 3126"/>
                <a:gd name="T71" fmla="*/ 2 h 2932"/>
                <a:gd name="T72" fmla="*/ 1 w 3126"/>
                <a:gd name="T73" fmla="*/ 2 h 2932"/>
                <a:gd name="T74" fmla="*/ 0 w 3126"/>
                <a:gd name="T75" fmla="*/ 2 h 2932"/>
                <a:gd name="T76" fmla="*/ 0 w 3126"/>
                <a:gd name="T77" fmla="*/ 2 h 2932"/>
                <a:gd name="T78" fmla="*/ 0 w 3126"/>
                <a:gd name="T79" fmla="*/ 2 h 2932"/>
                <a:gd name="T80" fmla="*/ 0 w 3126"/>
                <a:gd name="T81" fmla="*/ 2 h 2932"/>
                <a:gd name="T82" fmla="*/ 0 w 3126"/>
                <a:gd name="T83" fmla="*/ 2 h 2932"/>
                <a:gd name="T84" fmla="*/ 0 w 3126"/>
                <a:gd name="T85" fmla="*/ 3 h 2932"/>
                <a:gd name="T86" fmla="*/ 0 w 3126"/>
                <a:gd name="T87" fmla="*/ 3 h 2932"/>
                <a:gd name="T88" fmla="*/ 0 w 3126"/>
                <a:gd name="T89" fmla="*/ 3 h 2932"/>
                <a:gd name="T90" fmla="*/ 0 w 3126"/>
                <a:gd name="T91" fmla="*/ 3 h 2932"/>
                <a:gd name="T92" fmla="*/ 1 w 3126"/>
                <a:gd name="T93" fmla="*/ 3 h 2932"/>
                <a:gd name="T94" fmla="*/ 1 w 3126"/>
                <a:gd name="T95" fmla="*/ 3 h 2932"/>
                <a:gd name="T96" fmla="*/ 1 w 3126"/>
                <a:gd name="T97" fmla="*/ 3 h 2932"/>
                <a:gd name="T98" fmla="*/ 1 w 3126"/>
                <a:gd name="T99" fmla="*/ 3 h 2932"/>
                <a:gd name="T100" fmla="*/ 2 w 3126"/>
                <a:gd name="T101" fmla="*/ 3 h 2932"/>
                <a:gd name="T102" fmla="*/ 2 w 3126"/>
                <a:gd name="T103" fmla="*/ 3 h 2932"/>
                <a:gd name="T104" fmla="*/ 2 w 3126"/>
                <a:gd name="T105" fmla="*/ 3 h 2932"/>
                <a:gd name="T106" fmla="*/ 3 w 3126"/>
                <a:gd name="T107" fmla="*/ 3 h 2932"/>
                <a:gd name="T108" fmla="*/ 3 w 3126"/>
                <a:gd name="T109" fmla="*/ 3 h 2932"/>
                <a:gd name="T110" fmla="*/ 3 w 3126"/>
                <a:gd name="T111" fmla="*/ 2 h 2932"/>
                <a:gd name="T112" fmla="*/ 3 w 3126"/>
                <a:gd name="T113" fmla="*/ 2 h 2932"/>
                <a:gd name="T114" fmla="*/ 3 w 3126"/>
                <a:gd name="T115" fmla="*/ 2 h 2932"/>
                <a:gd name="T116" fmla="*/ 3 w 3126"/>
                <a:gd name="T117" fmla="*/ 2 h 29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126"/>
                <a:gd name="T178" fmla="*/ 0 h 2932"/>
                <a:gd name="T179" fmla="*/ 3126 w 3126"/>
                <a:gd name="T180" fmla="*/ 2932 h 29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126" h="2932">
                  <a:moveTo>
                    <a:pt x="2763" y="1491"/>
                  </a:moveTo>
                  <a:lnTo>
                    <a:pt x="2737" y="1434"/>
                  </a:lnTo>
                  <a:lnTo>
                    <a:pt x="2709" y="1378"/>
                  </a:lnTo>
                  <a:lnTo>
                    <a:pt x="2682" y="1323"/>
                  </a:lnTo>
                  <a:lnTo>
                    <a:pt x="2654" y="1268"/>
                  </a:lnTo>
                  <a:lnTo>
                    <a:pt x="2625" y="1215"/>
                  </a:lnTo>
                  <a:lnTo>
                    <a:pt x="2597" y="1162"/>
                  </a:lnTo>
                  <a:lnTo>
                    <a:pt x="2568" y="1110"/>
                  </a:lnTo>
                  <a:lnTo>
                    <a:pt x="2541" y="1061"/>
                  </a:lnTo>
                  <a:lnTo>
                    <a:pt x="2512" y="1010"/>
                  </a:lnTo>
                  <a:lnTo>
                    <a:pt x="2481" y="957"/>
                  </a:lnTo>
                  <a:lnTo>
                    <a:pt x="2448" y="901"/>
                  </a:lnTo>
                  <a:lnTo>
                    <a:pt x="2414" y="843"/>
                  </a:lnTo>
                  <a:lnTo>
                    <a:pt x="2378" y="782"/>
                  </a:lnTo>
                  <a:lnTo>
                    <a:pt x="2340" y="721"/>
                  </a:lnTo>
                  <a:lnTo>
                    <a:pt x="2300" y="659"/>
                  </a:lnTo>
                  <a:lnTo>
                    <a:pt x="2261" y="598"/>
                  </a:lnTo>
                  <a:lnTo>
                    <a:pt x="2219" y="537"/>
                  </a:lnTo>
                  <a:lnTo>
                    <a:pt x="2178" y="477"/>
                  </a:lnTo>
                  <a:lnTo>
                    <a:pt x="2135" y="419"/>
                  </a:lnTo>
                  <a:lnTo>
                    <a:pt x="2092" y="363"/>
                  </a:lnTo>
                  <a:lnTo>
                    <a:pt x="2070" y="338"/>
                  </a:lnTo>
                  <a:lnTo>
                    <a:pt x="2050" y="312"/>
                  </a:lnTo>
                  <a:lnTo>
                    <a:pt x="2028" y="287"/>
                  </a:lnTo>
                  <a:lnTo>
                    <a:pt x="2006" y="262"/>
                  </a:lnTo>
                  <a:lnTo>
                    <a:pt x="1984" y="239"/>
                  </a:lnTo>
                  <a:lnTo>
                    <a:pt x="1963" y="218"/>
                  </a:lnTo>
                  <a:lnTo>
                    <a:pt x="1941" y="197"/>
                  </a:lnTo>
                  <a:lnTo>
                    <a:pt x="1920" y="178"/>
                  </a:lnTo>
                  <a:lnTo>
                    <a:pt x="1902" y="163"/>
                  </a:lnTo>
                  <a:lnTo>
                    <a:pt x="1883" y="148"/>
                  </a:lnTo>
                  <a:lnTo>
                    <a:pt x="1865" y="135"/>
                  </a:lnTo>
                  <a:lnTo>
                    <a:pt x="1846" y="122"/>
                  </a:lnTo>
                  <a:lnTo>
                    <a:pt x="1827" y="110"/>
                  </a:lnTo>
                  <a:lnTo>
                    <a:pt x="1809" y="99"/>
                  </a:lnTo>
                  <a:lnTo>
                    <a:pt x="1789" y="89"/>
                  </a:lnTo>
                  <a:lnTo>
                    <a:pt x="1770" y="78"/>
                  </a:lnTo>
                  <a:lnTo>
                    <a:pt x="1751" y="70"/>
                  </a:lnTo>
                  <a:lnTo>
                    <a:pt x="1731" y="62"/>
                  </a:lnTo>
                  <a:lnTo>
                    <a:pt x="1711" y="54"/>
                  </a:lnTo>
                  <a:lnTo>
                    <a:pt x="1691" y="47"/>
                  </a:lnTo>
                  <a:lnTo>
                    <a:pt x="1671" y="41"/>
                  </a:lnTo>
                  <a:lnTo>
                    <a:pt x="1650" y="35"/>
                  </a:lnTo>
                  <a:lnTo>
                    <a:pt x="1629" y="30"/>
                  </a:lnTo>
                  <a:lnTo>
                    <a:pt x="1608" y="26"/>
                  </a:lnTo>
                  <a:lnTo>
                    <a:pt x="1567" y="17"/>
                  </a:lnTo>
                  <a:lnTo>
                    <a:pt x="1524" y="11"/>
                  </a:lnTo>
                  <a:lnTo>
                    <a:pt x="1480" y="7"/>
                  </a:lnTo>
                  <a:lnTo>
                    <a:pt x="1436" y="4"/>
                  </a:lnTo>
                  <a:lnTo>
                    <a:pt x="1390" y="2"/>
                  </a:lnTo>
                  <a:lnTo>
                    <a:pt x="1343" y="1"/>
                  </a:lnTo>
                  <a:lnTo>
                    <a:pt x="1295" y="0"/>
                  </a:lnTo>
                  <a:lnTo>
                    <a:pt x="1247" y="0"/>
                  </a:lnTo>
                  <a:lnTo>
                    <a:pt x="1222" y="1"/>
                  </a:lnTo>
                  <a:lnTo>
                    <a:pt x="1197" y="4"/>
                  </a:lnTo>
                  <a:lnTo>
                    <a:pt x="1173" y="8"/>
                  </a:lnTo>
                  <a:lnTo>
                    <a:pt x="1149" y="14"/>
                  </a:lnTo>
                  <a:lnTo>
                    <a:pt x="1125" y="22"/>
                  </a:lnTo>
                  <a:lnTo>
                    <a:pt x="1103" y="31"/>
                  </a:lnTo>
                  <a:lnTo>
                    <a:pt x="1080" y="42"/>
                  </a:lnTo>
                  <a:lnTo>
                    <a:pt x="1058" y="53"/>
                  </a:lnTo>
                  <a:lnTo>
                    <a:pt x="1037" y="67"/>
                  </a:lnTo>
                  <a:lnTo>
                    <a:pt x="1016" y="81"/>
                  </a:lnTo>
                  <a:lnTo>
                    <a:pt x="997" y="97"/>
                  </a:lnTo>
                  <a:lnTo>
                    <a:pt x="977" y="113"/>
                  </a:lnTo>
                  <a:lnTo>
                    <a:pt x="958" y="131"/>
                  </a:lnTo>
                  <a:lnTo>
                    <a:pt x="940" y="148"/>
                  </a:lnTo>
                  <a:lnTo>
                    <a:pt x="922" y="168"/>
                  </a:lnTo>
                  <a:lnTo>
                    <a:pt x="906" y="188"/>
                  </a:lnTo>
                  <a:lnTo>
                    <a:pt x="889" y="208"/>
                  </a:lnTo>
                  <a:lnTo>
                    <a:pt x="874" y="230"/>
                  </a:lnTo>
                  <a:lnTo>
                    <a:pt x="859" y="252"/>
                  </a:lnTo>
                  <a:lnTo>
                    <a:pt x="845" y="275"/>
                  </a:lnTo>
                  <a:lnTo>
                    <a:pt x="831" y="297"/>
                  </a:lnTo>
                  <a:lnTo>
                    <a:pt x="818" y="320"/>
                  </a:lnTo>
                  <a:lnTo>
                    <a:pt x="806" y="343"/>
                  </a:lnTo>
                  <a:lnTo>
                    <a:pt x="794" y="366"/>
                  </a:lnTo>
                  <a:lnTo>
                    <a:pt x="784" y="390"/>
                  </a:lnTo>
                  <a:lnTo>
                    <a:pt x="775" y="414"/>
                  </a:lnTo>
                  <a:lnTo>
                    <a:pt x="766" y="438"/>
                  </a:lnTo>
                  <a:lnTo>
                    <a:pt x="757" y="460"/>
                  </a:lnTo>
                  <a:lnTo>
                    <a:pt x="749" y="484"/>
                  </a:lnTo>
                  <a:lnTo>
                    <a:pt x="743" y="507"/>
                  </a:lnTo>
                  <a:lnTo>
                    <a:pt x="737" y="530"/>
                  </a:lnTo>
                  <a:lnTo>
                    <a:pt x="732" y="551"/>
                  </a:lnTo>
                  <a:lnTo>
                    <a:pt x="723" y="614"/>
                  </a:lnTo>
                  <a:lnTo>
                    <a:pt x="721" y="673"/>
                  </a:lnTo>
                  <a:lnTo>
                    <a:pt x="726" y="731"/>
                  </a:lnTo>
                  <a:lnTo>
                    <a:pt x="739" y="786"/>
                  </a:lnTo>
                  <a:lnTo>
                    <a:pt x="757" y="839"/>
                  </a:lnTo>
                  <a:lnTo>
                    <a:pt x="782" y="890"/>
                  </a:lnTo>
                  <a:lnTo>
                    <a:pt x="812" y="940"/>
                  </a:lnTo>
                  <a:lnTo>
                    <a:pt x="847" y="987"/>
                  </a:lnTo>
                  <a:lnTo>
                    <a:pt x="885" y="1033"/>
                  </a:lnTo>
                  <a:lnTo>
                    <a:pt x="929" y="1078"/>
                  </a:lnTo>
                  <a:lnTo>
                    <a:pt x="976" y="1122"/>
                  </a:lnTo>
                  <a:lnTo>
                    <a:pt x="1027" y="1164"/>
                  </a:lnTo>
                  <a:lnTo>
                    <a:pt x="1080" y="1205"/>
                  </a:lnTo>
                  <a:lnTo>
                    <a:pt x="1137" y="1246"/>
                  </a:lnTo>
                  <a:lnTo>
                    <a:pt x="1195" y="1285"/>
                  </a:lnTo>
                  <a:lnTo>
                    <a:pt x="1255" y="1324"/>
                  </a:lnTo>
                  <a:lnTo>
                    <a:pt x="1378" y="1402"/>
                  </a:lnTo>
                  <a:lnTo>
                    <a:pt x="1502" y="1478"/>
                  </a:lnTo>
                  <a:lnTo>
                    <a:pt x="1565" y="1516"/>
                  </a:lnTo>
                  <a:lnTo>
                    <a:pt x="1625" y="1555"/>
                  </a:lnTo>
                  <a:lnTo>
                    <a:pt x="1685" y="1593"/>
                  </a:lnTo>
                  <a:lnTo>
                    <a:pt x="1743" y="1632"/>
                  </a:lnTo>
                  <a:lnTo>
                    <a:pt x="1800" y="1672"/>
                  </a:lnTo>
                  <a:lnTo>
                    <a:pt x="1854" y="1713"/>
                  </a:lnTo>
                  <a:lnTo>
                    <a:pt x="1904" y="1754"/>
                  </a:lnTo>
                  <a:lnTo>
                    <a:pt x="1952" y="1796"/>
                  </a:lnTo>
                  <a:lnTo>
                    <a:pt x="1995" y="1840"/>
                  </a:lnTo>
                  <a:lnTo>
                    <a:pt x="2035" y="1885"/>
                  </a:lnTo>
                  <a:lnTo>
                    <a:pt x="2070" y="1932"/>
                  </a:lnTo>
                  <a:lnTo>
                    <a:pt x="2100" y="1979"/>
                  </a:lnTo>
                  <a:lnTo>
                    <a:pt x="2069" y="1981"/>
                  </a:lnTo>
                  <a:lnTo>
                    <a:pt x="2038" y="1981"/>
                  </a:lnTo>
                  <a:lnTo>
                    <a:pt x="2005" y="1980"/>
                  </a:lnTo>
                  <a:lnTo>
                    <a:pt x="1971" y="1977"/>
                  </a:lnTo>
                  <a:lnTo>
                    <a:pt x="1936" y="1972"/>
                  </a:lnTo>
                  <a:lnTo>
                    <a:pt x="1900" y="1966"/>
                  </a:lnTo>
                  <a:lnTo>
                    <a:pt x="1863" y="1957"/>
                  </a:lnTo>
                  <a:lnTo>
                    <a:pt x="1825" y="1949"/>
                  </a:lnTo>
                  <a:lnTo>
                    <a:pt x="1787" y="1939"/>
                  </a:lnTo>
                  <a:lnTo>
                    <a:pt x="1747" y="1928"/>
                  </a:lnTo>
                  <a:lnTo>
                    <a:pt x="1708" y="1916"/>
                  </a:lnTo>
                  <a:lnTo>
                    <a:pt x="1669" y="1903"/>
                  </a:lnTo>
                  <a:lnTo>
                    <a:pt x="1588" y="1876"/>
                  </a:lnTo>
                  <a:lnTo>
                    <a:pt x="1507" y="1847"/>
                  </a:lnTo>
                  <a:lnTo>
                    <a:pt x="1425" y="1817"/>
                  </a:lnTo>
                  <a:lnTo>
                    <a:pt x="1345" y="1788"/>
                  </a:lnTo>
                  <a:lnTo>
                    <a:pt x="1265" y="1760"/>
                  </a:lnTo>
                  <a:lnTo>
                    <a:pt x="1187" y="1734"/>
                  </a:lnTo>
                  <a:lnTo>
                    <a:pt x="1150" y="1723"/>
                  </a:lnTo>
                  <a:lnTo>
                    <a:pt x="1113" y="1712"/>
                  </a:lnTo>
                  <a:lnTo>
                    <a:pt x="1077" y="1702"/>
                  </a:lnTo>
                  <a:lnTo>
                    <a:pt x="1042" y="1694"/>
                  </a:lnTo>
                  <a:lnTo>
                    <a:pt x="1008" y="1687"/>
                  </a:lnTo>
                  <a:lnTo>
                    <a:pt x="975" y="1681"/>
                  </a:lnTo>
                  <a:lnTo>
                    <a:pt x="943" y="1676"/>
                  </a:lnTo>
                  <a:lnTo>
                    <a:pt x="912" y="1673"/>
                  </a:lnTo>
                  <a:lnTo>
                    <a:pt x="818" y="1667"/>
                  </a:lnTo>
                  <a:lnTo>
                    <a:pt x="737" y="1665"/>
                  </a:lnTo>
                  <a:lnTo>
                    <a:pt x="701" y="1665"/>
                  </a:lnTo>
                  <a:lnTo>
                    <a:pt x="666" y="1666"/>
                  </a:lnTo>
                  <a:lnTo>
                    <a:pt x="632" y="1668"/>
                  </a:lnTo>
                  <a:lnTo>
                    <a:pt x="599" y="1672"/>
                  </a:lnTo>
                  <a:lnTo>
                    <a:pt x="568" y="1678"/>
                  </a:lnTo>
                  <a:lnTo>
                    <a:pt x="534" y="1685"/>
                  </a:lnTo>
                  <a:lnTo>
                    <a:pt x="501" y="1694"/>
                  </a:lnTo>
                  <a:lnTo>
                    <a:pt x="466" y="1705"/>
                  </a:lnTo>
                  <a:lnTo>
                    <a:pt x="429" y="1719"/>
                  </a:lnTo>
                  <a:lnTo>
                    <a:pt x="389" y="1735"/>
                  </a:lnTo>
                  <a:lnTo>
                    <a:pt x="347" y="1754"/>
                  </a:lnTo>
                  <a:lnTo>
                    <a:pt x="301" y="1775"/>
                  </a:lnTo>
                  <a:lnTo>
                    <a:pt x="248" y="1803"/>
                  </a:lnTo>
                  <a:lnTo>
                    <a:pt x="202" y="1835"/>
                  </a:lnTo>
                  <a:lnTo>
                    <a:pt x="161" y="1869"/>
                  </a:lnTo>
                  <a:lnTo>
                    <a:pt x="124" y="1906"/>
                  </a:lnTo>
                  <a:lnTo>
                    <a:pt x="94" y="1946"/>
                  </a:lnTo>
                  <a:lnTo>
                    <a:pt x="66" y="1987"/>
                  </a:lnTo>
                  <a:lnTo>
                    <a:pt x="45" y="2032"/>
                  </a:lnTo>
                  <a:lnTo>
                    <a:pt x="28" y="2078"/>
                  </a:lnTo>
                  <a:lnTo>
                    <a:pt x="15" y="2125"/>
                  </a:lnTo>
                  <a:lnTo>
                    <a:pt x="5" y="2173"/>
                  </a:lnTo>
                  <a:lnTo>
                    <a:pt x="1" y="2223"/>
                  </a:lnTo>
                  <a:lnTo>
                    <a:pt x="0" y="2273"/>
                  </a:lnTo>
                  <a:lnTo>
                    <a:pt x="2" y="2322"/>
                  </a:lnTo>
                  <a:lnTo>
                    <a:pt x="8" y="2373"/>
                  </a:lnTo>
                  <a:lnTo>
                    <a:pt x="17" y="2422"/>
                  </a:lnTo>
                  <a:lnTo>
                    <a:pt x="30" y="2471"/>
                  </a:lnTo>
                  <a:lnTo>
                    <a:pt x="46" y="2520"/>
                  </a:lnTo>
                  <a:lnTo>
                    <a:pt x="64" y="2566"/>
                  </a:lnTo>
                  <a:lnTo>
                    <a:pt x="85" y="2611"/>
                  </a:lnTo>
                  <a:lnTo>
                    <a:pt x="109" y="2655"/>
                  </a:lnTo>
                  <a:lnTo>
                    <a:pt x="135" y="2696"/>
                  </a:lnTo>
                  <a:lnTo>
                    <a:pt x="163" y="2735"/>
                  </a:lnTo>
                  <a:lnTo>
                    <a:pt x="193" y="2772"/>
                  </a:lnTo>
                  <a:lnTo>
                    <a:pt x="226" y="2805"/>
                  </a:lnTo>
                  <a:lnTo>
                    <a:pt x="260" y="2835"/>
                  </a:lnTo>
                  <a:lnTo>
                    <a:pt x="295" y="2861"/>
                  </a:lnTo>
                  <a:lnTo>
                    <a:pt x="332" y="2884"/>
                  </a:lnTo>
                  <a:lnTo>
                    <a:pt x="371" y="2903"/>
                  </a:lnTo>
                  <a:lnTo>
                    <a:pt x="410" y="2917"/>
                  </a:lnTo>
                  <a:lnTo>
                    <a:pt x="451" y="2927"/>
                  </a:lnTo>
                  <a:lnTo>
                    <a:pt x="492" y="2932"/>
                  </a:lnTo>
                  <a:lnTo>
                    <a:pt x="535" y="2931"/>
                  </a:lnTo>
                  <a:lnTo>
                    <a:pt x="584" y="2926"/>
                  </a:lnTo>
                  <a:lnTo>
                    <a:pt x="636" y="2920"/>
                  </a:lnTo>
                  <a:lnTo>
                    <a:pt x="690" y="2915"/>
                  </a:lnTo>
                  <a:lnTo>
                    <a:pt x="746" y="2909"/>
                  </a:lnTo>
                  <a:lnTo>
                    <a:pt x="803" y="2902"/>
                  </a:lnTo>
                  <a:lnTo>
                    <a:pt x="862" y="2895"/>
                  </a:lnTo>
                  <a:lnTo>
                    <a:pt x="922" y="2887"/>
                  </a:lnTo>
                  <a:lnTo>
                    <a:pt x="985" y="2880"/>
                  </a:lnTo>
                  <a:lnTo>
                    <a:pt x="1047" y="2872"/>
                  </a:lnTo>
                  <a:lnTo>
                    <a:pt x="1111" y="2864"/>
                  </a:lnTo>
                  <a:lnTo>
                    <a:pt x="1176" y="2854"/>
                  </a:lnTo>
                  <a:lnTo>
                    <a:pt x="1241" y="2846"/>
                  </a:lnTo>
                  <a:lnTo>
                    <a:pt x="1306" y="2838"/>
                  </a:lnTo>
                  <a:lnTo>
                    <a:pt x="1373" y="2828"/>
                  </a:lnTo>
                  <a:lnTo>
                    <a:pt x="1440" y="2820"/>
                  </a:lnTo>
                  <a:lnTo>
                    <a:pt x="1507" y="2812"/>
                  </a:lnTo>
                  <a:lnTo>
                    <a:pt x="1625" y="2796"/>
                  </a:lnTo>
                  <a:lnTo>
                    <a:pt x="1743" y="2779"/>
                  </a:lnTo>
                  <a:lnTo>
                    <a:pt x="1861" y="2761"/>
                  </a:lnTo>
                  <a:lnTo>
                    <a:pt x="1977" y="2742"/>
                  </a:lnTo>
                  <a:lnTo>
                    <a:pt x="2091" y="2722"/>
                  </a:lnTo>
                  <a:lnTo>
                    <a:pt x="2204" y="2701"/>
                  </a:lnTo>
                  <a:lnTo>
                    <a:pt x="2313" y="2680"/>
                  </a:lnTo>
                  <a:lnTo>
                    <a:pt x="2421" y="2657"/>
                  </a:lnTo>
                  <a:lnTo>
                    <a:pt x="2525" y="2633"/>
                  </a:lnTo>
                  <a:lnTo>
                    <a:pt x="2624" y="2609"/>
                  </a:lnTo>
                  <a:lnTo>
                    <a:pt x="2720" y="2585"/>
                  </a:lnTo>
                  <a:lnTo>
                    <a:pt x="2811" y="2560"/>
                  </a:lnTo>
                  <a:lnTo>
                    <a:pt x="2899" y="2534"/>
                  </a:lnTo>
                  <a:lnTo>
                    <a:pt x="2980" y="2508"/>
                  </a:lnTo>
                  <a:lnTo>
                    <a:pt x="3018" y="2495"/>
                  </a:lnTo>
                  <a:lnTo>
                    <a:pt x="3056" y="2481"/>
                  </a:lnTo>
                  <a:lnTo>
                    <a:pt x="3091" y="2468"/>
                  </a:lnTo>
                  <a:lnTo>
                    <a:pt x="3126" y="2454"/>
                  </a:lnTo>
                  <a:lnTo>
                    <a:pt x="3101" y="2384"/>
                  </a:lnTo>
                  <a:lnTo>
                    <a:pt x="3076" y="2313"/>
                  </a:lnTo>
                  <a:lnTo>
                    <a:pt x="3052" y="2243"/>
                  </a:lnTo>
                  <a:lnTo>
                    <a:pt x="3027" y="2171"/>
                  </a:lnTo>
                  <a:lnTo>
                    <a:pt x="3003" y="2101"/>
                  </a:lnTo>
                  <a:lnTo>
                    <a:pt x="2978" y="2030"/>
                  </a:lnTo>
                  <a:lnTo>
                    <a:pt x="2954" y="1960"/>
                  </a:lnTo>
                  <a:lnTo>
                    <a:pt x="2928" y="1888"/>
                  </a:lnTo>
                  <a:lnTo>
                    <a:pt x="2911" y="1841"/>
                  </a:lnTo>
                  <a:lnTo>
                    <a:pt x="2893" y="1792"/>
                  </a:lnTo>
                  <a:lnTo>
                    <a:pt x="2874" y="1743"/>
                  </a:lnTo>
                  <a:lnTo>
                    <a:pt x="2853" y="1692"/>
                  </a:lnTo>
                  <a:lnTo>
                    <a:pt x="2832" y="1642"/>
                  </a:lnTo>
                  <a:lnTo>
                    <a:pt x="2810" y="1592"/>
                  </a:lnTo>
                  <a:lnTo>
                    <a:pt x="2787" y="1541"/>
                  </a:lnTo>
                  <a:lnTo>
                    <a:pt x="2763" y="1491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2" name="Freeform 524"/>
            <p:cNvSpPr>
              <a:spLocks/>
            </p:cNvSpPr>
            <p:nvPr/>
          </p:nvSpPr>
          <p:spPr bwMode="auto">
            <a:xfrm>
              <a:off x="3993" y="567"/>
              <a:ext cx="276" cy="256"/>
            </a:xfrm>
            <a:custGeom>
              <a:avLst/>
              <a:gdLst>
                <a:gd name="T0" fmla="*/ 2 w 2757"/>
                <a:gd name="T1" fmla="*/ 1 h 2560"/>
                <a:gd name="T2" fmla="*/ 2 w 2757"/>
                <a:gd name="T3" fmla="*/ 1 h 2560"/>
                <a:gd name="T4" fmla="*/ 2 w 2757"/>
                <a:gd name="T5" fmla="*/ 1 h 2560"/>
                <a:gd name="T6" fmla="*/ 2 w 2757"/>
                <a:gd name="T7" fmla="*/ 1 h 2560"/>
                <a:gd name="T8" fmla="*/ 2 w 2757"/>
                <a:gd name="T9" fmla="*/ 0 h 2560"/>
                <a:gd name="T10" fmla="*/ 2 w 2757"/>
                <a:gd name="T11" fmla="*/ 0 h 2560"/>
                <a:gd name="T12" fmla="*/ 2 w 2757"/>
                <a:gd name="T13" fmla="*/ 0 h 2560"/>
                <a:gd name="T14" fmla="*/ 1 w 2757"/>
                <a:gd name="T15" fmla="*/ 0 h 2560"/>
                <a:gd name="T16" fmla="*/ 1 w 2757"/>
                <a:gd name="T17" fmla="*/ 0 h 2560"/>
                <a:gd name="T18" fmla="*/ 1 w 2757"/>
                <a:gd name="T19" fmla="*/ 0 h 2560"/>
                <a:gd name="T20" fmla="*/ 1 w 2757"/>
                <a:gd name="T21" fmla="*/ 0 h 2560"/>
                <a:gd name="T22" fmla="*/ 1 w 2757"/>
                <a:gd name="T23" fmla="*/ 0 h 2560"/>
                <a:gd name="T24" fmla="*/ 1 w 2757"/>
                <a:gd name="T25" fmla="*/ 0 h 2560"/>
                <a:gd name="T26" fmla="*/ 1 w 2757"/>
                <a:gd name="T27" fmla="*/ 0 h 2560"/>
                <a:gd name="T28" fmla="*/ 1 w 2757"/>
                <a:gd name="T29" fmla="*/ 0 h 2560"/>
                <a:gd name="T30" fmla="*/ 1 w 2757"/>
                <a:gd name="T31" fmla="*/ 0 h 2560"/>
                <a:gd name="T32" fmla="*/ 1 w 2757"/>
                <a:gd name="T33" fmla="*/ 0 h 2560"/>
                <a:gd name="T34" fmla="*/ 1 w 2757"/>
                <a:gd name="T35" fmla="*/ 1 h 2560"/>
                <a:gd name="T36" fmla="*/ 1 w 2757"/>
                <a:gd name="T37" fmla="*/ 1 h 2560"/>
                <a:gd name="T38" fmla="*/ 1 w 2757"/>
                <a:gd name="T39" fmla="*/ 1 h 2560"/>
                <a:gd name="T40" fmla="*/ 1 w 2757"/>
                <a:gd name="T41" fmla="*/ 1 h 2560"/>
                <a:gd name="T42" fmla="*/ 1 w 2757"/>
                <a:gd name="T43" fmla="*/ 1 h 2560"/>
                <a:gd name="T44" fmla="*/ 1 w 2757"/>
                <a:gd name="T45" fmla="*/ 1 h 2560"/>
                <a:gd name="T46" fmla="*/ 2 w 2757"/>
                <a:gd name="T47" fmla="*/ 1 h 2560"/>
                <a:gd name="T48" fmla="*/ 2 w 2757"/>
                <a:gd name="T49" fmla="*/ 1 h 2560"/>
                <a:gd name="T50" fmla="*/ 2 w 2757"/>
                <a:gd name="T51" fmla="*/ 1 h 2560"/>
                <a:gd name="T52" fmla="*/ 2 w 2757"/>
                <a:gd name="T53" fmla="*/ 2 h 2560"/>
                <a:gd name="T54" fmla="*/ 2 w 2757"/>
                <a:gd name="T55" fmla="*/ 2 h 2560"/>
                <a:gd name="T56" fmla="*/ 2 w 2757"/>
                <a:gd name="T57" fmla="*/ 2 h 2560"/>
                <a:gd name="T58" fmla="*/ 2 w 2757"/>
                <a:gd name="T59" fmla="*/ 2 h 2560"/>
                <a:gd name="T60" fmla="*/ 2 w 2757"/>
                <a:gd name="T61" fmla="*/ 2 h 2560"/>
                <a:gd name="T62" fmla="*/ 2 w 2757"/>
                <a:gd name="T63" fmla="*/ 2 h 2560"/>
                <a:gd name="T64" fmla="*/ 1 w 2757"/>
                <a:gd name="T65" fmla="*/ 2 h 2560"/>
                <a:gd name="T66" fmla="*/ 1 w 2757"/>
                <a:gd name="T67" fmla="*/ 2 h 2560"/>
                <a:gd name="T68" fmla="*/ 1 w 2757"/>
                <a:gd name="T69" fmla="*/ 2 h 2560"/>
                <a:gd name="T70" fmla="*/ 1 w 2757"/>
                <a:gd name="T71" fmla="*/ 2 h 2560"/>
                <a:gd name="T72" fmla="*/ 1 w 2757"/>
                <a:gd name="T73" fmla="*/ 2 h 2560"/>
                <a:gd name="T74" fmla="*/ 1 w 2757"/>
                <a:gd name="T75" fmla="*/ 2 h 2560"/>
                <a:gd name="T76" fmla="*/ 0 w 2757"/>
                <a:gd name="T77" fmla="*/ 2 h 2560"/>
                <a:gd name="T78" fmla="*/ 0 w 2757"/>
                <a:gd name="T79" fmla="*/ 2 h 2560"/>
                <a:gd name="T80" fmla="*/ 0 w 2757"/>
                <a:gd name="T81" fmla="*/ 2 h 2560"/>
                <a:gd name="T82" fmla="*/ 0 w 2757"/>
                <a:gd name="T83" fmla="*/ 2 h 2560"/>
                <a:gd name="T84" fmla="*/ 0 w 2757"/>
                <a:gd name="T85" fmla="*/ 2 h 2560"/>
                <a:gd name="T86" fmla="*/ 0 w 2757"/>
                <a:gd name="T87" fmla="*/ 2 h 2560"/>
                <a:gd name="T88" fmla="*/ 0 w 2757"/>
                <a:gd name="T89" fmla="*/ 2 h 2560"/>
                <a:gd name="T90" fmla="*/ 0 w 2757"/>
                <a:gd name="T91" fmla="*/ 2 h 2560"/>
                <a:gd name="T92" fmla="*/ 0 w 2757"/>
                <a:gd name="T93" fmla="*/ 2 h 2560"/>
                <a:gd name="T94" fmla="*/ 1 w 2757"/>
                <a:gd name="T95" fmla="*/ 2 h 2560"/>
                <a:gd name="T96" fmla="*/ 1 w 2757"/>
                <a:gd name="T97" fmla="*/ 2 h 2560"/>
                <a:gd name="T98" fmla="*/ 2 w 2757"/>
                <a:gd name="T99" fmla="*/ 2 h 2560"/>
                <a:gd name="T100" fmla="*/ 2 w 2757"/>
                <a:gd name="T101" fmla="*/ 2 h 2560"/>
                <a:gd name="T102" fmla="*/ 2 w 2757"/>
                <a:gd name="T103" fmla="*/ 2 h 2560"/>
                <a:gd name="T104" fmla="*/ 3 w 2757"/>
                <a:gd name="T105" fmla="*/ 2 h 2560"/>
                <a:gd name="T106" fmla="*/ 3 w 2757"/>
                <a:gd name="T107" fmla="*/ 2 h 2560"/>
                <a:gd name="T108" fmla="*/ 3 w 2757"/>
                <a:gd name="T109" fmla="*/ 2 h 2560"/>
                <a:gd name="T110" fmla="*/ 3 w 2757"/>
                <a:gd name="T111" fmla="*/ 2 h 25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57"/>
                <a:gd name="T169" fmla="*/ 0 h 2560"/>
                <a:gd name="T170" fmla="*/ 2757 w 2757"/>
                <a:gd name="T171" fmla="*/ 2560 h 25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57" h="2560">
                  <a:moveTo>
                    <a:pt x="2521" y="1496"/>
                  </a:moveTo>
                  <a:lnTo>
                    <a:pt x="2491" y="1427"/>
                  </a:lnTo>
                  <a:lnTo>
                    <a:pt x="2459" y="1359"/>
                  </a:lnTo>
                  <a:lnTo>
                    <a:pt x="2426" y="1291"/>
                  </a:lnTo>
                  <a:lnTo>
                    <a:pt x="2393" y="1222"/>
                  </a:lnTo>
                  <a:lnTo>
                    <a:pt x="2358" y="1155"/>
                  </a:lnTo>
                  <a:lnTo>
                    <a:pt x="2322" y="1089"/>
                  </a:lnTo>
                  <a:lnTo>
                    <a:pt x="2285" y="1023"/>
                  </a:lnTo>
                  <a:lnTo>
                    <a:pt x="2247" y="958"/>
                  </a:lnTo>
                  <a:lnTo>
                    <a:pt x="2207" y="894"/>
                  </a:lnTo>
                  <a:lnTo>
                    <a:pt x="2166" y="830"/>
                  </a:lnTo>
                  <a:lnTo>
                    <a:pt x="2123" y="767"/>
                  </a:lnTo>
                  <a:lnTo>
                    <a:pt x="2079" y="705"/>
                  </a:lnTo>
                  <a:lnTo>
                    <a:pt x="2034" y="644"/>
                  </a:lnTo>
                  <a:lnTo>
                    <a:pt x="1987" y="584"/>
                  </a:lnTo>
                  <a:lnTo>
                    <a:pt x="1939" y="525"/>
                  </a:lnTo>
                  <a:lnTo>
                    <a:pt x="1889" y="466"/>
                  </a:lnTo>
                  <a:lnTo>
                    <a:pt x="1859" y="432"/>
                  </a:lnTo>
                  <a:lnTo>
                    <a:pt x="1827" y="397"/>
                  </a:lnTo>
                  <a:lnTo>
                    <a:pt x="1793" y="362"/>
                  </a:lnTo>
                  <a:lnTo>
                    <a:pt x="1759" y="326"/>
                  </a:lnTo>
                  <a:lnTo>
                    <a:pt x="1723" y="291"/>
                  </a:lnTo>
                  <a:lnTo>
                    <a:pt x="1687" y="255"/>
                  </a:lnTo>
                  <a:lnTo>
                    <a:pt x="1649" y="221"/>
                  </a:lnTo>
                  <a:lnTo>
                    <a:pt x="1610" y="189"/>
                  </a:lnTo>
                  <a:lnTo>
                    <a:pt x="1569" y="157"/>
                  </a:lnTo>
                  <a:lnTo>
                    <a:pt x="1527" y="128"/>
                  </a:lnTo>
                  <a:lnTo>
                    <a:pt x="1507" y="114"/>
                  </a:lnTo>
                  <a:lnTo>
                    <a:pt x="1485" y="100"/>
                  </a:lnTo>
                  <a:lnTo>
                    <a:pt x="1464" y="88"/>
                  </a:lnTo>
                  <a:lnTo>
                    <a:pt x="1442" y="76"/>
                  </a:lnTo>
                  <a:lnTo>
                    <a:pt x="1419" y="64"/>
                  </a:lnTo>
                  <a:lnTo>
                    <a:pt x="1397" y="54"/>
                  </a:lnTo>
                  <a:lnTo>
                    <a:pt x="1374" y="45"/>
                  </a:lnTo>
                  <a:lnTo>
                    <a:pt x="1351" y="35"/>
                  </a:lnTo>
                  <a:lnTo>
                    <a:pt x="1328" y="27"/>
                  </a:lnTo>
                  <a:lnTo>
                    <a:pt x="1305" y="20"/>
                  </a:lnTo>
                  <a:lnTo>
                    <a:pt x="1281" y="14"/>
                  </a:lnTo>
                  <a:lnTo>
                    <a:pt x="1257" y="8"/>
                  </a:lnTo>
                  <a:lnTo>
                    <a:pt x="1229" y="4"/>
                  </a:lnTo>
                  <a:lnTo>
                    <a:pt x="1200" y="1"/>
                  </a:lnTo>
                  <a:lnTo>
                    <a:pt x="1172" y="0"/>
                  </a:lnTo>
                  <a:lnTo>
                    <a:pt x="1144" y="1"/>
                  </a:lnTo>
                  <a:lnTo>
                    <a:pt x="1117" y="4"/>
                  </a:lnTo>
                  <a:lnTo>
                    <a:pt x="1091" y="8"/>
                  </a:lnTo>
                  <a:lnTo>
                    <a:pt x="1065" y="15"/>
                  </a:lnTo>
                  <a:lnTo>
                    <a:pt x="1038" y="22"/>
                  </a:lnTo>
                  <a:lnTo>
                    <a:pt x="1013" y="31"/>
                  </a:lnTo>
                  <a:lnTo>
                    <a:pt x="989" y="42"/>
                  </a:lnTo>
                  <a:lnTo>
                    <a:pt x="966" y="54"/>
                  </a:lnTo>
                  <a:lnTo>
                    <a:pt x="943" y="66"/>
                  </a:lnTo>
                  <a:lnTo>
                    <a:pt x="921" y="81"/>
                  </a:lnTo>
                  <a:lnTo>
                    <a:pt x="899" y="96"/>
                  </a:lnTo>
                  <a:lnTo>
                    <a:pt x="880" y="113"/>
                  </a:lnTo>
                  <a:lnTo>
                    <a:pt x="861" y="130"/>
                  </a:lnTo>
                  <a:lnTo>
                    <a:pt x="842" y="150"/>
                  </a:lnTo>
                  <a:lnTo>
                    <a:pt x="825" y="170"/>
                  </a:lnTo>
                  <a:lnTo>
                    <a:pt x="810" y="189"/>
                  </a:lnTo>
                  <a:lnTo>
                    <a:pt x="795" y="211"/>
                  </a:lnTo>
                  <a:lnTo>
                    <a:pt x="781" y="234"/>
                  </a:lnTo>
                  <a:lnTo>
                    <a:pt x="769" y="256"/>
                  </a:lnTo>
                  <a:lnTo>
                    <a:pt x="758" y="279"/>
                  </a:lnTo>
                  <a:lnTo>
                    <a:pt x="749" y="303"/>
                  </a:lnTo>
                  <a:lnTo>
                    <a:pt x="742" y="328"/>
                  </a:lnTo>
                  <a:lnTo>
                    <a:pt x="735" y="353"/>
                  </a:lnTo>
                  <a:lnTo>
                    <a:pt x="730" y="377"/>
                  </a:lnTo>
                  <a:lnTo>
                    <a:pt x="727" y="403"/>
                  </a:lnTo>
                  <a:lnTo>
                    <a:pt x="725" y="429"/>
                  </a:lnTo>
                  <a:lnTo>
                    <a:pt x="725" y="455"/>
                  </a:lnTo>
                  <a:lnTo>
                    <a:pt x="727" y="481"/>
                  </a:lnTo>
                  <a:lnTo>
                    <a:pt x="732" y="507"/>
                  </a:lnTo>
                  <a:lnTo>
                    <a:pt x="738" y="542"/>
                  </a:lnTo>
                  <a:lnTo>
                    <a:pt x="749" y="576"/>
                  </a:lnTo>
                  <a:lnTo>
                    <a:pt x="761" y="608"/>
                  </a:lnTo>
                  <a:lnTo>
                    <a:pt x="776" y="639"/>
                  </a:lnTo>
                  <a:lnTo>
                    <a:pt x="793" y="669"/>
                  </a:lnTo>
                  <a:lnTo>
                    <a:pt x="812" y="698"/>
                  </a:lnTo>
                  <a:lnTo>
                    <a:pt x="831" y="725"/>
                  </a:lnTo>
                  <a:lnTo>
                    <a:pt x="854" y="752"/>
                  </a:lnTo>
                  <a:lnTo>
                    <a:pt x="878" y="778"/>
                  </a:lnTo>
                  <a:lnTo>
                    <a:pt x="904" y="804"/>
                  </a:lnTo>
                  <a:lnTo>
                    <a:pt x="930" y="829"/>
                  </a:lnTo>
                  <a:lnTo>
                    <a:pt x="958" y="853"/>
                  </a:lnTo>
                  <a:lnTo>
                    <a:pt x="988" y="875"/>
                  </a:lnTo>
                  <a:lnTo>
                    <a:pt x="1017" y="898"/>
                  </a:lnTo>
                  <a:lnTo>
                    <a:pt x="1048" y="920"/>
                  </a:lnTo>
                  <a:lnTo>
                    <a:pt x="1080" y="941"/>
                  </a:lnTo>
                  <a:lnTo>
                    <a:pt x="1113" y="962"/>
                  </a:lnTo>
                  <a:lnTo>
                    <a:pt x="1145" y="983"/>
                  </a:lnTo>
                  <a:lnTo>
                    <a:pt x="1178" y="1002"/>
                  </a:lnTo>
                  <a:lnTo>
                    <a:pt x="1212" y="1022"/>
                  </a:lnTo>
                  <a:lnTo>
                    <a:pt x="1279" y="1061"/>
                  </a:lnTo>
                  <a:lnTo>
                    <a:pt x="1345" y="1099"/>
                  </a:lnTo>
                  <a:lnTo>
                    <a:pt x="1409" y="1137"/>
                  </a:lnTo>
                  <a:lnTo>
                    <a:pt x="1472" y="1175"/>
                  </a:lnTo>
                  <a:lnTo>
                    <a:pt x="1501" y="1193"/>
                  </a:lnTo>
                  <a:lnTo>
                    <a:pt x="1531" y="1213"/>
                  </a:lnTo>
                  <a:lnTo>
                    <a:pt x="1558" y="1233"/>
                  </a:lnTo>
                  <a:lnTo>
                    <a:pt x="1584" y="1252"/>
                  </a:lnTo>
                  <a:lnTo>
                    <a:pt x="1677" y="1324"/>
                  </a:lnTo>
                  <a:lnTo>
                    <a:pt x="1772" y="1398"/>
                  </a:lnTo>
                  <a:lnTo>
                    <a:pt x="1819" y="1436"/>
                  </a:lnTo>
                  <a:lnTo>
                    <a:pt x="1866" y="1476"/>
                  </a:lnTo>
                  <a:lnTo>
                    <a:pt x="1912" y="1515"/>
                  </a:lnTo>
                  <a:lnTo>
                    <a:pt x="1958" y="1556"/>
                  </a:lnTo>
                  <a:lnTo>
                    <a:pt x="2001" y="1597"/>
                  </a:lnTo>
                  <a:lnTo>
                    <a:pt x="2045" y="1640"/>
                  </a:lnTo>
                  <a:lnTo>
                    <a:pt x="2086" y="1683"/>
                  </a:lnTo>
                  <a:lnTo>
                    <a:pt x="2126" y="1729"/>
                  </a:lnTo>
                  <a:lnTo>
                    <a:pt x="2145" y="1751"/>
                  </a:lnTo>
                  <a:lnTo>
                    <a:pt x="2163" y="1774"/>
                  </a:lnTo>
                  <a:lnTo>
                    <a:pt x="2181" y="1798"/>
                  </a:lnTo>
                  <a:lnTo>
                    <a:pt x="2198" y="1821"/>
                  </a:lnTo>
                  <a:lnTo>
                    <a:pt x="2215" y="1845"/>
                  </a:lnTo>
                  <a:lnTo>
                    <a:pt x="2231" y="1869"/>
                  </a:lnTo>
                  <a:lnTo>
                    <a:pt x="2247" y="1894"/>
                  </a:lnTo>
                  <a:lnTo>
                    <a:pt x="2261" y="1919"/>
                  </a:lnTo>
                  <a:lnTo>
                    <a:pt x="2202" y="1924"/>
                  </a:lnTo>
                  <a:lnTo>
                    <a:pt x="2141" y="1928"/>
                  </a:lnTo>
                  <a:lnTo>
                    <a:pt x="2082" y="1930"/>
                  </a:lnTo>
                  <a:lnTo>
                    <a:pt x="2022" y="1931"/>
                  </a:lnTo>
                  <a:lnTo>
                    <a:pt x="1963" y="1931"/>
                  </a:lnTo>
                  <a:lnTo>
                    <a:pt x="1903" y="1929"/>
                  </a:lnTo>
                  <a:lnTo>
                    <a:pt x="1843" y="1927"/>
                  </a:lnTo>
                  <a:lnTo>
                    <a:pt x="1784" y="1924"/>
                  </a:lnTo>
                  <a:lnTo>
                    <a:pt x="1723" y="1920"/>
                  </a:lnTo>
                  <a:lnTo>
                    <a:pt x="1664" y="1916"/>
                  </a:lnTo>
                  <a:lnTo>
                    <a:pt x="1604" y="1910"/>
                  </a:lnTo>
                  <a:lnTo>
                    <a:pt x="1544" y="1906"/>
                  </a:lnTo>
                  <a:lnTo>
                    <a:pt x="1485" y="1901"/>
                  </a:lnTo>
                  <a:lnTo>
                    <a:pt x="1425" y="1896"/>
                  </a:lnTo>
                  <a:lnTo>
                    <a:pt x="1365" y="1892"/>
                  </a:lnTo>
                  <a:lnTo>
                    <a:pt x="1305" y="1888"/>
                  </a:lnTo>
                  <a:lnTo>
                    <a:pt x="1279" y="1885"/>
                  </a:lnTo>
                  <a:lnTo>
                    <a:pt x="1252" y="1882"/>
                  </a:lnTo>
                  <a:lnTo>
                    <a:pt x="1224" y="1877"/>
                  </a:lnTo>
                  <a:lnTo>
                    <a:pt x="1195" y="1872"/>
                  </a:lnTo>
                  <a:lnTo>
                    <a:pt x="1136" y="1859"/>
                  </a:lnTo>
                  <a:lnTo>
                    <a:pt x="1072" y="1843"/>
                  </a:lnTo>
                  <a:lnTo>
                    <a:pt x="1008" y="1826"/>
                  </a:lnTo>
                  <a:lnTo>
                    <a:pt x="942" y="1808"/>
                  </a:lnTo>
                  <a:lnTo>
                    <a:pt x="874" y="1790"/>
                  </a:lnTo>
                  <a:lnTo>
                    <a:pt x="807" y="1772"/>
                  </a:lnTo>
                  <a:lnTo>
                    <a:pt x="773" y="1765"/>
                  </a:lnTo>
                  <a:lnTo>
                    <a:pt x="739" y="1757"/>
                  </a:lnTo>
                  <a:lnTo>
                    <a:pt x="707" y="1749"/>
                  </a:lnTo>
                  <a:lnTo>
                    <a:pt x="674" y="1743"/>
                  </a:lnTo>
                  <a:lnTo>
                    <a:pt x="641" y="1738"/>
                  </a:lnTo>
                  <a:lnTo>
                    <a:pt x="608" y="1734"/>
                  </a:lnTo>
                  <a:lnTo>
                    <a:pt x="576" y="1730"/>
                  </a:lnTo>
                  <a:lnTo>
                    <a:pt x="545" y="1728"/>
                  </a:lnTo>
                  <a:lnTo>
                    <a:pt x="514" y="1727"/>
                  </a:lnTo>
                  <a:lnTo>
                    <a:pt x="484" y="1727"/>
                  </a:lnTo>
                  <a:lnTo>
                    <a:pt x="455" y="1729"/>
                  </a:lnTo>
                  <a:lnTo>
                    <a:pt x="426" y="1732"/>
                  </a:lnTo>
                  <a:lnTo>
                    <a:pt x="399" y="1737"/>
                  </a:lnTo>
                  <a:lnTo>
                    <a:pt x="372" y="1743"/>
                  </a:lnTo>
                  <a:lnTo>
                    <a:pt x="347" y="1751"/>
                  </a:lnTo>
                  <a:lnTo>
                    <a:pt x="321" y="1762"/>
                  </a:lnTo>
                  <a:lnTo>
                    <a:pt x="270" y="1789"/>
                  </a:lnTo>
                  <a:lnTo>
                    <a:pt x="223" y="1816"/>
                  </a:lnTo>
                  <a:lnTo>
                    <a:pt x="180" y="1846"/>
                  </a:lnTo>
                  <a:lnTo>
                    <a:pt x="143" y="1877"/>
                  </a:lnTo>
                  <a:lnTo>
                    <a:pt x="110" y="1908"/>
                  </a:lnTo>
                  <a:lnTo>
                    <a:pt x="82" y="1941"/>
                  </a:lnTo>
                  <a:lnTo>
                    <a:pt x="59" y="1975"/>
                  </a:lnTo>
                  <a:lnTo>
                    <a:pt x="39" y="2009"/>
                  </a:lnTo>
                  <a:lnTo>
                    <a:pt x="24" y="2043"/>
                  </a:lnTo>
                  <a:lnTo>
                    <a:pt x="12" y="2077"/>
                  </a:lnTo>
                  <a:lnTo>
                    <a:pt x="4" y="2112"/>
                  </a:lnTo>
                  <a:lnTo>
                    <a:pt x="0" y="2146"/>
                  </a:lnTo>
                  <a:lnTo>
                    <a:pt x="0" y="2180"/>
                  </a:lnTo>
                  <a:lnTo>
                    <a:pt x="3" y="2213"/>
                  </a:lnTo>
                  <a:lnTo>
                    <a:pt x="8" y="2246"/>
                  </a:lnTo>
                  <a:lnTo>
                    <a:pt x="18" y="2278"/>
                  </a:lnTo>
                  <a:lnTo>
                    <a:pt x="30" y="2309"/>
                  </a:lnTo>
                  <a:lnTo>
                    <a:pt x="46" y="2340"/>
                  </a:lnTo>
                  <a:lnTo>
                    <a:pt x="64" y="2369"/>
                  </a:lnTo>
                  <a:lnTo>
                    <a:pt x="85" y="2396"/>
                  </a:lnTo>
                  <a:lnTo>
                    <a:pt x="108" y="2422"/>
                  </a:lnTo>
                  <a:lnTo>
                    <a:pt x="133" y="2447"/>
                  </a:lnTo>
                  <a:lnTo>
                    <a:pt x="162" y="2468"/>
                  </a:lnTo>
                  <a:lnTo>
                    <a:pt x="191" y="2489"/>
                  </a:lnTo>
                  <a:lnTo>
                    <a:pt x="223" y="2508"/>
                  </a:lnTo>
                  <a:lnTo>
                    <a:pt x="257" y="2523"/>
                  </a:lnTo>
                  <a:lnTo>
                    <a:pt x="292" y="2537"/>
                  </a:lnTo>
                  <a:lnTo>
                    <a:pt x="329" y="2547"/>
                  </a:lnTo>
                  <a:lnTo>
                    <a:pt x="367" y="2554"/>
                  </a:lnTo>
                  <a:lnTo>
                    <a:pt x="407" y="2559"/>
                  </a:lnTo>
                  <a:lnTo>
                    <a:pt x="447" y="2560"/>
                  </a:lnTo>
                  <a:lnTo>
                    <a:pt x="489" y="2558"/>
                  </a:lnTo>
                  <a:lnTo>
                    <a:pt x="633" y="2546"/>
                  </a:lnTo>
                  <a:lnTo>
                    <a:pt x="792" y="2531"/>
                  </a:lnTo>
                  <a:lnTo>
                    <a:pt x="963" y="2514"/>
                  </a:lnTo>
                  <a:lnTo>
                    <a:pt x="1141" y="2494"/>
                  </a:lnTo>
                  <a:lnTo>
                    <a:pt x="1325" y="2474"/>
                  </a:lnTo>
                  <a:lnTo>
                    <a:pt x="1511" y="2451"/>
                  </a:lnTo>
                  <a:lnTo>
                    <a:pt x="1603" y="2438"/>
                  </a:lnTo>
                  <a:lnTo>
                    <a:pt x="1695" y="2426"/>
                  </a:lnTo>
                  <a:lnTo>
                    <a:pt x="1786" y="2413"/>
                  </a:lnTo>
                  <a:lnTo>
                    <a:pt x="1874" y="2399"/>
                  </a:lnTo>
                  <a:lnTo>
                    <a:pt x="1962" y="2386"/>
                  </a:lnTo>
                  <a:lnTo>
                    <a:pt x="2046" y="2371"/>
                  </a:lnTo>
                  <a:lnTo>
                    <a:pt x="2128" y="2357"/>
                  </a:lnTo>
                  <a:lnTo>
                    <a:pt x="2207" y="2341"/>
                  </a:lnTo>
                  <a:lnTo>
                    <a:pt x="2283" y="2326"/>
                  </a:lnTo>
                  <a:lnTo>
                    <a:pt x="2354" y="2310"/>
                  </a:lnTo>
                  <a:lnTo>
                    <a:pt x="2421" y="2295"/>
                  </a:lnTo>
                  <a:lnTo>
                    <a:pt x="2482" y="2278"/>
                  </a:lnTo>
                  <a:lnTo>
                    <a:pt x="2539" y="2262"/>
                  </a:lnTo>
                  <a:lnTo>
                    <a:pt x="2590" y="2245"/>
                  </a:lnTo>
                  <a:lnTo>
                    <a:pt x="2635" y="2228"/>
                  </a:lnTo>
                  <a:lnTo>
                    <a:pt x="2673" y="2210"/>
                  </a:lnTo>
                  <a:lnTo>
                    <a:pt x="2705" y="2192"/>
                  </a:lnTo>
                  <a:lnTo>
                    <a:pt x="2730" y="2175"/>
                  </a:lnTo>
                  <a:lnTo>
                    <a:pt x="2747" y="2156"/>
                  </a:lnTo>
                  <a:lnTo>
                    <a:pt x="2757" y="2138"/>
                  </a:lnTo>
                  <a:lnTo>
                    <a:pt x="2730" y="2057"/>
                  </a:lnTo>
                  <a:lnTo>
                    <a:pt x="2704" y="1977"/>
                  </a:lnTo>
                  <a:lnTo>
                    <a:pt x="2676" y="1896"/>
                  </a:lnTo>
                  <a:lnTo>
                    <a:pt x="2647" y="1815"/>
                  </a:lnTo>
                  <a:lnTo>
                    <a:pt x="2618" y="1736"/>
                  </a:lnTo>
                  <a:lnTo>
                    <a:pt x="2586" y="1655"/>
                  </a:lnTo>
                  <a:lnTo>
                    <a:pt x="2554" y="1576"/>
                  </a:lnTo>
                  <a:lnTo>
                    <a:pt x="2521" y="1496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3" name="Freeform 525"/>
            <p:cNvSpPr>
              <a:spLocks/>
            </p:cNvSpPr>
            <p:nvPr/>
          </p:nvSpPr>
          <p:spPr bwMode="auto">
            <a:xfrm>
              <a:off x="4330" y="672"/>
              <a:ext cx="131" cy="105"/>
            </a:xfrm>
            <a:custGeom>
              <a:avLst/>
              <a:gdLst>
                <a:gd name="T0" fmla="*/ 0 w 1314"/>
                <a:gd name="T1" fmla="*/ 1 h 1045"/>
                <a:gd name="T2" fmla="*/ 0 w 1314"/>
                <a:gd name="T3" fmla="*/ 1 h 1045"/>
                <a:gd name="T4" fmla="*/ 0 w 1314"/>
                <a:gd name="T5" fmla="*/ 1 h 1045"/>
                <a:gd name="T6" fmla="*/ 0 w 1314"/>
                <a:gd name="T7" fmla="*/ 1 h 1045"/>
                <a:gd name="T8" fmla="*/ 0 w 1314"/>
                <a:gd name="T9" fmla="*/ 0 h 1045"/>
                <a:gd name="T10" fmla="*/ 0 w 1314"/>
                <a:gd name="T11" fmla="*/ 0 h 1045"/>
                <a:gd name="T12" fmla="*/ 0 w 1314"/>
                <a:gd name="T13" fmla="*/ 0 h 1045"/>
                <a:gd name="T14" fmla="*/ 0 w 1314"/>
                <a:gd name="T15" fmla="*/ 0 h 1045"/>
                <a:gd name="T16" fmla="*/ 0 w 1314"/>
                <a:gd name="T17" fmla="*/ 0 h 1045"/>
                <a:gd name="T18" fmla="*/ 1 w 1314"/>
                <a:gd name="T19" fmla="*/ 0 h 1045"/>
                <a:gd name="T20" fmla="*/ 1 w 1314"/>
                <a:gd name="T21" fmla="*/ 0 h 1045"/>
                <a:gd name="T22" fmla="*/ 1 w 1314"/>
                <a:gd name="T23" fmla="*/ 0 h 1045"/>
                <a:gd name="T24" fmla="*/ 1 w 1314"/>
                <a:gd name="T25" fmla="*/ 0 h 1045"/>
                <a:gd name="T26" fmla="*/ 1 w 1314"/>
                <a:gd name="T27" fmla="*/ 0 h 1045"/>
                <a:gd name="T28" fmla="*/ 1 w 1314"/>
                <a:gd name="T29" fmla="*/ 0 h 1045"/>
                <a:gd name="T30" fmla="*/ 1 w 1314"/>
                <a:gd name="T31" fmla="*/ 0 h 1045"/>
                <a:gd name="T32" fmla="*/ 1 w 1314"/>
                <a:gd name="T33" fmla="*/ 0 h 1045"/>
                <a:gd name="T34" fmla="*/ 1 w 1314"/>
                <a:gd name="T35" fmla="*/ 0 h 1045"/>
                <a:gd name="T36" fmla="*/ 1 w 1314"/>
                <a:gd name="T37" fmla="*/ 0 h 1045"/>
                <a:gd name="T38" fmla="*/ 1 w 1314"/>
                <a:gd name="T39" fmla="*/ 0 h 1045"/>
                <a:gd name="T40" fmla="*/ 1 w 1314"/>
                <a:gd name="T41" fmla="*/ 0 h 1045"/>
                <a:gd name="T42" fmla="*/ 1 w 1314"/>
                <a:gd name="T43" fmla="*/ 0 h 1045"/>
                <a:gd name="T44" fmla="*/ 1 w 1314"/>
                <a:gd name="T45" fmla="*/ 1 h 1045"/>
                <a:gd name="T46" fmla="*/ 1 w 1314"/>
                <a:gd name="T47" fmla="*/ 1 h 1045"/>
                <a:gd name="T48" fmla="*/ 1 w 1314"/>
                <a:gd name="T49" fmla="*/ 1 h 1045"/>
                <a:gd name="T50" fmla="*/ 1 w 1314"/>
                <a:gd name="T51" fmla="*/ 1 h 1045"/>
                <a:gd name="T52" fmla="*/ 1 w 1314"/>
                <a:gd name="T53" fmla="*/ 1 h 1045"/>
                <a:gd name="T54" fmla="*/ 1 w 1314"/>
                <a:gd name="T55" fmla="*/ 1 h 1045"/>
                <a:gd name="T56" fmla="*/ 1 w 1314"/>
                <a:gd name="T57" fmla="*/ 1 h 1045"/>
                <a:gd name="T58" fmla="*/ 1 w 1314"/>
                <a:gd name="T59" fmla="*/ 1 h 1045"/>
                <a:gd name="T60" fmla="*/ 1 w 1314"/>
                <a:gd name="T61" fmla="*/ 1 h 1045"/>
                <a:gd name="T62" fmla="*/ 1 w 1314"/>
                <a:gd name="T63" fmla="*/ 1 h 1045"/>
                <a:gd name="T64" fmla="*/ 1 w 1314"/>
                <a:gd name="T65" fmla="*/ 1 h 1045"/>
                <a:gd name="T66" fmla="*/ 1 w 1314"/>
                <a:gd name="T67" fmla="*/ 1 h 1045"/>
                <a:gd name="T68" fmla="*/ 1 w 1314"/>
                <a:gd name="T69" fmla="*/ 1 h 1045"/>
                <a:gd name="T70" fmla="*/ 0 w 1314"/>
                <a:gd name="T71" fmla="*/ 1 h 1045"/>
                <a:gd name="T72" fmla="*/ 0 w 1314"/>
                <a:gd name="T73" fmla="*/ 1 h 1045"/>
                <a:gd name="T74" fmla="*/ 0 w 1314"/>
                <a:gd name="T75" fmla="*/ 1 h 1045"/>
                <a:gd name="T76" fmla="*/ 0 w 1314"/>
                <a:gd name="T77" fmla="*/ 1 h 1045"/>
                <a:gd name="T78" fmla="*/ 0 w 1314"/>
                <a:gd name="T79" fmla="*/ 1 h 1045"/>
                <a:gd name="T80" fmla="*/ 0 w 1314"/>
                <a:gd name="T81" fmla="*/ 1 h 1045"/>
                <a:gd name="T82" fmla="*/ 0 w 1314"/>
                <a:gd name="T83" fmla="*/ 1 h 1045"/>
                <a:gd name="T84" fmla="*/ 0 w 1314"/>
                <a:gd name="T85" fmla="*/ 1 h 1045"/>
                <a:gd name="T86" fmla="*/ 0 w 1314"/>
                <a:gd name="T87" fmla="*/ 1 h 10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4"/>
                <a:gd name="T133" fmla="*/ 0 h 1045"/>
                <a:gd name="T134" fmla="*/ 1314 w 1314"/>
                <a:gd name="T135" fmla="*/ 1045 h 10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4" h="1045">
                  <a:moveTo>
                    <a:pt x="0" y="648"/>
                  </a:moveTo>
                  <a:lnTo>
                    <a:pt x="5" y="640"/>
                  </a:lnTo>
                  <a:lnTo>
                    <a:pt x="22" y="617"/>
                  </a:lnTo>
                  <a:lnTo>
                    <a:pt x="47" y="581"/>
                  </a:lnTo>
                  <a:lnTo>
                    <a:pt x="82" y="535"/>
                  </a:lnTo>
                  <a:lnTo>
                    <a:pt x="104" y="509"/>
                  </a:lnTo>
                  <a:lnTo>
                    <a:pt x="126" y="481"/>
                  </a:lnTo>
                  <a:lnTo>
                    <a:pt x="151" y="453"/>
                  </a:lnTo>
                  <a:lnTo>
                    <a:pt x="178" y="422"/>
                  </a:lnTo>
                  <a:lnTo>
                    <a:pt x="207" y="391"/>
                  </a:lnTo>
                  <a:lnTo>
                    <a:pt x="238" y="359"/>
                  </a:lnTo>
                  <a:lnTo>
                    <a:pt x="269" y="327"/>
                  </a:lnTo>
                  <a:lnTo>
                    <a:pt x="303" y="295"/>
                  </a:lnTo>
                  <a:lnTo>
                    <a:pt x="337" y="262"/>
                  </a:lnTo>
                  <a:lnTo>
                    <a:pt x="374" y="230"/>
                  </a:lnTo>
                  <a:lnTo>
                    <a:pt x="412" y="200"/>
                  </a:lnTo>
                  <a:lnTo>
                    <a:pt x="451" y="171"/>
                  </a:lnTo>
                  <a:lnTo>
                    <a:pt x="490" y="143"/>
                  </a:lnTo>
                  <a:lnTo>
                    <a:pt x="532" y="117"/>
                  </a:lnTo>
                  <a:lnTo>
                    <a:pt x="575" y="92"/>
                  </a:lnTo>
                  <a:lnTo>
                    <a:pt x="617" y="70"/>
                  </a:lnTo>
                  <a:lnTo>
                    <a:pt x="661" y="51"/>
                  </a:lnTo>
                  <a:lnTo>
                    <a:pt x="706" y="33"/>
                  </a:lnTo>
                  <a:lnTo>
                    <a:pt x="751" y="20"/>
                  </a:lnTo>
                  <a:lnTo>
                    <a:pt x="797" y="9"/>
                  </a:lnTo>
                  <a:lnTo>
                    <a:pt x="843" y="2"/>
                  </a:lnTo>
                  <a:lnTo>
                    <a:pt x="890" y="0"/>
                  </a:lnTo>
                  <a:lnTo>
                    <a:pt x="937" y="1"/>
                  </a:lnTo>
                  <a:lnTo>
                    <a:pt x="984" y="7"/>
                  </a:lnTo>
                  <a:lnTo>
                    <a:pt x="1029" y="17"/>
                  </a:lnTo>
                  <a:lnTo>
                    <a:pt x="1071" y="30"/>
                  </a:lnTo>
                  <a:lnTo>
                    <a:pt x="1110" y="47"/>
                  </a:lnTo>
                  <a:lnTo>
                    <a:pt x="1145" y="65"/>
                  </a:lnTo>
                  <a:lnTo>
                    <a:pt x="1177" y="87"/>
                  </a:lnTo>
                  <a:lnTo>
                    <a:pt x="1205" y="111"/>
                  </a:lnTo>
                  <a:lnTo>
                    <a:pt x="1230" y="136"/>
                  </a:lnTo>
                  <a:lnTo>
                    <a:pt x="1251" y="164"/>
                  </a:lnTo>
                  <a:lnTo>
                    <a:pt x="1270" y="194"/>
                  </a:lnTo>
                  <a:lnTo>
                    <a:pt x="1285" y="226"/>
                  </a:lnTo>
                  <a:lnTo>
                    <a:pt x="1297" y="260"/>
                  </a:lnTo>
                  <a:lnTo>
                    <a:pt x="1306" y="295"/>
                  </a:lnTo>
                  <a:lnTo>
                    <a:pt x="1311" y="331"/>
                  </a:lnTo>
                  <a:lnTo>
                    <a:pt x="1314" y="368"/>
                  </a:lnTo>
                  <a:lnTo>
                    <a:pt x="1313" y="406"/>
                  </a:lnTo>
                  <a:lnTo>
                    <a:pt x="1310" y="444"/>
                  </a:lnTo>
                  <a:lnTo>
                    <a:pt x="1304" y="484"/>
                  </a:lnTo>
                  <a:lnTo>
                    <a:pt x="1294" y="523"/>
                  </a:lnTo>
                  <a:lnTo>
                    <a:pt x="1282" y="563"/>
                  </a:lnTo>
                  <a:lnTo>
                    <a:pt x="1266" y="602"/>
                  </a:lnTo>
                  <a:lnTo>
                    <a:pt x="1248" y="642"/>
                  </a:lnTo>
                  <a:lnTo>
                    <a:pt x="1227" y="681"/>
                  </a:lnTo>
                  <a:lnTo>
                    <a:pt x="1203" y="720"/>
                  </a:lnTo>
                  <a:lnTo>
                    <a:pt x="1177" y="757"/>
                  </a:lnTo>
                  <a:lnTo>
                    <a:pt x="1147" y="795"/>
                  </a:lnTo>
                  <a:lnTo>
                    <a:pt x="1115" y="831"/>
                  </a:lnTo>
                  <a:lnTo>
                    <a:pt x="1081" y="866"/>
                  </a:lnTo>
                  <a:lnTo>
                    <a:pt x="1044" y="899"/>
                  </a:lnTo>
                  <a:lnTo>
                    <a:pt x="1004" y="931"/>
                  </a:lnTo>
                  <a:lnTo>
                    <a:pt x="962" y="961"/>
                  </a:lnTo>
                  <a:lnTo>
                    <a:pt x="917" y="989"/>
                  </a:lnTo>
                  <a:lnTo>
                    <a:pt x="869" y="1015"/>
                  </a:lnTo>
                  <a:lnTo>
                    <a:pt x="860" y="1017"/>
                  </a:lnTo>
                  <a:lnTo>
                    <a:pt x="834" y="1022"/>
                  </a:lnTo>
                  <a:lnTo>
                    <a:pt x="792" y="1028"/>
                  </a:lnTo>
                  <a:lnTo>
                    <a:pt x="739" y="1035"/>
                  </a:lnTo>
                  <a:lnTo>
                    <a:pt x="708" y="1038"/>
                  </a:lnTo>
                  <a:lnTo>
                    <a:pt x="674" y="1041"/>
                  </a:lnTo>
                  <a:lnTo>
                    <a:pt x="640" y="1044"/>
                  </a:lnTo>
                  <a:lnTo>
                    <a:pt x="603" y="1045"/>
                  </a:lnTo>
                  <a:lnTo>
                    <a:pt x="566" y="1045"/>
                  </a:lnTo>
                  <a:lnTo>
                    <a:pt x="526" y="1044"/>
                  </a:lnTo>
                  <a:lnTo>
                    <a:pt x="487" y="1041"/>
                  </a:lnTo>
                  <a:lnTo>
                    <a:pt x="448" y="1038"/>
                  </a:lnTo>
                  <a:lnTo>
                    <a:pt x="408" y="1033"/>
                  </a:lnTo>
                  <a:lnTo>
                    <a:pt x="368" y="1026"/>
                  </a:lnTo>
                  <a:lnTo>
                    <a:pt x="328" y="1018"/>
                  </a:lnTo>
                  <a:lnTo>
                    <a:pt x="290" y="1006"/>
                  </a:lnTo>
                  <a:lnTo>
                    <a:pt x="253" y="993"/>
                  </a:lnTo>
                  <a:lnTo>
                    <a:pt x="217" y="977"/>
                  </a:lnTo>
                  <a:lnTo>
                    <a:pt x="183" y="959"/>
                  </a:lnTo>
                  <a:lnTo>
                    <a:pt x="150" y="938"/>
                  </a:lnTo>
                  <a:lnTo>
                    <a:pt x="120" y="913"/>
                  </a:lnTo>
                  <a:lnTo>
                    <a:pt x="93" y="886"/>
                  </a:lnTo>
                  <a:lnTo>
                    <a:pt x="69" y="855"/>
                  </a:lnTo>
                  <a:lnTo>
                    <a:pt x="47" y="821"/>
                  </a:lnTo>
                  <a:lnTo>
                    <a:pt x="30" y="784"/>
                  </a:lnTo>
                  <a:lnTo>
                    <a:pt x="15" y="743"/>
                  </a:lnTo>
                  <a:lnTo>
                    <a:pt x="5" y="697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4" name="Freeform 526"/>
            <p:cNvSpPr>
              <a:spLocks/>
            </p:cNvSpPr>
            <p:nvPr/>
          </p:nvSpPr>
          <p:spPr bwMode="auto">
            <a:xfrm>
              <a:off x="4361" y="708"/>
              <a:ext cx="81" cy="73"/>
            </a:xfrm>
            <a:custGeom>
              <a:avLst/>
              <a:gdLst>
                <a:gd name="T0" fmla="*/ 0 w 812"/>
                <a:gd name="T1" fmla="*/ 1 h 733"/>
                <a:gd name="T2" fmla="*/ 0 w 812"/>
                <a:gd name="T3" fmla="*/ 1 h 733"/>
                <a:gd name="T4" fmla="*/ 0 w 812"/>
                <a:gd name="T5" fmla="*/ 1 h 733"/>
                <a:gd name="T6" fmla="*/ 0 w 812"/>
                <a:gd name="T7" fmla="*/ 1 h 733"/>
                <a:gd name="T8" fmla="*/ 0 w 812"/>
                <a:gd name="T9" fmla="*/ 1 h 733"/>
                <a:gd name="T10" fmla="*/ 0 w 812"/>
                <a:gd name="T11" fmla="*/ 1 h 733"/>
                <a:gd name="T12" fmla="*/ 0 w 812"/>
                <a:gd name="T13" fmla="*/ 0 h 733"/>
                <a:gd name="T14" fmla="*/ 0 w 812"/>
                <a:gd name="T15" fmla="*/ 0 h 733"/>
                <a:gd name="T16" fmla="*/ 0 w 812"/>
                <a:gd name="T17" fmla="*/ 0 h 733"/>
                <a:gd name="T18" fmla="*/ 0 w 812"/>
                <a:gd name="T19" fmla="*/ 0 h 733"/>
                <a:gd name="T20" fmla="*/ 0 w 812"/>
                <a:gd name="T21" fmla="*/ 0 h 733"/>
                <a:gd name="T22" fmla="*/ 0 w 812"/>
                <a:gd name="T23" fmla="*/ 0 h 733"/>
                <a:gd name="T24" fmla="*/ 0 w 812"/>
                <a:gd name="T25" fmla="*/ 0 h 733"/>
                <a:gd name="T26" fmla="*/ 0 w 812"/>
                <a:gd name="T27" fmla="*/ 0 h 733"/>
                <a:gd name="T28" fmla="*/ 0 w 812"/>
                <a:gd name="T29" fmla="*/ 0 h 733"/>
                <a:gd name="T30" fmla="*/ 0 w 812"/>
                <a:gd name="T31" fmla="*/ 0 h 733"/>
                <a:gd name="T32" fmla="*/ 0 w 812"/>
                <a:gd name="T33" fmla="*/ 0 h 733"/>
                <a:gd name="T34" fmla="*/ 0 w 812"/>
                <a:gd name="T35" fmla="*/ 0 h 733"/>
                <a:gd name="T36" fmla="*/ 0 w 812"/>
                <a:gd name="T37" fmla="*/ 0 h 733"/>
                <a:gd name="T38" fmla="*/ 0 w 812"/>
                <a:gd name="T39" fmla="*/ 0 h 733"/>
                <a:gd name="T40" fmla="*/ 0 w 812"/>
                <a:gd name="T41" fmla="*/ 0 h 733"/>
                <a:gd name="T42" fmla="*/ 1 w 812"/>
                <a:gd name="T43" fmla="*/ 0 h 733"/>
                <a:gd name="T44" fmla="*/ 1 w 812"/>
                <a:gd name="T45" fmla="*/ 0 h 733"/>
                <a:gd name="T46" fmla="*/ 1 w 812"/>
                <a:gd name="T47" fmla="*/ 0 h 733"/>
                <a:gd name="T48" fmla="*/ 1 w 812"/>
                <a:gd name="T49" fmla="*/ 0 h 733"/>
                <a:gd name="T50" fmla="*/ 1 w 812"/>
                <a:gd name="T51" fmla="*/ 0 h 733"/>
                <a:gd name="T52" fmla="*/ 1 w 812"/>
                <a:gd name="T53" fmla="*/ 0 h 733"/>
                <a:gd name="T54" fmla="*/ 1 w 812"/>
                <a:gd name="T55" fmla="*/ 0 h 733"/>
                <a:gd name="T56" fmla="*/ 1 w 812"/>
                <a:gd name="T57" fmla="*/ 0 h 733"/>
                <a:gd name="T58" fmla="*/ 1 w 812"/>
                <a:gd name="T59" fmla="*/ 0 h 733"/>
                <a:gd name="T60" fmla="*/ 1 w 812"/>
                <a:gd name="T61" fmla="*/ 0 h 733"/>
                <a:gd name="T62" fmla="*/ 1 w 812"/>
                <a:gd name="T63" fmla="*/ 0 h 733"/>
                <a:gd name="T64" fmla="*/ 1 w 812"/>
                <a:gd name="T65" fmla="*/ 0 h 733"/>
                <a:gd name="T66" fmla="*/ 1 w 812"/>
                <a:gd name="T67" fmla="*/ 1 h 733"/>
                <a:gd name="T68" fmla="*/ 0 w 812"/>
                <a:gd name="T69" fmla="*/ 1 h 733"/>
                <a:gd name="T70" fmla="*/ 0 w 812"/>
                <a:gd name="T71" fmla="*/ 1 h 733"/>
                <a:gd name="T72" fmla="*/ 0 w 812"/>
                <a:gd name="T73" fmla="*/ 1 h 733"/>
                <a:gd name="T74" fmla="*/ 0 w 812"/>
                <a:gd name="T75" fmla="*/ 1 h 733"/>
                <a:gd name="T76" fmla="*/ 0 w 812"/>
                <a:gd name="T77" fmla="*/ 1 h 733"/>
                <a:gd name="T78" fmla="*/ 0 w 812"/>
                <a:gd name="T79" fmla="*/ 1 h 733"/>
                <a:gd name="T80" fmla="*/ 0 w 812"/>
                <a:gd name="T81" fmla="*/ 1 h 733"/>
                <a:gd name="T82" fmla="*/ 0 w 812"/>
                <a:gd name="T83" fmla="*/ 1 h 733"/>
                <a:gd name="T84" fmla="*/ 0 w 812"/>
                <a:gd name="T85" fmla="*/ 1 h 733"/>
                <a:gd name="T86" fmla="*/ 0 w 812"/>
                <a:gd name="T87" fmla="*/ 1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2"/>
                <a:gd name="T133" fmla="*/ 0 h 733"/>
                <a:gd name="T134" fmla="*/ 812 w 812"/>
                <a:gd name="T135" fmla="*/ 733 h 73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2" h="733">
                  <a:moveTo>
                    <a:pt x="62" y="680"/>
                  </a:moveTo>
                  <a:lnTo>
                    <a:pt x="55" y="675"/>
                  </a:lnTo>
                  <a:lnTo>
                    <a:pt x="41" y="660"/>
                  </a:lnTo>
                  <a:lnTo>
                    <a:pt x="32" y="647"/>
                  </a:lnTo>
                  <a:lnTo>
                    <a:pt x="23" y="633"/>
                  </a:lnTo>
                  <a:lnTo>
                    <a:pt x="19" y="624"/>
                  </a:lnTo>
                  <a:lnTo>
                    <a:pt x="16" y="615"/>
                  </a:lnTo>
                  <a:lnTo>
                    <a:pt x="11" y="605"/>
                  </a:lnTo>
                  <a:lnTo>
                    <a:pt x="8" y="595"/>
                  </a:lnTo>
                  <a:lnTo>
                    <a:pt x="6" y="583"/>
                  </a:lnTo>
                  <a:lnTo>
                    <a:pt x="4" y="571"/>
                  </a:lnTo>
                  <a:lnTo>
                    <a:pt x="1" y="558"/>
                  </a:lnTo>
                  <a:lnTo>
                    <a:pt x="0" y="545"/>
                  </a:lnTo>
                  <a:lnTo>
                    <a:pt x="0" y="531"/>
                  </a:lnTo>
                  <a:lnTo>
                    <a:pt x="1" y="516"/>
                  </a:lnTo>
                  <a:lnTo>
                    <a:pt x="3" y="501"/>
                  </a:lnTo>
                  <a:lnTo>
                    <a:pt x="6" y="484"/>
                  </a:lnTo>
                  <a:lnTo>
                    <a:pt x="9" y="467"/>
                  </a:lnTo>
                  <a:lnTo>
                    <a:pt x="15" y="449"/>
                  </a:lnTo>
                  <a:lnTo>
                    <a:pt x="21" y="430"/>
                  </a:lnTo>
                  <a:lnTo>
                    <a:pt x="29" y="411"/>
                  </a:lnTo>
                  <a:lnTo>
                    <a:pt x="38" y="391"/>
                  </a:lnTo>
                  <a:lnTo>
                    <a:pt x="48" y="370"/>
                  </a:lnTo>
                  <a:lnTo>
                    <a:pt x="61" y="349"/>
                  </a:lnTo>
                  <a:lnTo>
                    <a:pt x="75" y="326"/>
                  </a:lnTo>
                  <a:lnTo>
                    <a:pt x="91" y="303"/>
                  </a:lnTo>
                  <a:lnTo>
                    <a:pt x="110" y="280"/>
                  </a:lnTo>
                  <a:lnTo>
                    <a:pt x="131" y="257"/>
                  </a:lnTo>
                  <a:lnTo>
                    <a:pt x="154" y="234"/>
                  </a:lnTo>
                  <a:lnTo>
                    <a:pt x="178" y="211"/>
                  </a:lnTo>
                  <a:lnTo>
                    <a:pt x="204" y="189"/>
                  </a:lnTo>
                  <a:lnTo>
                    <a:pt x="231" y="167"/>
                  </a:lnTo>
                  <a:lnTo>
                    <a:pt x="260" y="146"/>
                  </a:lnTo>
                  <a:lnTo>
                    <a:pt x="290" y="126"/>
                  </a:lnTo>
                  <a:lnTo>
                    <a:pt x="320" y="106"/>
                  </a:lnTo>
                  <a:lnTo>
                    <a:pt x="352" y="88"/>
                  </a:lnTo>
                  <a:lnTo>
                    <a:pt x="383" y="71"/>
                  </a:lnTo>
                  <a:lnTo>
                    <a:pt x="415" y="55"/>
                  </a:lnTo>
                  <a:lnTo>
                    <a:pt x="447" y="42"/>
                  </a:lnTo>
                  <a:lnTo>
                    <a:pt x="479" y="30"/>
                  </a:lnTo>
                  <a:lnTo>
                    <a:pt x="510" y="19"/>
                  </a:lnTo>
                  <a:lnTo>
                    <a:pt x="541" y="11"/>
                  </a:lnTo>
                  <a:lnTo>
                    <a:pt x="572" y="5"/>
                  </a:lnTo>
                  <a:lnTo>
                    <a:pt x="600" y="2"/>
                  </a:lnTo>
                  <a:lnTo>
                    <a:pt x="629" y="0"/>
                  </a:lnTo>
                  <a:lnTo>
                    <a:pt x="656" y="1"/>
                  </a:lnTo>
                  <a:lnTo>
                    <a:pt x="681" y="5"/>
                  </a:lnTo>
                  <a:lnTo>
                    <a:pt x="705" y="12"/>
                  </a:lnTo>
                  <a:lnTo>
                    <a:pt x="727" y="21"/>
                  </a:lnTo>
                  <a:lnTo>
                    <a:pt x="747" y="35"/>
                  </a:lnTo>
                  <a:lnTo>
                    <a:pt x="764" y="51"/>
                  </a:lnTo>
                  <a:lnTo>
                    <a:pt x="780" y="71"/>
                  </a:lnTo>
                  <a:lnTo>
                    <a:pt x="792" y="95"/>
                  </a:lnTo>
                  <a:lnTo>
                    <a:pt x="801" y="121"/>
                  </a:lnTo>
                  <a:lnTo>
                    <a:pt x="809" y="152"/>
                  </a:lnTo>
                  <a:lnTo>
                    <a:pt x="812" y="188"/>
                  </a:lnTo>
                  <a:lnTo>
                    <a:pt x="812" y="227"/>
                  </a:lnTo>
                  <a:lnTo>
                    <a:pt x="809" y="268"/>
                  </a:lnTo>
                  <a:lnTo>
                    <a:pt x="801" y="307"/>
                  </a:lnTo>
                  <a:lnTo>
                    <a:pt x="792" y="345"/>
                  </a:lnTo>
                  <a:lnTo>
                    <a:pt x="778" y="380"/>
                  </a:lnTo>
                  <a:lnTo>
                    <a:pt x="762" y="414"/>
                  </a:lnTo>
                  <a:lnTo>
                    <a:pt x="742" y="446"/>
                  </a:lnTo>
                  <a:lnTo>
                    <a:pt x="722" y="477"/>
                  </a:lnTo>
                  <a:lnTo>
                    <a:pt x="697" y="506"/>
                  </a:lnTo>
                  <a:lnTo>
                    <a:pt x="672" y="533"/>
                  </a:lnTo>
                  <a:lnTo>
                    <a:pt x="645" y="558"/>
                  </a:lnTo>
                  <a:lnTo>
                    <a:pt x="615" y="582"/>
                  </a:lnTo>
                  <a:lnTo>
                    <a:pt x="586" y="604"/>
                  </a:lnTo>
                  <a:lnTo>
                    <a:pt x="554" y="624"/>
                  </a:lnTo>
                  <a:lnTo>
                    <a:pt x="522" y="642"/>
                  </a:lnTo>
                  <a:lnTo>
                    <a:pt x="490" y="660"/>
                  </a:lnTo>
                  <a:lnTo>
                    <a:pt x="457" y="674"/>
                  </a:lnTo>
                  <a:lnTo>
                    <a:pt x="423" y="688"/>
                  </a:lnTo>
                  <a:lnTo>
                    <a:pt x="390" y="699"/>
                  </a:lnTo>
                  <a:lnTo>
                    <a:pt x="357" y="709"/>
                  </a:lnTo>
                  <a:lnTo>
                    <a:pt x="325" y="718"/>
                  </a:lnTo>
                  <a:lnTo>
                    <a:pt x="294" y="724"/>
                  </a:lnTo>
                  <a:lnTo>
                    <a:pt x="263" y="729"/>
                  </a:lnTo>
                  <a:lnTo>
                    <a:pt x="233" y="732"/>
                  </a:lnTo>
                  <a:lnTo>
                    <a:pt x="206" y="733"/>
                  </a:lnTo>
                  <a:lnTo>
                    <a:pt x="180" y="733"/>
                  </a:lnTo>
                  <a:lnTo>
                    <a:pt x="155" y="730"/>
                  </a:lnTo>
                  <a:lnTo>
                    <a:pt x="133" y="727"/>
                  </a:lnTo>
                  <a:lnTo>
                    <a:pt x="113" y="721"/>
                  </a:lnTo>
                  <a:lnTo>
                    <a:pt x="96" y="713"/>
                  </a:lnTo>
                  <a:lnTo>
                    <a:pt x="81" y="704"/>
                  </a:lnTo>
                  <a:lnTo>
                    <a:pt x="69" y="693"/>
                  </a:lnTo>
                  <a:lnTo>
                    <a:pt x="62" y="68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5" name="Freeform 527"/>
            <p:cNvSpPr>
              <a:spLocks/>
            </p:cNvSpPr>
            <p:nvPr/>
          </p:nvSpPr>
          <p:spPr bwMode="auto">
            <a:xfrm>
              <a:off x="4387" y="747"/>
              <a:ext cx="36" cy="23"/>
            </a:xfrm>
            <a:custGeom>
              <a:avLst/>
              <a:gdLst>
                <a:gd name="T0" fmla="*/ 0 w 355"/>
                <a:gd name="T1" fmla="*/ 0 h 233"/>
                <a:gd name="T2" fmla="*/ 0 w 355"/>
                <a:gd name="T3" fmla="*/ 0 h 233"/>
                <a:gd name="T4" fmla="*/ 0 w 355"/>
                <a:gd name="T5" fmla="*/ 0 h 233"/>
                <a:gd name="T6" fmla="*/ 0 w 355"/>
                <a:gd name="T7" fmla="*/ 0 h 233"/>
                <a:gd name="T8" fmla="*/ 0 w 355"/>
                <a:gd name="T9" fmla="*/ 0 h 233"/>
                <a:gd name="T10" fmla="*/ 0 w 355"/>
                <a:gd name="T11" fmla="*/ 0 h 233"/>
                <a:gd name="T12" fmla="*/ 0 w 355"/>
                <a:gd name="T13" fmla="*/ 0 h 233"/>
                <a:gd name="T14" fmla="*/ 0 w 355"/>
                <a:gd name="T15" fmla="*/ 0 h 233"/>
                <a:gd name="T16" fmla="*/ 0 w 355"/>
                <a:gd name="T17" fmla="*/ 0 h 233"/>
                <a:gd name="T18" fmla="*/ 0 w 355"/>
                <a:gd name="T19" fmla="*/ 0 h 233"/>
                <a:gd name="T20" fmla="*/ 0 w 355"/>
                <a:gd name="T21" fmla="*/ 0 h 233"/>
                <a:gd name="T22" fmla="*/ 0 w 355"/>
                <a:gd name="T23" fmla="*/ 0 h 233"/>
                <a:gd name="T24" fmla="*/ 0 w 355"/>
                <a:gd name="T25" fmla="*/ 0 h 233"/>
                <a:gd name="T26" fmla="*/ 0 w 355"/>
                <a:gd name="T27" fmla="*/ 0 h 233"/>
                <a:gd name="T28" fmla="*/ 0 w 355"/>
                <a:gd name="T29" fmla="*/ 0 h 233"/>
                <a:gd name="T30" fmla="*/ 0 w 355"/>
                <a:gd name="T31" fmla="*/ 0 h 233"/>
                <a:gd name="T32" fmla="*/ 0 w 355"/>
                <a:gd name="T33" fmla="*/ 0 h 233"/>
                <a:gd name="T34" fmla="*/ 0 w 355"/>
                <a:gd name="T35" fmla="*/ 0 h 233"/>
                <a:gd name="T36" fmla="*/ 0 w 355"/>
                <a:gd name="T37" fmla="*/ 0 h 233"/>
                <a:gd name="T38" fmla="*/ 0 w 355"/>
                <a:gd name="T39" fmla="*/ 0 h 233"/>
                <a:gd name="T40" fmla="*/ 0 w 355"/>
                <a:gd name="T41" fmla="*/ 0 h 233"/>
                <a:gd name="T42" fmla="*/ 0 w 355"/>
                <a:gd name="T43" fmla="*/ 0 h 233"/>
                <a:gd name="T44" fmla="*/ 0 w 355"/>
                <a:gd name="T45" fmla="*/ 0 h 233"/>
                <a:gd name="T46" fmla="*/ 0 w 355"/>
                <a:gd name="T47" fmla="*/ 0 h 233"/>
                <a:gd name="T48" fmla="*/ 0 w 355"/>
                <a:gd name="T49" fmla="*/ 0 h 233"/>
                <a:gd name="T50" fmla="*/ 0 w 355"/>
                <a:gd name="T51" fmla="*/ 0 h 233"/>
                <a:gd name="T52" fmla="*/ 0 w 355"/>
                <a:gd name="T53" fmla="*/ 0 h 233"/>
                <a:gd name="T54" fmla="*/ 0 w 355"/>
                <a:gd name="T55" fmla="*/ 0 h 233"/>
                <a:gd name="T56" fmla="*/ 0 w 355"/>
                <a:gd name="T57" fmla="*/ 0 h 233"/>
                <a:gd name="T58" fmla="*/ 0 w 355"/>
                <a:gd name="T59" fmla="*/ 0 h 233"/>
                <a:gd name="T60" fmla="*/ 0 w 355"/>
                <a:gd name="T61" fmla="*/ 0 h 233"/>
                <a:gd name="T62" fmla="*/ 0 w 355"/>
                <a:gd name="T63" fmla="*/ 0 h 2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5"/>
                <a:gd name="T97" fmla="*/ 0 h 233"/>
                <a:gd name="T98" fmla="*/ 355 w 355"/>
                <a:gd name="T99" fmla="*/ 233 h 2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5" h="233">
                  <a:moveTo>
                    <a:pt x="349" y="42"/>
                  </a:moveTo>
                  <a:lnTo>
                    <a:pt x="352" y="52"/>
                  </a:lnTo>
                  <a:lnTo>
                    <a:pt x="355" y="62"/>
                  </a:lnTo>
                  <a:lnTo>
                    <a:pt x="355" y="72"/>
                  </a:lnTo>
                  <a:lnTo>
                    <a:pt x="352" y="84"/>
                  </a:lnTo>
                  <a:lnTo>
                    <a:pt x="349" y="94"/>
                  </a:lnTo>
                  <a:lnTo>
                    <a:pt x="345" y="105"/>
                  </a:lnTo>
                  <a:lnTo>
                    <a:pt x="338" y="117"/>
                  </a:lnTo>
                  <a:lnTo>
                    <a:pt x="329" y="128"/>
                  </a:lnTo>
                  <a:lnTo>
                    <a:pt x="321" y="139"/>
                  </a:lnTo>
                  <a:lnTo>
                    <a:pt x="310" y="150"/>
                  </a:lnTo>
                  <a:lnTo>
                    <a:pt x="298" y="160"/>
                  </a:lnTo>
                  <a:lnTo>
                    <a:pt x="285" y="170"/>
                  </a:lnTo>
                  <a:lnTo>
                    <a:pt x="270" y="181"/>
                  </a:lnTo>
                  <a:lnTo>
                    <a:pt x="254" y="190"/>
                  </a:lnTo>
                  <a:lnTo>
                    <a:pt x="237" y="198"/>
                  </a:lnTo>
                  <a:lnTo>
                    <a:pt x="221" y="207"/>
                  </a:lnTo>
                  <a:lnTo>
                    <a:pt x="202" y="214"/>
                  </a:lnTo>
                  <a:lnTo>
                    <a:pt x="185" y="220"/>
                  </a:lnTo>
                  <a:lnTo>
                    <a:pt x="167" y="224"/>
                  </a:lnTo>
                  <a:lnTo>
                    <a:pt x="150" y="228"/>
                  </a:lnTo>
                  <a:lnTo>
                    <a:pt x="134" y="231"/>
                  </a:lnTo>
                  <a:lnTo>
                    <a:pt x="117" y="232"/>
                  </a:lnTo>
                  <a:lnTo>
                    <a:pt x="102" y="233"/>
                  </a:lnTo>
                  <a:lnTo>
                    <a:pt x="86" y="232"/>
                  </a:lnTo>
                  <a:lnTo>
                    <a:pt x="72" y="231"/>
                  </a:lnTo>
                  <a:lnTo>
                    <a:pt x="59" y="228"/>
                  </a:lnTo>
                  <a:lnTo>
                    <a:pt x="47" y="224"/>
                  </a:lnTo>
                  <a:lnTo>
                    <a:pt x="35" y="220"/>
                  </a:lnTo>
                  <a:lnTo>
                    <a:pt x="25" y="214"/>
                  </a:lnTo>
                  <a:lnTo>
                    <a:pt x="17" y="207"/>
                  </a:lnTo>
                  <a:lnTo>
                    <a:pt x="11" y="199"/>
                  </a:lnTo>
                  <a:lnTo>
                    <a:pt x="5" y="190"/>
                  </a:lnTo>
                  <a:lnTo>
                    <a:pt x="1" y="181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50"/>
                  </a:lnTo>
                  <a:lnTo>
                    <a:pt x="5" y="138"/>
                  </a:lnTo>
                  <a:lnTo>
                    <a:pt x="10" y="127"/>
                  </a:lnTo>
                  <a:lnTo>
                    <a:pt x="16" y="116"/>
                  </a:lnTo>
                  <a:lnTo>
                    <a:pt x="25" y="104"/>
                  </a:lnTo>
                  <a:lnTo>
                    <a:pt x="34" y="94"/>
                  </a:lnTo>
                  <a:lnTo>
                    <a:pt x="45" y="83"/>
                  </a:lnTo>
                  <a:lnTo>
                    <a:pt x="57" y="72"/>
                  </a:lnTo>
                  <a:lnTo>
                    <a:pt x="70" y="62"/>
                  </a:lnTo>
                  <a:lnTo>
                    <a:pt x="84" y="52"/>
                  </a:lnTo>
                  <a:lnTo>
                    <a:pt x="100" y="42"/>
                  </a:lnTo>
                  <a:lnTo>
                    <a:pt x="116" y="34"/>
                  </a:lnTo>
                  <a:lnTo>
                    <a:pt x="134" y="26"/>
                  </a:lnTo>
                  <a:lnTo>
                    <a:pt x="151" y="19"/>
                  </a:lnTo>
                  <a:lnTo>
                    <a:pt x="170" y="13"/>
                  </a:lnTo>
                  <a:lnTo>
                    <a:pt x="187" y="8"/>
                  </a:lnTo>
                  <a:lnTo>
                    <a:pt x="204" y="4"/>
                  </a:lnTo>
                  <a:lnTo>
                    <a:pt x="221" y="2"/>
                  </a:lnTo>
                  <a:lnTo>
                    <a:pt x="237" y="0"/>
                  </a:lnTo>
                  <a:lnTo>
                    <a:pt x="253" y="0"/>
                  </a:lnTo>
                  <a:lnTo>
                    <a:pt x="268" y="0"/>
                  </a:lnTo>
                  <a:lnTo>
                    <a:pt x="282" y="2"/>
                  </a:lnTo>
                  <a:lnTo>
                    <a:pt x="295" y="5"/>
                  </a:lnTo>
                  <a:lnTo>
                    <a:pt x="308" y="8"/>
                  </a:lnTo>
                  <a:lnTo>
                    <a:pt x="318" y="13"/>
                  </a:lnTo>
                  <a:lnTo>
                    <a:pt x="328" y="19"/>
                  </a:lnTo>
                  <a:lnTo>
                    <a:pt x="337" y="26"/>
                  </a:lnTo>
                  <a:lnTo>
                    <a:pt x="344" y="34"/>
                  </a:lnTo>
                  <a:lnTo>
                    <a:pt x="349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6" name="Freeform 529"/>
            <p:cNvSpPr>
              <a:spLocks/>
            </p:cNvSpPr>
            <p:nvPr/>
          </p:nvSpPr>
          <p:spPr bwMode="auto">
            <a:xfrm>
              <a:off x="4193" y="734"/>
              <a:ext cx="36" cy="46"/>
            </a:xfrm>
            <a:custGeom>
              <a:avLst/>
              <a:gdLst>
                <a:gd name="T0" fmla="*/ 0 w 360"/>
                <a:gd name="T1" fmla="*/ 0 h 459"/>
                <a:gd name="T2" fmla="*/ 0 w 360"/>
                <a:gd name="T3" fmla="*/ 0 h 459"/>
                <a:gd name="T4" fmla="*/ 0 w 360"/>
                <a:gd name="T5" fmla="*/ 0 h 459"/>
                <a:gd name="T6" fmla="*/ 0 w 360"/>
                <a:gd name="T7" fmla="*/ 0 h 459"/>
                <a:gd name="T8" fmla="*/ 0 w 360"/>
                <a:gd name="T9" fmla="*/ 0 h 459"/>
                <a:gd name="T10" fmla="*/ 0 w 360"/>
                <a:gd name="T11" fmla="*/ 0 h 459"/>
                <a:gd name="T12" fmla="*/ 0 w 360"/>
                <a:gd name="T13" fmla="*/ 0 h 459"/>
                <a:gd name="T14" fmla="*/ 0 w 360"/>
                <a:gd name="T15" fmla="*/ 0 h 459"/>
                <a:gd name="T16" fmla="*/ 0 w 360"/>
                <a:gd name="T17" fmla="*/ 0 h 459"/>
                <a:gd name="T18" fmla="*/ 0 w 360"/>
                <a:gd name="T19" fmla="*/ 0 h 459"/>
                <a:gd name="T20" fmla="*/ 0 w 360"/>
                <a:gd name="T21" fmla="*/ 0 h 459"/>
                <a:gd name="T22" fmla="*/ 0 w 360"/>
                <a:gd name="T23" fmla="*/ 0 h 459"/>
                <a:gd name="T24" fmla="*/ 0 w 360"/>
                <a:gd name="T25" fmla="*/ 0 h 459"/>
                <a:gd name="T26" fmla="*/ 0 w 360"/>
                <a:gd name="T27" fmla="*/ 0 h 459"/>
                <a:gd name="T28" fmla="*/ 0 w 360"/>
                <a:gd name="T29" fmla="*/ 0 h 459"/>
                <a:gd name="T30" fmla="*/ 0 w 360"/>
                <a:gd name="T31" fmla="*/ 0 h 459"/>
                <a:gd name="T32" fmla="*/ 0 w 360"/>
                <a:gd name="T33" fmla="*/ 0 h 459"/>
                <a:gd name="T34" fmla="*/ 0 w 360"/>
                <a:gd name="T35" fmla="*/ 0 h 459"/>
                <a:gd name="T36" fmla="*/ 0 w 360"/>
                <a:gd name="T37" fmla="*/ 0 h 459"/>
                <a:gd name="T38" fmla="*/ 0 w 360"/>
                <a:gd name="T39" fmla="*/ 0 h 459"/>
                <a:gd name="T40" fmla="*/ 0 w 360"/>
                <a:gd name="T41" fmla="*/ 1 h 459"/>
                <a:gd name="T42" fmla="*/ 0 w 360"/>
                <a:gd name="T43" fmla="*/ 0 h 459"/>
                <a:gd name="T44" fmla="*/ 0 w 360"/>
                <a:gd name="T45" fmla="*/ 0 h 4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60"/>
                <a:gd name="T70" fmla="*/ 0 h 459"/>
                <a:gd name="T71" fmla="*/ 360 w 360"/>
                <a:gd name="T72" fmla="*/ 459 h 4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60" h="459">
                  <a:moveTo>
                    <a:pt x="18" y="0"/>
                  </a:moveTo>
                  <a:lnTo>
                    <a:pt x="31" y="9"/>
                  </a:lnTo>
                  <a:lnTo>
                    <a:pt x="64" y="36"/>
                  </a:lnTo>
                  <a:lnTo>
                    <a:pt x="87" y="55"/>
                  </a:lnTo>
                  <a:lnTo>
                    <a:pt x="112" y="78"/>
                  </a:lnTo>
                  <a:lnTo>
                    <a:pt x="139" y="104"/>
                  </a:lnTo>
                  <a:lnTo>
                    <a:pt x="169" y="134"/>
                  </a:lnTo>
                  <a:lnTo>
                    <a:pt x="198" y="166"/>
                  </a:lnTo>
                  <a:lnTo>
                    <a:pt x="228" y="201"/>
                  </a:lnTo>
                  <a:lnTo>
                    <a:pt x="242" y="220"/>
                  </a:lnTo>
                  <a:lnTo>
                    <a:pt x="256" y="240"/>
                  </a:lnTo>
                  <a:lnTo>
                    <a:pt x="271" y="259"/>
                  </a:lnTo>
                  <a:lnTo>
                    <a:pt x="284" y="280"/>
                  </a:lnTo>
                  <a:lnTo>
                    <a:pt x="296" y="301"/>
                  </a:lnTo>
                  <a:lnTo>
                    <a:pt x="308" y="322"/>
                  </a:lnTo>
                  <a:lnTo>
                    <a:pt x="320" y="344"/>
                  </a:lnTo>
                  <a:lnTo>
                    <a:pt x="330" y="366"/>
                  </a:lnTo>
                  <a:lnTo>
                    <a:pt x="339" y="388"/>
                  </a:lnTo>
                  <a:lnTo>
                    <a:pt x="347" y="412"/>
                  </a:lnTo>
                  <a:lnTo>
                    <a:pt x="354" y="435"/>
                  </a:lnTo>
                  <a:lnTo>
                    <a:pt x="360" y="459"/>
                  </a:lnTo>
                  <a:lnTo>
                    <a:pt x="0" y="17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7" name="Freeform 534"/>
            <p:cNvSpPr>
              <a:spLocks/>
            </p:cNvSpPr>
            <p:nvPr/>
          </p:nvSpPr>
          <p:spPr bwMode="auto">
            <a:xfrm>
              <a:off x="4563" y="739"/>
              <a:ext cx="56" cy="98"/>
            </a:xfrm>
            <a:custGeom>
              <a:avLst/>
              <a:gdLst>
                <a:gd name="T0" fmla="*/ 0 w 565"/>
                <a:gd name="T1" fmla="*/ 0 h 986"/>
                <a:gd name="T2" fmla="*/ 0 w 565"/>
                <a:gd name="T3" fmla="*/ 0 h 986"/>
                <a:gd name="T4" fmla="*/ 0 w 565"/>
                <a:gd name="T5" fmla="*/ 0 h 986"/>
                <a:gd name="T6" fmla="*/ 0 w 565"/>
                <a:gd name="T7" fmla="*/ 0 h 986"/>
                <a:gd name="T8" fmla="*/ 0 w 565"/>
                <a:gd name="T9" fmla="*/ 0 h 986"/>
                <a:gd name="T10" fmla="*/ 0 w 565"/>
                <a:gd name="T11" fmla="*/ 0 h 986"/>
                <a:gd name="T12" fmla="*/ 0 w 565"/>
                <a:gd name="T13" fmla="*/ 0 h 986"/>
                <a:gd name="T14" fmla="*/ 0 w 565"/>
                <a:gd name="T15" fmla="*/ 0 h 986"/>
                <a:gd name="T16" fmla="*/ 0 w 565"/>
                <a:gd name="T17" fmla="*/ 0 h 986"/>
                <a:gd name="T18" fmla="*/ 0 w 565"/>
                <a:gd name="T19" fmla="*/ 0 h 986"/>
                <a:gd name="T20" fmla="*/ 0 w 565"/>
                <a:gd name="T21" fmla="*/ 0 h 986"/>
                <a:gd name="T22" fmla="*/ 0 w 565"/>
                <a:gd name="T23" fmla="*/ 0 h 986"/>
                <a:gd name="T24" fmla="*/ 0 w 565"/>
                <a:gd name="T25" fmla="*/ 1 h 986"/>
                <a:gd name="T26" fmla="*/ 0 w 565"/>
                <a:gd name="T27" fmla="*/ 1 h 986"/>
                <a:gd name="T28" fmla="*/ 0 w 565"/>
                <a:gd name="T29" fmla="*/ 1 h 986"/>
                <a:gd name="T30" fmla="*/ 0 w 565"/>
                <a:gd name="T31" fmla="*/ 1 h 986"/>
                <a:gd name="T32" fmla="*/ 0 w 565"/>
                <a:gd name="T33" fmla="*/ 1 h 986"/>
                <a:gd name="T34" fmla="*/ 0 w 565"/>
                <a:gd name="T35" fmla="*/ 1 h 986"/>
                <a:gd name="T36" fmla="*/ 0 w 565"/>
                <a:gd name="T37" fmla="*/ 1 h 986"/>
                <a:gd name="T38" fmla="*/ 0 w 565"/>
                <a:gd name="T39" fmla="*/ 1 h 986"/>
                <a:gd name="T40" fmla="*/ 0 w 565"/>
                <a:gd name="T41" fmla="*/ 1 h 986"/>
                <a:gd name="T42" fmla="*/ 0 w 565"/>
                <a:gd name="T43" fmla="*/ 1 h 986"/>
                <a:gd name="T44" fmla="*/ 1 w 565"/>
                <a:gd name="T45" fmla="*/ 1 h 986"/>
                <a:gd name="T46" fmla="*/ 0 w 565"/>
                <a:gd name="T47" fmla="*/ 1 h 986"/>
                <a:gd name="T48" fmla="*/ 0 w 565"/>
                <a:gd name="T49" fmla="*/ 1 h 986"/>
                <a:gd name="T50" fmla="*/ 0 w 565"/>
                <a:gd name="T51" fmla="*/ 1 h 986"/>
                <a:gd name="T52" fmla="*/ 0 w 565"/>
                <a:gd name="T53" fmla="*/ 1 h 986"/>
                <a:gd name="T54" fmla="*/ 0 w 565"/>
                <a:gd name="T55" fmla="*/ 1 h 986"/>
                <a:gd name="T56" fmla="*/ 0 w 565"/>
                <a:gd name="T57" fmla="*/ 1 h 986"/>
                <a:gd name="T58" fmla="*/ 0 w 565"/>
                <a:gd name="T59" fmla="*/ 1 h 986"/>
                <a:gd name="T60" fmla="*/ 0 w 565"/>
                <a:gd name="T61" fmla="*/ 1 h 986"/>
                <a:gd name="T62" fmla="*/ 0 w 565"/>
                <a:gd name="T63" fmla="*/ 1 h 986"/>
                <a:gd name="T64" fmla="*/ 0 w 565"/>
                <a:gd name="T65" fmla="*/ 1 h 986"/>
                <a:gd name="T66" fmla="*/ 0 w 565"/>
                <a:gd name="T67" fmla="*/ 1 h 986"/>
                <a:gd name="T68" fmla="*/ 0 w 565"/>
                <a:gd name="T69" fmla="*/ 1 h 986"/>
                <a:gd name="T70" fmla="*/ 0 w 565"/>
                <a:gd name="T71" fmla="*/ 0 h 986"/>
                <a:gd name="T72" fmla="*/ 0 w 565"/>
                <a:gd name="T73" fmla="*/ 0 h 986"/>
                <a:gd name="T74" fmla="*/ 0 w 565"/>
                <a:gd name="T75" fmla="*/ 0 h 986"/>
                <a:gd name="T76" fmla="*/ 0 w 565"/>
                <a:gd name="T77" fmla="*/ 0 h 986"/>
                <a:gd name="T78" fmla="*/ 0 w 565"/>
                <a:gd name="T79" fmla="*/ 0 h 986"/>
                <a:gd name="T80" fmla="*/ 0 w 565"/>
                <a:gd name="T81" fmla="*/ 0 h 986"/>
                <a:gd name="T82" fmla="*/ 0 w 565"/>
                <a:gd name="T83" fmla="*/ 0 h 986"/>
                <a:gd name="T84" fmla="*/ 0 w 565"/>
                <a:gd name="T85" fmla="*/ 0 h 986"/>
                <a:gd name="T86" fmla="*/ 0 w 565"/>
                <a:gd name="T87" fmla="*/ 0 h 986"/>
                <a:gd name="T88" fmla="*/ 0 w 565"/>
                <a:gd name="T89" fmla="*/ 0 h 986"/>
                <a:gd name="T90" fmla="*/ 0 w 565"/>
                <a:gd name="T91" fmla="*/ 0 h 986"/>
                <a:gd name="T92" fmla="*/ 0 w 565"/>
                <a:gd name="T93" fmla="*/ 0 h 9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5"/>
                <a:gd name="T142" fmla="*/ 0 h 986"/>
                <a:gd name="T143" fmla="*/ 565 w 565"/>
                <a:gd name="T144" fmla="*/ 986 h 9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5" h="986">
                  <a:moveTo>
                    <a:pt x="169" y="114"/>
                  </a:moveTo>
                  <a:lnTo>
                    <a:pt x="163" y="122"/>
                  </a:lnTo>
                  <a:lnTo>
                    <a:pt x="152" y="146"/>
                  </a:lnTo>
                  <a:lnTo>
                    <a:pt x="146" y="164"/>
                  </a:lnTo>
                  <a:lnTo>
                    <a:pt x="139" y="183"/>
                  </a:lnTo>
                  <a:lnTo>
                    <a:pt x="134" y="206"/>
                  </a:lnTo>
                  <a:lnTo>
                    <a:pt x="129" y="231"/>
                  </a:lnTo>
                  <a:lnTo>
                    <a:pt x="128" y="244"/>
                  </a:lnTo>
                  <a:lnTo>
                    <a:pt x="127" y="259"/>
                  </a:lnTo>
                  <a:lnTo>
                    <a:pt x="127" y="272"/>
                  </a:lnTo>
                  <a:lnTo>
                    <a:pt x="127" y="287"/>
                  </a:lnTo>
                  <a:lnTo>
                    <a:pt x="128" y="302"/>
                  </a:lnTo>
                  <a:lnTo>
                    <a:pt x="130" y="316"/>
                  </a:lnTo>
                  <a:lnTo>
                    <a:pt x="134" y="332"/>
                  </a:lnTo>
                  <a:lnTo>
                    <a:pt x="138" y="347"/>
                  </a:lnTo>
                  <a:lnTo>
                    <a:pt x="144" y="364"/>
                  </a:lnTo>
                  <a:lnTo>
                    <a:pt x="150" y="380"/>
                  </a:lnTo>
                  <a:lnTo>
                    <a:pt x="157" y="396"/>
                  </a:lnTo>
                  <a:lnTo>
                    <a:pt x="167" y="412"/>
                  </a:lnTo>
                  <a:lnTo>
                    <a:pt x="176" y="428"/>
                  </a:lnTo>
                  <a:lnTo>
                    <a:pt x="188" y="445"/>
                  </a:lnTo>
                  <a:lnTo>
                    <a:pt x="202" y="460"/>
                  </a:lnTo>
                  <a:lnTo>
                    <a:pt x="217" y="477"/>
                  </a:lnTo>
                  <a:lnTo>
                    <a:pt x="248" y="507"/>
                  </a:lnTo>
                  <a:lnTo>
                    <a:pt x="278" y="537"/>
                  </a:lnTo>
                  <a:lnTo>
                    <a:pt x="309" y="564"/>
                  </a:lnTo>
                  <a:lnTo>
                    <a:pt x="338" y="591"/>
                  </a:lnTo>
                  <a:lnTo>
                    <a:pt x="367" y="617"/>
                  </a:lnTo>
                  <a:lnTo>
                    <a:pt x="394" y="643"/>
                  </a:lnTo>
                  <a:lnTo>
                    <a:pt x="420" y="670"/>
                  </a:lnTo>
                  <a:lnTo>
                    <a:pt x="445" y="697"/>
                  </a:lnTo>
                  <a:lnTo>
                    <a:pt x="455" y="711"/>
                  </a:lnTo>
                  <a:lnTo>
                    <a:pt x="468" y="726"/>
                  </a:lnTo>
                  <a:lnTo>
                    <a:pt x="477" y="740"/>
                  </a:lnTo>
                  <a:lnTo>
                    <a:pt x="488" y="755"/>
                  </a:lnTo>
                  <a:lnTo>
                    <a:pt x="498" y="770"/>
                  </a:lnTo>
                  <a:lnTo>
                    <a:pt x="507" y="787"/>
                  </a:lnTo>
                  <a:lnTo>
                    <a:pt x="516" y="803"/>
                  </a:lnTo>
                  <a:lnTo>
                    <a:pt x="523" y="821"/>
                  </a:lnTo>
                  <a:lnTo>
                    <a:pt x="531" y="838"/>
                  </a:lnTo>
                  <a:lnTo>
                    <a:pt x="538" y="857"/>
                  </a:lnTo>
                  <a:lnTo>
                    <a:pt x="544" y="876"/>
                  </a:lnTo>
                  <a:lnTo>
                    <a:pt x="550" y="896"/>
                  </a:lnTo>
                  <a:lnTo>
                    <a:pt x="554" y="917"/>
                  </a:lnTo>
                  <a:lnTo>
                    <a:pt x="558" y="939"/>
                  </a:lnTo>
                  <a:lnTo>
                    <a:pt x="562" y="962"/>
                  </a:lnTo>
                  <a:lnTo>
                    <a:pt x="565" y="986"/>
                  </a:lnTo>
                  <a:lnTo>
                    <a:pt x="558" y="975"/>
                  </a:lnTo>
                  <a:lnTo>
                    <a:pt x="541" y="945"/>
                  </a:lnTo>
                  <a:lnTo>
                    <a:pt x="515" y="901"/>
                  </a:lnTo>
                  <a:lnTo>
                    <a:pt x="482" y="852"/>
                  </a:lnTo>
                  <a:lnTo>
                    <a:pt x="464" y="825"/>
                  </a:lnTo>
                  <a:lnTo>
                    <a:pt x="446" y="799"/>
                  </a:lnTo>
                  <a:lnTo>
                    <a:pt x="426" y="774"/>
                  </a:lnTo>
                  <a:lnTo>
                    <a:pt x="407" y="751"/>
                  </a:lnTo>
                  <a:lnTo>
                    <a:pt x="389" y="731"/>
                  </a:lnTo>
                  <a:lnTo>
                    <a:pt x="370" y="713"/>
                  </a:lnTo>
                  <a:lnTo>
                    <a:pt x="361" y="706"/>
                  </a:lnTo>
                  <a:lnTo>
                    <a:pt x="353" y="700"/>
                  </a:lnTo>
                  <a:lnTo>
                    <a:pt x="344" y="696"/>
                  </a:lnTo>
                  <a:lnTo>
                    <a:pt x="336" y="692"/>
                  </a:lnTo>
                  <a:lnTo>
                    <a:pt x="327" y="687"/>
                  </a:lnTo>
                  <a:lnTo>
                    <a:pt x="316" y="680"/>
                  </a:lnTo>
                  <a:lnTo>
                    <a:pt x="303" y="672"/>
                  </a:lnTo>
                  <a:lnTo>
                    <a:pt x="289" y="661"/>
                  </a:lnTo>
                  <a:lnTo>
                    <a:pt x="274" y="648"/>
                  </a:lnTo>
                  <a:lnTo>
                    <a:pt x="257" y="634"/>
                  </a:lnTo>
                  <a:lnTo>
                    <a:pt x="240" y="617"/>
                  </a:lnTo>
                  <a:lnTo>
                    <a:pt x="221" y="600"/>
                  </a:lnTo>
                  <a:lnTo>
                    <a:pt x="203" y="580"/>
                  </a:lnTo>
                  <a:lnTo>
                    <a:pt x="183" y="559"/>
                  </a:lnTo>
                  <a:lnTo>
                    <a:pt x="164" y="538"/>
                  </a:lnTo>
                  <a:lnTo>
                    <a:pt x="145" y="515"/>
                  </a:lnTo>
                  <a:lnTo>
                    <a:pt x="126" y="490"/>
                  </a:lnTo>
                  <a:lnTo>
                    <a:pt x="107" y="465"/>
                  </a:lnTo>
                  <a:lnTo>
                    <a:pt x="91" y="440"/>
                  </a:lnTo>
                  <a:lnTo>
                    <a:pt x="74" y="414"/>
                  </a:lnTo>
                  <a:lnTo>
                    <a:pt x="58" y="387"/>
                  </a:lnTo>
                  <a:lnTo>
                    <a:pt x="44" y="360"/>
                  </a:lnTo>
                  <a:lnTo>
                    <a:pt x="32" y="332"/>
                  </a:lnTo>
                  <a:lnTo>
                    <a:pt x="21" y="305"/>
                  </a:lnTo>
                  <a:lnTo>
                    <a:pt x="12" y="277"/>
                  </a:lnTo>
                  <a:lnTo>
                    <a:pt x="6" y="249"/>
                  </a:lnTo>
                  <a:lnTo>
                    <a:pt x="2" y="221"/>
                  </a:lnTo>
                  <a:lnTo>
                    <a:pt x="0" y="195"/>
                  </a:lnTo>
                  <a:lnTo>
                    <a:pt x="2" y="168"/>
                  </a:lnTo>
                  <a:lnTo>
                    <a:pt x="7" y="141"/>
                  </a:lnTo>
                  <a:lnTo>
                    <a:pt x="14" y="115"/>
                  </a:lnTo>
                  <a:lnTo>
                    <a:pt x="25" y="90"/>
                  </a:lnTo>
                  <a:lnTo>
                    <a:pt x="40" y="66"/>
                  </a:lnTo>
                  <a:lnTo>
                    <a:pt x="58" y="44"/>
                  </a:lnTo>
                  <a:lnTo>
                    <a:pt x="81" y="21"/>
                  </a:lnTo>
                  <a:lnTo>
                    <a:pt x="109" y="0"/>
                  </a:lnTo>
                  <a:lnTo>
                    <a:pt x="169" y="11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8" name="Freeform 543"/>
            <p:cNvSpPr>
              <a:spLocks/>
            </p:cNvSpPr>
            <p:nvPr/>
          </p:nvSpPr>
          <p:spPr bwMode="auto">
            <a:xfrm>
              <a:off x="4445" y="875"/>
              <a:ext cx="171" cy="264"/>
            </a:xfrm>
            <a:custGeom>
              <a:avLst/>
              <a:gdLst>
                <a:gd name="T0" fmla="*/ 0 w 1718"/>
                <a:gd name="T1" fmla="*/ 0 h 2645"/>
                <a:gd name="T2" fmla="*/ 0 w 1718"/>
                <a:gd name="T3" fmla="*/ 0 h 2645"/>
                <a:gd name="T4" fmla="*/ 1 w 1718"/>
                <a:gd name="T5" fmla="*/ 0 h 2645"/>
                <a:gd name="T6" fmla="*/ 1 w 1718"/>
                <a:gd name="T7" fmla="*/ 0 h 2645"/>
                <a:gd name="T8" fmla="*/ 1 w 1718"/>
                <a:gd name="T9" fmla="*/ 0 h 2645"/>
                <a:gd name="T10" fmla="*/ 1 w 1718"/>
                <a:gd name="T11" fmla="*/ 1 h 2645"/>
                <a:gd name="T12" fmla="*/ 1 w 1718"/>
                <a:gd name="T13" fmla="*/ 1 h 2645"/>
                <a:gd name="T14" fmla="*/ 1 w 1718"/>
                <a:gd name="T15" fmla="*/ 1 h 2645"/>
                <a:gd name="T16" fmla="*/ 1 w 1718"/>
                <a:gd name="T17" fmla="*/ 1 h 2645"/>
                <a:gd name="T18" fmla="*/ 2 w 1718"/>
                <a:gd name="T19" fmla="*/ 1 h 2645"/>
                <a:gd name="T20" fmla="*/ 2 w 1718"/>
                <a:gd name="T21" fmla="*/ 1 h 2645"/>
                <a:gd name="T22" fmla="*/ 2 w 1718"/>
                <a:gd name="T23" fmla="*/ 1 h 2645"/>
                <a:gd name="T24" fmla="*/ 2 w 1718"/>
                <a:gd name="T25" fmla="*/ 1 h 2645"/>
                <a:gd name="T26" fmla="*/ 2 w 1718"/>
                <a:gd name="T27" fmla="*/ 1 h 2645"/>
                <a:gd name="T28" fmla="*/ 2 w 1718"/>
                <a:gd name="T29" fmla="*/ 1 h 2645"/>
                <a:gd name="T30" fmla="*/ 2 w 1718"/>
                <a:gd name="T31" fmla="*/ 1 h 2645"/>
                <a:gd name="T32" fmla="*/ 2 w 1718"/>
                <a:gd name="T33" fmla="*/ 2 h 2645"/>
                <a:gd name="T34" fmla="*/ 2 w 1718"/>
                <a:gd name="T35" fmla="*/ 2 h 2645"/>
                <a:gd name="T36" fmla="*/ 1 w 1718"/>
                <a:gd name="T37" fmla="*/ 2 h 2645"/>
                <a:gd name="T38" fmla="*/ 1 w 1718"/>
                <a:gd name="T39" fmla="*/ 2 h 2645"/>
                <a:gd name="T40" fmla="*/ 1 w 1718"/>
                <a:gd name="T41" fmla="*/ 2 h 2645"/>
                <a:gd name="T42" fmla="*/ 1 w 1718"/>
                <a:gd name="T43" fmla="*/ 2 h 2645"/>
                <a:gd name="T44" fmla="*/ 1 w 1718"/>
                <a:gd name="T45" fmla="*/ 2 h 2645"/>
                <a:gd name="T46" fmla="*/ 1 w 1718"/>
                <a:gd name="T47" fmla="*/ 2 h 2645"/>
                <a:gd name="T48" fmla="*/ 1 w 1718"/>
                <a:gd name="T49" fmla="*/ 2 h 2645"/>
                <a:gd name="T50" fmla="*/ 1 w 1718"/>
                <a:gd name="T51" fmla="*/ 3 h 2645"/>
                <a:gd name="T52" fmla="*/ 1 w 1718"/>
                <a:gd name="T53" fmla="*/ 3 h 2645"/>
                <a:gd name="T54" fmla="*/ 1 w 1718"/>
                <a:gd name="T55" fmla="*/ 3 h 2645"/>
                <a:gd name="T56" fmla="*/ 1 w 1718"/>
                <a:gd name="T57" fmla="*/ 3 h 2645"/>
                <a:gd name="T58" fmla="*/ 1 w 1718"/>
                <a:gd name="T59" fmla="*/ 3 h 2645"/>
                <a:gd name="T60" fmla="*/ 1 w 1718"/>
                <a:gd name="T61" fmla="*/ 2 h 2645"/>
                <a:gd name="T62" fmla="*/ 1 w 1718"/>
                <a:gd name="T63" fmla="*/ 2 h 2645"/>
                <a:gd name="T64" fmla="*/ 0 w 1718"/>
                <a:gd name="T65" fmla="*/ 2 h 2645"/>
                <a:gd name="T66" fmla="*/ 0 w 1718"/>
                <a:gd name="T67" fmla="*/ 2 h 2645"/>
                <a:gd name="T68" fmla="*/ 0 w 1718"/>
                <a:gd name="T69" fmla="*/ 2 h 2645"/>
                <a:gd name="T70" fmla="*/ 0 w 1718"/>
                <a:gd name="T71" fmla="*/ 2 h 2645"/>
                <a:gd name="T72" fmla="*/ 0 w 1718"/>
                <a:gd name="T73" fmla="*/ 2 h 2645"/>
                <a:gd name="T74" fmla="*/ 0 w 1718"/>
                <a:gd name="T75" fmla="*/ 1 h 2645"/>
                <a:gd name="T76" fmla="*/ 0 w 1718"/>
                <a:gd name="T77" fmla="*/ 1 h 2645"/>
                <a:gd name="T78" fmla="*/ 0 w 1718"/>
                <a:gd name="T79" fmla="*/ 1 h 2645"/>
                <a:gd name="T80" fmla="*/ 0 w 1718"/>
                <a:gd name="T81" fmla="*/ 1 h 2645"/>
                <a:gd name="T82" fmla="*/ 0 w 1718"/>
                <a:gd name="T83" fmla="*/ 1 h 2645"/>
                <a:gd name="T84" fmla="*/ 0 w 1718"/>
                <a:gd name="T85" fmla="*/ 1 h 2645"/>
                <a:gd name="T86" fmla="*/ 0 w 1718"/>
                <a:gd name="T87" fmla="*/ 1 h 2645"/>
                <a:gd name="T88" fmla="*/ 0 w 1718"/>
                <a:gd name="T89" fmla="*/ 1 h 2645"/>
                <a:gd name="T90" fmla="*/ 0 w 1718"/>
                <a:gd name="T91" fmla="*/ 1 h 2645"/>
                <a:gd name="T92" fmla="*/ 0 w 1718"/>
                <a:gd name="T93" fmla="*/ 0 h 2645"/>
                <a:gd name="T94" fmla="*/ 0 w 1718"/>
                <a:gd name="T95" fmla="*/ 0 h 2645"/>
                <a:gd name="T96" fmla="*/ 0 w 1718"/>
                <a:gd name="T97" fmla="*/ 0 h 2645"/>
                <a:gd name="T98" fmla="*/ 0 w 1718"/>
                <a:gd name="T99" fmla="*/ 0 h 2645"/>
                <a:gd name="T100" fmla="*/ 0 w 1718"/>
                <a:gd name="T101" fmla="*/ 0 h 2645"/>
                <a:gd name="T102" fmla="*/ 0 w 1718"/>
                <a:gd name="T103" fmla="*/ 0 h 26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18"/>
                <a:gd name="T157" fmla="*/ 0 h 2645"/>
                <a:gd name="T158" fmla="*/ 1718 w 1718"/>
                <a:gd name="T159" fmla="*/ 2645 h 26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18" h="2645">
                  <a:moveTo>
                    <a:pt x="389" y="0"/>
                  </a:moveTo>
                  <a:lnTo>
                    <a:pt x="402" y="8"/>
                  </a:lnTo>
                  <a:lnTo>
                    <a:pt x="441" y="34"/>
                  </a:lnTo>
                  <a:lnTo>
                    <a:pt x="503" y="74"/>
                  </a:lnTo>
                  <a:lnTo>
                    <a:pt x="582" y="127"/>
                  </a:lnTo>
                  <a:lnTo>
                    <a:pt x="676" y="192"/>
                  </a:lnTo>
                  <a:lnTo>
                    <a:pt x="782" y="265"/>
                  </a:lnTo>
                  <a:lnTo>
                    <a:pt x="896" y="346"/>
                  </a:lnTo>
                  <a:lnTo>
                    <a:pt x="1014" y="433"/>
                  </a:lnTo>
                  <a:lnTo>
                    <a:pt x="1073" y="477"/>
                  </a:lnTo>
                  <a:lnTo>
                    <a:pt x="1132" y="524"/>
                  </a:lnTo>
                  <a:lnTo>
                    <a:pt x="1191" y="569"/>
                  </a:lnTo>
                  <a:lnTo>
                    <a:pt x="1249" y="616"/>
                  </a:lnTo>
                  <a:lnTo>
                    <a:pt x="1306" y="662"/>
                  </a:lnTo>
                  <a:lnTo>
                    <a:pt x="1361" y="709"/>
                  </a:lnTo>
                  <a:lnTo>
                    <a:pt x="1413" y="754"/>
                  </a:lnTo>
                  <a:lnTo>
                    <a:pt x="1463" y="800"/>
                  </a:lnTo>
                  <a:lnTo>
                    <a:pt x="1509" y="843"/>
                  </a:lnTo>
                  <a:lnTo>
                    <a:pt x="1551" y="886"/>
                  </a:lnTo>
                  <a:lnTo>
                    <a:pt x="1591" y="929"/>
                  </a:lnTo>
                  <a:lnTo>
                    <a:pt x="1625" y="969"/>
                  </a:lnTo>
                  <a:lnTo>
                    <a:pt x="1654" y="1007"/>
                  </a:lnTo>
                  <a:lnTo>
                    <a:pt x="1678" y="1043"/>
                  </a:lnTo>
                  <a:lnTo>
                    <a:pt x="1697" y="1078"/>
                  </a:lnTo>
                  <a:lnTo>
                    <a:pt x="1709" y="1110"/>
                  </a:lnTo>
                  <a:lnTo>
                    <a:pt x="1715" y="1143"/>
                  </a:lnTo>
                  <a:lnTo>
                    <a:pt x="1718" y="1182"/>
                  </a:lnTo>
                  <a:lnTo>
                    <a:pt x="1716" y="1224"/>
                  </a:lnTo>
                  <a:lnTo>
                    <a:pt x="1711" y="1273"/>
                  </a:lnTo>
                  <a:lnTo>
                    <a:pt x="1702" y="1324"/>
                  </a:lnTo>
                  <a:lnTo>
                    <a:pt x="1691" y="1379"/>
                  </a:lnTo>
                  <a:lnTo>
                    <a:pt x="1676" y="1437"/>
                  </a:lnTo>
                  <a:lnTo>
                    <a:pt x="1657" y="1498"/>
                  </a:lnTo>
                  <a:lnTo>
                    <a:pt x="1638" y="1562"/>
                  </a:lnTo>
                  <a:lnTo>
                    <a:pt x="1614" y="1626"/>
                  </a:lnTo>
                  <a:lnTo>
                    <a:pt x="1588" y="1693"/>
                  </a:lnTo>
                  <a:lnTo>
                    <a:pt x="1561" y="1760"/>
                  </a:lnTo>
                  <a:lnTo>
                    <a:pt x="1530" y="1828"/>
                  </a:lnTo>
                  <a:lnTo>
                    <a:pt x="1500" y="1896"/>
                  </a:lnTo>
                  <a:lnTo>
                    <a:pt x="1466" y="1963"/>
                  </a:lnTo>
                  <a:lnTo>
                    <a:pt x="1432" y="2030"/>
                  </a:lnTo>
                  <a:lnTo>
                    <a:pt x="1396" y="2095"/>
                  </a:lnTo>
                  <a:lnTo>
                    <a:pt x="1360" y="2159"/>
                  </a:lnTo>
                  <a:lnTo>
                    <a:pt x="1321" y="2221"/>
                  </a:lnTo>
                  <a:lnTo>
                    <a:pt x="1284" y="2280"/>
                  </a:lnTo>
                  <a:lnTo>
                    <a:pt x="1245" y="2337"/>
                  </a:lnTo>
                  <a:lnTo>
                    <a:pt x="1206" y="2390"/>
                  </a:lnTo>
                  <a:lnTo>
                    <a:pt x="1168" y="2439"/>
                  </a:lnTo>
                  <a:lnTo>
                    <a:pt x="1129" y="2485"/>
                  </a:lnTo>
                  <a:lnTo>
                    <a:pt x="1090" y="2525"/>
                  </a:lnTo>
                  <a:lnTo>
                    <a:pt x="1053" y="2560"/>
                  </a:lnTo>
                  <a:lnTo>
                    <a:pt x="1016" y="2590"/>
                  </a:lnTo>
                  <a:lnTo>
                    <a:pt x="980" y="2613"/>
                  </a:lnTo>
                  <a:lnTo>
                    <a:pt x="946" y="2630"/>
                  </a:lnTo>
                  <a:lnTo>
                    <a:pt x="912" y="2642"/>
                  </a:lnTo>
                  <a:lnTo>
                    <a:pt x="880" y="2645"/>
                  </a:lnTo>
                  <a:lnTo>
                    <a:pt x="850" y="2641"/>
                  </a:lnTo>
                  <a:lnTo>
                    <a:pt x="820" y="2627"/>
                  </a:lnTo>
                  <a:lnTo>
                    <a:pt x="788" y="2605"/>
                  </a:lnTo>
                  <a:lnTo>
                    <a:pt x="756" y="2576"/>
                  </a:lnTo>
                  <a:lnTo>
                    <a:pt x="721" y="2538"/>
                  </a:lnTo>
                  <a:lnTo>
                    <a:pt x="686" y="2494"/>
                  </a:lnTo>
                  <a:lnTo>
                    <a:pt x="650" y="2443"/>
                  </a:lnTo>
                  <a:lnTo>
                    <a:pt x="613" y="2386"/>
                  </a:lnTo>
                  <a:lnTo>
                    <a:pt x="577" y="2323"/>
                  </a:lnTo>
                  <a:lnTo>
                    <a:pt x="540" y="2257"/>
                  </a:lnTo>
                  <a:lnTo>
                    <a:pt x="503" y="2186"/>
                  </a:lnTo>
                  <a:lnTo>
                    <a:pt x="466" y="2112"/>
                  </a:lnTo>
                  <a:lnTo>
                    <a:pt x="428" y="2034"/>
                  </a:lnTo>
                  <a:lnTo>
                    <a:pt x="392" y="1955"/>
                  </a:lnTo>
                  <a:lnTo>
                    <a:pt x="356" y="1872"/>
                  </a:lnTo>
                  <a:lnTo>
                    <a:pt x="321" y="1789"/>
                  </a:lnTo>
                  <a:lnTo>
                    <a:pt x="286" y="1706"/>
                  </a:lnTo>
                  <a:lnTo>
                    <a:pt x="253" y="1622"/>
                  </a:lnTo>
                  <a:lnTo>
                    <a:pt x="221" y="1539"/>
                  </a:lnTo>
                  <a:lnTo>
                    <a:pt x="191" y="1457"/>
                  </a:lnTo>
                  <a:lnTo>
                    <a:pt x="162" y="1376"/>
                  </a:lnTo>
                  <a:lnTo>
                    <a:pt x="135" y="1298"/>
                  </a:lnTo>
                  <a:lnTo>
                    <a:pt x="110" y="1222"/>
                  </a:lnTo>
                  <a:lnTo>
                    <a:pt x="87" y="1150"/>
                  </a:lnTo>
                  <a:lnTo>
                    <a:pt x="66" y="1082"/>
                  </a:lnTo>
                  <a:lnTo>
                    <a:pt x="49" y="1019"/>
                  </a:lnTo>
                  <a:lnTo>
                    <a:pt x="32" y="960"/>
                  </a:lnTo>
                  <a:lnTo>
                    <a:pt x="20" y="907"/>
                  </a:lnTo>
                  <a:lnTo>
                    <a:pt x="10" y="861"/>
                  </a:lnTo>
                  <a:lnTo>
                    <a:pt x="4" y="821"/>
                  </a:lnTo>
                  <a:lnTo>
                    <a:pt x="0" y="789"/>
                  </a:lnTo>
                  <a:lnTo>
                    <a:pt x="0" y="764"/>
                  </a:lnTo>
                  <a:lnTo>
                    <a:pt x="5" y="749"/>
                  </a:lnTo>
                  <a:lnTo>
                    <a:pt x="19" y="721"/>
                  </a:lnTo>
                  <a:lnTo>
                    <a:pt x="39" y="683"/>
                  </a:lnTo>
                  <a:lnTo>
                    <a:pt x="64" y="636"/>
                  </a:lnTo>
                  <a:lnTo>
                    <a:pt x="91" y="583"/>
                  </a:lnTo>
                  <a:lnTo>
                    <a:pt x="122" y="523"/>
                  </a:lnTo>
                  <a:lnTo>
                    <a:pt x="154" y="460"/>
                  </a:lnTo>
                  <a:lnTo>
                    <a:pt x="186" y="396"/>
                  </a:lnTo>
                  <a:lnTo>
                    <a:pt x="220" y="331"/>
                  </a:lnTo>
                  <a:lnTo>
                    <a:pt x="252" y="266"/>
                  </a:lnTo>
                  <a:lnTo>
                    <a:pt x="284" y="206"/>
                  </a:lnTo>
                  <a:lnTo>
                    <a:pt x="312" y="150"/>
                  </a:lnTo>
                  <a:lnTo>
                    <a:pt x="337" y="100"/>
                  </a:lnTo>
                  <a:lnTo>
                    <a:pt x="358" y="59"/>
                  </a:lnTo>
                  <a:lnTo>
                    <a:pt x="375" y="27"/>
                  </a:lnTo>
                  <a:lnTo>
                    <a:pt x="385" y="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99" name="Freeform 544"/>
            <p:cNvSpPr>
              <a:spLocks/>
            </p:cNvSpPr>
            <p:nvPr/>
          </p:nvSpPr>
          <p:spPr bwMode="auto">
            <a:xfrm>
              <a:off x="4452" y="883"/>
              <a:ext cx="146" cy="226"/>
            </a:xfrm>
            <a:custGeom>
              <a:avLst/>
              <a:gdLst>
                <a:gd name="T0" fmla="*/ 0 w 1457"/>
                <a:gd name="T1" fmla="*/ 0 h 2251"/>
                <a:gd name="T2" fmla="*/ 0 w 1457"/>
                <a:gd name="T3" fmla="*/ 0 h 2251"/>
                <a:gd name="T4" fmla="*/ 1 w 1457"/>
                <a:gd name="T5" fmla="*/ 0 h 2251"/>
                <a:gd name="T6" fmla="*/ 1 w 1457"/>
                <a:gd name="T7" fmla="*/ 0 h 2251"/>
                <a:gd name="T8" fmla="*/ 1 w 1457"/>
                <a:gd name="T9" fmla="*/ 1 h 2251"/>
                <a:gd name="T10" fmla="*/ 1 w 1457"/>
                <a:gd name="T11" fmla="*/ 1 h 2251"/>
                <a:gd name="T12" fmla="*/ 1 w 1457"/>
                <a:gd name="T13" fmla="*/ 1 h 2251"/>
                <a:gd name="T14" fmla="*/ 1 w 1457"/>
                <a:gd name="T15" fmla="*/ 1 h 2251"/>
                <a:gd name="T16" fmla="*/ 1 w 1457"/>
                <a:gd name="T17" fmla="*/ 1 h 2251"/>
                <a:gd name="T18" fmla="*/ 1 w 1457"/>
                <a:gd name="T19" fmla="*/ 1 h 2251"/>
                <a:gd name="T20" fmla="*/ 1 w 1457"/>
                <a:gd name="T21" fmla="*/ 1 h 2251"/>
                <a:gd name="T22" fmla="*/ 1 w 1457"/>
                <a:gd name="T23" fmla="*/ 1 h 2251"/>
                <a:gd name="T24" fmla="*/ 2 w 1457"/>
                <a:gd name="T25" fmla="*/ 1 h 2251"/>
                <a:gd name="T26" fmla="*/ 2 w 1457"/>
                <a:gd name="T27" fmla="*/ 1 h 2251"/>
                <a:gd name="T28" fmla="*/ 2 w 1457"/>
                <a:gd name="T29" fmla="*/ 1 h 2251"/>
                <a:gd name="T30" fmla="*/ 2 w 1457"/>
                <a:gd name="T31" fmla="*/ 1 h 2251"/>
                <a:gd name="T32" fmla="*/ 1 w 1457"/>
                <a:gd name="T33" fmla="*/ 2 h 2251"/>
                <a:gd name="T34" fmla="*/ 1 w 1457"/>
                <a:gd name="T35" fmla="*/ 2 h 2251"/>
                <a:gd name="T36" fmla="*/ 1 w 1457"/>
                <a:gd name="T37" fmla="*/ 2 h 2251"/>
                <a:gd name="T38" fmla="*/ 1 w 1457"/>
                <a:gd name="T39" fmla="*/ 2 h 2251"/>
                <a:gd name="T40" fmla="*/ 1 w 1457"/>
                <a:gd name="T41" fmla="*/ 2 h 2251"/>
                <a:gd name="T42" fmla="*/ 1 w 1457"/>
                <a:gd name="T43" fmla="*/ 2 h 2251"/>
                <a:gd name="T44" fmla="*/ 1 w 1457"/>
                <a:gd name="T45" fmla="*/ 2 h 2251"/>
                <a:gd name="T46" fmla="*/ 1 w 1457"/>
                <a:gd name="T47" fmla="*/ 2 h 2251"/>
                <a:gd name="T48" fmla="*/ 1 w 1457"/>
                <a:gd name="T49" fmla="*/ 2 h 2251"/>
                <a:gd name="T50" fmla="*/ 1 w 1457"/>
                <a:gd name="T51" fmla="*/ 2 h 2251"/>
                <a:gd name="T52" fmla="*/ 1 w 1457"/>
                <a:gd name="T53" fmla="*/ 2 h 2251"/>
                <a:gd name="T54" fmla="*/ 1 w 1457"/>
                <a:gd name="T55" fmla="*/ 2 h 2251"/>
                <a:gd name="T56" fmla="*/ 1 w 1457"/>
                <a:gd name="T57" fmla="*/ 2 h 2251"/>
                <a:gd name="T58" fmla="*/ 1 w 1457"/>
                <a:gd name="T59" fmla="*/ 2 h 2251"/>
                <a:gd name="T60" fmla="*/ 1 w 1457"/>
                <a:gd name="T61" fmla="*/ 2 h 2251"/>
                <a:gd name="T62" fmla="*/ 1 w 1457"/>
                <a:gd name="T63" fmla="*/ 2 h 2251"/>
                <a:gd name="T64" fmla="*/ 1 w 1457"/>
                <a:gd name="T65" fmla="*/ 2 h 2251"/>
                <a:gd name="T66" fmla="*/ 1 w 1457"/>
                <a:gd name="T67" fmla="*/ 2 h 2251"/>
                <a:gd name="T68" fmla="*/ 0 w 1457"/>
                <a:gd name="T69" fmla="*/ 2 h 2251"/>
                <a:gd name="T70" fmla="*/ 0 w 1457"/>
                <a:gd name="T71" fmla="*/ 1 h 2251"/>
                <a:gd name="T72" fmla="*/ 0 w 1457"/>
                <a:gd name="T73" fmla="*/ 1 h 2251"/>
                <a:gd name="T74" fmla="*/ 0 w 1457"/>
                <a:gd name="T75" fmla="*/ 1 h 2251"/>
                <a:gd name="T76" fmla="*/ 0 w 1457"/>
                <a:gd name="T77" fmla="*/ 1 h 2251"/>
                <a:gd name="T78" fmla="*/ 0 w 1457"/>
                <a:gd name="T79" fmla="*/ 1 h 2251"/>
                <a:gd name="T80" fmla="*/ 0 w 1457"/>
                <a:gd name="T81" fmla="*/ 1 h 2251"/>
                <a:gd name="T82" fmla="*/ 0 w 1457"/>
                <a:gd name="T83" fmla="*/ 1 h 2251"/>
                <a:gd name="T84" fmla="*/ 0 w 1457"/>
                <a:gd name="T85" fmla="*/ 0 h 2251"/>
                <a:gd name="T86" fmla="*/ 0 w 1457"/>
                <a:gd name="T87" fmla="*/ 0 h 2251"/>
                <a:gd name="T88" fmla="*/ 0 w 1457"/>
                <a:gd name="T89" fmla="*/ 0 h 2251"/>
                <a:gd name="T90" fmla="*/ 0 w 1457"/>
                <a:gd name="T91" fmla="*/ 0 h 2251"/>
                <a:gd name="T92" fmla="*/ 0 w 1457"/>
                <a:gd name="T93" fmla="*/ 0 h 2251"/>
                <a:gd name="T94" fmla="*/ 0 w 1457"/>
                <a:gd name="T95" fmla="*/ 0 h 225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57"/>
                <a:gd name="T145" fmla="*/ 0 h 2251"/>
                <a:gd name="T146" fmla="*/ 1457 w 1457"/>
                <a:gd name="T147" fmla="*/ 2251 h 225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57" h="2251">
                  <a:moveTo>
                    <a:pt x="191" y="0"/>
                  </a:moveTo>
                  <a:lnTo>
                    <a:pt x="204" y="8"/>
                  </a:lnTo>
                  <a:lnTo>
                    <a:pt x="241" y="33"/>
                  </a:lnTo>
                  <a:lnTo>
                    <a:pt x="299" y="73"/>
                  </a:lnTo>
                  <a:lnTo>
                    <a:pt x="374" y="125"/>
                  </a:lnTo>
                  <a:lnTo>
                    <a:pt x="463" y="188"/>
                  </a:lnTo>
                  <a:lnTo>
                    <a:pt x="563" y="260"/>
                  </a:lnTo>
                  <a:lnTo>
                    <a:pt x="671" y="340"/>
                  </a:lnTo>
                  <a:lnTo>
                    <a:pt x="782" y="424"/>
                  </a:lnTo>
                  <a:lnTo>
                    <a:pt x="839" y="469"/>
                  </a:lnTo>
                  <a:lnTo>
                    <a:pt x="895" y="513"/>
                  </a:lnTo>
                  <a:lnTo>
                    <a:pt x="951" y="559"/>
                  </a:lnTo>
                  <a:lnTo>
                    <a:pt x="1007" y="604"/>
                  </a:lnTo>
                  <a:lnTo>
                    <a:pt x="1059" y="650"/>
                  </a:lnTo>
                  <a:lnTo>
                    <a:pt x="1112" y="695"/>
                  </a:lnTo>
                  <a:lnTo>
                    <a:pt x="1161" y="741"/>
                  </a:lnTo>
                  <a:lnTo>
                    <a:pt x="1208" y="785"/>
                  </a:lnTo>
                  <a:lnTo>
                    <a:pt x="1253" y="828"/>
                  </a:lnTo>
                  <a:lnTo>
                    <a:pt x="1293" y="872"/>
                  </a:lnTo>
                  <a:lnTo>
                    <a:pt x="1329" y="913"/>
                  </a:lnTo>
                  <a:lnTo>
                    <a:pt x="1362" y="952"/>
                  </a:lnTo>
                  <a:lnTo>
                    <a:pt x="1391" y="991"/>
                  </a:lnTo>
                  <a:lnTo>
                    <a:pt x="1414" y="1027"/>
                  </a:lnTo>
                  <a:lnTo>
                    <a:pt x="1431" y="1062"/>
                  </a:lnTo>
                  <a:lnTo>
                    <a:pt x="1443" y="1093"/>
                  </a:lnTo>
                  <a:lnTo>
                    <a:pt x="1451" y="1125"/>
                  </a:lnTo>
                  <a:lnTo>
                    <a:pt x="1455" y="1160"/>
                  </a:lnTo>
                  <a:lnTo>
                    <a:pt x="1457" y="1198"/>
                  </a:lnTo>
                  <a:lnTo>
                    <a:pt x="1457" y="1240"/>
                  </a:lnTo>
                  <a:lnTo>
                    <a:pt x="1455" y="1283"/>
                  </a:lnTo>
                  <a:lnTo>
                    <a:pt x="1450" y="1327"/>
                  </a:lnTo>
                  <a:lnTo>
                    <a:pt x="1443" y="1375"/>
                  </a:lnTo>
                  <a:lnTo>
                    <a:pt x="1434" y="1422"/>
                  </a:lnTo>
                  <a:lnTo>
                    <a:pt x="1423" y="1472"/>
                  </a:lnTo>
                  <a:lnTo>
                    <a:pt x="1410" y="1523"/>
                  </a:lnTo>
                  <a:lnTo>
                    <a:pt x="1395" y="1573"/>
                  </a:lnTo>
                  <a:lnTo>
                    <a:pt x="1379" y="1624"/>
                  </a:lnTo>
                  <a:lnTo>
                    <a:pt x="1361" y="1674"/>
                  </a:lnTo>
                  <a:lnTo>
                    <a:pt x="1341" y="1725"/>
                  </a:lnTo>
                  <a:lnTo>
                    <a:pt x="1321" y="1776"/>
                  </a:lnTo>
                  <a:lnTo>
                    <a:pt x="1299" y="1824"/>
                  </a:lnTo>
                  <a:lnTo>
                    <a:pt x="1276" y="1872"/>
                  </a:lnTo>
                  <a:lnTo>
                    <a:pt x="1251" y="1918"/>
                  </a:lnTo>
                  <a:lnTo>
                    <a:pt x="1225" y="1963"/>
                  </a:lnTo>
                  <a:lnTo>
                    <a:pt x="1199" y="2005"/>
                  </a:lnTo>
                  <a:lnTo>
                    <a:pt x="1172" y="2045"/>
                  </a:lnTo>
                  <a:lnTo>
                    <a:pt x="1144" y="2083"/>
                  </a:lnTo>
                  <a:lnTo>
                    <a:pt x="1116" y="2118"/>
                  </a:lnTo>
                  <a:lnTo>
                    <a:pt x="1086" y="2149"/>
                  </a:lnTo>
                  <a:lnTo>
                    <a:pt x="1058" y="2177"/>
                  </a:lnTo>
                  <a:lnTo>
                    <a:pt x="1028" y="2200"/>
                  </a:lnTo>
                  <a:lnTo>
                    <a:pt x="998" y="2220"/>
                  </a:lnTo>
                  <a:lnTo>
                    <a:pt x="968" y="2234"/>
                  </a:lnTo>
                  <a:lnTo>
                    <a:pt x="938" y="2245"/>
                  </a:lnTo>
                  <a:lnTo>
                    <a:pt x="908" y="2251"/>
                  </a:lnTo>
                  <a:lnTo>
                    <a:pt x="878" y="2251"/>
                  </a:lnTo>
                  <a:lnTo>
                    <a:pt x="849" y="2246"/>
                  </a:lnTo>
                  <a:lnTo>
                    <a:pt x="818" y="2232"/>
                  </a:lnTo>
                  <a:lnTo>
                    <a:pt x="787" y="2211"/>
                  </a:lnTo>
                  <a:lnTo>
                    <a:pt x="754" y="2181"/>
                  </a:lnTo>
                  <a:lnTo>
                    <a:pt x="720" y="2144"/>
                  </a:lnTo>
                  <a:lnTo>
                    <a:pt x="685" y="2099"/>
                  </a:lnTo>
                  <a:lnTo>
                    <a:pt x="650" y="2048"/>
                  </a:lnTo>
                  <a:lnTo>
                    <a:pt x="613" y="1992"/>
                  </a:lnTo>
                  <a:lnTo>
                    <a:pt x="576" y="1929"/>
                  </a:lnTo>
                  <a:lnTo>
                    <a:pt x="539" y="1863"/>
                  </a:lnTo>
                  <a:lnTo>
                    <a:pt x="502" y="1791"/>
                  </a:lnTo>
                  <a:lnTo>
                    <a:pt x="464" y="1717"/>
                  </a:lnTo>
                  <a:lnTo>
                    <a:pt x="428" y="1639"/>
                  </a:lnTo>
                  <a:lnTo>
                    <a:pt x="390" y="1559"/>
                  </a:lnTo>
                  <a:lnTo>
                    <a:pt x="355" y="1477"/>
                  </a:lnTo>
                  <a:lnTo>
                    <a:pt x="319" y="1395"/>
                  </a:lnTo>
                  <a:lnTo>
                    <a:pt x="285" y="1311"/>
                  </a:lnTo>
                  <a:lnTo>
                    <a:pt x="252" y="1227"/>
                  </a:lnTo>
                  <a:lnTo>
                    <a:pt x="221" y="1143"/>
                  </a:lnTo>
                  <a:lnTo>
                    <a:pt x="190" y="1062"/>
                  </a:lnTo>
                  <a:lnTo>
                    <a:pt x="160" y="981"/>
                  </a:lnTo>
                  <a:lnTo>
                    <a:pt x="134" y="903"/>
                  </a:lnTo>
                  <a:lnTo>
                    <a:pt x="109" y="827"/>
                  </a:lnTo>
                  <a:lnTo>
                    <a:pt x="86" y="755"/>
                  </a:lnTo>
                  <a:lnTo>
                    <a:pt x="65" y="687"/>
                  </a:lnTo>
                  <a:lnTo>
                    <a:pt x="47" y="624"/>
                  </a:lnTo>
                  <a:lnTo>
                    <a:pt x="31" y="565"/>
                  </a:lnTo>
                  <a:lnTo>
                    <a:pt x="18" y="512"/>
                  </a:lnTo>
                  <a:lnTo>
                    <a:pt x="9" y="466"/>
                  </a:lnTo>
                  <a:lnTo>
                    <a:pt x="3" y="426"/>
                  </a:lnTo>
                  <a:lnTo>
                    <a:pt x="0" y="394"/>
                  </a:lnTo>
                  <a:lnTo>
                    <a:pt x="0" y="370"/>
                  </a:lnTo>
                  <a:lnTo>
                    <a:pt x="4" y="354"/>
                  </a:lnTo>
                  <a:lnTo>
                    <a:pt x="30" y="306"/>
                  </a:lnTo>
                  <a:lnTo>
                    <a:pt x="60" y="249"/>
                  </a:lnTo>
                  <a:lnTo>
                    <a:pt x="90" y="190"/>
                  </a:lnTo>
                  <a:lnTo>
                    <a:pt x="121" y="133"/>
                  </a:lnTo>
                  <a:lnTo>
                    <a:pt x="148" y="80"/>
                  </a:lnTo>
                  <a:lnTo>
                    <a:pt x="171" y="38"/>
                  </a:lnTo>
                  <a:lnTo>
                    <a:pt x="186" y="1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0" name="Freeform 545"/>
            <p:cNvSpPr>
              <a:spLocks/>
            </p:cNvSpPr>
            <p:nvPr/>
          </p:nvSpPr>
          <p:spPr bwMode="auto">
            <a:xfrm>
              <a:off x="4568" y="709"/>
              <a:ext cx="60" cy="99"/>
            </a:xfrm>
            <a:custGeom>
              <a:avLst/>
              <a:gdLst>
                <a:gd name="T0" fmla="*/ 0 w 603"/>
                <a:gd name="T1" fmla="*/ 0 h 986"/>
                <a:gd name="T2" fmla="*/ 0 w 603"/>
                <a:gd name="T3" fmla="*/ 0 h 986"/>
                <a:gd name="T4" fmla="*/ 0 w 603"/>
                <a:gd name="T5" fmla="*/ 0 h 986"/>
                <a:gd name="T6" fmla="*/ 0 w 603"/>
                <a:gd name="T7" fmla="*/ 0 h 986"/>
                <a:gd name="T8" fmla="*/ 0 w 603"/>
                <a:gd name="T9" fmla="*/ 0 h 986"/>
                <a:gd name="T10" fmla="*/ 0 w 603"/>
                <a:gd name="T11" fmla="*/ 0 h 986"/>
                <a:gd name="T12" fmla="*/ 0 w 603"/>
                <a:gd name="T13" fmla="*/ 0 h 986"/>
                <a:gd name="T14" fmla="*/ 0 w 603"/>
                <a:gd name="T15" fmla="*/ 0 h 986"/>
                <a:gd name="T16" fmla="*/ 0 w 603"/>
                <a:gd name="T17" fmla="*/ 0 h 986"/>
                <a:gd name="T18" fmla="*/ 0 w 603"/>
                <a:gd name="T19" fmla="*/ 0 h 986"/>
                <a:gd name="T20" fmla="*/ 0 w 603"/>
                <a:gd name="T21" fmla="*/ 0 h 986"/>
                <a:gd name="T22" fmla="*/ 0 w 603"/>
                <a:gd name="T23" fmla="*/ 0 h 986"/>
                <a:gd name="T24" fmla="*/ 0 w 603"/>
                <a:gd name="T25" fmla="*/ 0 h 986"/>
                <a:gd name="T26" fmla="*/ 0 w 603"/>
                <a:gd name="T27" fmla="*/ 0 h 986"/>
                <a:gd name="T28" fmla="*/ 0 w 603"/>
                <a:gd name="T29" fmla="*/ 0 h 986"/>
                <a:gd name="T30" fmla="*/ 0 w 603"/>
                <a:gd name="T31" fmla="*/ 0 h 986"/>
                <a:gd name="T32" fmla="*/ 0 w 603"/>
                <a:gd name="T33" fmla="*/ 0 h 986"/>
                <a:gd name="T34" fmla="*/ 0 w 603"/>
                <a:gd name="T35" fmla="*/ 0 h 986"/>
                <a:gd name="T36" fmla="*/ 0 w 603"/>
                <a:gd name="T37" fmla="*/ 0 h 986"/>
                <a:gd name="T38" fmla="*/ 0 w 603"/>
                <a:gd name="T39" fmla="*/ 1 h 986"/>
                <a:gd name="T40" fmla="*/ 0 w 603"/>
                <a:gd name="T41" fmla="*/ 1 h 986"/>
                <a:gd name="T42" fmla="*/ 0 w 603"/>
                <a:gd name="T43" fmla="*/ 1 h 986"/>
                <a:gd name="T44" fmla="*/ 0 w 603"/>
                <a:gd name="T45" fmla="*/ 1 h 986"/>
                <a:gd name="T46" fmla="*/ 0 w 603"/>
                <a:gd name="T47" fmla="*/ 1 h 986"/>
                <a:gd name="T48" fmla="*/ 1 w 603"/>
                <a:gd name="T49" fmla="*/ 1 h 986"/>
                <a:gd name="T50" fmla="*/ 1 w 603"/>
                <a:gd name="T51" fmla="*/ 1 h 986"/>
                <a:gd name="T52" fmla="*/ 1 w 603"/>
                <a:gd name="T53" fmla="*/ 1 h 986"/>
                <a:gd name="T54" fmla="*/ 1 w 603"/>
                <a:gd name="T55" fmla="*/ 1 h 986"/>
                <a:gd name="T56" fmla="*/ 1 w 603"/>
                <a:gd name="T57" fmla="*/ 1 h 986"/>
                <a:gd name="T58" fmla="*/ 1 w 603"/>
                <a:gd name="T59" fmla="*/ 1 h 986"/>
                <a:gd name="T60" fmla="*/ 1 w 603"/>
                <a:gd name="T61" fmla="*/ 1 h 986"/>
                <a:gd name="T62" fmla="*/ 1 w 603"/>
                <a:gd name="T63" fmla="*/ 1 h 986"/>
                <a:gd name="T64" fmla="*/ 1 w 603"/>
                <a:gd name="T65" fmla="*/ 1 h 986"/>
                <a:gd name="T66" fmla="*/ 1 w 603"/>
                <a:gd name="T67" fmla="*/ 1 h 986"/>
                <a:gd name="T68" fmla="*/ 0 w 603"/>
                <a:gd name="T69" fmla="*/ 0 h 986"/>
                <a:gd name="T70" fmla="*/ 0 w 603"/>
                <a:gd name="T71" fmla="*/ 0 h 986"/>
                <a:gd name="T72" fmla="*/ 0 w 603"/>
                <a:gd name="T73" fmla="*/ 0 h 986"/>
                <a:gd name="T74" fmla="*/ 0 w 603"/>
                <a:gd name="T75" fmla="*/ 0 h 986"/>
                <a:gd name="T76" fmla="*/ 0 w 603"/>
                <a:gd name="T77" fmla="*/ 0 h 986"/>
                <a:gd name="T78" fmla="*/ 0 w 603"/>
                <a:gd name="T79" fmla="*/ 0 h 986"/>
                <a:gd name="T80" fmla="*/ 0 w 603"/>
                <a:gd name="T81" fmla="*/ 0 h 986"/>
                <a:gd name="T82" fmla="*/ 0 w 603"/>
                <a:gd name="T83" fmla="*/ 0 h 986"/>
                <a:gd name="T84" fmla="*/ 0 w 603"/>
                <a:gd name="T85" fmla="*/ 0 h 986"/>
                <a:gd name="T86" fmla="*/ 0 w 603"/>
                <a:gd name="T87" fmla="*/ 0 h 986"/>
                <a:gd name="T88" fmla="*/ 0 w 603"/>
                <a:gd name="T89" fmla="*/ 0 h 986"/>
                <a:gd name="T90" fmla="*/ 0 w 603"/>
                <a:gd name="T91" fmla="*/ 0 h 986"/>
                <a:gd name="T92" fmla="*/ 0 w 603"/>
                <a:gd name="T93" fmla="*/ 0 h 986"/>
                <a:gd name="T94" fmla="*/ 0 w 603"/>
                <a:gd name="T95" fmla="*/ 0 h 986"/>
                <a:gd name="T96" fmla="*/ 0 w 603"/>
                <a:gd name="T97" fmla="*/ 0 h 986"/>
                <a:gd name="T98" fmla="*/ 0 w 603"/>
                <a:gd name="T99" fmla="*/ 0 h 986"/>
                <a:gd name="T100" fmla="*/ 0 w 603"/>
                <a:gd name="T101" fmla="*/ 0 h 986"/>
                <a:gd name="T102" fmla="*/ 0 w 603"/>
                <a:gd name="T103" fmla="*/ 0 h 986"/>
                <a:gd name="T104" fmla="*/ 0 w 603"/>
                <a:gd name="T105" fmla="*/ 0 h 986"/>
                <a:gd name="T106" fmla="*/ 0 w 603"/>
                <a:gd name="T107" fmla="*/ 0 h 986"/>
                <a:gd name="T108" fmla="*/ 0 w 603"/>
                <a:gd name="T109" fmla="*/ 0 h 986"/>
                <a:gd name="T110" fmla="*/ 0 w 603"/>
                <a:gd name="T111" fmla="*/ 0 h 986"/>
                <a:gd name="T112" fmla="*/ 0 w 603"/>
                <a:gd name="T113" fmla="*/ 0 h 986"/>
                <a:gd name="T114" fmla="*/ 0 w 603"/>
                <a:gd name="T115" fmla="*/ 0 h 986"/>
                <a:gd name="T116" fmla="*/ 0 w 603"/>
                <a:gd name="T117" fmla="*/ 0 h 9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03"/>
                <a:gd name="T178" fmla="*/ 0 h 986"/>
                <a:gd name="T179" fmla="*/ 603 w 603"/>
                <a:gd name="T180" fmla="*/ 986 h 9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03" h="986">
                  <a:moveTo>
                    <a:pt x="21" y="408"/>
                  </a:moveTo>
                  <a:lnTo>
                    <a:pt x="24" y="397"/>
                  </a:lnTo>
                  <a:lnTo>
                    <a:pt x="28" y="368"/>
                  </a:lnTo>
                  <a:lnTo>
                    <a:pt x="36" y="327"/>
                  </a:lnTo>
                  <a:lnTo>
                    <a:pt x="47" y="279"/>
                  </a:lnTo>
                  <a:lnTo>
                    <a:pt x="53" y="254"/>
                  </a:lnTo>
                  <a:lnTo>
                    <a:pt x="61" y="229"/>
                  </a:lnTo>
                  <a:lnTo>
                    <a:pt x="68" y="206"/>
                  </a:lnTo>
                  <a:lnTo>
                    <a:pt x="77" y="183"/>
                  </a:lnTo>
                  <a:lnTo>
                    <a:pt x="86" y="163"/>
                  </a:lnTo>
                  <a:lnTo>
                    <a:pt x="96" y="147"/>
                  </a:lnTo>
                  <a:lnTo>
                    <a:pt x="101" y="139"/>
                  </a:lnTo>
                  <a:lnTo>
                    <a:pt x="107" y="133"/>
                  </a:lnTo>
                  <a:lnTo>
                    <a:pt x="112" y="128"/>
                  </a:lnTo>
                  <a:lnTo>
                    <a:pt x="118" y="125"/>
                  </a:lnTo>
                  <a:lnTo>
                    <a:pt x="124" y="122"/>
                  </a:lnTo>
                  <a:lnTo>
                    <a:pt x="132" y="120"/>
                  </a:lnTo>
                  <a:lnTo>
                    <a:pt x="142" y="120"/>
                  </a:lnTo>
                  <a:lnTo>
                    <a:pt x="153" y="120"/>
                  </a:lnTo>
                  <a:lnTo>
                    <a:pt x="166" y="122"/>
                  </a:lnTo>
                  <a:lnTo>
                    <a:pt x="179" y="124"/>
                  </a:lnTo>
                  <a:lnTo>
                    <a:pt x="194" y="128"/>
                  </a:lnTo>
                  <a:lnTo>
                    <a:pt x="210" y="134"/>
                  </a:lnTo>
                  <a:lnTo>
                    <a:pt x="226" y="140"/>
                  </a:lnTo>
                  <a:lnTo>
                    <a:pt x="244" y="149"/>
                  </a:lnTo>
                  <a:lnTo>
                    <a:pt x="261" y="159"/>
                  </a:lnTo>
                  <a:lnTo>
                    <a:pt x="279" y="170"/>
                  </a:lnTo>
                  <a:lnTo>
                    <a:pt x="297" y="183"/>
                  </a:lnTo>
                  <a:lnTo>
                    <a:pt x="315" y="197"/>
                  </a:lnTo>
                  <a:lnTo>
                    <a:pt x="333" y="214"/>
                  </a:lnTo>
                  <a:lnTo>
                    <a:pt x="351" y="232"/>
                  </a:lnTo>
                  <a:lnTo>
                    <a:pt x="369" y="252"/>
                  </a:lnTo>
                  <a:lnTo>
                    <a:pt x="387" y="274"/>
                  </a:lnTo>
                  <a:lnTo>
                    <a:pt x="403" y="298"/>
                  </a:lnTo>
                  <a:lnTo>
                    <a:pt x="420" y="324"/>
                  </a:lnTo>
                  <a:lnTo>
                    <a:pt x="435" y="352"/>
                  </a:lnTo>
                  <a:lnTo>
                    <a:pt x="449" y="382"/>
                  </a:lnTo>
                  <a:lnTo>
                    <a:pt x="462" y="415"/>
                  </a:lnTo>
                  <a:lnTo>
                    <a:pt x="476" y="449"/>
                  </a:lnTo>
                  <a:lnTo>
                    <a:pt x="485" y="487"/>
                  </a:lnTo>
                  <a:lnTo>
                    <a:pt x="495" y="526"/>
                  </a:lnTo>
                  <a:lnTo>
                    <a:pt x="503" y="568"/>
                  </a:lnTo>
                  <a:lnTo>
                    <a:pt x="510" y="612"/>
                  </a:lnTo>
                  <a:lnTo>
                    <a:pt x="513" y="659"/>
                  </a:lnTo>
                  <a:lnTo>
                    <a:pt x="515" y="709"/>
                  </a:lnTo>
                  <a:lnTo>
                    <a:pt x="516" y="760"/>
                  </a:lnTo>
                  <a:lnTo>
                    <a:pt x="514" y="815"/>
                  </a:lnTo>
                  <a:lnTo>
                    <a:pt x="549" y="986"/>
                  </a:lnTo>
                  <a:lnTo>
                    <a:pt x="552" y="981"/>
                  </a:lnTo>
                  <a:lnTo>
                    <a:pt x="560" y="971"/>
                  </a:lnTo>
                  <a:lnTo>
                    <a:pt x="565" y="962"/>
                  </a:lnTo>
                  <a:lnTo>
                    <a:pt x="571" y="950"/>
                  </a:lnTo>
                  <a:lnTo>
                    <a:pt x="576" y="936"/>
                  </a:lnTo>
                  <a:lnTo>
                    <a:pt x="583" y="918"/>
                  </a:lnTo>
                  <a:lnTo>
                    <a:pt x="587" y="899"/>
                  </a:lnTo>
                  <a:lnTo>
                    <a:pt x="593" y="875"/>
                  </a:lnTo>
                  <a:lnTo>
                    <a:pt x="597" y="848"/>
                  </a:lnTo>
                  <a:lnTo>
                    <a:pt x="600" y="818"/>
                  </a:lnTo>
                  <a:lnTo>
                    <a:pt x="601" y="784"/>
                  </a:lnTo>
                  <a:lnTo>
                    <a:pt x="603" y="746"/>
                  </a:lnTo>
                  <a:lnTo>
                    <a:pt x="600" y="703"/>
                  </a:lnTo>
                  <a:lnTo>
                    <a:pt x="597" y="657"/>
                  </a:lnTo>
                  <a:lnTo>
                    <a:pt x="592" y="606"/>
                  </a:lnTo>
                  <a:lnTo>
                    <a:pt x="583" y="554"/>
                  </a:lnTo>
                  <a:lnTo>
                    <a:pt x="578" y="527"/>
                  </a:lnTo>
                  <a:lnTo>
                    <a:pt x="572" y="500"/>
                  </a:lnTo>
                  <a:lnTo>
                    <a:pt x="565" y="472"/>
                  </a:lnTo>
                  <a:lnTo>
                    <a:pt x="559" y="444"/>
                  </a:lnTo>
                  <a:lnTo>
                    <a:pt x="551" y="416"/>
                  </a:lnTo>
                  <a:lnTo>
                    <a:pt x="542" y="389"/>
                  </a:lnTo>
                  <a:lnTo>
                    <a:pt x="534" y="362"/>
                  </a:lnTo>
                  <a:lnTo>
                    <a:pt x="524" y="335"/>
                  </a:lnTo>
                  <a:lnTo>
                    <a:pt x="513" y="308"/>
                  </a:lnTo>
                  <a:lnTo>
                    <a:pt x="502" y="282"/>
                  </a:lnTo>
                  <a:lnTo>
                    <a:pt x="490" y="256"/>
                  </a:lnTo>
                  <a:lnTo>
                    <a:pt x="478" y="230"/>
                  </a:lnTo>
                  <a:lnTo>
                    <a:pt x="464" y="207"/>
                  </a:lnTo>
                  <a:lnTo>
                    <a:pt x="450" y="183"/>
                  </a:lnTo>
                  <a:lnTo>
                    <a:pt x="435" y="161"/>
                  </a:lnTo>
                  <a:lnTo>
                    <a:pt x="420" y="139"/>
                  </a:lnTo>
                  <a:lnTo>
                    <a:pt x="403" y="119"/>
                  </a:lnTo>
                  <a:lnTo>
                    <a:pt x="387" y="100"/>
                  </a:lnTo>
                  <a:lnTo>
                    <a:pt x="369" y="83"/>
                  </a:lnTo>
                  <a:lnTo>
                    <a:pt x="351" y="66"/>
                  </a:lnTo>
                  <a:lnTo>
                    <a:pt x="332" y="52"/>
                  </a:lnTo>
                  <a:lnTo>
                    <a:pt x="313" y="38"/>
                  </a:lnTo>
                  <a:lnTo>
                    <a:pt x="292" y="27"/>
                  </a:lnTo>
                  <a:lnTo>
                    <a:pt x="270" y="17"/>
                  </a:lnTo>
                  <a:lnTo>
                    <a:pt x="248" y="10"/>
                  </a:lnTo>
                  <a:lnTo>
                    <a:pt x="225" y="4"/>
                  </a:lnTo>
                  <a:lnTo>
                    <a:pt x="202" y="1"/>
                  </a:lnTo>
                  <a:lnTo>
                    <a:pt x="178" y="0"/>
                  </a:lnTo>
                  <a:lnTo>
                    <a:pt x="154" y="1"/>
                  </a:lnTo>
                  <a:lnTo>
                    <a:pt x="132" y="3"/>
                  </a:lnTo>
                  <a:lnTo>
                    <a:pt x="112" y="7"/>
                  </a:lnTo>
                  <a:lnTo>
                    <a:pt x="95" y="12"/>
                  </a:lnTo>
                  <a:lnTo>
                    <a:pt x="79" y="19"/>
                  </a:lnTo>
                  <a:lnTo>
                    <a:pt x="65" y="27"/>
                  </a:lnTo>
                  <a:lnTo>
                    <a:pt x="52" y="36"/>
                  </a:lnTo>
                  <a:lnTo>
                    <a:pt x="42" y="46"/>
                  </a:lnTo>
                  <a:lnTo>
                    <a:pt x="32" y="58"/>
                  </a:lnTo>
                  <a:lnTo>
                    <a:pt x="25" y="69"/>
                  </a:lnTo>
                  <a:lnTo>
                    <a:pt x="17" y="83"/>
                  </a:lnTo>
                  <a:lnTo>
                    <a:pt x="12" y="96"/>
                  </a:lnTo>
                  <a:lnTo>
                    <a:pt x="7" y="110"/>
                  </a:lnTo>
                  <a:lnTo>
                    <a:pt x="4" y="126"/>
                  </a:lnTo>
                  <a:lnTo>
                    <a:pt x="2" y="141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0" y="190"/>
                  </a:lnTo>
                  <a:lnTo>
                    <a:pt x="1" y="207"/>
                  </a:lnTo>
                  <a:lnTo>
                    <a:pt x="2" y="224"/>
                  </a:lnTo>
                  <a:lnTo>
                    <a:pt x="5" y="258"/>
                  </a:lnTo>
                  <a:lnTo>
                    <a:pt x="8" y="291"/>
                  </a:lnTo>
                  <a:lnTo>
                    <a:pt x="14" y="323"/>
                  </a:lnTo>
                  <a:lnTo>
                    <a:pt x="17" y="354"/>
                  </a:lnTo>
                  <a:lnTo>
                    <a:pt x="20" y="382"/>
                  </a:lnTo>
                  <a:lnTo>
                    <a:pt x="21" y="40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1" name="Freeform 550"/>
            <p:cNvSpPr>
              <a:spLocks/>
            </p:cNvSpPr>
            <p:nvPr/>
          </p:nvSpPr>
          <p:spPr bwMode="auto">
            <a:xfrm>
              <a:off x="4275" y="1597"/>
              <a:ext cx="62" cy="24"/>
            </a:xfrm>
            <a:custGeom>
              <a:avLst/>
              <a:gdLst>
                <a:gd name="T0" fmla="*/ 1 w 624"/>
                <a:gd name="T1" fmla="*/ 0 h 242"/>
                <a:gd name="T2" fmla="*/ 1 w 624"/>
                <a:gd name="T3" fmla="*/ 0 h 242"/>
                <a:gd name="T4" fmla="*/ 1 w 624"/>
                <a:gd name="T5" fmla="*/ 0 h 242"/>
                <a:gd name="T6" fmla="*/ 1 w 624"/>
                <a:gd name="T7" fmla="*/ 0 h 242"/>
                <a:gd name="T8" fmla="*/ 1 w 624"/>
                <a:gd name="T9" fmla="*/ 0 h 242"/>
                <a:gd name="T10" fmla="*/ 1 w 624"/>
                <a:gd name="T11" fmla="*/ 0 h 242"/>
                <a:gd name="T12" fmla="*/ 0 w 624"/>
                <a:gd name="T13" fmla="*/ 0 h 242"/>
                <a:gd name="T14" fmla="*/ 0 w 624"/>
                <a:gd name="T15" fmla="*/ 0 h 242"/>
                <a:gd name="T16" fmla="*/ 0 w 624"/>
                <a:gd name="T17" fmla="*/ 0 h 242"/>
                <a:gd name="T18" fmla="*/ 0 w 624"/>
                <a:gd name="T19" fmla="*/ 0 h 242"/>
                <a:gd name="T20" fmla="*/ 0 w 624"/>
                <a:gd name="T21" fmla="*/ 0 h 242"/>
                <a:gd name="T22" fmla="*/ 0 w 624"/>
                <a:gd name="T23" fmla="*/ 0 h 242"/>
                <a:gd name="T24" fmla="*/ 0 w 624"/>
                <a:gd name="T25" fmla="*/ 0 h 242"/>
                <a:gd name="T26" fmla="*/ 0 w 624"/>
                <a:gd name="T27" fmla="*/ 0 h 242"/>
                <a:gd name="T28" fmla="*/ 0 w 624"/>
                <a:gd name="T29" fmla="*/ 0 h 242"/>
                <a:gd name="T30" fmla="*/ 0 w 624"/>
                <a:gd name="T31" fmla="*/ 0 h 242"/>
                <a:gd name="T32" fmla="*/ 0 w 624"/>
                <a:gd name="T33" fmla="*/ 0 h 242"/>
                <a:gd name="T34" fmla="*/ 0 w 624"/>
                <a:gd name="T35" fmla="*/ 0 h 242"/>
                <a:gd name="T36" fmla="*/ 0 w 624"/>
                <a:gd name="T37" fmla="*/ 0 h 242"/>
                <a:gd name="T38" fmla="*/ 0 w 624"/>
                <a:gd name="T39" fmla="*/ 0 h 242"/>
                <a:gd name="T40" fmla="*/ 0 w 624"/>
                <a:gd name="T41" fmla="*/ 0 h 242"/>
                <a:gd name="T42" fmla="*/ 0 w 624"/>
                <a:gd name="T43" fmla="*/ 0 h 242"/>
                <a:gd name="T44" fmla="*/ 0 w 624"/>
                <a:gd name="T45" fmla="*/ 0 h 242"/>
                <a:gd name="T46" fmla="*/ 0 w 624"/>
                <a:gd name="T47" fmla="*/ 0 h 242"/>
                <a:gd name="T48" fmla="*/ 0 w 624"/>
                <a:gd name="T49" fmla="*/ 0 h 242"/>
                <a:gd name="T50" fmla="*/ 0 w 624"/>
                <a:gd name="T51" fmla="*/ 0 h 242"/>
                <a:gd name="T52" fmla="*/ 0 w 624"/>
                <a:gd name="T53" fmla="*/ 0 h 242"/>
                <a:gd name="T54" fmla="*/ 0 w 624"/>
                <a:gd name="T55" fmla="*/ 0 h 242"/>
                <a:gd name="T56" fmla="*/ 0 w 624"/>
                <a:gd name="T57" fmla="*/ 0 h 242"/>
                <a:gd name="T58" fmla="*/ 0 w 624"/>
                <a:gd name="T59" fmla="*/ 0 h 242"/>
                <a:gd name="T60" fmla="*/ 0 w 624"/>
                <a:gd name="T61" fmla="*/ 0 h 242"/>
                <a:gd name="T62" fmla="*/ 0 w 624"/>
                <a:gd name="T63" fmla="*/ 0 h 242"/>
                <a:gd name="T64" fmla="*/ 0 w 624"/>
                <a:gd name="T65" fmla="*/ 0 h 242"/>
                <a:gd name="T66" fmla="*/ 0 w 624"/>
                <a:gd name="T67" fmla="*/ 0 h 242"/>
                <a:gd name="T68" fmla="*/ 0 w 624"/>
                <a:gd name="T69" fmla="*/ 0 h 242"/>
                <a:gd name="T70" fmla="*/ 0 w 624"/>
                <a:gd name="T71" fmla="*/ 0 h 242"/>
                <a:gd name="T72" fmla="*/ 0 w 624"/>
                <a:gd name="T73" fmla="*/ 0 h 242"/>
                <a:gd name="T74" fmla="*/ 0 w 624"/>
                <a:gd name="T75" fmla="*/ 0 h 242"/>
                <a:gd name="T76" fmla="*/ 0 w 624"/>
                <a:gd name="T77" fmla="*/ 0 h 242"/>
                <a:gd name="T78" fmla="*/ 0 w 624"/>
                <a:gd name="T79" fmla="*/ 0 h 242"/>
                <a:gd name="T80" fmla="*/ 0 w 624"/>
                <a:gd name="T81" fmla="*/ 0 h 242"/>
                <a:gd name="T82" fmla="*/ 0 w 624"/>
                <a:gd name="T83" fmla="*/ 0 h 242"/>
                <a:gd name="T84" fmla="*/ 0 w 624"/>
                <a:gd name="T85" fmla="*/ 0 h 242"/>
                <a:gd name="T86" fmla="*/ 0 w 624"/>
                <a:gd name="T87" fmla="*/ 0 h 242"/>
                <a:gd name="T88" fmla="*/ 0 w 624"/>
                <a:gd name="T89" fmla="*/ 0 h 242"/>
                <a:gd name="T90" fmla="*/ 0 w 624"/>
                <a:gd name="T91" fmla="*/ 0 h 242"/>
                <a:gd name="T92" fmla="*/ 0 w 624"/>
                <a:gd name="T93" fmla="*/ 0 h 242"/>
                <a:gd name="T94" fmla="*/ 0 w 624"/>
                <a:gd name="T95" fmla="*/ 0 h 242"/>
                <a:gd name="T96" fmla="*/ 0 w 624"/>
                <a:gd name="T97" fmla="*/ 0 h 242"/>
                <a:gd name="T98" fmla="*/ 0 w 624"/>
                <a:gd name="T99" fmla="*/ 0 h 242"/>
                <a:gd name="T100" fmla="*/ 0 w 624"/>
                <a:gd name="T101" fmla="*/ 0 h 242"/>
                <a:gd name="T102" fmla="*/ 0 w 624"/>
                <a:gd name="T103" fmla="*/ 0 h 242"/>
                <a:gd name="T104" fmla="*/ 0 w 624"/>
                <a:gd name="T105" fmla="*/ 0 h 242"/>
                <a:gd name="T106" fmla="*/ 0 w 624"/>
                <a:gd name="T107" fmla="*/ 0 h 242"/>
                <a:gd name="T108" fmla="*/ 0 w 624"/>
                <a:gd name="T109" fmla="*/ 0 h 242"/>
                <a:gd name="T110" fmla="*/ 1 w 624"/>
                <a:gd name="T111" fmla="*/ 0 h 24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4"/>
                <a:gd name="T169" fmla="*/ 0 h 242"/>
                <a:gd name="T170" fmla="*/ 624 w 624"/>
                <a:gd name="T171" fmla="*/ 242 h 24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4" h="242">
                  <a:moveTo>
                    <a:pt x="624" y="45"/>
                  </a:moveTo>
                  <a:lnTo>
                    <a:pt x="621" y="48"/>
                  </a:lnTo>
                  <a:lnTo>
                    <a:pt x="613" y="55"/>
                  </a:lnTo>
                  <a:lnTo>
                    <a:pt x="599" y="67"/>
                  </a:lnTo>
                  <a:lnTo>
                    <a:pt x="581" y="79"/>
                  </a:lnTo>
                  <a:lnTo>
                    <a:pt x="569" y="86"/>
                  </a:lnTo>
                  <a:lnTo>
                    <a:pt x="557" y="95"/>
                  </a:lnTo>
                  <a:lnTo>
                    <a:pt x="543" y="102"/>
                  </a:lnTo>
                  <a:lnTo>
                    <a:pt x="527" y="109"/>
                  </a:lnTo>
                  <a:lnTo>
                    <a:pt x="512" y="115"/>
                  </a:lnTo>
                  <a:lnTo>
                    <a:pt x="494" y="122"/>
                  </a:lnTo>
                  <a:lnTo>
                    <a:pt x="476" y="128"/>
                  </a:lnTo>
                  <a:lnTo>
                    <a:pt x="456" y="133"/>
                  </a:lnTo>
                  <a:lnTo>
                    <a:pt x="435" y="137"/>
                  </a:lnTo>
                  <a:lnTo>
                    <a:pt x="413" y="141"/>
                  </a:lnTo>
                  <a:lnTo>
                    <a:pt x="390" y="143"/>
                  </a:lnTo>
                  <a:lnTo>
                    <a:pt x="366" y="144"/>
                  </a:lnTo>
                  <a:lnTo>
                    <a:pt x="341" y="143"/>
                  </a:lnTo>
                  <a:lnTo>
                    <a:pt x="315" y="141"/>
                  </a:lnTo>
                  <a:lnTo>
                    <a:pt x="288" y="137"/>
                  </a:lnTo>
                  <a:lnTo>
                    <a:pt x="259" y="131"/>
                  </a:lnTo>
                  <a:lnTo>
                    <a:pt x="231" y="124"/>
                  </a:lnTo>
                  <a:lnTo>
                    <a:pt x="200" y="113"/>
                  </a:lnTo>
                  <a:lnTo>
                    <a:pt x="169" y="101"/>
                  </a:lnTo>
                  <a:lnTo>
                    <a:pt x="137" y="86"/>
                  </a:lnTo>
                  <a:lnTo>
                    <a:pt x="104" y="69"/>
                  </a:lnTo>
                  <a:lnTo>
                    <a:pt x="70" y="49"/>
                  </a:lnTo>
                  <a:lnTo>
                    <a:pt x="36" y="26"/>
                  </a:lnTo>
                  <a:lnTo>
                    <a:pt x="0" y="0"/>
                  </a:lnTo>
                  <a:lnTo>
                    <a:pt x="5" y="13"/>
                  </a:lnTo>
                  <a:lnTo>
                    <a:pt x="22" y="48"/>
                  </a:lnTo>
                  <a:lnTo>
                    <a:pt x="28" y="60"/>
                  </a:lnTo>
                  <a:lnTo>
                    <a:pt x="36" y="71"/>
                  </a:lnTo>
                  <a:lnTo>
                    <a:pt x="43" y="83"/>
                  </a:lnTo>
                  <a:lnTo>
                    <a:pt x="53" y="96"/>
                  </a:lnTo>
                  <a:lnTo>
                    <a:pt x="63" y="108"/>
                  </a:lnTo>
                  <a:lnTo>
                    <a:pt x="75" y="122"/>
                  </a:lnTo>
                  <a:lnTo>
                    <a:pt x="88" y="134"/>
                  </a:lnTo>
                  <a:lnTo>
                    <a:pt x="101" y="147"/>
                  </a:lnTo>
                  <a:lnTo>
                    <a:pt x="117" y="160"/>
                  </a:lnTo>
                  <a:lnTo>
                    <a:pt x="133" y="172"/>
                  </a:lnTo>
                  <a:lnTo>
                    <a:pt x="152" y="184"/>
                  </a:lnTo>
                  <a:lnTo>
                    <a:pt x="170" y="195"/>
                  </a:lnTo>
                  <a:lnTo>
                    <a:pt x="191" y="205"/>
                  </a:lnTo>
                  <a:lnTo>
                    <a:pt x="214" y="215"/>
                  </a:lnTo>
                  <a:lnTo>
                    <a:pt x="237" y="223"/>
                  </a:lnTo>
                  <a:lnTo>
                    <a:pt x="263" y="229"/>
                  </a:lnTo>
                  <a:lnTo>
                    <a:pt x="290" y="235"/>
                  </a:lnTo>
                  <a:lnTo>
                    <a:pt x="318" y="239"/>
                  </a:lnTo>
                  <a:lnTo>
                    <a:pt x="349" y="242"/>
                  </a:lnTo>
                  <a:lnTo>
                    <a:pt x="381" y="242"/>
                  </a:lnTo>
                  <a:lnTo>
                    <a:pt x="415" y="242"/>
                  </a:lnTo>
                  <a:lnTo>
                    <a:pt x="451" y="239"/>
                  </a:lnTo>
                  <a:lnTo>
                    <a:pt x="488" y="234"/>
                  </a:lnTo>
                  <a:lnTo>
                    <a:pt x="527" y="227"/>
                  </a:lnTo>
                  <a:lnTo>
                    <a:pt x="624" y="4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2" name="Freeform 551"/>
            <p:cNvSpPr>
              <a:spLocks/>
            </p:cNvSpPr>
            <p:nvPr/>
          </p:nvSpPr>
          <p:spPr bwMode="auto">
            <a:xfrm>
              <a:off x="4604" y="970"/>
              <a:ext cx="71" cy="131"/>
            </a:xfrm>
            <a:custGeom>
              <a:avLst/>
              <a:gdLst>
                <a:gd name="T0" fmla="*/ 0 w 714"/>
                <a:gd name="T1" fmla="*/ 0 h 1315"/>
                <a:gd name="T2" fmla="*/ 0 w 714"/>
                <a:gd name="T3" fmla="*/ 0 h 1315"/>
                <a:gd name="T4" fmla="*/ 0 w 714"/>
                <a:gd name="T5" fmla="*/ 0 h 1315"/>
                <a:gd name="T6" fmla="*/ 0 w 714"/>
                <a:gd name="T7" fmla="*/ 0 h 1315"/>
                <a:gd name="T8" fmla="*/ 1 w 714"/>
                <a:gd name="T9" fmla="*/ 0 h 1315"/>
                <a:gd name="T10" fmla="*/ 1 w 714"/>
                <a:gd name="T11" fmla="*/ 0 h 1315"/>
                <a:gd name="T12" fmla="*/ 1 w 714"/>
                <a:gd name="T13" fmla="*/ 0 h 1315"/>
                <a:gd name="T14" fmla="*/ 1 w 714"/>
                <a:gd name="T15" fmla="*/ 0 h 1315"/>
                <a:gd name="T16" fmla="*/ 1 w 714"/>
                <a:gd name="T17" fmla="*/ 0 h 1315"/>
                <a:gd name="T18" fmla="*/ 1 w 714"/>
                <a:gd name="T19" fmla="*/ 0 h 1315"/>
                <a:gd name="T20" fmla="*/ 1 w 714"/>
                <a:gd name="T21" fmla="*/ 0 h 1315"/>
                <a:gd name="T22" fmla="*/ 1 w 714"/>
                <a:gd name="T23" fmla="*/ 0 h 1315"/>
                <a:gd name="T24" fmla="*/ 1 w 714"/>
                <a:gd name="T25" fmla="*/ 1 h 1315"/>
                <a:gd name="T26" fmla="*/ 1 w 714"/>
                <a:gd name="T27" fmla="*/ 1 h 1315"/>
                <a:gd name="T28" fmla="*/ 1 w 714"/>
                <a:gd name="T29" fmla="*/ 1 h 1315"/>
                <a:gd name="T30" fmla="*/ 1 w 714"/>
                <a:gd name="T31" fmla="*/ 1 h 1315"/>
                <a:gd name="T32" fmla="*/ 1 w 714"/>
                <a:gd name="T33" fmla="*/ 1 h 1315"/>
                <a:gd name="T34" fmla="*/ 1 w 714"/>
                <a:gd name="T35" fmla="*/ 1 h 1315"/>
                <a:gd name="T36" fmla="*/ 1 w 714"/>
                <a:gd name="T37" fmla="*/ 1 h 1315"/>
                <a:gd name="T38" fmla="*/ 1 w 714"/>
                <a:gd name="T39" fmla="*/ 1 h 1315"/>
                <a:gd name="T40" fmla="*/ 1 w 714"/>
                <a:gd name="T41" fmla="*/ 1 h 1315"/>
                <a:gd name="T42" fmla="*/ 1 w 714"/>
                <a:gd name="T43" fmla="*/ 1 h 1315"/>
                <a:gd name="T44" fmla="*/ 1 w 714"/>
                <a:gd name="T45" fmla="*/ 1 h 1315"/>
                <a:gd name="T46" fmla="*/ 0 w 714"/>
                <a:gd name="T47" fmla="*/ 1 h 1315"/>
                <a:gd name="T48" fmla="*/ 0 w 714"/>
                <a:gd name="T49" fmla="*/ 1 h 1315"/>
                <a:gd name="T50" fmla="*/ 0 w 714"/>
                <a:gd name="T51" fmla="*/ 1 h 1315"/>
                <a:gd name="T52" fmla="*/ 0 w 714"/>
                <a:gd name="T53" fmla="*/ 1 h 1315"/>
                <a:gd name="T54" fmla="*/ 0 w 714"/>
                <a:gd name="T55" fmla="*/ 1 h 1315"/>
                <a:gd name="T56" fmla="*/ 0 w 714"/>
                <a:gd name="T57" fmla="*/ 1 h 1315"/>
                <a:gd name="T58" fmla="*/ 0 w 714"/>
                <a:gd name="T59" fmla="*/ 1 h 1315"/>
                <a:gd name="T60" fmla="*/ 0 w 714"/>
                <a:gd name="T61" fmla="*/ 1 h 1315"/>
                <a:gd name="T62" fmla="*/ 0 w 714"/>
                <a:gd name="T63" fmla="*/ 1 h 1315"/>
                <a:gd name="T64" fmla="*/ 0 w 714"/>
                <a:gd name="T65" fmla="*/ 1 h 1315"/>
                <a:gd name="T66" fmla="*/ 0 w 714"/>
                <a:gd name="T67" fmla="*/ 1 h 1315"/>
                <a:gd name="T68" fmla="*/ 0 w 714"/>
                <a:gd name="T69" fmla="*/ 1 h 1315"/>
                <a:gd name="T70" fmla="*/ 0 w 714"/>
                <a:gd name="T71" fmla="*/ 1 h 1315"/>
                <a:gd name="T72" fmla="*/ 0 w 714"/>
                <a:gd name="T73" fmla="*/ 1 h 1315"/>
                <a:gd name="T74" fmla="*/ 0 w 714"/>
                <a:gd name="T75" fmla="*/ 1 h 1315"/>
                <a:gd name="T76" fmla="*/ 0 w 714"/>
                <a:gd name="T77" fmla="*/ 1 h 1315"/>
                <a:gd name="T78" fmla="*/ 0 w 714"/>
                <a:gd name="T79" fmla="*/ 1 h 1315"/>
                <a:gd name="T80" fmla="*/ 0 w 714"/>
                <a:gd name="T81" fmla="*/ 1 h 1315"/>
                <a:gd name="T82" fmla="*/ 0 w 714"/>
                <a:gd name="T83" fmla="*/ 1 h 1315"/>
                <a:gd name="T84" fmla="*/ 0 w 714"/>
                <a:gd name="T85" fmla="*/ 1 h 1315"/>
                <a:gd name="T86" fmla="*/ 0 w 714"/>
                <a:gd name="T87" fmla="*/ 1 h 1315"/>
                <a:gd name="T88" fmla="*/ 0 w 714"/>
                <a:gd name="T89" fmla="*/ 1 h 1315"/>
                <a:gd name="T90" fmla="*/ 0 w 714"/>
                <a:gd name="T91" fmla="*/ 1 h 1315"/>
                <a:gd name="T92" fmla="*/ 0 w 714"/>
                <a:gd name="T93" fmla="*/ 1 h 1315"/>
                <a:gd name="T94" fmla="*/ 0 w 714"/>
                <a:gd name="T95" fmla="*/ 1 h 1315"/>
                <a:gd name="T96" fmla="*/ 0 w 714"/>
                <a:gd name="T97" fmla="*/ 1 h 1315"/>
                <a:gd name="T98" fmla="*/ 0 w 714"/>
                <a:gd name="T99" fmla="*/ 1 h 1315"/>
                <a:gd name="T100" fmla="*/ 0 w 714"/>
                <a:gd name="T101" fmla="*/ 1 h 1315"/>
                <a:gd name="T102" fmla="*/ 1 w 714"/>
                <a:gd name="T103" fmla="*/ 1 h 1315"/>
                <a:gd name="T104" fmla="*/ 1 w 714"/>
                <a:gd name="T105" fmla="*/ 1 h 1315"/>
                <a:gd name="T106" fmla="*/ 1 w 714"/>
                <a:gd name="T107" fmla="*/ 1 h 1315"/>
                <a:gd name="T108" fmla="*/ 1 w 714"/>
                <a:gd name="T109" fmla="*/ 1 h 1315"/>
                <a:gd name="T110" fmla="*/ 1 w 714"/>
                <a:gd name="T111" fmla="*/ 1 h 1315"/>
                <a:gd name="T112" fmla="*/ 1 w 714"/>
                <a:gd name="T113" fmla="*/ 0 h 1315"/>
                <a:gd name="T114" fmla="*/ 1 w 714"/>
                <a:gd name="T115" fmla="*/ 0 h 1315"/>
                <a:gd name="T116" fmla="*/ 1 w 714"/>
                <a:gd name="T117" fmla="*/ 0 h 1315"/>
                <a:gd name="T118" fmla="*/ 0 w 714"/>
                <a:gd name="T119" fmla="*/ 0 h 1315"/>
                <a:gd name="T120" fmla="*/ 0 w 714"/>
                <a:gd name="T121" fmla="*/ 0 h 131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4"/>
                <a:gd name="T184" fmla="*/ 0 h 1315"/>
                <a:gd name="T185" fmla="*/ 714 w 714"/>
                <a:gd name="T186" fmla="*/ 1315 h 131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4" h="1315">
                  <a:moveTo>
                    <a:pt x="505" y="0"/>
                  </a:moveTo>
                  <a:lnTo>
                    <a:pt x="513" y="17"/>
                  </a:lnTo>
                  <a:lnTo>
                    <a:pt x="533" y="65"/>
                  </a:lnTo>
                  <a:lnTo>
                    <a:pt x="547" y="99"/>
                  </a:lnTo>
                  <a:lnTo>
                    <a:pt x="563" y="139"/>
                  </a:lnTo>
                  <a:lnTo>
                    <a:pt x="579" y="183"/>
                  </a:lnTo>
                  <a:lnTo>
                    <a:pt x="598" y="234"/>
                  </a:lnTo>
                  <a:lnTo>
                    <a:pt x="615" y="288"/>
                  </a:lnTo>
                  <a:lnTo>
                    <a:pt x="634" y="346"/>
                  </a:lnTo>
                  <a:lnTo>
                    <a:pt x="652" y="405"/>
                  </a:lnTo>
                  <a:lnTo>
                    <a:pt x="668" y="468"/>
                  </a:lnTo>
                  <a:lnTo>
                    <a:pt x="682" y="533"/>
                  </a:lnTo>
                  <a:lnTo>
                    <a:pt x="694" y="599"/>
                  </a:lnTo>
                  <a:lnTo>
                    <a:pt x="704" y="665"/>
                  </a:lnTo>
                  <a:lnTo>
                    <a:pt x="712" y="731"/>
                  </a:lnTo>
                  <a:lnTo>
                    <a:pt x="714" y="796"/>
                  </a:lnTo>
                  <a:lnTo>
                    <a:pt x="714" y="860"/>
                  </a:lnTo>
                  <a:lnTo>
                    <a:pt x="709" y="922"/>
                  </a:lnTo>
                  <a:lnTo>
                    <a:pt x="698" y="982"/>
                  </a:lnTo>
                  <a:lnTo>
                    <a:pt x="681" y="1039"/>
                  </a:lnTo>
                  <a:lnTo>
                    <a:pt x="659" y="1092"/>
                  </a:lnTo>
                  <a:lnTo>
                    <a:pt x="631" y="1141"/>
                  </a:lnTo>
                  <a:lnTo>
                    <a:pt x="596" y="1185"/>
                  </a:lnTo>
                  <a:lnTo>
                    <a:pt x="552" y="1224"/>
                  </a:lnTo>
                  <a:lnTo>
                    <a:pt x="502" y="1257"/>
                  </a:lnTo>
                  <a:lnTo>
                    <a:pt x="441" y="1283"/>
                  </a:lnTo>
                  <a:lnTo>
                    <a:pt x="374" y="1301"/>
                  </a:lnTo>
                  <a:lnTo>
                    <a:pt x="296" y="1311"/>
                  </a:lnTo>
                  <a:lnTo>
                    <a:pt x="207" y="1315"/>
                  </a:lnTo>
                  <a:lnTo>
                    <a:pt x="110" y="1307"/>
                  </a:lnTo>
                  <a:lnTo>
                    <a:pt x="0" y="1291"/>
                  </a:lnTo>
                  <a:lnTo>
                    <a:pt x="10" y="1293"/>
                  </a:lnTo>
                  <a:lnTo>
                    <a:pt x="38" y="1295"/>
                  </a:lnTo>
                  <a:lnTo>
                    <a:pt x="57" y="1296"/>
                  </a:lnTo>
                  <a:lnTo>
                    <a:pt x="80" y="1295"/>
                  </a:lnTo>
                  <a:lnTo>
                    <a:pt x="105" y="1294"/>
                  </a:lnTo>
                  <a:lnTo>
                    <a:pt x="133" y="1292"/>
                  </a:lnTo>
                  <a:lnTo>
                    <a:pt x="163" y="1288"/>
                  </a:lnTo>
                  <a:lnTo>
                    <a:pt x="194" y="1282"/>
                  </a:lnTo>
                  <a:lnTo>
                    <a:pt x="227" y="1273"/>
                  </a:lnTo>
                  <a:lnTo>
                    <a:pt x="261" y="1262"/>
                  </a:lnTo>
                  <a:lnTo>
                    <a:pt x="295" y="1248"/>
                  </a:lnTo>
                  <a:lnTo>
                    <a:pt x="330" y="1231"/>
                  </a:lnTo>
                  <a:lnTo>
                    <a:pt x="363" y="1210"/>
                  </a:lnTo>
                  <a:lnTo>
                    <a:pt x="397" y="1185"/>
                  </a:lnTo>
                  <a:lnTo>
                    <a:pt x="428" y="1157"/>
                  </a:lnTo>
                  <a:lnTo>
                    <a:pt x="459" y="1122"/>
                  </a:lnTo>
                  <a:lnTo>
                    <a:pt x="487" y="1084"/>
                  </a:lnTo>
                  <a:lnTo>
                    <a:pt x="514" y="1041"/>
                  </a:lnTo>
                  <a:lnTo>
                    <a:pt x="537" y="992"/>
                  </a:lnTo>
                  <a:lnTo>
                    <a:pt x="557" y="938"/>
                  </a:lnTo>
                  <a:lnTo>
                    <a:pt x="575" y="877"/>
                  </a:lnTo>
                  <a:lnTo>
                    <a:pt x="587" y="808"/>
                  </a:lnTo>
                  <a:lnTo>
                    <a:pt x="596" y="735"/>
                  </a:lnTo>
                  <a:lnTo>
                    <a:pt x="600" y="653"/>
                  </a:lnTo>
                  <a:lnTo>
                    <a:pt x="599" y="565"/>
                  </a:lnTo>
                  <a:lnTo>
                    <a:pt x="593" y="468"/>
                  </a:lnTo>
                  <a:lnTo>
                    <a:pt x="580" y="364"/>
                  </a:lnTo>
                  <a:lnTo>
                    <a:pt x="562" y="252"/>
                  </a:lnTo>
                  <a:lnTo>
                    <a:pt x="537" y="13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3" name="Freeform 552"/>
            <p:cNvSpPr>
              <a:spLocks/>
            </p:cNvSpPr>
            <p:nvPr/>
          </p:nvSpPr>
          <p:spPr bwMode="auto">
            <a:xfrm>
              <a:off x="4496" y="1074"/>
              <a:ext cx="123" cy="136"/>
            </a:xfrm>
            <a:custGeom>
              <a:avLst/>
              <a:gdLst>
                <a:gd name="T0" fmla="*/ 1 w 1233"/>
                <a:gd name="T1" fmla="*/ 0 h 1356"/>
                <a:gd name="T2" fmla="*/ 1 w 1233"/>
                <a:gd name="T3" fmla="*/ 0 h 1356"/>
                <a:gd name="T4" fmla="*/ 1 w 1233"/>
                <a:gd name="T5" fmla="*/ 0 h 1356"/>
                <a:gd name="T6" fmla="*/ 1 w 1233"/>
                <a:gd name="T7" fmla="*/ 0 h 1356"/>
                <a:gd name="T8" fmla="*/ 1 w 1233"/>
                <a:gd name="T9" fmla="*/ 0 h 1356"/>
                <a:gd name="T10" fmla="*/ 1 w 1233"/>
                <a:gd name="T11" fmla="*/ 0 h 1356"/>
                <a:gd name="T12" fmla="*/ 1 w 1233"/>
                <a:gd name="T13" fmla="*/ 1 h 1356"/>
                <a:gd name="T14" fmla="*/ 1 w 1233"/>
                <a:gd name="T15" fmla="*/ 1 h 1356"/>
                <a:gd name="T16" fmla="*/ 1 w 1233"/>
                <a:gd name="T17" fmla="*/ 1 h 1356"/>
                <a:gd name="T18" fmla="*/ 1 w 1233"/>
                <a:gd name="T19" fmla="*/ 1 h 1356"/>
                <a:gd name="T20" fmla="*/ 1 w 1233"/>
                <a:gd name="T21" fmla="*/ 1 h 1356"/>
                <a:gd name="T22" fmla="*/ 1 w 1233"/>
                <a:gd name="T23" fmla="*/ 1 h 1356"/>
                <a:gd name="T24" fmla="*/ 1 w 1233"/>
                <a:gd name="T25" fmla="*/ 1 h 1356"/>
                <a:gd name="T26" fmla="*/ 1 w 1233"/>
                <a:gd name="T27" fmla="*/ 1 h 1356"/>
                <a:gd name="T28" fmla="*/ 1 w 1233"/>
                <a:gd name="T29" fmla="*/ 1 h 1356"/>
                <a:gd name="T30" fmla="*/ 1 w 1233"/>
                <a:gd name="T31" fmla="*/ 1 h 1356"/>
                <a:gd name="T32" fmla="*/ 1 w 1233"/>
                <a:gd name="T33" fmla="*/ 1 h 1356"/>
                <a:gd name="T34" fmla="*/ 0 w 1233"/>
                <a:gd name="T35" fmla="*/ 1 h 1356"/>
                <a:gd name="T36" fmla="*/ 0 w 1233"/>
                <a:gd name="T37" fmla="*/ 1 h 1356"/>
                <a:gd name="T38" fmla="*/ 0 w 1233"/>
                <a:gd name="T39" fmla="*/ 1 h 1356"/>
                <a:gd name="T40" fmla="*/ 0 w 1233"/>
                <a:gd name="T41" fmla="*/ 1 h 1356"/>
                <a:gd name="T42" fmla="*/ 0 w 1233"/>
                <a:gd name="T43" fmla="*/ 1 h 1356"/>
                <a:gd name="T44" fmla="*/ 0 w 1233"/>
                <a:gd name="T45" fmla="*/ 1 h 1356"/>
                <a:gd name="T46" fmla="*/ 0 w 1233"/>
                <a:gd name="T47" fmla="*/ 1 h 1356"/>
                <a:gd name="T48" fmla="*/ 0 w 1233"/>
                <a:gd name="T49" fmla="*/ 1 h 1356"/>
                <a:gd name="T50" fmla="*/ 0 w 1233"/>
                <a:gd name="T51" fmla="*/ 1 h 1356"/>
                <a:gd name="T52" fmla="*/ 0 w 1233"/>
                <a:gd name="T53" fmla="*/ 1 h 1356"/>
                <a:gd name="T54" fmla="*/ 0 w 1233"/>
                <a:gd name="T55" fmla="*/ 1 h 1356"/>
                <a:gd name="T56" fmla="*/ 0 w 1233"/>
                <a:gd name="T57" fmla="*/ 1 h 1356"/>
                <a:gd name="T58" fmla="*/ 0 w 1233"/>
                <a:gd name="T59" fmla="*/ 1 h 1356"/>
                <a:gd name="T60" fmla="*/ 0 w 1233"/>
                <a:gd name="T61" fmla="*/ 1 h 1356"/>
                <a:gd name="T62" fmla="*/ 0 w 1233"/>
                <a:gd name="T63" fmla="*/ 1 h 1356"/>
                <a:gd name="T64" fmla="*/ 0 w 1233"/>
                <a:gd name="T65" fmla="*/ 1 h 1356"/>
                <a:gd name="T66" fmla="*/ 0 w 1233"/>
                <a:gd name="T67" fmla="*/ 1 h 1356"/>
                <a:gd name="T68" fmla="*/ 1 w 1233"/>
                <a:gd name="T69" fmla="*/ 1 h 1356"/>
                <a:gd name="T70" fmla="*/ 1 w 1233"/>
                <a:gd name="T71" fmla="*/ 1 h 1356"/>
                <a:gd name="T72" fmla="*/ 1 w 1233"/>
                <a:gd name="T73" fmla="*/ 1 h 1356"/>
                <a:gd name="T74" fmla="*/ 1 w 1233"/>
                <a:gd name="T75" fmla="*/ 1 h 1356"/>
                <a:gd name="T76" fmla="*/ 1 w 1233"/>
                <a:gd name="T77" fmla="*/ 1 h 1356"/>
                <a:gd name="T78" fmla="*/ 1 w 1233"/>
                <a:gd name="T79" fmla="*/ 1 h 1356"/>
                <a:gd name="T80" fmla="*/ 1 w 1233"/>
                <a:gd name="T81" fmla="*/ 1 h 1356"/>
                <a:gd name="T82" fmla="*/ 1 w 1233"/>
                <a:gd name="T83" fmla="*/ 1 h 1356"/>
                <a:gd name="T84" fmla="*/ 1 w 1233"/>
                <a:gd name="T85" fmla="*/ 1 h 1356"/>
                <a:gd name="T86" fmla="*/ 1 w 1233"/>
                <a:gd name="T87" fmla="*/ 1 h 1356"/>
                <a:gd name="T88" fmla="*/ 1 w 1233"/>
                <a:gd name="T89" fmla="*/ 1 h 1356"/>
                <a:gd name="T90" fmla="*/ 1 w 1233"/>
                <a:gd name="T91" fmla="*/ 1 h 1356"/>
                <a:gd name="T92" fmla="*/ 1 w 1233"/>
                <a:gd name="T93" fmla="*/ 1 h 1356"/>
                <a:gd name="T94" fmla="*/ 1 w 1233"/>
                <a:gd name="T95" fmla="*/ 1 h 1356"/>
                <a:gd name="T96" fmla="*/ 1 w 1233"/>
                <a:gd name="T97" fmla="*/ 0 h 1356"/>
                <a:gd name="T98" fmla="*/ 1 w 1233"/>
                <a:gd name="T99" fmla="*/ 0 h 1356"/>
                <a:gd name="T100" fmla="*/ 1 w 1233"/>
                <a:gd name="T101" fmla="*/ 0 h 1356"/>
                <a:gd name="T102" fmla="*/ 1 w 1233"/>
                <a:gd name="T103" fmla="*/ 0 h 1356"/>
                <a:gd name="T104" fmla="*/ 1 w 1233"/>
                <a:gd name="T105" fmla="*/ 0 h 13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33"/>
                <a:gd name="T160" fmla="*/ 0 h 1356"/>
                <a:gd name="T161" fmla="*/ 1233 w 1233"/>
                <a:gd name="T162" fmla="*/ 1356 h 13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33" h="1356">
                  <a:moveTo>
                    <a:pt x="1080" y="0"/>
                  </a:moveTo>
                  <a:lnTo>
                    <a:pt x="1086" y="13"/>
                  </a:lnTo>
                  <a:lnTo>
                    <a:pt x="1101" y="50"/>
                  </a:lnTo>
                  <a:lnTo>
                    <a:pt x="1111" y="76"/>
                  </a:lnTo>
                  <a:lnTo>
                    <a:pt x="1123" y="108"/>
                  </a:lnTo>
                  <a:lnTo>
                    <a:pt x="1135" y="143"/>
                  </a:lnTo>
                  <a:lnTo>
                    <a:pt x="1148" y="184"/>
                  </a:lnTo>
                  <a:lnTo>
                    <a:pt x="1161" y="227"/>
                  </a:lnTo>
                  <a:lnTo>
                    <a:pt x="1175" y="274"/>
                  </a:lnTo>
                  <a:lnTo>
                    <a:pt x="1188" y="323"/>
                  </a:lnTo>
                  <a:lnTo>
                    <a:pt x="1200" y="375"/>
                  </a:lnTo>
                  <a:lnTo>
                    <a:pt x="1210" y="430"/>
                  </a:lnTo>
                  <a:lnTo>
                    <a:pt x="1218" y="485"/>
                  </a:lnTo>
                  <a:lnTo>
                    <a:pt x="1226" y="542"/>
                  </a:lnTo>
                  <a:lnTo>
                    <a:pt x="1230" y="600"/>
                  </a:lnTo>
                  <a:lnTo>
                    <a:pt x="1233" y="659"/>
                  </a:lnTo>
                  <a:lnTo>
                    <a:pt x="1231" y="718"/>
                  </a:lnTo>
                  <a:lnTo>
                    <a:pt x="1227" y="777"/>
                  </a:lnTo>
                  <a:lnTo>
                    <a:pt x="1218" y="835"/>
                  </a:lnTo>
                  <a:lnTo>
                    <a:pt x="1206" y="891"/>
                  </a:lnTo>
                  <a:lnTo>
                    <a:pt x="1190" y="946"/>
                  </a:lnTo>
                  <a:lnTo>
                    <a:pt x="1168" y="1000"/>
                  </a:lnTo>
                  <a:lnTo>
                    <a:pt x="1141" y="1052"/>
                  </a:lnTo>
                  <a:lnTo>
                    <a:pt x="1109" y="1100"/>
                  </a:lnTo>
                  <a:lnTo>
                    <a:pt x="1071" y="1146"/>
                  </a:lnTo>
                  <a:lnTo>
                    <a:pt x="1026" y="1189"/>
                  </a:lnTo>
                  <a:lnTo>
                    <a:pt x="974" y="1227"/>
                  </a:lnTo>
                  <a:lnTo>
                    <a:pt x="916" y="1262"/>
                  </a:lnTo>
                  <a:lnTo>
                    <a:pt x="851" y="1292"/>
                  </a:lnTo>
                  <a:lnTo>
                    <a:pt x="777" y="1317"/>
                  </a:lnTo>
                  <a:lnTo>
                    <a:pt x="696" y="1337"/>
                  </a:lnTo>
                  <a:lnTo>
                    <a:pt x="680" y="1341"/>
                  </a:lnTo>
                  <a:lnTo>
                    <a:pt x="635" y="1349"/>
                  </a:lnTo>
                  <a:lnTo>
                    <a:pt x="602" y="1353"/>
                  </a:lnTo>
                  <a:lnTo>
                    <a:pt x="565" y="1355"/>
                  </a:lnTo>
                  <a:lnTo>
                    <a:pt x="544" y="1356"/>
                  </a:lnTo>
                  <a:lnTo>
                    <a:pt x="522" y="1356"/>
                  </a:lnTo>
                  <a:lnTo>
                    <a:pt x="498" y="1355"/>
                  </a:lnTo>
                  <a:lnTo>
                    <a:pt x="474" y="1353"/>
                  </a:lnTo>
                  <a:lnTo>
                    <a:pt x="449" y="1351"/>
                  </a:lnTo>
                  <a:lnTo>
                    <a:pt x="423" y="1347"/>
                  </a:lnTo>
                  <a:lnTo>
                    <a:pt x="396" y="1343"/>
                  </a:lnTo>
                  <a:lnTo>
                    <a:pt x="368" y="1337"/>
                  </a:lnTo>
                  <a:lnTo>
                    <a:pt x="339" y="1329"/>
                  </a:lnTo>
                  <a:lnTo>
                    <a:pt x="311" y="1320"/>
                  </a:lnTo>
                  <a:lnTo>
                    <a:pt x="281" y="1310"/>
                  </a:lnTo>
                  <a:lnTo>
                    <a:pt x="251" y="1298"/>
                  </a:lnTo>
                  <a:lnTo>
                    <a:pt x="220" y="1285"/>
                  </a:lnTo>
                  <a:lnTo>
                    <a:pt x="190" y="1270"/>
                  </a:lnTo>
                  <a:lnTo>
                    <a:pt x="158" y="1252"/>
                  </a:lnTo>
                  <a:lnTo>
                    <a:pt x="127" y="1232"/>
                  </a:lnTo>
                  <a:lnTo>
                    <a:pt x="95" y="1211"/>
                  </a:lnTo>
                  <a:lnTo>
                    <a:pt x="64" y="1187"/>
                  </a:lnTo>
                  <a:lnTo>
                    <a:pt x="32" y="1161"/>
                  </a:lnTo>
                  <a:lnTo>
                    <a:pt x="0" y="1132"/>
                  </a:lnTo>
                  <a:lnTo>
                    <a:pt x="8" y="1135"/>
                  </a:lnTo>
                  <a:lnTo>
                    <a:pt x="30" y="1141"/>
                  </a:lnTo>
                  <a:lnTo>
                    <a:pt x="65" y="1152"/>
                  </a:lnTo>
                  <a:lnTo>
                    <a:pt x="110" y="1163"/>
                  </a:lnTo>
                  <a:lnTo>
                    <a:pt x="164" y="1177"/>
                  </a:lnTo>
                  <a:lnTo>
                    <a:pt x="227" y="1189"/>
                  </a:lnTo>
                  <a:lnTo>
                    <a:pt x="261" y="1195"/>
                  </a:lnTo>
                  <a:lnTo>
                    <a:pt x="296" y="1200"/>
                  </a:lnTo>
                  <a:lnTo>
                    <a:pt x="332" y="1206"/>
                  </a:lnTo>
                  <a:lnTo>
                    <a:pt x="369" y="1210"/>
                  </a:lnTo>
                  <a:lnTo>
                    <a:pt x="407" y="1213"/>
                  </a:lnTo>
                  <a:lnTo>
                    <a:pt x="446" y="1215"/>
                  </a:lnTo>
                  <a:lnTo>
                    <a:pt x="485" y="1216"/>
                  </a:lnTo>
                  <a:lnTo>
                    <a:pt x="524" y="1216"/>
                  </a:lnTo>
                  <a:lnTo>
                    <a:pt x="564" y="1214"/>
                  </a:lnTo>
                  <a:lnTo>
                    <a:pt x="602" y="1211"/>
                  </a:lnTo>
                  <a:lnTo>
                    <a:pt x="640" y="1207"/>
                  </a:lnTo>
                  <a:lnTo>
                    <a:pt x="679" y="1199"/>
                  </a:lnTo>
                  <a:lnTo>
                    <a:pt x="716" y="1191"/>
                  </a:lnTo>
                  <a:lnTo>
                    <a:pt x="752" y="1181"/>
                  </a:lnTo>
                  <a:lnTo>
                    <a:pt x="787" y="1167"/>
                  </a:lnTo>
                  <a:lnTo>
                    <a:pt x="820" y="1152"/>
                  </a:lnTo>
                  <a:lnTo>
                    <a:pt x="853" y="1134"/>
                  </a:lnTo>
                  <a:lnTo>
                    <a:pt x="882" y="1114"/>
                  </a:lnTo>
                  <a:lnTo>
                    <a:pt x="911" y="1091"/>
                  </a:lnTo>
                  <a:lnTo>
                    <a:pt x="936" y="1065"/>
                  </a:lnTo>
                  <a:lnTo>
                    <a:pt x="960" y="1036"/>
                  </a:lnTo>
                  <a:lnTo>
                    <a:pt x="982" y="1004"/>
                  </a:lnTo>
                  <a:lnTo>
                    <a:pt x="1001" y="970"/>
                  </a:lnTo>
                  <a:lnTo>
                    <a:pt x="1018" y="935"/>
                  </a:lnTo>
                  <a:lnTo>
                    <a:pt x="1034" y="897"/>
                  </a:lnTo>
                  <a:lnTo>
                    <a:pt x="1048" y="857"/>
                  </a:lnTo>
                  <a:lnTo>
                    <a:pt x="1060" y="816"/>
                  </a:lnTo>
                  <a:lnTo>
                    <a:pt x="1071" y="774"/>
                  </a:lnTo>
                  <a:lnTo>
                    <a:pt x="1079" y="731"/>
                  </a:lnTo>
                  <a:lnTo>
                    <a:pt x="1087" y="687"/>
                  </a:lnTo>
                  <a:lnTo>
                    <a:pt x="1092" y="643"/>
                  </a:lnTo>
                  <a:lnTo>
                    <a:pt x="1098" y="598"/>
                  </a:lnTo>
                  <a:lnTo>
                    <a:pt x="1101" y="554"/>
                  </a:lnTo>
                  <a:lnTo>
                    <a:pt x="1104" y="509"/>
                  </a:lnTo>
                  <a:lnTo>
                    <a:pt x="1107" y="466"/>
                  </a:lnTo>
                  <a:lnTo>
                    <a:pt x="1108" y="422"/>
                  </a:lnTo>
                  <a:lnTo>
                    <a:pt x="1108" y="379"/>
                  </a:lnTo>
                  <a:lnTo>
                    <a:pt x="1107" y="338"/>
                  </a:lnTo>
                  <a:lnTo>
                    <a:pt x="1106" y="298"/>
                  </a:lnTo>
                  <a:lnTo>
                    <a:pt x="1104" y="259"/>
                  </a:lnTo>
                  <a:lnTo>
                    <a:pt x="1100" y="188"/>
                  </a:lnTo>
                  <a:lnTo>
                    <a:pt x="1095" y="125"/>
                  </a:lnTo>
                  <a:lnTo>
                    <a:pt x="1089" y="73"/>
                  </a:lnTo>
                  <a:lnTo>
                    <a:pt x="1085" y="34"/>
                  </a:lnTo>
                  <a:lnTo>
                    <a:pt x="1082" y="9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4" name="Freeform 553"/>
            <p:cNvSpPr>
              <a:spLocks/>
            </p:cNvSpPr>
            <p:nvPr/>
          </p:nvSpPr>
          <p:spPr bwMode="auto">
            <a:xfrm>
              <a:off x="4606" y="1112"/>
              <a:ext cx="71" cy="107"/>
            </a:xfrm>
            <a:custGeom>
              <a:avLst/>
              <a:gdLst>
                <a:gd name="T0" fmla="*/ 1 w 711"/>
                <a:gd name="T1" fmla="*/ 0 h 1067"/>
                <a:gd name="T2" fmla="*/ 1 w 711"/>
                <a:gd name="T3" fmla="*/ 0 h 1067"/>
                <a:gd name="T4" fmla="*/ 1 w 711"/>
                <a:gd name="T5" fmla="*/ 0 h 1067"/>
                <a:gd name="T6" fmla="*/ 1 w 711"/>
                <a:gd name="T7" fmla="*/ 0 h 1067"/>
                <a:gd name="T8" fmla="*/ 1 w 711"/>
                <a:gd name="T9" fmla="*/ 0 h 1067"/>
                <a:gd name="T10" fmla="*/ 1 w 711"/>
                <a:gd name="T11" fmla="*/ 0 h 1067"/>
                <a:gd name="T12" fmla="*/ 1 w 711"/>
                <a:gd name="T13" fmla="*/ 0 h 1067"/>
                <a:gd name="T14" fmla="*/ 1 w 711"/>
                <a:gd name="T15" fmla="*/ 0 h 1067"/>
                <a:gd name="T16" fmla="*/ 1 w 711"/>
                <a:gd name="T17" fmla="*/ 0 h 1067"/>
                <a:gd name="T18" fmla="*/ 1 w 711"/>
                <a:gd name="T19" fmla="*/ 0 h 1067"/>
                <a:gd name="T20" fmla="*/ 1 w 711"/>
                <a:gd name="T21" fmla="*/ 1 h 1067"/>
                <a:gd name="T22" fmla="*/ 1 w 711"/>
                <a:gd name="T23" fmla="*/ 1 h 1067"/>
                <a:gd name="T24" fmla="*/ 1 w 711"/>
                <a:gd name="T25" fmla="*/ 1 h 1067"/>
                <a:gd name="T26" fmla="*/ 1 w 711"/>
                <a:gd name="T27" fmla="*/ 1 h 1067"/>
                <a:gd name="T28" fmla="*/ 1 w 711"/>
                <a:gd name="T29" fmla="*/ 1 h 1067"/>
                <a:gd name="T30" fmla="*/ 1 w 711"/>
                <a:gd name="T31" fmla="*/ 1 h 1067"/>
                <a:gd name="T32" fmla="*/ 1 w 711"/>
                <a:gd name="T33" fmla="*/ 1 h 1067"/>
                <a:gd name="T34" fmla="*/ 1 w 711"/>
                <a:gd name="T35" fmla="*/ 1 h 1067"/>
                <a:gd name="T36" fmla="*/ 1 w 711"/>
                <a:gd name="T37" fmla="*/ 1 h 1067"/>
                <a:gd name="T38" fmla="*/ 1 w 711"/>
                <a:gd name="T39" fmla="*/ 1 h 1067"/>
                <a:gd name="T40" fmla="*/ 1 w 711"/>
                <a:gd name="T41" fmla="*/ 1 h 1067"/>
                <a:gd name="T42" fmla="*/ 1 w 711"/>
                <a:gd name="T43" fmla="*/ 1 h 1067"/>
                <a:gd name="T44" fmla="*/ 0 w 711"/>
                <a:gd name="T45" fmla="*/ 1 h 1067"/>
                <a:gd name="T46" fmla="*/ 0 w 711"/>
                <a:gd name="T47" fmla="*/ 1 h 1067"/>
                <a:gd name="T48" fmla="*/ 0 w 711"/>
                <a:gd name="T49" fmla="*/ 1 h 1067"/>
                <a:gd name="T50" fmla="*/ 0 w 711"/>
                <a:gd name="T51" fmla="*/ 1 h 1067"/>
                <a:gd name="T52" fmla="*/ 0 w 711"/>
                <a:gd name="T53" fmla="*/ 1 h 1067"/>
                <a:gd name="T54" fmla="*/ 0 w 711"/>
                <a:gd name="T55" fmla="*/ 1 h 1067"/>
                <a:gd name="T56" fmla="*/ 0 w 711"/>
                <a:gd name="T57" fmla="*/ 1 h 1067"/>
                <a:gd name="T58" fmla="*/ 0 w 711"/>
                <a:gd name="T59" fmla="*/ 1 h 1067"/>
                <a:gd name="T60" fmla="*/ 0 w 711"/>
                <a:gd name="T61" fmla="*/ 1 h 1067"/>
                <a:gd name="T62" fmla="*/ 0 w 711"/>
                <a:gd name="T63" fmla="*/ 1 h 1067"/>
                <a:gd name="T64" fmla="*/ 0 w 711"/>
                <a:gd name="T65" fmla="*/ 1 h 1067"/>
                <a:gd name="T66" fmla="*/ 0 w 711"/>
                <a:gd name="T67" fmla="*/ 1 h 1067"/>
                <a:gd name="T68" fmla="*/ 0 w 711"/>
                <a:gd name="T69" fmla="*/ 1 h 1067"/>
                <a:gd name="T70" fmla="*/ 0 w 711"/>
                <a:gd name="T71" fmla="*/ 1 h 1067"/>
                <a:gd name="T72" fmla="*/ 0 w 711"/>
                <a:gd name="T73" fmla="*/ 1 h 1067"/>
                <a:gd name="T74" fmla="*/ 0 w 711"/>
                <a:gd name="T75" fmla="*/ 1 h 1067"/>
                <a:gd name="T76" fmla="*/ 0 w 711"/>
                <a:gd name="T77" fmla="*/ 1 h 1067"/>
                <a:gd name="T78" fmla="*/ 0 w 711"/>
                <a:gd name="T79" fmla="*/ 1 h 1067"/>
                <a:gd name="T80" fmla="*/ 0 w 711"/>
                <a:gd name="T81" fmla="*/ 1 h 1067"/>
                <a:gd name="T82" fmla="*/ 0 w 711"/>
                <a:gd name="T83" fmla="*/ 1 h 1067"/>
                <a:gd name="T84" fmla="*/ 0 w 711"/>
                <a:gd name="T85" fmla="*/ 1 h 1067"/>
                <a:gd name="T86" fmla="*/ 0 w 711"/>
                <a:gd name="T87" fmla="*/ 1 h 1067"/>
                <a:gd name="T88" fmla="*/ 0 w 711"/>
                <a:gd name="T89" fmla="*/ 1 h 1067"/>
                <a:gd name="T90" fmla="*/ 0 w 711"/>
                <a:gd name="T91" fmla="*/ 1 h 1067"/>
                <a:gd name="T92" fmla="*/ 0 w 711"/>
                <a:gd name="T93" fmla="*/ 1 h 1067"/>
                <a:gd name="T94" fmla="*/ 0 w 711"/>
                <a:gd name="T95" fmla="*/ 1 h 1067"/>
                <a:gd name="T96" fmla="*/ 0 w 711"/>
                <a:gd name="T97" fmla="*/ 1 h 1067"/>
                <a:gd name="T98" fmla="*/ 0 w 711"/>
                <a:gd name="T99" fmla="*/ 1 h 1067"/>
                <a:gd name="T100" fmla="*/ 1 w 711"/>
                <a:gd name="T101" fmla="*/ 1 h 1067"/>
                <a:gd name="T102" fmla="*/ 1 w 711"/>
                <a:gd name="T103" fmla="*/ 1 h 1067"/>
                <a:gd name="T104" fmla="*/ 1 w 711"/>
                <a:gd name="T105" fmla="*/ 1 h 1067"/>
                <a:gd name="T106" fmla="*/ 1 w 711"/>
                <a:gd name="T107" fmla="*/ 1 h 1067"/>
                <a:gd name="T108" fmla="*/ 1 w 711"/>
                <a:gd name="T109" fmla="*/ 1 h 1067"/>
                <a:gd name="T110" fmla="*/ 1 w 711"/>
                <a:gd name="T111" fmla="*/ 0 h 1067"/>
                <a:gd name="T112" fmla="*/ 1 w 711"/>
                <a:gd name="T113" fmla="*/ 0 h 1067"/>
                <a:gd name="T114" fmla="*/ 1 w 711"/>
                <a:gd name="T115" fmla="*/ 0 h 1067"/>
                <a:gd name="T116" fmla="*/ 1 w 711"/>
                <a:gd name="T117" fmla="*/ 0 h 1067"/>
                <a:gd name="T118" fmla="*/ 1 w 711"/>
                <a:gd name="T119" fmla="*/ 0 h 10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11"/>
                <a:gd name="T181" fmla="*/ 0 h 1067"/>
                <a:gd name="T182" fmla="*/ 711 w 711"/>
                <a:gd name="T183" fmla="*/ 1067 h 10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11" h="1067">
                  <a:moveTo>
                    <a:pt x="624" y="0"/>
                  </a:moveTo>
                  <a:lnTo>
                    <a:pt x="629" y="13"/>
                  </a:lnTo>
                  <a:lnTo>
                    <a:pt x="639" y="49"/>
                  </a:lnTo>
                  <a:lnTo>
                    <a:pt x="653" y="105"/>
                  </a:lnTo>
                  <a:lnTo>
                    <a:pt x="669" y="176"/>
                  </a:lnTo>
                  <a:lnTo>
                    <a:pt x="677" y="217"/>
                  </a:lnTo>
                  <a:lnTo>
                    <a:pt x="685" y="261"/>
                  </a:lnTo>
                  <a:lnTo>
                    <a:pt x="692" y="307"/>
                  </a:lnTo>
                  <a:lnTo>
                    <a:pt x="699" y="355"/>
                  </a:lnTo>
                  <a:lnTo>
                    <a:pt x="704" y="405"/>
                  </a:lnTo>
                  <a:lnTo>
                    <a:pt x="709" y="456"/>
                  </a:lnTo>
                  <a:lnTo>
                    <a:pt x="711" y="506"/>
                  </a:lnTo>
                  <a:lnTo>
                    <a:pt x="711" y="558"/>
                  </a:lnTo>
                  <a:lnTo>
                    <a:pt x="710" y="610"/>
                  </a:lnTo>
                  <a:lnTo>
                    <a:pt x="705" y="660"/>
                  </a:lnTo>
                  <a:lnTo>
                    <a:pt x="699" y="710"/>
                  </a:lnTo>
                  <a:lnTo>
                    <a:pt x="689" y="757"/>
                  </a:lnTo>
                  <a:lnTo>
                    <a:pt x="676" y="804"/>
                  </a:lnTo>
                  <a:lnTo>
                    <a:pt x="659" y="848"/>
                  </a:lnTo>
                  <a:lnTo>
                    <a:pt x="639" y="890"/>
                  </a:lnTo>
                  <a:lnTo>
                    <a:pt x="614" y="927"/>
                  </a:lnTo>
                  <a:lnTo>
                    <a:pt x="585" y="962"/>
                  </a:lnTo>
                  <a:lnTo>
                    <a:pt x="552" y="992"/>
                  </a:lnTo>
                  <a:lnTo>
                    <a:pt x="514" y="1018"/>
                  </a:lnTo>
                  <a:lnTo>
                    <a:pt x="470" y="1038"/>
                  </a:lnTo>
                  <a:lnTo>
                    <a:pt x="422" y="1054"/>
                  </a:lnTo>
                  <a:lnTo>
                    <a:pt x="367" y="1064"/>
                  </a:lnTo>
                  <a:lnTo>
                    <a:pt x="307" y="1067"/>
                  </a:lnTo>
                  <a:lnTo>
                    <a:pt x="240" y="1065"/>
                  </a:lnTo>
                  <a:lnTo>
                    <a:pt x="0" y="952"/>
                  </a:lnTo>
                  <a:lnTo>
                    <a:pt x="9" y="955"/>
                  </a:lnTo>
                  <a:lnTo>
                    <a:pt x="33" y="962"/>
                  </a:lnTo>
                  <a:lnTo>
                    <a:pt x="51" y="966"/>
                  </a:lnTo>
                  <a:lnTo>
                    <a:pt x="71" y="970"/>
                  </a:lnTo>
                  <a:lnTo>
                    <a:pt x="94" y="974"/>
                  </a:lnTo>
                  <a:lnTo>
                    <a:pt x="119" y="979"/>
                  </a:lnTo>
                  <a:lnTo>
                    <a:pt x="145" y="981"/>
                  </a:lnTo>
                  <a:lnTo>
                    <a:pt x="175" y="982"/>
                  </a:lnTo>
                  <a:lnTo>
                    <a:pt x="204" y="982"/>
                  </a:lnTo>
                  <a:lnTo>
                    <a:pt x="236" y="980"/>
                  </a:lnTo>
                  <a:lnTo>
                    <a:pt x="268" y="974"/>
                  </a:lnTo>
                  <a:lnTo>
                    <a:pt x="300" y="967"/>
                  </a:lnTo>
                  <a:lnTo>
                    <a:pt x="333" y="957"/>
                  </a:lnTo>
                  <a:lnTo>
                    <a:pt x="366" y="943"/>
                  </a:lnTo>
                  <a:lnTo>
                    <a:pt x="399" y="926"/>
                  </a:lnTo>
                  <a:lnTo>
                    <a:pt x="431" y="904"/>
                  </a:lnTo>
                  <a:lnTo>
                    <a:pt x="461" y="879"/>
                  </a:lnTo>
                  <a:lnTo>
                    <a:pt x="490" y="848"/>
                  </a:lnTo>
                  <a:lnTo>
                    <a:pt x="518" y="813"/>
                  </a:lnTo>
                  <a:lnTo>
                    <a:pt x="543" y="773"/>
                  </a:lnTo>
                  <a:lnTo>
                    <a:pt x="566" y="726"/>
                  </a:lnTo>
                  <a:lnTo>
                    <a:pt x="587" y="675"/>
                  </a:lnTo>
                  <a:lnTo>
                    <a:pt x="606" y="616"/>
                  </a:lnTo>
                  <a:lnTo>
                    <a:pt x="620" y="551"/>
                  </a:lnTo>
                  <a:lnTo>
                    <a:pt x="632" y="479"/>
                  </a:lnTo>
                  <a:lnTo>
                    <a:pt x="639" y="399"/>
                  </a:lnTo>
                  <a:lnTo>
                    <a:pt x="642" y="311"/>
                  </a:lnTo>
                  <a:lnTo>
                    <a:pt x="641" y="216"/>
                  </a:lnTo>
                  <a:lnTo>
                    <a:pt x="635" y="11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5" name="Freeform 554"/>
            <p:cNvSpPr>
              <a:spLocks/>
            </p:cNvSpPr>
            <p:nvPr/>
          </p:nvSpPr>
          <p:spPr bwMode="auto">
            <a:xfrm>
              <a:off x="4472" y="1210"/>
              <a:ext cx="102" cy="90"/>
            </a:xfrm>
            <a:custGeom>
              <a:avLst/>
              <a:gdLst>
                <a:gd name="T0" fmla="*/ 0 w 1020"/>
                <a:gd name="T1" fmla="*/ 0 h 900"/>
                <a:gd name="T2" fmla="*/ 0 w 1020"/>
                <a:gd name="T3" fmla="*/ 1 h 900"/>
                <a:gd name="T4" fmla="*/ 0 w 1020"/>
                <a:gd name="T5" fmla="*/ 1 h 900"/>
                <a:gd name="T6" fmla="*/ 0 w 1020"/>
                <a:gd name="T7" fmla="*/ 1 h 900"/>
                <a:gd name="T8" fmla="*/ 0 w 1020"/>
                <a:gd name="T9" fmla="*/ 1 h 900"/>
                <a:gd name="T10" fmla="*/ 0 w 1020"/>
                <a:gd name="T11" fmla="*/ 1 h 900"/>
                <a:gd name="T12" fmla="*/ 0 w 1020"/>
                <a:gd name="T13" fmla="*/ 1 h 900"/>
                <a:gd name="T14" fmla="*/ 0 w 1020"/>
                <a:gd name="T15" fmla="*/ 1 h 900"/>
                <a:gd name="T16" fmla="*/ 0 w 1020"/>
                <a:gd name="T17" fmla="*/ 1 h 900"/>
                <a:gd name="T18" fmla="*/ 1 w 1020"/>
                <a:gd name="T19" fmla="*/ 1 h 900"/>
                <a:gd name="T20" fmla="*/ 1 w 1020"/>
                <a:gd name="T21" fmla="*/ 1 h 900"/>
                <a:gd name="T22" fmla="*/ 1 w 1020"/>
                <a:gd name="T23" fmla="*/ 1 h 900"/>
                <a:gd name="T24" fmla="*/ 1 w 1020"/>
                <a:gd name="T25" fmla="*/ 1 h 900"/>
                <a:gd name="T26" fmla="*/ 1 w 1020"/>
                <a:gd name="T27" fmla="*/ 1 h 900"/>
                <a:gd name="T28" fmla="*/ 1 w 1020"/>
                <a:gd name="T29" fmla="*/ 1 h 900"/>
                <a:gd name="T30" fmla="*/ 1 w 1020"/>
                <a:gd name="T31" fmla="*/ 1 h 900"/>
                <a:gd name="T32" fmla="*/ 1 w 1020"/>
                <a:gd name="T33" fmla="*/ 1 h 900"/>
                <a:gd name="T34" fmla="*/ 1 w 1020"/>
                <a:gd name="T35" fmla="*/ 1 h 900"/>
                <a:gd name="T36" fmla="*/ 1 w 1020"/>
                <a:gd name="T37" fmla="*/ 1 h 900"/>
                <a:gd name="T38" fmla="*/ 1 w 1020"/>
                <a:gd name="T39" fmla="*/ 1 h 900"/>
                <a:gd name="T40" fmla="*/ 1 w 1020"/>
                <a:gd name="T41" fmla="*/ 1 h 900"/>
                <a:gd name="T42" fmla="*/ 1 w 1020"/>
                <a:gd name="T43" fmla="*/ 0 h 900"/>
                <a:gd name="T44" fmla="*/ 1 w 1020"/>
                <a:gd name="T45" fmla="*/ 0 h 900"/>
                <a:gd name="T46" fmla="*/ 1 w 1020"/>
                <a:gd name="T47" fmla="*/ 0 h 900"/>
                <a:gd name="T48" fmla="*/ 1 w 1020"/>
                <a:gd name="T49" fmla="*/ 0 h 900"/>
                <a:gd name="T50" fmla="*/ 1 w 1020"/>
                <a:gd name="T51" fmla="*/ 0 h 900"/>
                <a:gd name="T52" fmla="*/ 1 w 1020"/>
                <a:gd name="T53" fmla="*/ 0 h 900"/>
                <a:gd name="T54" fmla="*/ 1 w 1020"/>
                <a:gd name="T55" fmla="*/ 0 h 900"/>
                <a:gd name="T56" fmla="*/ 1 w 1020"/>
                <a:gd name="T57" fmla="*/ 0 h 900"/>
                <a:gd name="T58" fmla="*/ 1 w 1020"/>
                <a:gd name="T59" fmla="*/ 0 h 900"/>
                <a:gd name="T60" fmla="*/ 1 w 1020"/>
                <a:gd name="T61" fmla="*/ 0 h 900"/>
                <a:gd name="T62" fmla="*/ 1 w 1020"/>
                <a:gd name="T63" fmla="*/ 0 h 900"/>
                <a:gd name="T64" fmla="*/ 1 w 1020"/>
                <a:gd name="T65" fmla="*/ 0 h 900"/>
                <a:gd name="T66" fmla="*/ 1 w 1020"/>
                <a:gd name="T67" fmla="*/ 1 h 900"/>
                <a:gd name="T68" fmla="*/ 1 w 1020"/>
                <a:gd name="T69" fmla="*/ 1 h 900"/>
                <a:gd name="T70" fmla="*/ 1 w 1020"/>
                <a:gd name="T71" fmla="*/ 1 h 900"/>
                <a:gd name="T72" fmla="*/ 1 w 1020"/>
                <a:gd name="T73" fmla="*/ 1 h 900"/>
                <a:gd name="T74" fmla="*/ 1 w 1020"/>
                <a:gd name="T75" fmla="*/ 1 h 900"/>
                <a:gd name="T76" fmla="*/ 1 w 1020"/>
                <a:gd name="T77" fmla="*/ 1 h 900"/>
                <a:gd name="T78" fmla="*/ 1 w 1020"/>
                <a:gd name="T79" fmla="*/ 1 h 900"/>
                <a:gd name="T80" fmla="*/ 1 w 1020"/>
                <a:gd name="T81" fmla="*/ 1 h 900"/>
                <a:gd name="T82" fmla="*/ 1 w 1020"/>
                <a:gd name="T83" fmla="*/ 1 h 900"/>
                <a:gd name="T84" fmla="*/ 0 w 1020"/>
                <a:gd name="T85" fmla="*/ 1 h 900"/>
                <a:gd name="T86" fmla="*/ 0 w 1020"/>
                <a:gd name="T87" fmla="*/ 1 h 900"/>
                <a:gd name="T88" fmla="*/ 0 w 1020"/>
                <a:gd name="T89" fmla="*/ 1 h 900"/>
                <a:gd name="T90" fmla="*/ 0 w 1020"/>
                <a:gd name="T91" fmla="*/ 0 h 9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20"/>
                <a:gd name="T139" fmla="*/ 0 h 900"/>
                <a:gd name="T140" fmla="*/ 1020 w 1020"/>
                <a:gd name="T141" fmla="*/ 900 h 90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20" h="900">
                  <a:moveTo>
                    <a:pt x="0" y="407"/>
                  </a:moveTo>
                  <a:lnTo>
                    <a:pt x="4" y="416"/>
                  </a:lnTo>
                  <a:lnTo>
                    <a:pt x="17" y="435"/>
                  </a:lnTo>
                  <a:lnTo>
                    <a:pt x="38" y="467"/>
                  </a:lnTo>
                  <a:lnTo>
                    <a:pt x="65" y="508"/>
                  </a:lnTo>
                  <a:lnTo>
                    <a:pt x="82" y="530"/>
                  </a:lnTo>
                  <a:lnTo>
                    <a:pt x="100" y="554"/>
                  </a:lnTo>
                  <a:lnTo>
                    <a:pt x="120" y="579"/>
                  </a:lnTo>
                  <a:lnTo>
                    <a:pt x="142" y="605"/>
                  </a:lnTo>
                  <a:lnTo>
                    <a:pt x="164" y="632"/>
                  </a:lnTo>
                  <a:lnTo>
                    <a:pt x="188" y="659"/>
                  </a:lnTo>
                  <a:lnTo>
                    <a:pt x="213" y="684"/>
                  </a:lnTo>
                  <a:lnTo>
                    <a:pt x="239" y="711"/>
                  </a:lnTo>
                  <a:lnTo>
                    <a:pt x="267" y="737"/>
                  </a:lnTo>
                  <a:lnTo>
                    <a:pt x="296" y="762"/>
                  </a:lnTo>
                  <a:lnTo>
                    <a:pt x="326" y="786"/>
                  </a:lnTo>
                  <a:lnTo>
                    <a:pt x="356" y="807"/>
                  </a:lnTo>
                  <a:lnTo>
                    <a:pt x="387" y="828"/>
                  </a:lnTo>
                  <a:lnTo>
                    <a:pt x="420" y="847"/>
                  </a:lnTo>
                  <a:lnTo>
                    <a:pt x="453" y="863"/>
                  </a:lnTo>
                  <a:lnTo>
                    <a:pt x="485" y="877"/>
                  </a:lnTo>
                  <a:lnTo>
                    <a:pt x="519" y="887"/>
                  </a:lnTo>
                  <a:lnTo>
                    <a:pt x="554" y="895"/>
                  </a:lnTo>
                  <a:lnTo>
                    <a:pt x="589" y="899"/>
                  </a:lnTo>
                  <a:lnTo>
                    <a:pt x="624" y="900"/>
                  </a:lnTo>
                  <a:lnTo>
                    <a:pt x="659" y="897"/>
                  </a:lnTo>
                  <a:lnTo>
                    <a:pt x="696" y="890"/>
                  </a:lnTo>
                  <a:lnTo>
                    <a:pt x="732" y="878"/>
                  </a:lnTo>
                  <a:lnTo>
                    <a:pt x="768" y="861"/>
                  </a:lnTo>
                  <a:lnTo>
                    <a:pt x="802" y="840"/>
                  </a:lnTo>
                  <a:lnTo>
                    <a:pt x="833" y="818"/>
                  </a:lnTo>
                  <a:lnTo>
                    <a:pt x="862" y="793"/>
                  </a:lnTo>
                  <a:lnTo>
                    <a:pt x="887" y="766"/>
                  </a:lnTo>
                  <a:lnTo>
                    <a:pt x="910" y="737"/>
                  </a:lnTo>
                  <a:lnTo>
                    <a:pt x="930" y="706"/>
                  </a:lnTo>
                  <a:lnTo>
                    <a:pt x="947" y="674"/>
                  </a:lnTo>
                  <a:lnTo>
                    <a:pt x="964" y="641"/>
                  </a:lnTo>
                  <a:lnTo>
                    <a:pt x="977" y="606"/>
                  </a:lnTo>
                  <a:lnTo>
                    <a:pt x="988" y="571"/>
                  </a:lnTo>
                  <a:lnTo>
                    <a:pt x="997" y="536"/>
                  </a:lnTo>
                  <a:lnTo>
                    <a:pt x="1004" y="499"/>
                  </a:lnTo>
                  <a:lnTo>
                    <a:pt x="1011" y="463"/>
                  </a:lnTo>
                  <a:lnTo>
                    <a:pt x="1015" y="426"/>
                  </a:lnTo>
                  <a:lnTo>
                    <a:pt x="1017" y="390"/>
                  </a:lnTo>
                  <a:lnTo>
                    <a:pt x="1020" y="354"/>
                  </a:lnTo>
                  <a:lnTo>
                    <a:pt x="1020" y="319"/>
                  </a:lnTo>
                  <a:lnTo>
                    <a:pt x="1020" y="285"/>
                  </a:lnTo>
                  <a:lnTo>
                    <a:pt x="1018" y="251"/>
                  </a:lnTo>
                  <a:lnTo>
                    <a:pt x="1016" y="218"/>
                  </a:lnTo>
                  <a:lnTo>
                    <a:pt x="1011" y="159"/>
                  </a:lnTo>
                  <a:lnTo>
                    <a:pt x="1004" y="106"/>
                  </a:lnTo>
                  <a:lnTo>
                    <a:pt x="997" y="62"/>
                  </a:lnTo>
                  <a:lnTo>
                    <a:pt x="990" y="28"/>
                  </a:lnTo>
                  <a:lnTo>
                    <a:pt x="986" y="8"/>
                  </a:lnTo>
                  <a:lnTo>
                    <a:pt x="983" y="0"/>
                  </a:lnTo>
                  <a:lnTo>
                    <a:pt x="983" y="10"/>
                  </a:lnTo>
                  <a:lnTo>
                    <a:pt x="981" y="35"/>
                  </a:lnTo>
                  <a:lnTo>
                    <a:pt x="977" y="75"/>
                  </a:lnTo>
                  <a:lnTo>
                    <a:pt x="971" y="125"/>
                  </a:lnTo>
                  <a:lnTo>
                    <a:pt x="963" y="186"/>
                  </a:lnTo>
                  <a:lnTo>
                    <a:pt x="952" y="253"/>
                  </a:lnTo>
                  <a:lnTo>
                    <a:pt x="945" y="287"/>
                  </a:lnTo>
                  <a:lnTo>
                    <a:pt x="937" y="323"/>
                  </a:lnTo>
                  <a:lnTo>
                    <a:pt x="930" y="358"/>
                  </a:lnTo>
                  <a:lnTo>
                    <a:pt x="921" y="394"/>
                  </a:lnTo>
                  <a:lnTo>
                    <a:pt x="910" y="429"/>
                  </a:lnTo>
                  <a:lnTo>
                    <a:pt x="899" y="464"/>
                  </a:lnTo>
                  <a:lnTo>
                    <a:pt x="887" y="497"/>
                  </a:lnTo>
                  <a:lnTo>
                    <a:pt x="874" y="530"/>
                  </a:lnTo>
                  <a:lnTo>
                    <a:pt x="861" y="561"/>
                  </a:lnTo>
                  <a:lnTo>
                    <a:pt x="846" y="590"/>
                  </a:lnTo>
                  <a:lnTo>
                    <a:pt x="829" y="616"/>
                  </a:lnTo>
                  <a:lnTo>
                    <a:pt x="812" y="641"/>
                  </a:lnTo>
                  <a:lnTo>
                    <a:pt x="793" y="662"/>
                  </a:lnTo>
                  <a:lnTo>
                    <a:pt x="772" y="680"/>
                  </a:lnTo>
                  <a:lnTo>
                    <a:pt x="751" y="695"/>
                  </a:lnTo>
                  <a:lnTo>
                    <a:pt x="728" y="705"/>
                  </a:lnTo>
                  <a:lnTo>
                    <a:pt x="704" y="711"/>
                  </a:lnTo>
                  <a:lnTo>
                    <a:pt x="679" y="713"/>
                  </a:lnTo>
                  <a:lnTo>
                    <a:pt x="652" y="710"/>
                  </a:lnTo>
                  <a:lnTo>
                    <a:pt x="623" y="703"/>
                  </a:lnTo>
                  <a:lnTo>
                    <a:pt x="565" y="680"/>
                  </a:lnTo>
                  <a:lnTo>
                    <a:pt x="507" y="658"/>
                  </a:lnTo>
                  <a:lnTo>
                    <a:pt x="450" y="634"/>
                  </a:lnTo>
                  <a:lnTo>
                    <a:pt x="395" y="609"/>
                  </a:lnTo>
                  <a:lnTo>
                    <a:pt x="341" y="584"/>
                  </a:lnTo>
                  <a:lnTo>
                    <a:pt x="288" y="559"/>
                  </a:lnTo>
                  <a:lnTo>
                    <a:pt x="240" y="536"/>
                  </a:lnTo>
                  <a:lnTo>
                    <a:pt x="194" y="513"/>
                  </a:lnTo>
                  <a:lnTo>
                    <a:pt x="114" y="472"/>
                  </a:lnTo>
                  <a:lnTo>
                    <a:pt x="53" y="438"/>
                  </a:lnTo>
                  <a:lnTo>
                    <a:pt x="14" y="416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6" name="Freeform 555"/>
            <p:cNvSpPr>
              <a:spLocks/>
            </p:cNvSpPr>
            <p:nvPr/>
          </p:nvSpPr>
          <p:spPr bwMode="auto">
            <a:xfrm>
              <a:off x="4560" y="1237"/>
              <a:ext cx="93" cy="82"/>
            </a:xfrm>
            <a:custGeom>
              <a:avLst/>
              <a:gdLst>
                <a:gd name="T0" fmla="*/ 0 w 931"/>
                <a:gd name="T1" fmla="*/ 1 h 823"/>
                <a:gd name="T2" fmla="*/ 0 w 931"/>
                <a:gd name="T3" fmla="*/ 1 h 823"/>
                <a:gd name="T4" fmla="*/ 0 w 931"/>
                <a:gd name="T5" fmla="*/ 1 h 823"/>
                <a:gd name="T6" fmla="*/ 0 w 931"/>
                <a:gd name="T7" fmla="*/ 1 h 823"/>
                <a:gd name="T8" fmla="*/ 0 w 931"/>
                <a:gd name="T9" fmla="*/ 1 h 823"/>
                <a:gd name="T10" fmla="*/ 0 w 931"/>
                <a:gd name="T11" fmla="*/ 1 h 823"/>
                <a:gd name="T12" fmla="*/ 0 w 931"/>
                <a:gd name="T13" fmla="*/ 1 h 823"/>
                <a:gd name="T14" fmla="*/ 0 w 931"/>
                <a:gd name="T15" fmla="*/ 1 h 823"/>
                <a:gd name="T16" fmla="*/ 0 w 931"/>
                <a:gd name="T17" fmla="*/ 1 h 823"/>
                <a:gd name="T18" fmla="*/ 1 w 931"/>
                <a:gd name="T19" fmla="*/ 1 h 823"/>
                <a:gd name="T20" fmla="*/ 1 w 931"/>
                <a:gd name="T21" fmla="*/ 1 h 823"/>
                <a:gd name="T22" fmla="*/ 1 w 931"/>
                <a:gd name="T23" fmla="*/ 1 h 823"/>
                <a:gd name="T24" fmla="*/ 1 w 931"/>
                <a:gd name="T25" fmla="*/ 1 h 823"/>
                <a:gd name="T26" fmla="*/ 1 w 931"/>
                <a:gd name="T27" fmla="*/ 1 h 823"/>
                <a:gd name="T28" fmla="*/ 1 w 931"/>
                <a:gd name="T29" fmla="*/ 1 h 823"/>
                <a:gd name="T30" fmla="*/ 1 w 931"/>
                <a:gd name="T31" fmla="*/ 1 h 823"/>
                <a:gd name="T32" fmla="*/ 1 w 931"/>
                <a:gd name="T33" fmla="*/ 0 h 823"/>
                <a:gd name="T34" fmla="*/ 1 w 931"/>
                <a:gd name="T35" fmla="*/ 0 h 823"/>
                <a:gd name="T36" fmla="*/ 1 w 931"/>
                <a:gd name="T37" fmla="*/ 0 h 823"/>
                <a:gd name="T38" fmla="*/ 1 w 931"/>
                <a:gd name="T39" fmla="*/ 0 h 823"/>
                <a:gd name="T40" fmla="*/ 1 w 931"/>
                <a:gd name="T41" fmla="*/ 0 h 823"/>
                <a:gd name="T42" fmla="*/ 1 w 931"/>
                <a:gd name="T43" fmla="*/ 0 h 823"/>
                <a:gd name="T44" fmla="*/ 1 w 931"/>
                <a:gd name="T45" fmla="*/ 0 h 823"/>
                <a:gd name="T46" fmla="*/ 1 w 931"/>
                <a:gd name="T47" fmla="*/ 0 h 823"/>
                <a:gd name="T48" fmla="*/ 1 w 931"/>
                <a:gd name="T49" fmla="*/ 0 h 823"/>
                <a:gd name="T50" fmla="*/ 1 w 931"/>
                <a:gd name="T51" fmla="*/ 0 h 823"/>
                <a:gd name="T52" fmla="*/ 1 w 931"/>
                <a:gd name="T53" fmla="*/ 0 h 823"/>
                <a:gd name="T54" fmla="*/ 1 w 931"/>
                <a:gd name="T55" fmla="*/ 0 h 823"/>
                <a:gd name="T56" fmla="*/ 1 w 931"/>
                <a:gd name="T57" fmla="*/ 0 h 823"/>
                <a:gd name="T58" fmla="*/ 1 w 931"/>
                <a:gd name="T59" fmla="*/ 0 h 823"/>
                <a:gd name="T60" fmla="*/ 1 w 931"/>
                <a:gd name="T61" fmla="*/ 0 h 823"/>
                <a:gd name="T62" fmla="*/ 1 w 931"/>
                <a:gd name="T63" fmla="*/ 0 h 823"/>
                <a:gd name="T64" fmla="*/ 1 w 931"/>
                <a:gd name="T65" fmla="*/ 0 h 823"/>
                <a:gd name="T66" fmla="*/ 1 w 931"/>
                <a:gd name="T67" fmla="*/ 1 h 823"/>
                <a:gd name="T68" fmla="*/ 1 w 931"/>
                <a:gd name="T69" fmla="*/ 1 h 823"/>
                <a:gd name="T70" fmla="*/ 1 w 931"/>
                <a:gd name="T71" fmla="*/ 1 h 823"/>
                <a:gd name="T72" fmla="*/ 1 w 931"/>
                <a:gd name="T73" fmla="*/ 1 h 823"/>
                <a:gd name="T74" fmla="*/ 0 w 931"/>
                <a:gd name="T75" fmla="*/ 1 h 823"/>
                <a:gd name="T76" fmla="*/ 0 w 931"/>
                <a:gd name="T77" fmla="*/ 1 h 823"/>
                <a:gd name="T78" fmla="*/ 0 w 931"/>
                <a:gd name="T79" fmla="*/ 1 h 823"/>
                <a:gd name="T80" fmla="*/ 0 w 931"/>
                <a:gd name="T81" fmla="*/ 1 h 823"/>
                <a:gd name="T82" fmla="*/ 0 w 931"/>
                <a:gd name="T83" fmla="*/ 1 h 823"/>
                <a:gd name="T84" fmla="*/ 0 w 931"/>
                <a:gd name="T85" fmla="*/ 1 h 8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31"/>
                <a:gd name="T130" fmla="*/ 0 h 823"/>
                <a:gd name="T131" fmla="*/ 931 w 931"/>
                <a:gd name="T132" fmla="*/ 823 h 8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31" h="823">
                  <a:moveTo>
                    <a:pt x="0" y="657"/>
                  </a:moveTo>
                  <a:lnTo>
                    <a:pt x="7" y="660"/>
                  </a:lnTo>
                  <a:lnTo>
                    <a:pt x="23" y="671"/>
                  </a:lnTo>
                  <a:lnTo>
                    <a:pt x="50" y="686"/>
                  </a:lnTo>
                  <a:lnTo>
                    <a:pt x="87" y="706"/>
                  </a:lnTo>
                  <a:lnTo>
                    <a:pt x="130" y="726"/>
                  </a:lnTo>
                  <a:lnTo>
                    <a:pt x="181" y="749"/>
                  </a:lnTo>
                  <a:lnTo>
                    <a:pt x="207" y="760"/>
                  </a:lnTo>
                  <a:lnTo>
                    <a:pt x="235" y="771"/>
                  </a:lnTo>
                  <a:lnTo>
                    <a:pt x="264" y="780"/>
                  </a:lnTo>
                  <a:lnTo>
                    <a:pt x="295" y="790"/>
                  </a:lnTo>
                  <a:lnTo>
                    <a:pt x="325" y="799"/>
                  </a:lnTo>
                  <a:lnTo>
                    <a:pt x="356" y="806"/>
                  </a:lnTo>
                  <a:lnTo>
                    <a:pt x="388" y="812"/>
                  </a:lnTo>
                  <a:lnTo>
                    <a:pt x="420" y="817"/>
                  </a:lnTo>
                  <a:lnTo>
                    <a:pt x="452" y="820"/>
                  </a:lnTo>
                  <a:lnTo>
                    <a:pt x="484" y="823"/>
                  </a:lnTo>
                  <a:lnTo>
                    <a:pt x="516" y="821"/>
                  </a:lnTo>
                  <a:lnTo>
                    <a:pt x="547" y="819"/>
                  </a:lnTo>
                  <a:lnTo>
                    <a:pt x="578" y="814"/>
                  </a:lnTo>
                  <a:lnTo>
                    <a:pt x="609" y="807"/>
                  </a:lnTo>
                  <a:lnTo>
                    <a:pt x="638" y="798"/>
                  </a:lnTo>
                  <a:lnTo>
                    <a:pt x="667" y="785"/>
                  </a:lnTo>
                  <a:lnTo>
                    <a:pt x="694" y="769"/>
                  </a:lnTo>
                  <a:lnTo>
                    <a:pt x="720" y="750"/>
                  </a:lnTo>
                  <a:lnTo>
                    <a:pt x="745" y="729"/>
                  </a:lnTo>
                  <a:lnTo>
                    <a:pt x="768" y="703"/>
                  </a:lnTo>
                  <a:lnTo>
                    <a:pt x="790" y="675"/>
                  </a:lnTo>
                  <a:lnTo>
                    <a:pt x="810" y="646"/>
                  </a:lnTo>
                  <a:lnTo>
                    <a:pt x="828" y="617"/>
                  </a:lnTo>
                  <a:lnTo>
                    <a:pt x="844" y="588"/>
                  </a:lnTo>
                  <a:lnTo>
                    <a:pt x="858" y="558"/>
                  </a:lnTo>
                  <a:lnTo>
                    <a:pt x="870" y="528"/>
                  </a:lnTo>
                  <a:lnTo>
                    <a:pt x="882" y="498"/>
                  </a:lnTo>
                  <a:lnTo>
                    <a:pt x="892" y="468"/>
                  </a:lnTo>
                  <a:lnTo>
                    <a:pt x="901" y="438"/>
                  </a:lnTo>
                  <a:lnTo>
                    <a:pt x="908" y="409"/>
                  </a:lnTo>
                  <a:lnTo>
                    <a:pt x="914" y="379"/>
                  </a:lnTo>
                  <a:lnTo>
                    <a:pt x="919" y="350"/>
                  </a:lnTo>
                  <a:lnTo>
                    <a:pt x="924" y="322"/>
                  </a:lnTo>
                  <a:lnTo>
                    <a:pt x="926" y="295"/>
                  </a:lnTo>
                  <a:lnTo>
                    <a:pt x="929" y="267"/>
                  </a:lnTo>
                  <a:lnTo>
                    <a:pt x="930" y="241"/>
                  </a:lnTo>
                  <a:lnTo>
                    <a:pt x="931" y="190"/>
                  </a:lnTo>
                  <a:lnTo>
                    <a:pt x="930" y="145"/>
                  </a:lnTo>
                  <a:lnTo>
                    <a:pt x="927" y="103"/>
                  </a:lnTo>
                  <a:lnTo>
                    <a:pt x="924" y="68"/>
                  </a:lnTo>
                  <a:lnTo>
                    <a:pt x="916" y="19"/>
                  </a:lnTo>
                  <a:lnTo>
                    <a:pt x="913" y="0"/>
                  </a:lnTo>
                  <a:lnTo>
                    <a:pt x="912" y="8"/>
                  </a:lnTo>
                  <a:lnTo>
                    <a:pt x="908" y="30"/>
                  </a:lnTo>
                  <a:lnTo>
                    <a:pt x="904" y="64"/>
                  </a:lnTo>
                  <a:lnTo>
                    <a:pt x="896" y="110"/>
                  </a:lnTo>
                  <a:lnTo>
                    <a:pt x="887" y="161"/>
                  </a:lnTo>
                  <a:lnTo>
                    <a:pt x="873" y="220"/>
                  </a:lnTo>
                  <a:lnTo>
                    <a:pt x="866" y="251"/>
                  </a:lnTo>
                  <a:lnTo>
                    <a:pt x="857" y="282"/>
                  </a:lnTo>
                  <a:lnTo>
                    <a:pt x="847" y="314"/>
                  </a:lnTo>
                  <a:lnTo>
                    <a:pt x="837" y="345"/>
                  </a:lnTo>
                  <a:lnTo>
                    <a:pt x="826" y="377"/>
                  </a:lnTo>
                  <a:lnTo>
                    <a:pt x="814" y="408"/>
                  </a:lnTo>
                  <a:lnTo>
                    <a:pt x="801" y="439"/>
                  </a:lnTo>
                  <a:lnTo>
                    <a:pt x="787" y="469"/>
                  </a:lnTo>
                  <a:lnTo>
                    <a:pt x="772" y="498"/>
                  </a:lnTo>
                  <a:lnTo>
                    <a:pt x="755" y="525"/>
                  </a:lnTo>
                  <a:lnTo>
                    <a:pt x="739" y="550"/>
                  </a:lnTo>
                  <a:lnTo>
                    <a:pt x="720" y="574"/>
                  </a:lnTo>
                  <a:lnTo>
                    <a:pt x="701" y="595"/>
                  </a:lnTo>
                  <a:lnTo>
                    <a:pt x="680" y="614"/>
                  </a:lnTo>
                  <a:lnTo>
                    <a:pt x="658" y="629"/>
                  </a:lnTo>
                  <a:lnTo>
                    <a:pt x="635" y="642"/>
                  </a:lnTo>
                  <a:lnTo>
                    <a:pt x="610" y="651"/>
                  </a:lnTo>
                  <a:lnTo>
                    <a:pt x="585" y="657"/>
                  </a:lnTo>
                  <a:lnTo>
                    <a:pt x="557" y="659"/>
                  </a:lnTo>
                  <a:lnTo>
                    <a:pt x="529" y="657"/>
                  </a:lnTo>
                  <a:lnTo>
                    <a:pt x="471" y="650"/>
                  </a:lnTo>
                  <a:lnTo>
                    <a:pt x="416" y="644"/>
                  </a:lnTo>
                  <a:lnTo>
                    <a:pt x="363" y="641"/>
                  </a:lnTo>
                  <a:lnTo>
                    <a:pt x="314" y="638"/>
                  </a:lnTo>
                  <a:lnTo>
                    <a:pt x="268" y="637"/>
                  </a:lnTo>
                  <a:lnTo>
                    <a:pt x="224" y="638"/>
                  </a:lnTo>
                  <a:lnTo>
                    <a:pt x="184" y="639"/>
                  </a:lnTo>
                  <a:lnTo>
                    <a:pt x="148" y="640"/>
                  </a:lnTo>
                  <a:lnTo>
                    <a:pt x="85" y="645"/>
                  </a:lnTo>
                  <a:lnTo>
                    <a:pt x="40" y="651"/>
                  </a:lnTo>
                  <a:lnTo>
                    <a:pt x="10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7" name="Freeform 556"/>
            <p:cNvSpPr>
              <a:spLocks/>
            </p:cNvSpPr>
            <p:nvPr/>
          </p:nvSpPr>
          <p:spPr bwMode="auto">
            <a:xfrm>
              <a:off x="4503" y="1323"/>
              <a:ext cx="91" cy="64"/>
            </a:xfrm>
            <a:custGeom>
              <a:avLst/>
              <a:gdLst>
                <a:gd name="T0" fmla="*/ 0 w 912"/>
                <a:gd name="T1" fmla="*/ 0 h 642"/>
                <a:gd name="T2" fmla="*/ 0 w 912"/>
                <a:gd name="T3" fmla="*/ 0 h 642"/>
                <a:gd name="T4" fmla="*/ 0 w 912"/>
                <a:gd name="T5" fmla="*/ 0 h 642"/>
                <a:gd name="T6" fmla="*/ 0 w 912"/>
                <a:gd name="T7" fmla="*/ 0 h 642"/>
                <a:gd name="T8" fmla="*/ 0 w 912"/>
                <a:gd name="T9" fmla="*/ 0 h 642"/>
                <a:gd name="T10" fmla="*/ 0 w 912"/>
                <a:gd name="T11" fmla="*/ 0 h 642"/>
                <a:gd name="T12" fmla="*/ 0 w 912"/>
                <a:gd name="T13" fmla="*/ 0 h 642"/>
                <a:gd name="T14" fmla="*/ 0 w 912"/>
                <a:gd name="T15" fmla="*/ 0 h 642"/>
                <a:gd name="T16" fmla="*/ 0 w 912"/>
                <a:gd name="T17" fmla="*/ 0 h 642"/>
                <a:gd name="T18" fmla="*/ 0 w 912"/>
                <a:gd name="T19" fmla="*/ 0 h 642"/>
                <a:gd name="T20" fmla="*/ 0 w 912"/>
                <a:gd name="T21" fmla="*/ 1 h 642"/>
                <a:gd name="T22" fmla="*/ 0 w 912"/>
                <a:gd name="T23" fmla="*/ 1 h 642"/>
                <a:gd name="T24" fmla="*/ 0 w 912"/>
                <a:gd name="T25" fmla="*/ 1 h 642"/>
                <a:gd name="T26" fmla="*/ 0 w 912"/>
                <a:gd name="T27" fmla="*/ 1 h 642"/>
                <a:gd name="T28" fmla="*/ 0 w 912"/>
                <a:gd name="T29" fmla="*/ 1 h 642"/>
                <a:gd name="T30" fmla="*/ 0 w 912"/>
                <a:gd name="T31" fmla="*/ 1 h 642"/>
                <a:gd name="T32" fmla="*/ 0 w 912"/>
                <a:gd name="T33" fmla="*/ 1 h 642"/>
                <a:gd name="T34" fmla="*/ 0 w 912"/>
                <a:gd name="T35" fmla="*/ 1 h 642"/>
                <a:gd name="T36" fmla="*/ 1 w 912"/>
                <a:gd name="T37" fmla="*/ 1 h 642"/>
                <a:gd name="T38" fmla="*/ 1 w 912"/>
                <a:gd name="T39" fmla="*/ 0 h 642"/>
                <a:gd name="T40" fmla="*/ 1 w 912"/>
                <a:gd name="T41" fmla="*/ 0 h 642"/>
                <a:gd name="T42" fmla="*/ 1 w 912"/>
                <a:gd name="T43" fmla="*/ 0 h 642"/>
                <a:gd name="T44" fmla="*/ 1 w 912"/>
                <a:gd name="T45" fmla="*/ 0 h 642"/>
                <a:gd name="T46" fmla="*/ 1 w 912"/>
                <a:gd name="T47" fmla="*/ 0 h 642"/>
                <a:gd name="T48" fmla="*/ 1 w 912"/>
                <a:gd name="T49" fmla="*/ 0 h 642"/>
                <a:gd name="T50" fmla="*/ 1 w 912"/>
                <a:gd name="T51" fmla="*/ 0 h 642"/>
                <a:gd name="T52" fmla="*/ 1 w 912"/>
                <a:gd name="T53" fmla="*/ 0 h 642"/>
                <a:gd name="T54" fmla="*/ 1 w 912"/>
                <a:gd name="T55" fmla="*/ 0 h 642"/>
                <a:gd name="T56" fmla="*/ 1 w 912"/>
                <a:gd name="T57" fmla="*/ 0 h 642"/>
                <a:gd name="T58" fmla="*/ 1 w 912"/>
                <a:gd name="T59" fmla="*/ 0 h 642"/>
                <a:gd name="T60" fmla="*/ 1 w 912"/>
                <a:gd name="T61" fmla="*/ 0 h 642"/>
                <a:gd name="T62" fmla="*/ 1 w 912"/>
                <a:gd name="T63" fmla="*/ 0 h 642"/>
                <a:gd name="T64" fmla="*/ 1 w 912"/>
                <a:gd name="T65" fmla="*/ 0 h 642"/>
                <a:gd name="T66" fmla="*/ 1 w 912"/>
                <a:gd name="T67" fmla="*/ 0 h 642"/>
                <a:gd name="T68" fmla="*/ 1 w 912"/>
                <a:gd name="T69" fmla="*/ 0 h 642"/>
                <a:gd name="T70" fmla="*/ 1 w 912"/>
                <a:gd name="T71" fmla="*/ 0 h 642"/>
                <a:gd name="T72" fmla="*/ 1 w 912"/>
                <a:gd name="T73" fmla="*/ 0 h 642"/>
                <a:gd name="T74" fmla="*/ 0 w 912"/>
                <a:gd name="T75" fmla="*/ 0 h 642"/>
                <a:gd name="T76" fmla="*/ 0 w 912"/>
                <a:gd name="T77" fmla="*/ 0 h 642"/>
                <a:gd name="T78" fmla="*/ 0 w 912"/>
                <a:gd name="T79" fmla="*/ 0 h 642"/>
                <a:gd name="T80" fmla="*/ 0 w 912"/>
                <a:gd name="T81" fmla="*/ 0 h 6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12"/>
                <a:gd name="T124" fmla="*/ 0 h 642"/>
                <a:gd name="T125" fmla="*/ 912 w 912"/>
                <a:gd name="T126" fmla="*/ 642 h 6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12" h="642">
                  <a:moveTo>
                    <a:pt x="0" y="68"/>
                  </a:moveTo>
                  <a:lnTo>
                    <a:pt x="0" y="73"/>
                  </a:lnTo>
                  <a:lnTo>
                    <a:pt x="3" y="87"/>
                  </a:lnTo>
                  <a:lnTo>
                    <a:pt x="5" y="108"/>
                  </a:lnTo>
                  <a:lnTo>
                    <a:pt x="9" y="137"/>
                  </a:lnTo>
                  <a:lnTo>
                    <a:pt x="15" y="171"/>
                  </a:lnTo>
                  <a:lnTo>
                    <a:pt x="22" y="209"/>
                  </a:lnTo>
                  <a:lnTo>
                    <a:pt x="31" y="251"/>
                  </a:lnTo>
                  <a:lnTo>
                    <a:pt x="43" y="295"/>
                  </a:lnTo>
                  <a:lnTo>
                    <a:pt x="50" y="318"/>
                  </a:lnTo>
                  <a:lnTo>
                    <a:pt x="56" y="341"/>
                  </a:lnTo>
                  <a:lnTo>
                    <a:pt x="65" y="363"/>
                  </a:lnTo>
                  <a:lnTo>
                    <a:pt x="74" y="387"/>
                  </a:lnTo>
                  <a:lnTo>
                    <a:pt x="83" y="410"/>
                  </a:lnTo>
                  <a:lnTo>
                    <a:pt x="92" y="432"/>
                  </a:lnTo>
                  <a:lnTo>
                    <a:pt x="103" y="454"/>
                  </a:lnTo>
                  <a:lnTo>
                    <a:pt x="115" y="475"/>
                  </a:lnTo>
                  <a:lnTo>
                    <a:pt x="127" y="496"/>
                  </a:lnTo>
                  <a:lnTo>
                    <a:pt x="142" y="516"/>
                  </a:lnTo>
                  <a:lnTo>
                    <a:pt x="156" y="535"/>
                  </a:lnTo>
                  <a:lnTo>
                    <a:pt x="170" y="552"/>
                  </a:lnTo>
                  <a:lnTo>
                    <a:pt x="186" y="569"/>
                  </a:lnTo>
                  <a:lnTo>
                    <a:pt x="204" y="584"/>
                  </a:lnTo>
                  <a:lnTo>
                    <a:pt x="222" y="598"/>
                  </a:lnTo>
                  <a:lnTo>
                    <a:pt x="241" y="610"/>
                  </a:lnTo>
                  <a:lnTo>
                    <a:pt x="261" y="621"/>
                  </a:lnTo>
                  <a:lnTo>
                    <a:pt x="282" y="629"/>
                  </a:lnTo>
                  <a:lnTo>
                    <a:pt x="304" y="636"/>
                  </a:lnTo>
                  <a:lnTo>
                    <a:pt x="328" y="640"/>
                  </a:lnTo>
                  <a:lnTo>
                    <a:pt x="352" y="642"/>
                  </a:lnTo>
                  <a:lnTo>
                    <a:pt x="378" y="642"/>
                  </a:lnTo>
                  <a:lnTo>
                    <a:pt x="404" y="639"/>
                  </a:lnTo>
                  <a:lnTo>
                    <a:pt x="433" y="634"/>
                  </a:lnTo>
                  <a:lnTo>
                    <a:pt x="468" y="625"/>
                  </a:lnTo>
                  <a:lnTo>
                    <a:pt x="501" y="612"/>
                  </a:lnTo>
                  <a:lnTo>
                    <a:pt x="533" y="598"/>
                  </a:lnTo>
                  <a:lnTo>
                    <a:pt x="563" y="581"/>
                  </a:lnTo>
                  <a:lnTo>
                    <a:pt x="593" y="563"/>
                  </a:lnTo>
                  <a:lnTo>
                    <a:pt x="619" y="542"/>
                  </a:lnTo>
                  <a:lnTo>
                    <a:pt x="645" y="520"/>
                  </a:lnTo>
                  <a:lnTo>
                    <a:pt x="669" y="497"/>
                  </a:lnTo>
                  <a:lnTo>
                    <a:pt x="692" y="473"/>
                  </a:lnTo>
                  <a:lnTo>
                    <a:pt x="714" y="447"/>
                  </a:lnTo>
                  <a:lnTo>
                    <a:pt x="734" y="421"/>
                  </a:lnTo>
                  <a:lnTo>
                    <a:pt x="753" y="393"/>
                  </a:lnTo>
                  <a:lnTo>
                    <a:pt x="771" y="367"/>
                  </a:lnTo>
                  <a:lnTo>
                    <a:pt x="787" y="339"/>
                  </a:lnTo>
                  <a:lnTo>
                    <a:pt x="803" y="311"/>
                  </a:lnTo>
                  <a:lnTo>
                    <a:pt x="817" y="283"/>
                  </a:lnTo>
                  <a:lnTo>
                    <a:pt x="829" y="256"/>
                  </a:lnTo>
                  <a:lnTo>
                    <a:pt x="841" y="229"/>
                  </a:lnTo>
                  <a:lnTo>
                    <a:pt x="852" y="202"/>
                  </a:lnTo>
                  <a:lnTo>
                    <a:pt x="862" y="176"/>
                  </a:lnTo>
                  <a:lnTo>
                    <a:pt x="878" y="129"/>
                  </a:lnTo>
                  <a:lnTo>
                    <a:pt x="891" y="87"/>
                  </a:lnTo>
                  <a:lnTo>
                    <a:pt x="908" y="24"/>
                  </a:lnTo>
                  <a:lnTo>
                    <a:pt x="912" y="0"/>
                  </a:lnTo>
                  <a:lnTo>
                    <a:pt x="901" y="26"/>
                  </a:lnTo>
                  <a:lnTo>
                    <a:pt x="867" y="91"/>
                  </a:lnTo>
                  <a:lnTo>
                    <a:pt x="844" y="134"/>
                  </a:lnTo>
                  <a:lnTo>
                    <a:pt x="816" y="182"/>
                  </a:lnTo>
                  <a:lnTo>
                    <a:pt x="802" y="206"/>
                  </a:lnTo>
                  <a:lnTo>
                    <a:pt x="785" y="232"/>
                  </a:lnTo>
                  <a:lnTo>
                    <a:pt x="768" y="258"/>
                  </a:lnTo>
                  <a:lnTo>
                    <a:pt x="750" y="283"/>
                  </a:lnTo>
                  <a:lnTo>
                    <a:pt x="733" y="309"/>
                  </a:lnTo>
                  <a:lnTo>
                    <a:pt x="713" y="333"/>
                  </a:lnTo>
                  <a:lnTo>
                    <a:pt x="693" y="357"/>
                  </a:lnTo>
                  <a:lnTo>
                    <a:pt x="674" y="380"/>
                  </a:lnTo>
                  <a:lnTo>
                    <a:pt x="653" y="403"/>
                  </a:lnTo>
                  <a:lnTo>
                    <a:pt x="632" y="423"/>
                  </a:lnTo>
                  <a:lnTo>
                    <a:pt x="610" y="442"/>
                  </a:lnTo>
                  <a:lnTo>
                    <a:pt x="588" y="458"/>
                  </a:lnTo>
                  <a:lnTo>
                    <a:pt x="566" y="474"/>
                  </a:lnTo>
                  <a:lnTo>
                    <a:pt x="544" y="486"/>
                  </a:lnTo>
                  <a:lnTo>
                    <a:pt x="521" y="496"/>
                  </a:lnTo>
                  <a:lnTo>
                    <a:pt x="500" y="503"/>
                  </a:lnTo>
                  <a:lnTo>
                    <a:pt x="477" y="507"/>
                  </a:lnTo>
                  <a:lnTo>
                    <a:pt x="454" y="508"/>
                  </a:lnTo>
                  <a:lnTo>
                    <a:pt x="432" y="505"/>
                  </a:lnTo>
                  <a:lnTo>
                    <a:pt x="409" y="49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8" name="Freeform 557"/>
            <p:cNvSpPr>
              <a:spLocks/>
            </p:cNvSpPr>
            <p:nvPr/>
          </p:nvSpPr>
          <p:spPr bwMode="auto">
            <a:xfrm>
              <a:off x="4047" y="1652"/>
              <a:ext cx="129" cy="40"/>
            </a:xfrm>
            <a:custGeom>
              <a:avLst/>
              <a:gdLst>
                <a:gd name="T0" fmla="*/ 0 w 1296"/>
                <a:gd name="T1" fmla="*/ 0 h 407"/>
                <a:gd name="T2" fmla="*/ 1 w 1296"/>
                <a:gd name="T3" fmla="*/ 0 h 407"/>
                <a:gd name="T4" fmla="*/ 0 w 1296"/>
                <a:gd name="T5" fmla="*/ 0 h 407"/>
                <a:gd name="T6" fmla="*/ 0 w 1296"/>
                <a:gd name="T7" fmla="*/ 0 h 4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407"/>
                <a:gd name="T14" fmla="*/ 1296 w 1296"/>
                <a:gd name="T15" fmla="*/ 407 h 4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407">
                  <a:moveTo>
                    <a:pt x="96" y="407"/>
                  </a:moveTo>
                  <a:lnTo>
                    <a:pt x="1296" y="0"/>
                  </a:lnTo>
                  <a:lnTo>
                    <a:pt x="0" y="295"/>
                  </a:lnTo>
                  <a:lnTo>
                    <a:pt x="96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09" name="Freeform 558"/>
            <p:cNvSpPr>
              <a:spLocks/>
            </p:cNvSpPr>
            <p:nvPr/>
          </p:nvSpPr>
          <p:spPr bwMode="auto">
            <a:xfrm>
              <a:off x="4323" y="668"/>
              <a:ext cx="144" cy="84"/>
            </a:xfrm>
            <a:custGeom>
              <a:avLst/>
              <a:gdLst>
                <a:gd name="T0" fmla="*/ 0 w 1439"/>
                <a:gd name="T1" fmla="*/ 1 h 844"/>
                <a:gd name="T2" fmla="*/ 0 w 1439"/>
                <a:gd name="T3" fmla="*/ 1 h 844"/>
                <a:gd name="T4" fmla="*/ 0 w 1439"/>
                <a:gd name="T5" fmla="*/ 1 h 844"/>
                <a:gd name="T6" fmla="*/ 0 w 1439"/>
                <a:gd name="T7" fmla="*/ 1 h 844"/>
                <a:gd name="T8" fmla="*/ 0 w 1439"/>
                <a:gd name="T9" fmla="*/ 0 h 844"/>
                <a:gd name="T10" fmla="*/ 0 w 1439"/>
                <a:gd name="T11" fmla="*/ 0 h 844"/>
                <a:gd name="T12" fmla="*/ 0 w 1439"/>
                <a:gd name="T13" fmla="*/ 0 h 844"/>
                <a:gd name="T14" fmla="*/ 0 w 1439"/>
                <a:gd name="T15" fmla="*/ 0 h 844"/>
                <a:gd name="T16" fmla="*/ 0 w 1439"/>
                <a:gd name="T17" fmla="*/ 0 h 844"/>
                <a:gd name="T18" fmla="*/ 0 w 1439"/>
                <a:gd name="T19" fmla="*/ 0 h 844"/>
                <a:gd name="T20" fmla="*/ 1 w 1439"/>
                <a:gd name="T21" fmla="*/ 0 h 844"/>
                <a:gd name="T22" fmla="*/ 1 w 1439"/>
                <a:gd name="T23" fmla="*/ 0 h 844"/>
                <a:gd name="T24" fmla="*/ 1 w 1439"/>
                <a:gd name="T25" fmla="*/ 0 h 844"/>
                <a:gd name="T26" fmla="*/ 1 w 1439"/>
                <a:gd name="T27" fmla="*/ 0 h 844"/>
                <a:gd name="T28" fmla="*/ 1 w 1439"/>
                <a:gd name="T29" fmla="*/ 0 h 844"/>
                <a:gd name="T30" fmla="*/ 1 w 1439"/>
                <a:gd name="T31" fmla="*/ 0 h 844"/>
                <a:gd name="T32" fmla="*/ 1 w 1439"/>
                <a:gd name="T33" fmla="*/ 0 h 844"/>
                <a:gd name="T34" fmla="*/ 1 w 1439"/>
                <a:gd name="T35" fmla="*/ 0 h 844"/>
                <a:gd name="T36" fmla="*/ 1 w 1439"/>
                <a:gd name="T37" fmla="*/ 0 h 844"/>
                <a:gd name="T38" fmla="*/ 1 w 1439"/>
                <a:gd name="T39" fmla="*/ 0 h 844"/>
                <a:gd name="T40" fmla="*/ 1 w 1439"/>
                <a:gd name="T41" fmla="*/ 0 h 844"/>
                <a:gd name="T42" fmla="*/ 1 w 1439"/>
                <a:gd name="T43" fmla="*/ 0 h 844"/>
                <a:gd name="T44" fmla="*/ 1 w 1439"/>
                <a:gd name="T45" fmla="*/ 0 h 844"/>
                <a:gd name="T46" fmla="*/ 1 w 1439"/>
                <a:gd name="T47" fmla="*/ 0 h 844"/>
                <a:gd name="T48" fmla="*/ 1 w 1439"/>
                <a:gd name="T49" fmla="*/ 0 h 844"/>
                <a:gd name="T50" fmla="*/ 1 w 1439"/>
                <a:gd name="T51" fmla="*/ 0 h 844"/>
                <a:gd name="T52" fmla="*/ 1 w 1439"/>
                <a:gd name="T53" fmla="*/ 0 h 844"/>
                <a:gd name="T54" fmla="*/ 1 w 1439"/>
                <a:gd name="T55" fmla="*/ 0 h 844"/>
                <a:gd name="T56" fmla="*/ 1 w 1439"/>
                <a:gd name="T57" fmla="*/ 0 h 844"/>
                <a:gd name="T58" fmla="*/ 1 w 1439"/>
                <a:gd name="T59" fmla="*/ 0 h 844"/>
                <a:gd name="T60" fmla="*/ 1 w 1439"/>
                <a:gd name="T61" fmla="*/ 0 h 844"/>
                <a:gd name="T62" fmla="*/ 1 w 1439"/>
                <a:gd name="T63" fmla="*/ 0 h 844"/>
                <a:gd name="T64" fmla="*/ 1 w 1439"/>
                <a:gd name="T65" fmla="*/ 0 h 844"/>
                <a:gd name="T66" fmla="*/ 1 w 1439"/>
                <a:gd name="T67" fmla="*/ 0 h 844"/>
                <a:gd name="T68" fmla="*/ 1 w 1439"/>
                <a:gd name="T69" fmla="*/ 0 h 844"/>
                <a:gd name="T70" fmla="*/ 1 w 1439"/>
                <a:gd name="T71" fmla="*/ 0 h 844"/>
                <a:gd name="T72" fmla="*/ 1 w 1439"/>
                <a:gd name="T73" fmla="*/ 0 h 844"/>
                <a:gd name="T74" fmla="*/ 1 w 1439"/>
                <a:gd name="T75" fmla="*/ 0 h 844"/>
                <a:gd name="T76" fmla="*/ 1 w 1439"/>
                <a:gd name="T77" fmla="*/ 0 h 844"/>
                <a:gd name="T78" fmla="*/ 1 w 1439"/>
                <a:gd name="T79" fmla="*/ 0 h 844"/>
                <a:gd name="T80" fmla="*/ 1 w 1439"/>
                <a:gd name="T81" fmla="*/ 0 h 844"/>
                <a:gd name="T82" fmla="*/ 1 w 1439"/>
                <a:gd name="T83" fmla="*/ 0 h 844"/>
                <a:gd name="T84" fmla="*/ 0 w 1439"/>
                <a:gd name="T85" fmla="*/ 0 h 844"/>
                <a:gd name="T86" fmla="*/ 0 w 1439"/>
                <a:gd name="T87" fmla="*/ 0 h 844"/>
                <a:gd name="T88" fmla="*/ 0 w 1439"/>
                <a:gd name="T89" fmla="*/ 0 h 844"/>
                <a:gd name="T90" fmla="*/ 0 w 1439"/>
                <a:gd name="T91" fmla="*/ 0 h 844"/>
                <a:gd name="T92" fmla="*/ 0 w 1439"/>
                <a:gd name="T93" fmla="*/ 0 h 844"/>
                <a:gd name="T94" fmla="*/ 0 w 1439"/>
                <a:gd name="T95" fmla="*/ 0 h 844"/>
                <a:gd name="T96" fmla="*/ 0 w 1439"/>
                <a:gd name="T97" fmla="*/ 0 h 844"/>
                <a:gd name="T98" fmla="*/ 0 w 1439"/>
                <a:gd name="T99" fmla="*/ 1 h 844"/>
                <a:gd name="T100" fmla="*/ 0 w 1439"/>
                <a:gd name="T101" fmla="*/ 1 h 844"/>
                <a:gd name="T102" fmla="*/ 0 w 1439"/>
                <a:gd name="T103" fmla="*/ 1 h 8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39"/>
                <a:gd name="T157" fmla="*/ 0 h 844"/>
                <a:gd name="T158" fmla="*/ 1439 w 1439"/>
                <a:gd name="T159" fmla="*/ 844 h 8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39" h="844">
                  <a:moveTo>
                    <a:pt x="0" y="844"/>
                  </a:moveTo>
                  <a:lnTo>
                    <a:pt x="2" y="837"/>
                  </a:lnTo>
                  <a:lnTo>
                    <a:pt x="10" y="817"/>
                  </a:lnTo>
                  <a:lnTo>
                    <a:pt x="23" y="786"/>
                  </a:lnTo>
                  <a:lnTo>
                    <a:pt x="42" y="746"/>
                  </a:lnTo>
                  <a:lnTo>
                    <a:pt x="66" y="698"/>
                  </a:lnTo>
                  <a:lnTo>
                    <a:pt x="94" y="644"/>
                  </a:lnTo>
                  <a:lnTo>
                    <a:pt x="112" y="615"/>
                  </a:lnTo>
                  <a:lnTo>
                    <a:pt x="130" y="585"/>
                  </a:lnTo>
                  <a:lnTo>
                    <a:pt x="150" y="554"/>
                  </a:lnTo>
                  <a:lnTo>
                    <a:pt x="171" y="523"/>
                  </a:lnTo>
                  <a:lnTo>
                    <a:pt x="194" y="492"/>
                  </a:lnTo>
                  <a:lnTo>
                    <a:pt x="218" y="460"/>
                  </a:lnTo>
                  <a:lnTo>
                    <a:pt x="243" y="428"/>
                  </a:lnTo>
                  <a:lnTo>
                    <a:pt x="270" y="397"/>
                  </a:lnTo>
                  <a:lnTo>
                    <a:pt x="299" y="366"/>
                  </a:lnTo>
                  <a:lnTo>
                    <a:pt x="330" y="336"/>
                  </a:lnTo>
                  <a:lnTo>
                    <a:pt x="361" y="308"/>
                  </a:lnTo>
                  <a:lnTo>
                    <a:pt x="394" y="280"/>
                  </a:lnTo>
                  <a:lnTo>
                    <a:pt x="429" y="253"/>
                  </a:lnTo>
                  <a:lnTo>
                    <a:pt x="466" y="228"/>
                  </a:lnTo>
                  <a:lnTo>
                    <a:pt x="505" y="204"/>
                  </a:lnTo>
                  <a:lnTo>
                    <a:pt x="544" y="183"/>
                  </a:lnTo>
                  <a:lnTo>
                    <a:pt x="586" y="163"/>
                  </a:lnTo>
                  <a:lnTo>
                    <a:pt x="628" y="145"/>
                  </a:lnTo>
                  <a:lnTo>
                    <a:pt x="673" y="131"/>
                  </a:lnTo>
                  <a:lnTo>
                    <a:pt x="720" y="118"/>
                  </a:lnTo>
                  <a:lnTo>
                    <a:pt x="766" y="109"/>
                  </a:lnTo>
                  <a:lnTo>
                    <a:pt x="811" y="101"/>
                  </a:lnTo>
                  <a:lnTo>
                    <a:pt x="854" y="95"/>
                  </a:lnTo>
                  <a:lnTo>
                    <a:pt x="895" y="91"/>
                  </a:lnTo>
                  <a:lnTo>
                    <a:pt x="935" y="89"/>
                  </a:lnTo>
                  <a:lnTo>
                    <a:pt x="973" y="86"/>
                  </a:lnTo>
                  <a:lnTo>
                    <a:pt x="1010" y="87"/>
                  </a:lnTo>
                  <a:lnTo>
                    <a:pt x="1045" y="89"/>
                  </a:lnTo>
                  <a:lnTo>
                    <a:pt x="1078" y="91"/>
                  </a:lnTo>
                  <a:lnTo>
                    <a:pt x="1110" y="95"/>
                  </a:lnTo>
                  <a:lnTo>
                    <a:pt x="1141" y="99"/>
                  </a:lnTo>
                  <a:lnTo>
                    <a:pt x="1169" y="105"/>
                  </a:lnTo>
                  <a:lnTo>
                    <a:pt x="1196" y="111"/>
                  </a:lnTo>
                  <a:lnTo>
                    <a:pt x="1222" y="117"/>
                  </a:lnTo>
                  <a:lnTo>
                    <a:pt x="1246" y="125"/>
                  </a:lnTo>
                  <a:lnTo>
                    <a:pt x="1269" y="133"/>
                  </a:lnTo>
                  <a:lnTo>
                    <a:pt x="1289" y="141"/>
                  </a:lnTo>
                  <a:lnTo>
                    <a:pt x="1309" y="149"/>
                  </a:lnTo>
                  <a:lnTo>
                    <a:pt x="1328" y="158"/>
                  </a:lnTo>
                  <a:lnTo>
                    <a:pt x="1344" y="166"/>
                  </a:lnTo>
                  <a:lnTo>
                    <a:pt x="1374" y="183"/>
                  </a:lnTo>
                  <a:lnTo>
                    <a:pt x="1398" y="198"/>
                  </a:lnTo>
                  <a:lnTo>
                    <a:pt x="1430" y="222"/>
                  </a:lnTo>
                  <a:lnTo>
                    <a:pt x="1439" y="232"/>
                  </a:lnTo>
                  <a:lnTo>
                    <a:pt x="1438" y="228"/>
                  </a:lnTo>
                  <a:lnTo>
                    <a:pt x="1435" y="217"/>
                  </a:lnTo>
                  <a:lnTo>
                    <a:pt x="1427" y="199"/>
                  </a:lnTo>
                  <a:lnTo>
                    <a:pt x="1416" y="178"/>
                  </a:lnTo>
                  <a:lnTo>
                    <a:pt x="1408" y="166"/>
                  </a:lnTo>
                  <a:lnTo>
                    <a:pt x="1399" y="154"/>
                  </a:lnTo>
                  <a:lnTo>
                    <a:pt x="1388" y="140"/>
                  </a:lnTo>
                  <a:lnTo>
                    <a:pt x="1375" y="127"/>
                  </a:lnTo>
                  <a:lnTo>
                    <a:pt x="1361" y="113"/>
                  </a:lnTo>
                  <a:lnTo>
                    <a:pt x="1344" y="100"/>
                  </a:lnTo>
                  <a:lnTo>
                    <a:pt x="1326" y="86"/>
                  </a:lnTo>
                  <a:lnTo>
                    <a:pt x="1305" y="73"/>
                  </a:lnTo>
                  <a:lnTo>
                    <a:pt x="1282" y="61"/>
                  </a:lnTo>
                  <a:lnTo>
                    <a:pt x="1255" y="49"/>
                  </a:lnTo>
                  <a:lnTo>
                    <a:pt x="1228" y="38"/>
                  </a:lnTo>
                  <a:lnTo>
                    <a:pt x="1197" y="29"/>
                  </a:lnTo>
                  <a:lnTo>
                    <a:pt x="1164" y="19"/>
                  </a:lnTo>
                  <a:lnTo>
                    <a:pt x="1127" y="12"/>
                  </a:lnTo>
                  <a:lnTo>
                    <a:pt x="1087" y="7"/>
                  </a:lnTo>
                  <a:lnTo>
                    <a:pt x="1045" y="3"/>
                  </a:lnTo>
                  <a:lnTo>
                    <a:pt x="999" y="0"/>
                  </a:lnTo>
                  <a:lnTo>
                    <a:pt x="949" y="0"/>
                  </a:lnTo>
                  <a:lnTo>
                    <a:pt x="897" y="2"/>
                  </a:lnTo>
                  <a:lnTo>
                    <a:pt x="841" y="6"/>
                  </a:lnTo>
                  <a:lnTo>
                    <a:pt x="781" y="13"/>
                  </a:lnTo>
                  <a:lnTo>
                    <a:pt x="716" y="22"/>
                  </a:lnTo>
                  <a:lnTo>
                    <a:pt x="648" y="35"/>
                  </a:lnTo>
                  <a:lnTo>
                    <a:pt x="576" y="50"/>
                  </a:lnTo>
                  <a:lnTo>
                    <a:pt x="570" y="53"/>
                  </a:lnTo>
                  <a:lnTo>
                    <a:pt x="556" y="62"/>
                  </a:lnTo>
                  <a:lnTo>
                    <a:pt x="533" y="77"/>
                  </a:lnTo>
                  <a:lnTo>
                    <a:pt x="503" y="98"/>
                  </a:lnTo>
                  <a:lnTo>
                    <a:pt x="466" y="125"/>
                  </a:lnTo>
                  <a:lnTo>
                    <a:pt x="425" y="158"/>
                  </a:lnTo>
                  <a:lnTo>
                    <a:pt x="403" y="177"/>
                  </a:lnTo>
                  <a:lnTo>
                    <a:pt x="380" y="197"/>
                  </a:lnTo>
                  <a:lnTo>
                    <a:pt x="357" y="220"/>
                  </a:lnTo>
                  <a:lnTo>
                    <a:pt x="333" y="243"/>
                  </a:lnTo>
                  <a:lnTo>
                    <a:pt x="309" y="268"/>
                  </a:lnTo>
                  <a:lnTo>
                    <a:pt x="284" y="295"/>
                  </a:lnTo>
                  <a:lnTo>
                    <a:pt x="260" y="323"/>
                  </a:lnTo>
                  <a:lnTo>
                    <a:pt x="234" y="354"/>
                  </a:lnTo>
                  <a:lnTo>
                    <a:pt x="210" y="385"/>
                  </a:lnTo>
                  <a:lnTo>
                    <a:pt x="186" y="418"/>
                  </a:lnTo>
                  <a:lnTo>
                    <a:pt x="163" y="453"/>
                  </a:lnTo>
                  <a:lnTo>
                    <a:pt x="140" y="490"/>
                  </a:lnTo>
                  <a:lnTo>
                    <a:pt x="118" y="529"/>
                  </a:lnTo>
                  <a:lnTo>
                    <a:pt x="98" y="568"/>
                  </a:lnTo>
                  <a:lnTo>
                    <a:pt x="78" y="610"/>
                  </a:lnTo>
                  <a:lnTo>
                    <a:pt x="59" y="654"/>
                  </a:lnTo>
                  <a:lnTo>
                    <a:pt x="42" y="698"/>
                  </a:lnTo>
                  <a:lnTo>
                    <a:pt x="26" y="745"/>
                  </a:lnTo>
                  <a:lnTo>
                    <a:pt x="12" y="793"/>
                  </a:lnTo>
                  <a:lnTo>
                    <a:pt x="0" y="84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0" name="Freeform 559"/>
            <p:cNvSpPr>
              <a:spLocks/>
            </p:cNvSpPr>
            <p:nvPr/>
          </p:nvSpPr>
          <p:spPr bwMode="auto">
            <a:xfrm>
              <a:off x="4311" y="767"/>
              <a:ext cx="77" cy="28"/>
            </a:xfrm>
            <a:custGeom>
              <a:avLst/>
              <a:gdLst>
                <a:gd name="T0" fmla="*/ 0 w 768"/>
                <a:gd name="T1" fmla="*/ 0 h 279"/>
                <a:gd name="T2" fmla="*/ 0 w 768"/>
                <a:gd name="T3" fmla="*/ 0 h 279"/>
                <a:gd name="T4" fmla="*/ 0 w 768"/>
                <a:gd name="T5" fmla="*/ 0 h 279"/>
                <a:gd name="T6" fmla="*/ 0 w 768"/>
                <a:gd name="T7" fmla="*/ 0 h 279"/>
                <a:gd name="T8" fmla="*/ 0 w 768"/>
                <a:gd name="T9" fmla="*/ 0 h 279"/>
                <a:gd name="T10" fmla="*/ 0 w 768"/>
                <a:gd name="T11" fmla="*/ 0 h 279"/>
                <a:gd name="T12" fmla="*/ 0 w 768"/>
                <a:gd name="T13" fmla="*/ 0 h 279"/>
                <a:gd name="T14" fmla="*/ 0 w 768"/>
                <a:gd name="T15" fmla="*/ 0 h 279"/>
                <a:gd name="T16" fmla="*/ 0 w 768"/>
                <a:gd name="T17" fmla="*/ 0 h 279"/>
                <a:gd name="T18" fmla="*/ 0 w 768"/>
                <a:gd name="T19" fmla="*/ 0 h 279"/>
                <a:gd name="T20" fmla="*/ 0 w 768"/>
                <a:gd name="T21" fmla="*/ 0 h 279"/>
                <a:gd name="T22" fmla="*/ 0 w 768"/>
                <a:gd name="T23" fmla="*/ 0 h 279"/>
                <a:gd name="T24" fmla="*/ 0 w 768"/>
                <a:gd name="T25" fmla="*/ 0 h 279"/>
                <a:gd name="T26" fmla="*/ 0 w 768"/>
                <a:gd name="T27" fmla="*/ 0 h 279"/>
                <a:gd name="T28" fmla="*/ 0 w 768"/>
                <a:gd name="T29" fmla="*/ 0 h 279"/>
                <a:gd name="T30" fmla="*/ 0 w 768"/>
                <a:gd name="T31" fmla="*/ 0 h 279"/>
                <a:gd name="T32" fmla="*/ 0 w 768"/>
                <a:gd name="T33" fmla="*/ 0 h 279"/>
                <a:gd name="T34" fmla="*/ 1 w 768"/>
                <a:gd name="T35" fmla="*/ 0 h 279"/>
                <a:gd name="T36" fmla="*/ 1 w 768"/>
                <a:gd name="T37" fmla="*/ 0 h 279"/>
                <a:gd name="T38" fmla="*/ 1 w 768"/>
                <a:gd name="T39" fmla="*/ 0 h 279"/>
                <a:gd name="T40" fmla="*/ 1 w 768"/>
                <a:gd name="T41" fmla="*/ 0 h 279"/>
                <a:gd name="T42" fmla="*/ 1 w 768"/>
                <a:gd name="T43" fmla="*/ 0 h 279"/>
                <a:gd name="T44" fmla="*/ 1 w 768"/>
                <a:gd name="T45" fmla="*/ 0 h 279"/>
                <a:gd name="T46" fmla="*/ 1 w 768"/>
                <a:gd name="T47" fmla="*/ 0 h 279"/>
                <a:gd name="T48" fmla="*/ 1 w 768"/>
                <a:gd name="T49" fmla="*/ 0 h 279"/>
                <a:gd name="T50" fmla="*/ 1 w 768"/>
                <a:gd name="T51" fmla="*/ 0 h 279"/>
                <a:gd name="T52" fmla="*/ 1 w 768"/>
                <a:gd name="T53" fmla="*/ 0 h 279"/>
                <a:gd name="T54" fmla="*/ 1 w 768"/>
                <a:gd name="T55" fmla="*/ 0 h 279"/>
                <a:gd name="T56" fmla="*/ 1 w 768"/>
                <a:gd name="T57" fmla="*/ 0 h 279"/>
                <a:gd name="T58" fmla="*/ 1 w 768"/>
                <a:gd name="T59" fmla="*/ 0 h 279"/>
                <a:gd name="T60" fmla="*/ 1 w 768"/>
                <a:gd name="T61" fmla="*/ 0 h 279"/>
                <a:gd name="T62" fmla="*/ 1 w 768"/>
                <a:gd name="T63" fmla="*/ 0 h 279"/>
                <a:gd name="T64" fmla="*/ 1 w 768"/>
                <a:gd name="T65" fmla="*/ 0 h 279"/>
                <a:gd name="T66" fmla="*/ 1 w 768"/>
                <a:gd name="T67" fmla="*/ 0 h 279"/>
                <a:gd name="T68" fmla="*/ 1 w 768"/>
                <a:gd name="T69" fmla="*/ 0 h 279"/>
                <a:gd name="T70" fmla="*/ 1 w 768"/>
                <a:gd name="T71" fmla="*/ 0 h 279"/>
                <a:gd name="T72" fmla="*/ 1 w 768"/>
                <a:gd name="T73" fmla="*/ 0 h 279"/>
                <a:gd name="T74" fmla="*/ 1 w 768"/>
                <a:gd name="T75" fmla="*/ 0 h 279"/>
                <a:gd name="T76" fmla="*/ 1 w 768"/>
                <a:gd name="T77" fmla="*/ 0 h 279"/>
                <a:gd name="T78" fmla="*/ 0 w 768"/>
                <a:gd name="T79" fmla="*/ 0 h 279"/>
                <a:gd name="T80" fmla="*/ 0 w 768"/>
                <a:gd name="T81" fmla="*/ 0 h 279"/>
                <a:gd name="T82" fmla="*/ 0 w 768"/>
                <a:gd name="T83" fmla="*/ 0 h 279"/>
                <a:gd name="T84" fmla="*/ 0 w 768"/>
                <a:gd name="T85" fmla="*/ 0 h 279"/>
                <a:gd name="T86" fmla="*/ 0 w 768"/>
                <a:gd name="T87" fmla="*/ 0 h 279"/>
                <a:gd name="T88" fmla="*/ 0 w 768"/>
                <a:gd name="T89" fmla="*/ 0 h 279"/>
                <a:gd name="T90" fmla="*/ 0 w 768"/>
                <a:gd name="T91" fmla="*/ 0 h 279"/>
                <a:gd name="T92" fmla="*/ 0 w 768"/>
                <a:gd name="T93" fmla="*/ 0 h 279"/>
                <a:gd name="T94" fmla="*/ 0 w 768"/>
                <a:gd name="T95" fmla="*/ 0 h 279"/>
                <a:gd name="T96" fmla="*/ 0 w 768"/>
                <a:gd name="T97" fmla="*/ 0 h 279"/>
                <a:gd name="T98" fmla="*/ 0 w 768"/>
                <a:gd name="T99" fmla="*/ 0 h 279"/>
                <a:gd name="T100" fmla="*/ 0 w 768"/>
                <a:gd name="T101" fmla="*/ 0 h 279"/>
                <a:gd name="T102" fmla="*/ 0 w 768"/>
                <a:gd name="T103" fmla="*/ 0 h 279"/>
                <a:gd name="T104" fmla="*/ 0 w 768"/>
                <a:gd name="T105" fmla="*/ 0 h 27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8"/>
                <a:gd name="T160" fmla="*/ 0 h 279"/>
                <a:gd name="T161" fmla="*/ 768 w 768"/>
                <a:gd name="T162" fmla="*/ 279 h 27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8" h="279">
                  <a:moveTo>
                    <a:pt x="0" y="30"/>
                  </a:moveTo>
                  <a:lnTo>
                    <a:pt x="6" y="27"/>
                  </a:lnTo>
                  <a:lnTo>
                    <a:pt x="23" y="23"/>
                  </a:lnTo>
                  <a:lnTo>
                    <a:pt x="50" y="17"/>
                  </a:lnTo>
                  <a:lnTo>
                    <a:pt x="86" y="11"/>
                  </a:lnTo>
                  <a:lnTo>
                    <a:pt x="107" y="8"/>
                  </a:lnTo>
                  <a:lnTo>
                    <a:pt x="130" y="6"/>
                  </a:lnTo>
                  <a:lnTo>
                    <a:pt x="154" y="3"/>
                  </a:lnTo>
                  <a:lnTo>
                    <a:pt x="179" y="1"/>
                  </a:lnTo>
                  <a:lnTo>
                    <a:pt x="207" y="0"/>
                  </a:lnTo>
                  <a:lnTo>
                    <a:pt x="235" y="0"/>
                  </a:lnTo>
                  <a:lnTo>
                    <a:pt x="264" y="0"/>
                  </a:lnTo>
                  <a:lnTo>
                    <a:pt x="294" y="2"/>
                  </a:lnTo>
                  <a:lnTo>
                    <a:pt x="325" y="4"/>
                  </a:lnTo>
                  <a:lnTo>
                    <a:pt x="355" y="8"/>
                  </a:lnTo>
                  <a:lnTo>
                    <a:pt x="387" y="14"/>
                  </a:lnTo>
                  <a:lnTo>
                    <a:pt x="419" y="20"/>
                  </a:lnTo>
                  <a:lnTo>
                    <a:pt x="452" y="30"/>
                  </a:lnTo>
                  <a:lnTo>
                    <a:pt x="484" y="40"/>
                  </a:lnTo>
                  <a:lnTo>
                    <a:pt x="515" y="53"/>
                  </a:lnTo>
                  <a:lnTo>
                    <a:pt x="547" y="68"/>
                  </a:lnTo>
                  <a:lnTo>
                    <a:pt x="578" y="85"/>
                  </a:lnTo>
                  <a:lnTo>
                    <a:pt x="608" y="104"/>
                  </a:lnTo>
                  <a:lnTo>
                    <a:pt x="637" y="127"/>
                  </a:lnTo>
                  <a:lnTo>
                    <a:pt x="666" y="151"/>
                  </a:lnTo>
                  <a:lnTo>
                    <a:pt x="694" y="178"/>
                  </a:lnTo>
                  <a:lnTo>
                    <a:pt x="720" y="209"/>
                  </a:lnTo>
                  <a:lnTo>
                    <a:pt x="744" y="242"/>
                  </a:lnTo>
                  <a:lnTo>
                    <a:pt x="768" y="279"/>
                  </a:lnTo>
                  <a:lnTo>
                    <a:pt x="764" y="275"/>
                  </a:lnTo>
                  <a:lnTo>
                    <a:pt x="751" y="267"/>
                  </a:lnTo>
                  <a:lnTo>
                    <a:pt x="730" y="254"/>
                  </a:lnTo>
                  <a:lnTo>
                    <a:pt x="701" y="237"/>
                  </a:lnTo>
                  <a:lnTo>
                    <a:pt x="667" y="217"/>
                  </a:lnTo>
                  <a:lnTo>
                    <a:pt x="626" y="194"/>
                  </a:lnTo>
                  <a:lnTo>
                    <a:pt x="580" y="170"/>
                  </a:lnTo>
                  <a:lnTo>
                    <a:pt x="527" y="145"/>
                  </a:lnTo>
                  <a:lnTo>
                    <a:pt x="500" y="134"/>
                  </a:lnTo>
                  <a:lnTo>
                    <a:pt x="471" y="121"/>
                  </a:lnTo>
                  <a:lnTo>
                    <a:pt x="442" y="110"/>
                  </a:lnTo>
                  <a:lnTo>
                    <a:pt x="411" y="99"/>
                  </a:lnTo>
                  <a:lnTo>
                    <a:pt x="381" y="87"/>
                  </a:lnTo>
                  <a:lnTo>
                    <a:pt x="348" y="77"/>
                  </a:lnTo>
                  <a:lnTo>
                    <a:pt x="315" y="68"/>
                  </a:lnTo>
                  <a:lnTo>
                    <a:pt x="282" y="58"/>
                  </a:lnTo>
                  <a:lnTo>
                    <a:pt x="248" y="51"/>
                  </a:lnTo>
                  <a:lnTo>
                    <a:pt x="213" y="44"/>
                  </a:lnTo>
                  <a:lnTo>
                    <a:pt x="178" y="39"/>
                  </a:lnTo>
                  <a:lnTo>
                    <a:pt x="143" y="34"/>
                  </a:lnTo>
                  <a:lnTo>
                    <a:pt x="107" y="31"/>
                  </a:lnTo>
                  <a:lnTo>
                    <a:pt x="72" y="28"/>
                  </a:lnTo>
                  <a:lnTo>
                    <a:pt x="36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1" name="Freeform 560"/>
            <p:cNvSpPr>
              <a:spLocks/>
            </p:cNvSpPr>
            <p:nvPr/>
          </p:nvSpPr>
          <p:spPr bwMode="auto">
            <a:xfrm>
              <a:off x="3993" y="744"/>
              <a:ext cx="276" cy="79"/>
            </a:xfrm>
            <a:custGeom>
              <a:avLst/>
              <a:gdLst>
                <a:gd name="T0" fmla="*/ 3 w 2757"/>
                <a:gd name="T1" fmla="*/ 0 h 788"/>
                <a:gd name="T2" fmla="*/ 3 w 2757"/>
                <a:gd name="T3" fmla="*/ 0 h 788"/>
                <a:gd name="T4" fmla="*/ 3 w 2757"/>
                <a:gd name="T5" fmla="*/ 0 h 788"/>
                <a:gd name="T6" fmla="*/ 3 w 2757"/>
                <a:gd name="T7" fmla="*/ 0 h 788"/>
                <a:gd name="T8" fmla="*/ 3 w 2757"/>
                <a:gd name="T9" fmla="*/ 0 h 788"/>
                <a:gd name="T10" fmla="*/ 3 w 2757"/>
                <a:gd name="T11" fmla="*/ 0 h 788"/>
                <a:gd name="T12" fmla="*/ 3 w 2757"/>
                <a:gd name="T13" fmla="*/ 0 h 788"/>
                <a:gd name="T14" fmla="*/ 3 w 2757"/>
                <a:gd name="T15" fmla="*/ 0 h 788"/>
                <a:gd name="T16" fmla="*/ 2 w 2757"/>
                <a:gd name="T17" fmla="*/ 0 h 788"/>
                <a:gd name="T18" fmla="*/ 2 w 2757"/>
                <a:gd name="T19" fmla="*/ 0 h 788"/>
                <a:gd name="T20" fmla="*/ 2 w 2757"/>
                <a:gd name="T21" fmla="*/ 0 h 788"/>
                <a:gd name="T22" fmla="*/ 2 w 2757"/>
                <a:gd name="T23" fmla="*/ 0 h 788"/>
                <a:gd name="T24" fmla="*/ 2 w 2757"/>
                <a:gd name="T25" fmla="*/ 0 h 788"/>
                <a:gd name="T26" fmla="*/ 2 w 2757"/>
                <a:gd name="T27" fmla="*/ 0 h 788"/>
                <a:gd name="T28" fmla="*/ 2 w 2757"/>
                <a:gd name="T29" fmla="*/ 0 h 788"/>
                <a:gd name="T30" fmla="*/ 2 w 2757"/>
                <a:gd name="T31" fmla="*/ 0 h 788"/>
                <a:gd name="T32" fmla="*/ 2 w 2757"/>
                <a:gd name="T33" fmla="*/ 0 h 788"/>
                <a:gd name="T34" fmla="*/ 2 w 2757"/>
                <a:gd name="T35" fmla="*/ 0 h 788"/>
                <a:gd name="T36" fmla="*/ 1 w 2757"/>
                <a:gd name="T37" fmla="*/ 0 h 788"/>
                <a:gd name="T38" fmla="*/ 1 w 2757"/>
                <a:gd name="T39" fmla="*/ 0 h 788"/>
                <a:gd name="T40" fmla="*/ 1 w 2757"/>
                <a:gd name="T41" fmla="*/ 0 h 788"/>
                <a:gd name="T42" fmla="*/ 1 w 2757"/>
                <a:gd name="T43" fmla="*/ 0 h 788"/>
                <a:gd name="T44" fmla="*/ 1 w 2757"/>
                <a:gd name="T45" fmla="*/ 0 h 788"/>
                <a:gd name="T46" fmla="*/ 1 w 2757"/>
                <a:gd name="T47" fmla="*/ 0 h 788"/>
                <a:gd name="T48" fmla="*/ 1 w 2757"/>
                <a:gd name="T49" fmla="*/ 0 h 788"/>
                <a:gd name="T50" fmla="*/ 0 w 2757"/>
                <a:gd name="T51" fmla="*/ 0 h 788"/>
                <a:gd name="T52" fmla="*/ 0 w 2757"/>
                <a:gd name="T53" fmla="*/ 0 h 788"/>
                <a:gd name="T54" fmla="*/ 0 w 2757"/>
                <a:gd name="T55" fmla="*/ 0 h 788"/>
                <a:gd name="T56" fmla="*/ 0 w 2757"/>
                <a:gd name="T57" fmla="*/ 0 h 788"/>
                <a:gd name="T58" fmla="*/ 0 w 2757"/>
                <a:gd name="T59" fmla="*/ 0 h 788"/>
                <a:gd name="T60" fmla="*/ 0 w 2757"/>
                <a:gd name="T61" fmla="*/ 0 h 788"/>
                <a:gd name="T62" fmla="*/ 0 w 2757"/>
                <a:gd name="T63" fmla="*/ 0 h 788"/>
                <a:gd name="T64" fmla="*/ 0 w 2757"/>
                <a:gd name="T65" fmla="*/ 0 h 788"/>
                <a:gd name="T66" fmla="*/ 0 w 2757"/>
                <a:gd name="T67" fmla="*/ 0 h 788"/>
                <a:gd name="T68" fmla="*/ 0 w 2757"/>
                <a:gd name="T69" fmla="*/ 0 h 788"/>
                <a:gd name="T70" fmla="*/ 0 w 2757"/>
                <a:gd name="T71" fmla="*/ 0 h 788"/>
                <a:gd name="T72" fmla="*/ 0 w 2757"/>
                <a:gd name="T73" fmla="*/ 0 h 788"/>
                <a:gd name="T74" fmla="*/ 0 w 2757"/>
                <a:gd name="T75" fmla="*/ 0 h 788"/>
                <a:gd name="T76" fmla="*/ 0 w 2757"/>
                <a:gd name="T77" fmla="*/ 1 h 788"/>
                <a:gd name="T78" fmla="*/ 0 w 2757"/>
                <a:gd name="T79" fmla="*/ 1 h 788"/>
                <a:gd name="T80" fmla="*/ 0 w 2757"/>
                <a:gd name="T81" fmla="*/ 1 h 788"/>
                <a:gd name="T82" fmla="*/ 0 w 2757"/>
                <a:gd name="T83" fmla="*/ 1 h 788"/>
                <a:gd name="T84" fmla="*/ 0 w 2757"/>
                <a:gd name="T85" fmla="*/ 1 h 788"/>
                <a:gd name="T86" fmla="*/ 0 w 2757"/>
                <a:gd name="T87" fmla="*/ 1 h 788"/>
                <a:gd name="T88" fmla="*/ 0 w 2757"/>
                <a:gd name="T89" fmla="*/ 1 h 788"/>
                <a:gd name="T90" fmla="*/ 0 w 2757"/>
                <a:gd name="T91" fmla="*/ 1 h 788"/>
                <a:gd name="T92" fmla="*/ 1 w 2757"/>
                <a:gd name="T93" fmla="*/ 1 h 788"/>
                <a:gd name="T94" fmla="*/ 1 w 2757"/>
                <a:gd name="T95" fmla="*/ 1 h 788"/>
                <a:gd name="T96" fmla="*/ 1 w 2757"/>
                <a:gd name="T97" fmla="*/ 1 h 788"/>
                <a:gd name="T98" fmla="*/ 1 w 2757"/>
                <a:gd name="T99" fmla="*/ 1 h 788"/>
                <a:gd name="T100" fmla="*/ 2 w 2757"/>
                <a:gd name="T101" fmla="*/ 1 h 788"/>
                <a:gd name="T102" fmla="*/ 2 w 2757"/>
                <a:gd name="T103" fmla="*/ 1 h 788"/>
                <a:gd name="T104" fmla="*/ 2 w 2757"/>
                <a:gd name="T105" fmla="*/ 1 h 788"/>
                <a:gd name="T106" fmla="*/ 2 w 2757"/>
                <a:gd name="T107" fmla="*/ 1 h 788"/>
                <a:gd name="T108" fmla="*/ 2 w 2757"/>
                <a:gd name="T109" fmla="*/ 1 h 788"/>
                <a:gd name="T110" fmla="*/ 2 w 2757"/>
                <a:gd name="T111" fmla="*/ 1 h 788"/>
                <a:gd name="T112" fmla="*/ 3 w 2757"/>
                <a:gd name="T113" fmla="*/ 1 h 788"/>
                <a:gd name="T114" fmla="*/ 3 w 2757"/>
                <a:gd name="T115" fmla="*/ 1 h 788"/>
                <a:gd name="T116" fmla="*/ 3 w 2757"/>
                <a:gd name="T117" fmla="*/ 0 h 788"/>
                <a:gd name="T118" fmla="*/ 3 w 2757"/>
                <a:gd name="T119" fmla="*/ 0 h 7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7"/>
                <a:gd name="T181" fmla="*/ 0 h 788"/>
                <a:gd name="T182" fmla="*/ 2757 w 2757"/>
                <a:gd name="T183" fmla="*/ 788 h 78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7" h="788">
                  <a:moveTo>
                    <a:pt x="2757" y="366"/>
                  </a:moveTo>
                  <a:lnTo>
                    <a:pt x="2743" y="328"/>
                  </a:lnTo>
                  <a:lnTo>
                    <a:pt x="2731" y="289"/>
                  </a:lnTo>
                  <a:lnTo>
                    <a:pt x="2719" y="251"/>
                  </a:lnTo>
                  <a:lnTo>
                    <a:pt x="2706" y="212"/>
                  </a:lnTo>
                  <a:lnTo>
                    <a:pt x="2693" y="174"/>
                  </a:lnTo>
                  <a:lnTo>
                    <a:pt x="2680" y="135"/>
                  </a:lnTo>
                  <a:lnTo>
                    <a:pt x="2666" y="97"/>
                  </a:lnTo>
                  <a:lnTo>
                    <a:pt x="2653" y="59"/>
                  </a:lnTo>
                  <a:lnTo>
                    <a:pt x="2636" y="87"/>
                  </a:lnTo>
                  <a:lnTo>
                    <a:pt x="2616" y="113"/>
                  </a:lnTo>
                  <a:lnTo>
                    <a:pt x="2595" y="137"/>
                  </a:lnTo>
                  <a:lnTo>
                    <a:pt x="2570" y="160"/>
                  </a:lnTo>
                  <a:lnTo>
                    <a:pt x="2544" y="182"/>
                  </a:lnTo>
                  <a:lnTo>
                    <a:pt x="2516" y="201"/>
                  </a:lnTo>
                  <a:lnTo>
                    <a:pt x="2486" y="220"/>
                  </a:lnTo>
                  <a:lnTo>
                    <a:pt x="2453" y="237"/>
                  </a:lnTo>
                  <a:lnTo>
                    <a:pt x="2419" y="253"/>
                  </a:lnTo>
                  <a:lnTo>
                    <a:pt x="2384" y="267"/>
                  </a:lnTo>
                  <a:lnTo>
                    <a:pt x="2347" y="280"/>
                  </a:lnTo>
                  <a:lnTo>
                    <a:pt x="2309" y="292"/>
                  </a:lnTo>
                  <a:lnTo>
                    <a:pt x="2271" y="303"/>
                  </a:lnTo>
                  <a:lnTo>
                    <a:pt x="2230" y="313"/>
                  </a:lnTo>
                  <a:lnTo>
                    <a:pt x="2190" y="321"/>
                  </a:lnTo>
                  <a:lnTo>
                    <a:pt x="2148" y="330"/>
                  </a:lnTo>
                  <a:lnTo>
                    <a:pt x="2106" y="336"/>
                  </a:lnTo>
                  <a:lnTo>
                    <a:pt x="2065" y="342"/>
                  </a:lnTo>
                  <a:lnTo>
                    <a:pt x="2022" y="348"/>
                  </a:lnTo>
                  <a:lnTo>
                    <a:pt x="1981" y="352"/>
                  </a:lnTo>
                  <a:lnTo>
                    <a:pt x="1897" y="361"/>
                  </a:lnTo>
                  <a:lnTo>
                    <a:pt x="1815" y="366"/>
                  </a:lnTo>
                  <a:lnTo>
                    <a:pt x="1736" y="370"/>
                  </a:lnTo>
                  <a:lnTo>
                    <a:pt x="1663" y="373"/>
                  </a:lnTo>
                  <a:lnTo>
                    <a:pt x="1594" y="376"/>
                  </a:lnTo>
                  <a:lnTo>
                    <a:pt x="1533" y="379"/>
                  </a:lnTo>
                  <a:lnTo>
                    <a:pt x="1483" y="380"/>
                  </a:lnTo>
                  <a:lnTo>
                    <a:pt x="1408" y="379"/>
                  </a:lnTo>
                  <a:lnTo>
                    <a:pt x="1315" y="377"/>
                  </a:lnTo>
                  <a:lnTo>
                    <a:pt x="1207" y="372"/>
                  </a:lnTo>
                  <a:lnTo>
                    <a:pt x="1149" y="368"/>
                  </a:lnTo>
                  <a:lnTo>
                    <a:pt x="1089" y="364"/>
                  </a:lnTo>
                  <a:lnTo>
                    <a:pt x="1026" y="359"/>
                  </a:lnTo>
                  <a:lnTo>
                    <a:pt x="963" y="353"/>
                  </a:lnTo>
                  <a:lnTo>
                    <a:pt x="899" y="346"/>
                  </a:lnTo>
                  <a:lnTo>
                    <a:pt x="836" y="339"/>
                  </a:lnTo>
                  <a:lnTo>
                    <a:pt x="772" y="330"/>
                  </a:lnTo>
                  <a:lnTo>
                    <a:pt x="711" y="320"/>
                  </a:lnTo>
                  <a:lnTo>
                    <a:pt x="651" y="310"/>
                  </a:lnTo>
                  <a:lnTo>
                    <a:pt x="592" y="299"/>
                  </a:lnTo>
                  <a:lnTo>
                    <a:pt x="537" y="286"/>
                  </a:lnTo>
                  <a:lnTo>
                    <a:pt x="484" y="272"/>
                  </a:lnTo>
                  <a:lnTo>
                    <a:pt x="435" y="257"/>
                  </a:lnTo>
                  <a:lnTo>
                    <a:pt x="391" y="241"/>
                  </a:lnTo>
                  <a:lnTo>
                    <a:pt x="352" y="223"/>
                  </a:lnTo>
                  <a:lnTo>
                    <a:pt x="318" y="205"/>
                  </a:lnTo>
                  <a:lnTo>
                    <a:pt x="290" y="184"/>
                  </a:lnTo>
                  <a:lnTo>
                    <a:pt x="268" y="162"/>
                  </a:lnTo>
                  <a:lnTo>
                    <a:pt x="252" y="139"/>
                  </a:lnTo>
                  <a:lnTo>
                    <a:pt x="245" y="115"/>
                  </a:lnTo>
                  <a:lnTo>
                    <a:pt x="246" y="89"/>
                  </a:lnTo>
                  <a:lnTo>
                    <a:pt x="255" y="61"/>
                  </a:lnTo>
                  <a:lnTo>
                    <a:pt x="273" y="31"/>
                  </a:lnTo>
                  <a:lnTo>
                    <a:pt x="301" y="0"/>
                  </a:lnTo>
                  <a:lnTo>
                    <a:pt x="251" y="28"/>
                  </a:lnTo>
                  <a:lnTo>
                    <a:pt x="206" y="56"/>
                  </a:lnTo>
                  <a:lnTo>
                    <a:pt x="167" y="86"/>
                  </a:lnTo>
                  <a:lnTo>
                    <a:pt x="132" y="117"/>
                  </a:lnTo>
                  <a:lnTo>
                    <a:pt x="101" y="148"/>
                  </a:lnTo>
                  <a:lnTo>
                    <a:pt x="74" y="181"/>
                  </a:lnTo>
                  <a:lnTo>
                    <a:pt x="52" y="214"/>
                  </a:lnTo>
                  <a:lnTo>
                    <a:pt x="35" y="247"/>
                  </a:lnTo>
                  <a:lnTo>
                    <a:pt x="20" y="281"/>
                  </a:lnTo>
                  <a:lnTo>
                    <a:pt x="9" y="315"/>
                  </a:lnTo>
                  <a:lnTo>
                    <a:pt x="3" y="348"/>
                  </a:lnTo>
                  <a:lnTo>
                    <a:pt x="0" y="382"/>
                  </a:lnTo>
                  <a:lnTo>
                    <a:pt x="1" y="416"/>
                  </a:lnTo>
                  <a:lnTo>
                    <a:pt x="4" y="448"/>
                  </a:lnTo>
                  <a:lnTo>
                    <a:pt x="11" y="481"/>
                  </a:lnTo>
                  <a:lnTo>
                    <a:pt x="20" y="512"/>
                  </a:lnTo>
                  <a:lnTo>
                    <a:pt x="34" y="543"/>
                  </a:lnTo>
                  <a:lnTo>
                    <a:pt x="49" y="573"/>
                  </a:lnTo>
                  <a:lnTo>
                    <a:pt x="67" y="601"/>
                  </a:lnTo>
                  <a:lnTo>
                    <a:pt x="88" y="628"/>
                  </a:lnTo>
                  <a:lnTo>
                    <a:pt x="111" y="654"/>
                  </a:lnTo>
                  <a:lnTo>
                    <a:pt x="138" y="678"/>
                  </a:lnTo>
                  <a:lnTo>
                    <a:pt x="165" y="699"/>
                  </a:lnTo>
                  <a:lnTo>
                    <a:pt x="194" y="719"/>
                  </a:lnTo>
                  <a:lnTo>
                    <a:pt x="226" y="737"/>
                  </a:lnTo>
                  <a:lnTo>
                    <a:pt x="259" y="752"/>
                  </a:lnTo>
                  <a:lnTo>
                    <a:pt x="294" y="765"/>
                  </a:lnTo>
                  <a:lnTo>
                    <a:pt x="331" y="775"/>
                  </a:lnTo>
                  <a:lnTo>
                    <a:pt x="368" y="782"/>
                  </a:lnTo>
                  <a:lnTo>
                    <a:pt x="408" y="787"/>
                  </a:lnTo>
                  <a:lnTo>
                    <a:pt x="448" y="788"/>
                  </a:lnTo>
                  <a:lnTo>
                    <a:pt x="489" y="786"/>
                  </a:lnTo>
                  <a:lnTo>
                    <a:pt x="633" y="774"/>
                  </a:lnTo>
                  <a:lnTo>
                    <a:pt x="792" y="759"/>
                  </a:lnTo>
                  <a:lnTo>
                    <a:pt x="963" y="742"/>
                  </a:lnTo>
                  <a:lnTo>
                    <a:pt x="1141" y="722"/>
                  </a:lnTo>
                  <a:lnTo>
                    <a:pt x="1325" y="702"/>
                  </a:lnTo>
                  <a:lnTo>
                    <a:pt x="1511" y="679"/>
                  </a:lnTo>
                  <a:lnTo>
                    <a:pt x="1603" y="666"/>
                  </a:lnTo>
                  <a:lnTo>
                    <a:pt x="1695" y="654"/>
                  </a:lnTo>
                  <a:lnTo>
                    <a:pt x="1786" y="641"/>
                  </a:lnTo>
                  <a:lnTo>
                    <a:pt x="1874" y="627"/>
                  </a:lnTo>
                  <a:lnTo>
                    <a:pt x="1962" y="614"/>
                  </a:lnTo>
                  <a:lnTo>
                    <a:pt x="2046" y="599"/>
                  </a:lnTo>
                  <a:lnTo>
                    <a:pt x="2128" y="585"/>
                  </a:lnTo>
                  <a:lnTo>
                    <a:pt x="2207" y="569"/>
                  </a:lnTo>
                  <a:lnTo>
                    <a:pt x="2283" y="554"/>
                  </a:lnTo>
                  <a:lnTo>
                    <a:pt x="2354" y="538"/>
                  </a:lnTo>
                  <a:lnTo>
                    <a:pt x="2421" y="523"/>
                  </a:lnTo>
                  <a:lnTo>
                    <a:pt x="2482" y="506"/>
                  </a:lnTo>
                  <a:lnTo>
                    <a:pt x="2539" y="490"/>
                  </a:lnTo>
                  <a:lnTo>
                    <a:pt x="2590" y="473"/>
                  </a:lnTo>
                  <a:lnTo>
                    <a:pt x="2635" y="456"/>
                  </a:lnTo>
                  <a:lnTo>
                    <a:pt x="2673" y="438"/>
                  </a:lnTo>
                  <a:lnTo>
                    <a:pt x="2705" y="420"/>
                  </a:lnTo>
                  <a:lnTo>
                    <a:pt x="2730" y="403"/>
                  </a:lnTo>
                  <a:lnTo>
                    <a:pt x="2747" y="384"/>
                  </a:lnTo>
                  <a:lnTo>
                    <a:pt x="2757" y="36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2" name="Freeform 561"/>
            <p:cNvSpPr>
              <a:spLocks/>
            </p:cNvSpPr>
            <p:nvPr/>
          </p:nvSpPr>
          <p:spPr bwMode="auto">
            <a:xfrm>
              <a:off x="4200" y="571"/>
              <a:ext cx="321" cy="112"/>
            </a:xfrm>
            <a:custGeom>
              <a:avLst/>
              <a:gdLst>
                <a:gd name="T0" fmla="*/ 1 w 3203"/>
                <a:gd name="T1" fmla="*/ 1 h 1124"/>
                <a:gd name="T2" fmla="*/ 1 w 3203"/>
                <a:gd name="T3" fmla="*/ 1 h 1124"/>
                <a:gd name="T4" fmla="*/ 1 w 3203"/>
                <a:gd name="T5" fmla="*/ 1 h 1124"/>
                <a:gd name="T6" fmla="*/ 0 w 3203"/>
                <a:gd name="T7" fmla="*/ 1 h 1124"/>
                <a:gd name="T8" fmla="*/ 0 w 3203"/>
                <a:gd name="T9" fmla="*/ 0 h 1124"/>
                <a:gd name="T10" fmla="*/ 0 w 3203"/>
                <a:gd name="T11" fmla="*/ 0 h 1124"/>
                <a:gd name="T12" fmla="*/ 0 w 3203"/>
                <a:gd name="T13" fmla="*/ 0 h 1124"/>
                <a:gd name="T14" fmla="*/ 0 w 3203"/>
                <a:gd name="T15" fmla="*/ 0 h 1124"/>
                <a:gd name="T16" fmla="*/ 0 w 3203"/>
                <a:gd name="T17" fmla="*/ 0 h 1124"/>
                <a:gd name="T18" fmla="*/ 0 w 3203"/>
                <a:gd name="T19" fmla="*/ 0 h 1124"/>
                <a:gd name="T20" fmla="*/ 0 w 3203"/>
                <a:gd name="T21" fmla="*/ 0 h 1124"/>
                <a:gd name="T22" fmla="*/ 0 w 3203"/>
                <a:gd name="T23" fmla="*/ 0 h 1124"/>
                <a:gd name="T24" fmla="*/ 0 w 3203"/>
                <a:gd name="T25" fmla="*/ 0 h 1124"/>
                <a:gd name="T26" fmla="*/ 1 w 3203"/>
                <a:gd name="T27" fmla="*/ 0 h 1124"/>
                <a:gd name="T28" fmla="*/ 1 w 3203"/>
                <a:gd name="T29" fmla="*/ 0 h 1124"/>
                <a:gd name="T30" fmla="*/ 1 w 3203"/>
                <a:gd name="T31" fmla="*/ 0 h 1124"/>
                <a:gd name="T32" fmla="*/ 1 w 3203"/>
                <a:gd name="T33" fmla="*/ 0 h 1124"/>
                <a:gd name="T34" fmla="*/ 2 w 3203"/>
                <a:gd name="T35" fmla="*/ 0 h 1124"/>
                <a:gd name="T36" fmla="*/ 2 w 3203"/>
                <a:gd name="T37" fmla="*/ 0 h 1124"/>
                <a:gd name="T38" fmla="*/ 2 w 3203"/>
                <a:gd name="T39" fmla="*/ 0 h 1124"/>
                <a:gd name="T40" fmla="*/ 2 w 3203"/>
                <a:gd name="T41" fmla="*/ 0 h 1124"/>
                <a:gd name="T42" fmla="*/ 3 w 3203"/>
                <a:gd name="T43" fmla="*/ 1 h 1124"/>
                <a:gd name="T44" fmla="*/ 3 w 3203"/>
                <a:gd name="T45" fmla="*/ 1 h 1124"/>
                <a:gd name="T46" fmla="*/ 3 w 3203"/>
                <a:gd name="T47" fmla="*/ 1 h 1124"/>
                <a:gd name="T48" fmla="*/ 3 w 3203"/>
                <a:gd name="T49" fmla="*/ 1 h 1124"/>
                <a:gd name="T50" fmla="*/ 3 w 3203"/>
                <a:gd name="T51" fmla="*/ 1 h 1124"/>
                <a:gd name="T52" fmla="*/ 3 w 3203"/>
                <a:gd name="T53" fmla="*/ 1 h 1124"/>
                <a:gd name="T54" fmla="*/ 2 w 3203"/>
                <a:gd name="T55" fmla="*/ 1 h 1124"/>
                <a:gd name="T56" fmla="*/ 2 w 3203"/>
                <a:gd name="T57" fmla="*/ 1 h 1124"/>
                <a:gd name="T58" fmla="*/ 2 w 3203"/>
                <a:gd name="T59" fmla="*/ 1 h 1124"/>
                <a:gd name="T60" fmla="*/ 2 w 3203"/>
                <a:gd name="T61" fmla="*/ 0 h 1124"/>
                <a:gd name="T62" fmla="*/ 1 w 3203"/>
                <a:gd name="T63" fmla="*/ 0 h 1124"/>
                <a:gd name="T64" fmla="*/ 1 w 3203"/>
                <a:gd name="T65" fmla="*/ 0 h 1124"/>
                <a:gd name="T66" fmla="*/ 1 w 3203"/>
                <a:gd name="T67" fmla="*/ 0 h 1124"/>
                <a:gd name="T68" fmla="*/ 1 w 3203"/>
                <a:gd name="T69" fmla="*/ 0 h 1124"/>
                <a:gd name="T70" fmla="*/ 1 w 3203"/>
                <a:gd name="T71" fmla="*/ 0 h 1124"/>
                <a:gd name="T72" fmla="*/ 1 w 3203"/>
                <a:gd name="T73" fmla="*/ 0 h 1124"/>
                <a:gd name="T74" fmla="*/ 1 w 3203"/>
                <a:gd name="T75" fmla="*/ 0 h 1124"/>
                <a:gd name="T76" fmla="*/ 1 w 3203"/>
                <a:gd name="T77" fmla="*/ 0 h 1124"/>
                <a:gd name="T78" fmla="*/ 1 w 3203"/>
                <a:gd name="T79" fmla="*/ 1 h 1124"/>
                <a:gd name="T80" fmla="*/ 1 w 3203"/>
                <a:gd name="T81" fmla="*/ 1 h 1124"/>
                <a:gd name="T82" fmla="*/ 1 w 3203"/>
                <a:gd name="T83" fmla="*/ 1 h 1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03"/>
                <a:gd name="T127" fmla="*/ 0 h 1124"/>
                <a:gd name="T128" fmla="*/ 3203 w 3203"/>
                <a:gd name="T129" fmla="*/ 1124 h 1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03" h="1124">
                  <a:moveTo>
                    <a:pt x="575" y="886"/>
                  </a:moveTo>
                  <a:lnTo>
                    <a:pt x="570" y="877"/>
                  </a:lnTo>
                  <a:lnTo>
                    <a:pt x="553" y="853"/>
                  </a:lnTo>
                  <a:lnTo>
                    <a:pt x="528" y="816"/>
                  </a:lnTo>
                  <a:lnTo>
                    <a:pt x="495" y="767"/>
                  </a:lnTo>
                  <a:lnTo>
                    <a:pt x="456" y="709"/>
                  </a:lnTo>
                  <a:lnTo>
                    <a:pt x="412" y="643"/>
                  </a:lnTo>
                  <a:lnTo>
                    <a:pt x="364" y="573"/>
                  </a:lnTo>
                  <a:lnTo>
                    <a:pt x="314" y="499"/>
                  </a:lnTo>
                  <a:lnTo>
                    <a:pt x="263" y="424"/>
                  </a:lnTo>
                  <a:lnTo>
                    <a:pt x="213" y="350"/>
                  </a:lnTo>
                  <a:lnTo>
                    <a:pt x="165" y="278"/>
                  </a:lnTo>
                  <a:lnTo>
                    <a:pt x="120" y="211"/>
                  </a:lnTo>
                  <a:lnTo>
                    <a:pt x="78" y="152"/>
                  </a:lnTo>
                  <a:lnTo>
                    <a:pt x="44" y="102"/>
                  </a:lnTo>
                  <a:lnTo>
                    <a:pt x="17" y="63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19"/>
                  </a:lnTo>
                  <a:lnTo>
                    <a:pt x="39" y="12"/>
                  </a:lnTo>
                  <a:lnTo>
                    <a:pt x="77" y="6"/>
                  </a:lnTo>
                  <a:lnTo>
                    <a:pt x="127" y="2"/>
                  </a:lnTo>
                  <a:lnTo>
                    <a:pt x="187" y="0"/>
                  </a:lnTo>
                  <a:lnTo>
                    <a:pt x="257" y="0"/>
                  </a:lnTo>
                  <a:lnTo>
                    <a:pt x="336" y="1"/>
                  </a:lnTo>
                  <a:lnTo>
                    <a:pt x="423" y="5"/>
                  </a:lnTo>
                  <a:lnTo>
                    <a:pt x="519" y="11"/>
                  </a:lnTo>
                  <a:lnTo>
                    <a:pt x="622" y="19"/>
                  </a:lnTo>
                  <a:lnTo>
                    <a:pt x="731" y="31"/>
                  </a:lnTo>
                  <a:lnTo>
                    <a:pt x="846" y="45"/>
                  </a:lnTo>
                  <a:lnTo>
                    <a:pt x="966" y="63"/>
                  </a:lnTo>
                  <a:lnTo>
                    <a:pt x="1091" y="84"/>
                  </a:lnTo>
                  <a:lnTo>
                    <a:pt x="1219" y="108"/>
                  </a:lnTo>
                  <a:lnTo>
                    <a:pt x="1349" y="137"/>
                  </a:lnTo>
                  <a:lnTo>
                    <a:pt x="1483" y="169"/>
                  </a:lnTo>
                  <a:lnTo>
                    <a:pt x="1617" y="205"/>
                  </a:lnTo>
                  <a:lnTo>
                    <a:pt x="1753" y="244"/>
                  </a:lnTo>
                  <a:lnTo>
                    <a:pt x="1890" y="290"/>
                  </a:lnTo>
                  <a:lnTo>
                    <a:pt x="2025" y="338"/>
                  </a:lnTo>
                  <a:lnTo>
                    <a:pt x="2159" y="393"/>
                  </a:lnTo>
                  <a:lnTo>
                    <a:pt x="2292" y="452"/>
                  </a:lnTo>
                  <a:lnTo>
                    <a:pt x="2422" y="516"/>
                  </a:lnTo>
                  <a:lnTo>
                    <a:pt x="2549" y="585"/>
                  </a:lnTo>
                  <a:lnTo>
                    <a:pt x="2671" y="661"/>
                  </a:lnTo>
                  <a:lnTo>
                    <a:pt x="2789" y="741"/>
                  </a:lnTo>
                  <a:lnTo>
                    <a:pt x="2903" y="827"/>
                  </a:lnTo>
                  <a:lnTo>
                    <a:pt x="3009" y="920"/>
                  </a:lnTo>
                  <a:lnTo>
                    <a:pt x="3110" y="1018"/>
                  </a:lnTo>
                  <a:lnTo>
                    <a:pt x="3203" y="1124"/>
                  </a:lnTo>
                  <a:lnTo>
                    <a:pt x="3173" y="1111"/>
                  </a:lnTo>
                  <a:lnTo>
                    <a:pt x="3092" y="1077"/>
                  </a:lnTo>
                  <a:lnTo>
                    <a:pt x="2967" y="1025"/>
                  </a:lnTo>
                  <a:lnTo>
                    <a:pt x="2802" y="958"/>
                  </a:lnTo>
                  <a:lnTo>
                    <a:pt x="2609" y="880"/>
                  </a:lnTo>
                  <a:lnTo>
                    <a:pt x="2392" y="794"/>
                  </a:lnTo>
                  <a:lnTo>
                    <a:pt x="2277" y="750"/>
                  </a:lnTo>
                  <a:lnTo>
                    <a:pt x="2160" y="704"/>
                  </a:lnTo>
                  <a:lnTo>
                    <a:pt x="2041" y="659"/>
                  </a:lnTo>
                  <a:lnTo>
                    <a:pt x="1920" y="614"/>
                  </a:lnTo>
                  <a:lnTo>
                    <a:pt x="1800" y="570"/>
                  </a:lnTo>
                  <a:lnTo>
                    <a:pt x="1680" y="526"/>
                  </a:lnTo>
                  <a:lnTo>
                    <a:pt x="1562" y="485"/>
                  </a:lnTo>
                  <a:lnTo>
                    <a:pt x="1446" y="447"/>
                  </a:lnTo>
                  <a:lnTo>
                    <a:pt x="1335" y="410"/>
                  </a:lnTo>
                  <a:lnTo>
                    <a:pt x="1228" y="377"/>
                  </a:lnTo>
                  <a:lnTo>
                    <a:pt x="1127" y="347"/>
                  </a:lnTo>
                  <a:lnTo>
                    <a:pt x="1032" y="321"/>
                  </a:lnTo>
                  <a:lnTo>
                    <a:pt x="943" y="299"/>
                  </a:lnTo>
                  <a:lnTo>
                    <a:pt x="863" y="283"/>
                  </a:lnTo>
                  <a:lnTo>
                    <a:pt x="793" y="271"/>
                  </a:lnTo>
                  <a:lnTo>
                    <a:pt x="733" y="265"/>
                  </a:lnTo>
                  <a:lnTo>
                    <a:pt x="684" y="265"/>
                  </a:lnTo>
                  <a:lnTo>
                    <a:pt x="646" y="272"/>
                  </a:lnTo>
                  <a:lnTo>
                    <a:pt x="621" y="287"/>
                  </a:lnTo>
                  <a:lnTo>
                    <a:pt x="611" y="307"/>
                  </a:lnTo>
                  <a:lnTo>
                    <a:pt x="605" y="359"/>
                  </a:lnTo>
                  <a:lnTo>
                    <a:pt x="599" y="411"/>
                  </a:lnTo>
                  <a:lnTo>
                    <a:pt x="594" y="462"/>
                  </a:lnTo>
                  <a:lnTo>
                    <a:pt x="591" y="513"/>
                  </a:lnTo>
                  <a:lnTo>
                    <a:pt x="584" y="610"/>
                  </a:lnTo>
                  <a:lnTo>
                    <a:pt x="580" y="699"/>
                  </a:lnTo>
                  <a:lnTo>
                    <a:pt x="576" y="774"/>
                  </a:lnTo>
                  <a:lnTo>
                    <a:pt x="575" y="833"/>
                  </a:lnTo>
                  <a:lnTo>
                    <a:pt x="575" y="871"/>
                  </a:lnTo>
                  <a:lnTo>
                    <a:pt x="575" y="886"/>
                  </a:lnTo>
                  <a:close/>
                </a:path>
              </a:pathLst>
            </a:custGeom>
            <a:solidFill>
              <a:srgbClr val="A296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3" name="Freeform 562"/>
            <p:cNvSpPr>
              <a:spLocks/>
            </p:cNvSpPr>
            <p:nvPr/>
          </p:nvSpPr>
          <p:spPr bwMode="auto">
            <a:xfrm>
              <a:off x="4454" y="914"/>
              <a:ext cx="139" cy="195"/>
            </a:xfrm>
            <a:custGeom>
              <a:avLst/>
              <a:gdLst>
                <a:gd name="T0" fmla="*/ 1 w 1382"/>
                <a:gd name="T1" fmla="*/ 1 h 1944"/>
                <a:gd name="T2" fmla="*/ 1 w 1382"/>
                <a:gd name="T3" fmla="*/ 1 h 1944"/>
                <a:gd name="T4" fmla="*/ 1 w 1382"/>
                <a:gd name="T5" fmla="*/ 1 h 1944"/>
                <a:gd name="T6" fmla="*/ 1 w 1382"/>
                <a:gd name="T7" fmla="*/ 1 h 1944"/>
                <a:gd name="T8" fmla="*/ 1 w 1382"/>
                <a:gd name="T9" fmla="*/ 1 h 1944"/>
                <a:gd name="T10" fmla="*/ 1 w 1382"/>
                <a:gd name="T11" fmla="*/ 2 h 1944"/>
                <a:gd name="T12" fmla="*/ 1 w 1382"/>
                <a:gd name="T13" fmla="*/ 1 h 1944"/>
                <a:gd name="T14" fmla="*/ 1 w 1382"/>
                <a:gd name="T15" fmla="*/ 1 h 1944"/>
                <a:gd name="T16" fmla="*/ 1 w 1382"/>
                <a:gd name="T17" fmla="*/ 1 h 1944"/>
                <a:gd name="T18" fmla="*/ 1 w 1382"/>
                <a:gd name="T19" fmla="*/ 1 h 1944"/>
                <a:gd name="T20" fmla="*/ 1 w 1382"/>
                <a:gd name="T21" fmla="*/ 1 h 1944"/>
                <a:gd name="T22" fmla="*/ 1 w 1382"/>
                <a:gd name="T23" fmla="*/ 1 h 1944"/>
                <a:gd name="T24" fmla="*/ 0 w 1382"/>
                <a:gd name="T25" fmla="*/ 1 h 1944"/>
                <a:gd name="T26" fmla="*/ 0 w 1382"/>
                <a:gd name="T27" fmla="*/ 1 h 1944"/>
                <a:gd name="T28" fmla="*/ 0 w 1382"/>
                <a:gd name="T29" fmla="*/ 1 h 1944"/>
                <a:gd name="T30" fmla="*/ 0 w 1382"/>
                <a:gd name="T31" fmla="*/ 0 h 1944"/>
                <a:gd name="T32" fmla="*/ 0 w 1382"/>
                <a:gd name="T33" fmla="*/ 0 h 1944"/>
                <a:gd name="T34" fmla="*/ 0 w 1382"/>
                <a:gd name="T35" fmla="*/ 0 h 1944"/>
                <a:gd name="T36" fmla="*/ 0 w 1382"/>
                <a:gd name="T37" fmla="*/ 0 h 1944"/>
                <a:gd name="T38" fmla="*/ 0 w 1382"/>
                <a:gd name="T39" fmla="*/ 0 h 1944"/>
                <a:gd name="T40" fmla="*/ 0 w 1382"/>
                <a:gd name="T41" fmla="*/ 0 h 1944"/>
                <a:gd name="T42" fmla="*/ 0 w 1382"/>
                <a:gd name="T43" fmla="*/ 1 h 1944"/>
                <a:gd name="T44" fmla="*/ 0 w 1382"/>
                <a:gd name="T45" fmla="*/ 1 h 1944"/>
                <a:gd name="T46" fmla="*/ 0 w 1382"/>
                <a:gd name="T47" fmla="*/ 1 h 1944"/>
                <a:gd name="T48" fmla="*/ 0 w 1382"/>
                <a:gd name="T49" fmla="*/ 1 h 1944"/>
                <a:gd name="T50" fmla="*/ 0 w 1382"/>
                <a:gd name="T51" fmla="*/ 1 h 1944"/>
                <a:gd name="T52" fmla="*/ 0 w 1382"/>
                <a:gd name="T53" fmla="*/ 1 h 1944"/>
                <a:gd name="T54" fmla="*/ 0 w 1382"/>
                <a:gd name="T55" fmla="*/ 1 h 1944"/>
                <a:gd name="T56" fmla="*/ 1 w 1382"/>
                <a:gd name="T57" fmla="*/ 2 h 1944"/>
                <a:gd name="T58" fmla="*/ 1 w 1382"/>
                <a:gd name="T59" fmla="*/ 2 h 1944"/>
                <a:gd name="T60" fmla="*/ 1 w 1382"/>
                <a:gd name="T61" fmla="*/ 2 h 1944"/>
                <a:gd name="T62" fmla="*/ 1 w 1382"/>
                <a:gd name="T63" fmla="*/ 2 h 1944"/>
                <a:gd name="T64" fmla="*/ 1 w 1382"/>
                <a:gd name="T65" fmla="*/ 2 h 1944"/>
                <a:gd name="T66" fmla="*/ 1 w 1382"/>
                <a:gd name="T67" fmla="*/ 2 h 1944"/>
                <a:gd name="T68" fmla="*/ 1 w 1382"/>
                <a:gd name="T69" fmla="*/ 2 h 1944"/>
                <a:gd name="T70" fmla="*/ 1 w 1382"/>
                <a:gd name="T71" fmla="*/ 2 h 1944"/>
                <a:gd name="T72" fmla="*/ 1 w 1382"/>
                <a:gd name="T73" fmla="*/ 2 h 1944"/>
                <a:gd name="T74" fmla="*/ 1 w 1382"/>
                <a:gd name="T75" fmla="*/ 2 h 1944"/>
                <a:gd name="T76" fmla="*/ 1 w 1382"/>
                <a:gd name="T77" fmla="*/ 2 h 1944"/>
                <a:gd name="T78" fmla="*/ 1 w 1382"/>
                <a:gd name="T79" fmla="*/ 2 h 1944"/>
                <a:gd name="T80" fmla="*/ 1 w 1382"/>
                <a:gd name="T81" fmla="*/ 2 h 1944"/>
                <a:gd name="T82" fmla="*/ 1 w 1382"/>
                <a:gd name="T83" fmla="*/ 2 h 1944"/>
                <a:gd name="T84" fmla="*/ 1 w 1382"/>
                <a:gd name="T85" fmla="*/ 2 h 1944"/>
                <a:gd name="T86" fmla="*/ 1 w 1382"/>
                <a:gd name="T87" fmla="*/ 2 h 1944"/>
                <a:gd name="T88" fmla="*/ 1 w 1382"/>
                <a:gd name="T89" fmla="*/ 2 h 1944"/>
                <a:gd name="T90" fmla="*/ 1 w 1382"/>
                <a:gd name="T91" fmla="*/ 2 h 1944"/>
                <a:gd name="T92" fmla="*/ 1 w 1382"/>
                <a:gd name="T93" fmla="*/ 2 h 1944"/>
                <a:gd name="T94" fmla="*/ 1 w 1382"/>
                <a:gd name="T95" fmla="*/ 1 h 1944"/>
                <a:gd name="T96" fmla="*/ 1 w 1382"/>
                <a:gd name="T97" fmla="*/ 1 h 1944"/>
                <a:gd name="T98" fmla="*/ 1 w 1382"/>
                <a:gd name="T99" fmla="*/ 1 h 1944"/>
                <a:gd name="T100" fmla="*/ 1 w 1382"/>
                <a:gd name="T101" fmla="*/ 1 h 194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82"/>
                <a:gd name="T154" fmla="*/ 0 h 1944"/>
                <a:gd name="T155" fmla="*/ 1382 w 1382"/>
                <a:gd name="T156" fmla="*/ 1944 h 194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82" h="1944">
                  <a:moveTo>
                    <a:pt x="1382" y="1226"/>
                  </a:moveTo>
                  <a:lnTo>
                    <a:pt x="1381" y="1203"/>
                  </a:lnTo>
                  <a:lnTo>
                    <a:pt x="1380" y="1181"/>
                  </a:lnTo>
                  <a:lnTo>
                    <a:pt x="1378" y="1160"/>
                  </a:lnTo>
                  <a:lnTo>
                    <a:pt x="1376" y="1138"/>
                  </a:lnTo>
                  <a:lnTo>
                    <a:pt x="1325" y="1223"/>
                  </a:lnTo>
                  <a:lnTo>
                    <a:pt x="1275" y="1292"/>
                  </a:lnTo>
                  <a:lnTo>
                    <a:pt x="1223" y="1348"/>
                  </a:lnTo>
                  <a:lnTo>
                    <a:pt x="1172" y="1390"/>
                  </a:lnTo>
                  <a:lnTo>
                    <a:pt x="1120" y="1421"/>
                  </a:lnTo>
                  <a:lnTo>
                    <a:pt x="1069" y="1440"/>
                  </a:lnTo>
                  <a:lnTo>
                    <a:pt x="1018" y="1447"/>
                  </a:lnTo>
                  <a:lnTo>
                    <a:pt x="966" y="1445"/>
                  </a:lnTo>
                  <a:lnTo>
                    <a:pt x="916" y="1433"/>
                  </a:lnTo>
                  <a:lnTo>
                    <a:pt x="865" y="1411"/>
                  </a:lnTo>
                  <a:lnTo>
                    <a:pt x="816" y="1381"/>
                  </a:lnTo>
                  <a:lnTo>
                    <a:pt x="768" y="1344"/>
                  </a:lnTo>
                  <a:lnTo>
                    <a:pt x="721" y="1299"/>
                  </a:lnTo>
                  <a:lnTo>
                    <a:pt x="674" y="1248"/>
                  </a:lnTo>
                  <a:lnTo>
                    <a:pt x="629" y="1192"/>
                  </a:lnTo>
                  <a:lnTo>
                    <a:pt x="585" y="1130"/>
                  </a:lnTo>
                  <a:lnTo>
                    <a:pt x="544" y="1064"/>
                  </a:lnTo>
                  <a:lnTo>
                    <a:pt x="503" y="994"/>
                  </a:lnTo>
                  <a:lnTo>
                    <a:pt x="465" y="921"/>
                  </a:lnTo>
                  <a:lnTo>
                    <a:pt x="429" y="846"/>
                  </a:lnTo>
                  <a:lnTo>
                    <a:pt x="394" y="769"/>
                  </a:lnTo>
                  <a:lnTo>
                    <a:pt x="362" y="691"/>
                  </a:lnTo>
                  <a:lnTo>
                    <a:pt x="332" y="613"/>
                  </a:lnTo>
                  <a:lnTo>
                    <a:pt x="305" y="535"/>
                  </a:lnTo>
                  <a:lnTo>
                    <a:pt x="280" y="457"/>
                  </a:lnTo>
                  <a:lnTo>
                    <a:pt x="258" y="382"/>
                  </a:lnTo>
                  <a:lnTo>
                    <a:pt x="239" y="309"/>
                  </a:lnTo>
                  <a:lnTo>
                    <a:pt x="224" y="238"/>
                  </a:lnTo>
                  <a:lnTo>
                    <a:pt x="211" y="172"/>
                  </a:lnTo>
                  <a:lnTo>
                    <a:pt x="202" y="109"/>
                  </a:lnTo>
                  <a:lnTo>
                    <a:pt x="197" y="52"/>
                  </a:lnTo>
                  <a:lnTo>
                    <a:pt x="195" y="0"/>
                  </a:lnTo>
                  <a:lnTo>
                    <a:pt x="0" y="230"/>
                  </a:lnTo>
                  <a:lnTo>
                    <a:pt x="11" y="275"/>
                  </a:lnTo>
                  <a:lnTo>
                    <a:pt x="25" y="325"/>
                  </a:lnTo>
                  <a:lnTo>
                    <a:pt x="39" y="378"/>
                  </a:lnTo>
                  <a:lnTo>
                    <a:pt x="57" y="434"/>
                  </a:lnTo>
                  <a:lnTo>
                    <a:pt x="75" y="492"/>
                  </a:lnTo>
                  <a:lnTo>
                    <a:pt x="95" y="554"/>
                  </a:lnTo>
                  <a:lnTo>
                    <a:pt x="117" y="617"/>
                  </a:lnTo>
                  <a:lnTo>
                    <a:pt x="139" y="683"/>
                  </a:lnTo>
                  <a:lnTo>
                    <a:pt x="163" y="750"/>
                  </a:lnTo>
                  <a:lnTo>
                    <a:pt x="188" y="818"/>
                  </a:lnTo>
                  <a:lnTo>
                    <a:pt x="214" y="886"/>
                  </a:lnTo>
                  <a:lnTo>
                    <a:pt x="241" y="955"/>
                  </a:lnTo>
                  <a:lnTo>
                    <a:pt x="269" y="1024"/>
                  </a:lnTo>
                  <a:lnTo>
                    <a:pt x="297" y="1095"/>
                  </a:lnTo>
                  <a:lnTo>
                    <a:pt x="327" y="1163"/>
                  </a:lnTo>
                  <a:lnTo>
                    <a:pt x="357" y="1231"/>
                  </a:lnTo>
                  <a:lnTo>
                    <a:pt x="386" y="1298"/>
                  </a:lnTo>
                  <a:lnTo>
                    <a:pt x="417" y="1363"/>
                  </a:lnTo>
                  <a:lnTo>
                    <a:pt x="447" y="1426"/>
                  </a:lnTo>
                  <a:lnTo>
                    <a:pt x="478" y="1488"/>
                  </a:lnTo>
                  <a:lnTo>
                    <a:pt x="509" y="1547"/>
                  </a:lnTo>
                  <a:lnTo>
                    <a:pt x="540" y="1603"/>
                  </a:lnTo>
                  <a:lnTo>
                    <a:pt x="571" y="1657"/>
                  </a:lnTo>
                  <a:lnTo>
                    <a:pt x="601" y="1706"/>
                  </a:lnTo>
                  <a:lnTo>
                    <a:pt x="631" y="1752"/>
                  </a:lnTo>
                  <a:lnTo>
                    <a:pt x="661" y="1793"/>
                  </a:lnTo>
                  <a:lnTo>
                    <a:pt x="690" y="1830"/>
                  </a:lnTo>
                  <a:lnTo>
                    <a:pt x="719" y="1863"/>
                  </a:lnTo>
                  <a:lnTo>
                    <a:pt x="746" y="1890"/>
                  </a:lnTo>
                  <a:lnTo>
                    <a:pt x="772" y="1912"/>
                  </a:lnTo>
                  <a:lnTo>
                    <a:pt x="799" y="1928"/>
                  </a:lnTo>
                  <a:lnTo>
                    <a:pt x="824" y="1939"/>
                  </a:lnTo>
                  <a:lnTo>
                    <a:pt x="844" y="1943"/>
                  </a:lnTo>
                  <a:lnTo>
                    <a:pt x="864" y="1944"/>
                  </a:lnTo>
                  <a:lnTo>
                    <a:pt x="884" y="1944"/>
                  </a:lnTo>
                  <a:lnTo>
                    <a:pt x="905" y="1940"/>
                  </a:lnTo>
                  <a:lnTo>
                    <a:pt x="925" y="1935"/>
                  </a:lnTo>
                  <a:lnTo>
                    <a:pt x="945" y="1926"/>
                  </a:lnTo>
                  <a:lnTo>
                    <a:pt x="966" y="1916"/>
                  </a:lnTo>
                  <a:lnTo>
                    <a:pt x="986" y="1905"/>
                  </a:lnTo>
                  <a:lnTo>
                    <a:pt x="1007" y="1890"/>
                  </a:lnTo>
                  <a:lnTo>
                    <a:pt x="1026" y="1874"/>
                  </a:lnTo>
                  <a:lnTo>
                    <a:pt x="1047" y="1856"/>
                  </a:lnTo>
                  <a:lnTo>
                    <a:pt x="1067" y="1837"/>
                  </a:lnTo>
                  <a:lnTo>
                    <a:pt x="1087" y="1815"/>
                  </a:lnTo>
                  <a:lnTo>
                    <a:pt x="1106" y="1792"/>
                  </a:lnTo>
                  <a:lnTo>
                    <a:pt x="1125" y="1768"/>
                  </a:lnTo>
                  <a:lnTo>
                    <a:pt x="1145" y="1743"/>
                  </a:lnTo>
                  <a:lnTo>
                    <a:pt x="1162" y="1716"/>
                  </a:lnTo>
                  <a:lnTo>
                    <a:pt x="1181" y="1688"/>
                  </a:lnTo>
                  <a:lnTo>
                    <a:pt x="1198" y="1659"/>
                  </a:lnTo>
                  <a:lnTo>
                    <a:pt x="1216" y="1629"/>
                  </a:lnTo>
                  <a:lnTo>
                    <a:pt x="1233" y="1598"/>
                  </a:lnTo>
                  <a:lnTo>
                    <a:pt x="1250" y="1566"/>
                  </a:lnTo>
                  <a:lnTo>
                    <a:pt x="1266" y="1534"/>
                  </a:lnTo>
                  <a:lnTo>
                    <a:pt x="1281" y="1501"/>
                  </a:lnTo>
                  <a:lnTo>
                    <a:pt x="1296" y="1468"/>
                  </a:lnTo>
                  <a:lnTo>
                    <a:pt x="1310" y="1434"/>
                  </a:lnTo>
                  <a:lnTo>
                    <a:pt x="1324" y="1400"/>
                  </a:lnTo>
                  <a:lnTo>
                    <a:pt x="1337" y="1364"/>
                  </a:lnTo>
                  <a:lnTo>
                    <a:pt x="1349" y="1330"/>
                  </a:lnTo>
                  <a:lnTo>
                    <a:pt x="1361" y="1295"/>
                  </a:lnTo>
                  <a:lnTo>
                    <a:pt x="1372" y="1261"/>
                  </a:lnTo>
                  <a:lnTo>
                    <a:pt x="1382" y="122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4" name="Freeform 563"/>
            <p:cNvSpPr>
              <a:spLocks/>
            </p:cNvSpPr>
            <p:nvPr/>
          </p:nvSpPr>
          <p:spPr bwMode="auto">
            <a:xfrm>
              <a:off x="4304" y="775"/>
              <a:ext cx="186" cy="258"/>
            </a:xfrm>
            <a:custGeom>
              <a:avLst/>
              <a:gdLst>
                <a:gd name="T0" fmla="*/ 2 w 1864"/>
                <a:gd name="T1" fmla="*/ 0 h 2582"/>
                <a:gd name="T2" fmla="*/ 2 w 1864"/>
                <a:gd name="T3" fmla="*/ 0 h 2582"/>
                <a:gd name="T4" fmla="*/ 2 w 1864"/>
                <a:gd name="T5" fmla="*/ 0 h 2582"/>
                <a:gd name="T6" fmla="*/ 2 w 1864"/>
                <a:gd name="T7" fmla="*/ 0 h 2582"/>
                <a:gd name="T8" fmla="*/ 2 w 1864"/>
                <a:gd name="T9" fmla="*/ 0 h 2582"/>
                <a:gd name="T10" fmla="*/ 2 w 1864"/>
                <a:gd name="T11" fmla="*/ 0 h 2582"/>
                <a:gd name="T12" fmla="*/ 2 w 1864"/>
                <a:gd name="T13" fmla="*/ 0 h 2582"/>
                <a:gd name="T14" fmla="*/ 2 w 1864"/>
                <a:gd name="T15" fmla="*/ 0 h 2582"/>
                <a:gd name="T16" fmla="*/ 2 w 1864"/>
                <a:gd name="T17" fmla="*/ 0 h 2582"/>
                <a:gd name="T18" fmla="*/ 2 w 1864"/>
                <a:gd name="T19" fmla="*/ 1 h 2582"/>
                <a:gd name="T20" fmla="*/ 2 w 1864"/>
                <a:gd name="T21" fmla="*/ 1 h 2582"/>
                <a:gd name="T22" fmla="*/ 2 w 1864"/>
                <a:gd name="T23" fmla="*/ 1 h 2582"/>
                <a:gd name="T24" fmla="*/ 2 w 1864"/>
                <a:gd name="T25" fmla="*/ 1 h 2582"/>
                <a:gd name="T26" fmla="*/ 2 w 1864"/>
                <a:gd name="T27" fmla="*/ 1 h 2582"/>
                <a:gd name="T28" fmla="*/ 2 w 1864"/>
                <a:gd name="T29" fmla="*/ 1 h 2582"/>
                <a:gd name="T30" fmla="*/ 2 w 1864"/>
                <a:gd name="T31" fmla="*/ 1 h 2582"/>
                <a:gd name="T32" fmla="*/ 2 w 1864"/>
                <a:gd name="T33" fmla="*/ 1 h 2582"/>
                <a:gd name="T34" fmla="*/ 2 w 1864"/>
                <a:gd name="T35" fmla="*/ 1 h 2582"/>
                <a:gd name="T36" fmla="*/ 2 w 1864"/>
                <a:gd name="T37" fmla="*/ 2 h 2582"/>
                <a:gd name="T38" fmla="*/ 1 w 1864"/>
                <a:gd name="T39" fmla="*/ 2 h 2582"/>
                <a:gd name="T40" fmla="*/ 1 w 1864"/>
                <a:gd name="T41" fmla="*/ 2 h 2582"/>
                <a:gd name="T42" fmla="*/ 1 w 1864"/>
                <a:gd name="T43" fmla="*/ 2 h 2582"/>
                <a:gd name="T44" fmla="*/ 1 w 1864"/>
                <a:gd name="T45" fmla="*/ 2 h 2582"/>
                <a:gd name="T46" fmla="*/ 1 w 1864"/>
                <a:gd name="T47" fmla="*/ 2 h 2582"/>
                <a:gd name="T48" fmla="*/ 1 w 1864"/>
                <a:gd name="T49" fmla="*/ 2 h 2582"/>
                <a:gd name="T50" fmla="*/ 1 w 1864"/>
                <a:gd name="T51" fmla="*/ 2 h 2582"/>
                <a:gd name="T52" fmla="*/ 1 w 1864"/>
                <a:gd name="T53" fmla="*/ 2 h 2582"/>
                <a:gd name="T54" fmla="*/ 1 w 1864"/>
                <a:gd name="T55" fmla="*/ 2 h 2582"/>
                <a:gd name="T56" fmla="*/ 0 w 1864"/>
                <a:gd name="T57" fmla="*/ 2 h 2582"/>
                <a:gd name="T58" fmla="*/ 0 w 1864"/>
                <a:gd name="T59" fmla="*/ 2 h 2582"/>
                <a:gd name="T60" fmla="*/ 0 w 1864"/>
                <a:gd name="T61" fmla="*/ 3 h 2582"/>
                <a:gd name="T62" fmla="*/ 0 w 1864"/>
                <a:gd name="T63" fmla="*/ 3 h 2582"/>
                <a:gd name="T64" fmla="*/ 0 w 1864"/>
                <a:gd name="T65" fmla="*/ 3 h 2582"/>
                <a:gd name="T66" fmla="*/ 0 w 1864"/>
                <a:gd name="T67" fmla="*/ 2 h 2582"/>
                <a:gd name="T68" fmla="*/ 0 w 1864"/>
                <a:gd name="T69" fmla="*/ 2 h 2582"/>
                <a:gd name="T70" fmla="*/ 0 w 1864"/>
                <a:gd name="T71" fmla="*/ 2 h 2582"/>
                <a:gd name="T72" fmla="*/ 0 w 1864"/>
                <a:gd name="T73" fmla="*/ 2 h 2582"/>
                <a:gd name="T74" fmla="*/ 0 w 1864"/>
                <a:gd name="T75" fmla="*/ 2 h 2582"/>
                <a:gd name="T76" fmla="*/ 0 w 1864"/>
                <a:gd name="T77" fmla="*/ 2 h 2582"/>
                <a:gd name="T78" fmla="*/ 0 w 1864"/>
                <a:gd name="T79" fmla="*/ 2 h 2582"/>
                <a:gd name="T80" fmla="*/ 1 w 1864"/>
                <a:gd name="T81" fmla="*/ 2 h 2582"/>
                <a:gd name="T82" fmla="*/ 1 w 1864"/>
                <a:gd name="T83" fmla="*/ 2 h 2582"/>
                <a:gd name="T84" fmla="*/ 1 w 1864"/>
                <a:gd name="T85" fmla="*/ 2 h 2582"/>
                <a:gd name="T86" fmla="*/ 1 w 1864"/>
                <a:gd name="T87" fmla="*/ 2 h 2582"/>
                <a:gd name="T88" fmla="*/ 1 w 1864"/>
                <a:gd name="T89" fmla="*/ 2 h 2582"/>
                <a:gd name="T90" fmla="*/ 1 w 1864"/>
                <a:gd name="T91" fmla="*/ 2 h 2582"/>
                <a:gd name="T92" fmla="*/ 1 w 1864"/>
                <a:gd name="T93" fmla="*/ 2 h 2582"/>
                <a:gd name="T94" fmla="*/ 1 w 1864"/>
                <a:gd name="T95" fmla="*/ 2 h 2582"/>
                <a:gd name="T96" fmla="*/ 1 w 1864"/>
                <a:gd name="T97" fmla="*/ 2 h 2582"/>
                <a:gd name="T98" fmla="*/ 1 w 1864"/>
                <a:gd name="T99" fmla="*/ 2 h 2582"/>
                <a:gd name="T100" fmla="*/ 1 w 1864"/>
                <a:gd name="T101" fmla="*/ 2 h 2582"/>
                <a:gd name="T102" fmla="*/ 1 w 1864"/>
                <a:gd name="T103" fmla="*/ 1 h 2582"/>
                <a:gd name="T104" fmla="*/ 1 w 1864"/>
                <a:gd name="T105" fmla="*/ 1 h 2582"/>
                <a:gd name="T106" fmla="*/ 2 w 1864"/>
                <a:gd name="T107" fmla="*/ 1 h 2582"/>
                <a:gd name="T108" fmla="*/ 2 w 1864"/>
                <a:gd name="T109" fmla="*/ 1 h 2582"/>
                <a:gd name="T110" fmla="*/ 2 w 1864"/>
                <a:gd name="T111" fmla="*/ 1 h 2582"/>
                <a:gd name="T112" fmla="*/ 2 w 1864"/>
                <a:gd name="T113" fmla="*/ 1 h 2582"/>
                <a:gd name="T114" fmla="*/ 2 w 1864"/>
                <a:gd name="T115" fmla="*/ 1 h 2582"/>
                <a:gd name="T116" fmla="*/ 2 w 1864"/>
                <a:gd name="T117" fmla="*/ 0 h 2582"/>
                <a:gd name="T118" fmla="*/ 2 w 1864"/>
                <a:gd name="T119" fmla="*/ 0 h 2582"/>
                <a:gd name="T120" fmla="*/ 2 w 1864"/>
                <a:gd name="T121" fmla="*/ 0 h 25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4"/>
                <a:gd name="T184" fmla="*/ 0 h 2582"/>
                <a:gd name="T185" fmla="*/ 1864 w 1864"/>
                <a:gd name="T186" fmla="*/ 2582 h 258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4" h="2582">
                  <a:moveTo>
                    <a:pt x="1824" y="0"/>
                  </a:moveTo>
                  <a:lnTo>
                    <a:pt x="1828" y="24"/>
                  </a:lnTo>
                  <a:lnTo>
                    <a:pt x="1839" y="92"/>
                  </a:lnTo>
                  <a:lnTo>
                    <a:pt x="1846" y="142"/>
                  </a:lnTo>
                  <a:lnTo>
                    <a:pt x="1852" y="199"/>
                  </a:lnTo>
                  <a:lnTo>
                    <a:pt x="1858" y="265"/>
                  </a:lnTo>
                  <a:lnTo>
                    <a:pt x="1862" y="340"/>
                  </a:lnTo>
                  <a:lnTo>
                    <a:pt x="1864" y="420"/>
                  </a:lnTo>
                  <a:lnTo>
                    <a:pt x="1864" y="507"/>
                  </a:lnTo>
                  <a:lnTo>
                    <a:pt x="1861" y="600"/>
                  </a:lnTo>
                  <a:lnTo>
                    <a:pt x="1854" y="697"/>
                  </a:lnTo>
                  <a:lnTo>
                    <a:pt x="1843" y="799"/>
                  </a:lnTo>
                  <a:lnTo>
                    <a:pt x="1826" y="904"/>
                  </a:lnTo>
                  <a:lnTo>
                    <a:pt x="1804" y="1011"/>
                  </a:lnTo>
                  <a:lnTo>
                    <a:pt x="1776" y="1121"/>
                  </a:lnTo>
                  <a:lnTo>
                    <a:pt x="1741" y="1233"/>
                  </a:lnTo>
                  <a:lnTo>
                    <a:pt x="1698" y="1344"/>
                  </a:lnTo>
                  <a:lnTo>
                    <a:pt x="1648" y="1456"/>
                  </a:lnTo>
                  <a:lnTo>
                    <a:pt x="1589" y="1566"/>
                  </a:lnTo>
                  <a:lnTo>
                    <a:pt x="1521" y="1676"/>
                  </a:lnTo>
                  <a:lnTo>
                    <a:pt x="1443" y="1782"/>
                  </a:lnTo>
                  <a:lnTo>
                    <a:pt x="1356" y="1886"/>
                  </a:lnTo>
                  <a:lnTo>
                    <a:pt x="1257" y="1988"/>
                  </a:lnTo>
                  <a:lnTo>
                    <a:pt x="1147" y="2084"/>
                  </a:lnTo>
                  <a:lnTo>
                    <a:pt x="1024" y="2176"/>
                  </a:lnTo>
                  <a:lnTo>
                    <a:pt x="888" y="2261"/>
                  </a:lnTo>
                  <a:lnTo>
                    <a:pt x="739" y="2341"/>
                  </a:lnTo>
                  <a:lnTo>
                    <a:pt x="577" y="2413"/>
                  </a:lnTo>
                  <a:lnTo>
                    <a:pt x="400" y="2478"/>
                  </a:lnTo>
                  <a:lnTo>
                    <a:pt x="207" y="2535"/>
                  </a:lnTo>
                  <a:lnTo>
                    <a:pt x="0" y="2582"/>
                  </a:lnTo>
                  <a:lnTo>
                    <a:pt x="20" y="2578"/>
                  </a:lnTo>
                  <a:lnTo>
                    <a:pt x="76" y="2562"/>
                  </a:lnTo>
                  <a:lnTo>
                    <a:pt x="117" y="2550"/>
                  </a:lnTo>
                  <a:lnTo>
                    <a:pt x="164" y="2534"/>
                  </a:lnTo>
                  <a:lnTo>
                    <a:pt x="218" y="2515"/>
                  </a:lnTo>
                  <a:lnTo>
                    <a:pt x="278" y="2491"/>
                  </a:lnTo>
                  <a:lnTo>
                    <a:pt x="343" y="2463"/>
                  </a:lnTo>
                  <a:lnTo>
                    <a:pt x="413" y="2431"/>
                  </a:lnTo>
                  <a:lnTo>
                    <a:pt x="487" y="2393"/>
                  </a:lnTo>
                  <a:lnTo>
                    <a:pt x="564" y="2350"/>
                  </a:lnTo>
                  <a:lnTo>
                    <a:pt x="644" y="2303"/>
                  </a:lnTo>
                  <a:lnTo>
                    <a:pt x="726" y="2249"/>
                  </a:lnTo>
                  <a:lnTo>
                    <a:pt x="809" y="2189"/>
                  </a:lnTo>
                  <a:lnTo>
                    <a:pt x="894" y="2124"/>
                  </a:lnTo>
                  <a:lnTo>
                    <a:pt x="978" y="2052"/>
                  </a:lnTo>
                  <a:lnTo>
                    <a:pt x="1062" y="1972"/>
                  </a:lnTo>
                  <a:lnTo>
                    <a:pt x="1144" y="1886"/>
                  </a:lnTo>
                  <a:lnTo>
                    <a:pt x="1225" y="1792"/>
                  </a:lnTo>
                  <a:lnTo>
                    <a:pt x="1304" y="1691"/>
                  </a:lnTo>
                  <a:lnTo>
                    <a:pt x="1380" y="1583"/>
                  </a:lnTo>
                  <a:lnTo>
                    <a:pt x="1451" y="1466"/>
                  </a:lnTo>
                  <a:lnTo>
                    <a:pt x="1519" y="1340"/>
                  </a:lnTo>
                  <a:lnTo>
                    <a:pt x="1581" y="1206"/>
                  </a:lnTo>
                  <a:lnTo>
                    <a:pt x="1638" y="1063"/>
                  </a:lnTo>
                  <a:lnTo>
                    <a:pt x="1688" y="910"/>
                  </a:lnTo>
                  <a:lnTo>
                    <a:pt x="1731" y="748"/>
                  </a:lnTo>
                  <a:lnTo>
                    <a:pt x="1767" y="576"/>
                  </a:lnTo>
                  <a:lnTo>
                    <a:pt x="1796" y="395"/>
                  </a:lnTo>
                  <a:lnTo>
                    <a:pt x="1814" y="20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5" name="Freeform 564"/>
            <p:cNvSpPr>
              <a:spLocks/>
            </p:cNvSpPr>
            <p:nvPr/>
          </p:nvSpPr>
          <p:spPr bwMode="auto">
            <a:xfrm>
              <a:off x="4467" y="906"/>
              <a:ext cx="91" cy="68"/>
            </a:xfrm>
            <a:custGeom>
              <a:avLst/>
              <a:gdLst>
                <a:gd name="T0" fmla="*/ 0 w 912"/>
                <a:gd name="T1" fmla="*/ 0 h 679"/>
                <a:gd name="T2" fmla="*/ 0 w 912"/>
                <a:gd name="T3" fmla="*/ 0 h 679"/>
                <a:gd name="T4" fmla="*/ 0 w 912"/>
                <a:gd name="T5" fmla="*/ 0 h 679"/>
                <a:gd name="T6" fmla="*/ 0 w 912"/>
                <a:gd name="T7" fmla="*/ 0 h 679"/>
                <a:gd name="T8" fmla="*/ 0 w 912"/>
                <a:gd name="T9" fmla="*/ 0 h 679"/>
                <a:gd name="T10" fmla="*/ 0 w 912"/>
                <a:gd name="T11" fmla="*/ 0 h 679"/>
                <a:gd name="T12" fmla="*/ 0 w 912"/>
                <a:gd name="T13" fmla="*/ 0 h 679"/>
                <a:gd name="T14" fmla="*/ 0 w 912"/>
                <a:gd name="T15" fmla="*/ 0 h 679"/>
                <a:gd name="T16" fmla="*/ 0 w 912"/>
                <a:gd name="T17" fmla="*/ 0 h 679"/>
                <a:gd name="T18" fmla="*/ 0 w 912"/>
                <a:gd name="T19" fmla="*/ 0 h 679"/>
                <a:gd name="T20" fmla="*/ 1 w 912"/>
                <a:gd name="T21" fmla="*/ 0 h 679"/>
                <a:gd name="T22" fmla="*/ 1 w 912"/>
                <a:gd name="T23" fmla="*/ 0 h 679"/>
                <a:gd name="T24" fmla="*/ 1 w 912"/>
                <a:gd name="T25" fmla="*/ 0 h 679"/>
                <a:gd name="T26" fmla="*/ 1 w 912"/>
                <a:gd name="T27" fmla="*/ 0 h 679"/>
                <a:gd name="T28" fmla="*/ 1 w 912"/>
                <a:gd name="T29" fmla="*/ 1 h 679"/>
                <a:gd name="T30" fmla="*/ 1 w 912"/>
                <a:gd name="T31" fmla="*/ 1 h 679"/>
                <a:gd name="T32" fmla="*/ 1 w 912"/>
                <a:gd name="T33" fmla="*/ 1 h 679"/>
                <a:gd name="T34" fmla="*/ 1 w 912"/>
                <a:gd name="T35" fmla="*/ 1 h 679"/>
                <a:gd name="T36" fmla="*/ 1 w 912"/>
                <a:gd name="T37" fmla="*/ 1 h 679"/>
                <a:gd name="T38" fmla="*/ 1 w 912"/>
                <a:gd name="T39" fmla="*/ 1 h 679"/>
                <a:gd name="T40" fmla="*/ 1 w 912"/>
                <a:gd name="T41" fmla="*/ 1 h 679"/>
                <a:gd name="T42" fmla="*/ 1 w 912"/>
                <a:gd name="T43" fmla="*/ 1 h 679"/>
                <a:gd name="T44" fmla="*/ 1 w 912"/>
                <a:gd name="T45" fmla="*/ 1 h 679"/>
                <a:gd name="T46" fmla="*/ 1 w 912"/>
                <a:gd name="T47" fmla="*/ 1 h 679"/>
                <a:gd name="T48" fmla="*/ 1 w 912"/>
                <a:gd name="T49" fmla="*/ 1 h 679"/>
                <a:gd name="T50" fmla="*/ 1 w 912"/>
                <a:gd name="T51" fmla="*/ 1 h 679"/>
                <a:gd name="T52" fmla="*/ 1 w 912"/>
                <a:gd name="T53" fmla="*/ 1 h 679"/>
                <a:gd name="T54" fmla="*/ 1 w 912"/>
                <a:gd name="T55" fmla="*/ 1 h 679"/>
                <a:gd name="T56" fmla="*/ 1 w 912"/>
                <a:gd name="T57" fmla="*/ 1 h 679"/>
                <a:gd name="T58" fmla="*/ 1 w 912"/>
                <a:gd name="T59" fmla="*/ 0 h 679"/>
                <a:gd name="T60" fmla="*/ 0 w 912"/>
                <a:gd name="T61" fmla="*/ 0 h 679"/>
                <a:gd name="T62" fmla="*/ 0 w 912"/>
                <a:gd name="T63" fmla="*/ 0 h 679"/>
                <a:gd name="T64" fmla="*/ 0 w 912"/>
                <a:gd name="T65" fmla="*/ 0 h 679"/>
                <a:gd name="T66" fmla="*/ 0 w 912"/>
                <a:gd name="T67" fmla="*/ 0 h 679"/>
                <a:gd name="T68" fmla="*/ 0 w 912"/>
                <a:gd name="T69" fmla="*/ 0 h 679"/>
                <a:gd name="T70" fmla="*/ 0 w 912"/>
                <a:gd name="T71" fmla="*/ 0 h 679"/>
                <a:gd name="T72" fmla="*/ 0 w 912"/>
                <a:gd name="T73" fmla="*/ 0 h 679"/>
                <a:gd name="T74" fmla="*/ 0 w 912"/>
                <a:gd name="T75" fmla="*/ 0 h 679"/>
                <a:gd name="T76" fmla="*/ 0 w 912"/>
                <a:gd name="T77" fmla="*/ 0 h 679"/>
                <a:gd name="T78" fmla="*/ 0 w 912"/>
                <a:gd name="T79" fmla="*/ 0 h 679"/>
                <a:gd name="T80" fmla="*/ 0 w 912"/>
                <a:gd name="T81" fmla="*/ 0 h 679"/>
                <a:gd name="T82" fmla="*/ 0 w 912"/>
                <a:gd name="T83" fmla="*/ 0 h 679"/>
                <a:gd name="T84" fmla="*/ 0 w 912"/>
                <a:gd name="T85" fmla="*/ 0 h 679"/>
                <a:gd name="T86" fmla="*/ 0 w 912"/>
                <a:gd name="T87" fmla="*/ 0 h 679"/>
                <a:gd name="T88" fmla="*/ 0 w 912"/>
                <a:gd name="T89" fmla="*/ 0 h 679"/>
                <a:gd name="T90" fmla="*/ 0 w 912"/>
                <a:gd name="T91" fmla="*/ 0 h 679"/>
                <a:gd name="T92" fmla="*/ 0 w 912"/>
                <a:gd name="T93" fmla="*/ 0 h 679"/>
                <a:gd name="T94" fmla="*/ 0 w 912"/>
                <a:gd name="T95" fmla="*/ 0 h 6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2"/>
                <a:gd name="T145" fmla="*/ 0 h 679"/>
                <a:gd name="T146" fmla="*/ 912 w 912"/>
                <a:gd name="T147" fmla="*/ 679 h 67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2" h="679">
                  <a:moveTo>
                    <a:pt x="73" y="0"/>
                  </a:moveTo>
                  <a:lnTo>
                    <a:pt x="80" y="4"/>
                  </a:lnTo>
                  <a:lnTo>
                    <a:pt x="103" y="19"/>
                  </a:lnTo>
                  <a:lnTo>
                    <a:pt x="139" y="41"/>
                  </a:lnTo>
                  <a:lnTo>
                    <a:pt x="186" y="71"/>
                  </a:lnTo>
                  <a:lnTo>
                    <a:pt x="243" y="108"/>
                  </a:lnTo>
                  <a:lnTo>
                    <a:pt x="307" y="149"/>
                  </a:lnTo>
                  <a:lnTo>
                    <a:pt x="376" y="195"/>
                  </a:lnTo>
                  <a:lnTo>
                    <a:pt x="448" y="246"/>
                  </a:lnTo>
                  <a:lnTo>
                    <a:pt x="521" y="300"/>
                  </a:lnTo>
                  <a:lnTo>
                    <a:pt x="594" y="354"/>
                  </a:lnTo>
                  <a:lnTo>
                    <a:pt x="630" y="383"/>
                  </a:lnTo>
                  <a:lnTo>
                    <a:pt x="665" y="411"/>
                  </a:lnTo>
                  <a:lnTo>
                    <a:pt x="699" y="440"/>
                  </a:lnTo>
                  <a:lnTo>
                    <a:pt x="730" y="468"/>
                  </a:lnTo>
                  <a:lnTo>
                    <a:pt x="761" y="496"/>
                  </a:lnTo>
                  <a:lnTo>
                    <a:pt x="791" y="524"/>
                  </a:lnTo>
                  <a:lnTo>
                    <a:pt x="817" y="552"/>
                  </a:lnTo>
                  <a:lnTo>
                    <a:pt x="842" y="579"/>
                  </a:lnTo>
                  <a:lnTo>
                    <a:pt x="864" y="606"/>
                  </a:lnTo>
                  <a:lnTo>
                    <a:pt x="884" y="630"/>
                  </a:lnTo>
                  <a:lnTo>
                    <a:pt x="899" y="655"/>
                  </a:lnTo>
                  <a:lnTo>
                    <a:pt x="912" y="679"/>
                  </a:lnTo>
                  <a:lnTo>
                    <a:pt x="904" y="672"/>
                  </a:lnTo>
                  <a:lnTo>
                    <a:pt x="881" y="651"/>
                  </a:lnTo>
                  <a:lnTo>
                    <a:pt x="844" y="620"/>
                  </a:lnTo>
                  <a:lnTo>
                    <a:pt x="797" y="579"/>
                  </a:lnTo>
                  <a:lnTo>
                    <a:pt x="739" y="531"/>
                  </a:lnTo>
                  <a:lnTo>
                    <a:pt x="675" y="478"/>
                  </a:lnTo>
                  <a:lnTo>
                    <a:pt x="603" y="424"/>
                  </a:lnTo>
                  <a:lnTo>
                    <a:pt x="529" y="368"/>
                  </a:lnTo>
                  <a:lnTo>
                    <a:pt x="490" y="341"/>
                  </a:lnTo>
                  <a:lnTo>
                    <a:pt x="451" y="314"/>
                  </a:lnTo>
                  <a:lnTo>
                    <a:pt x="412" y="288"/>
                  </a:lnTo>
                  <a:lnTo>
                    <a:pt x="374" y="264"/>
                  </a:lnTo>
                  <a:lnTo>
                    <a:pt x="335" y="241"/>
                  </a:lnTo>
                  <a:lnTo>
                    <a:pt x="297" y="219"/>
                  </a:lnTo>
                  <a:lnTo>
                    <a:pt x="260" y="200"/>
                  </a:lnTo>
                  <a:lnTo>
                    <a:pt x="224" y="182"/>
                  </a:lnTo>
                  <a:lnTo>
                    <a:pt x="190" y="167"/>
                  </a:lnTo>
                  <a:lnTo>
                    <a:pt x="156" y="156"/>
                  </a:lnTo>
                  <a:lnTo>
                    <a:pt x="124" y="147"/>
                  </a:lnTo>
                  <a:lnTo>
                    <a:pt x="94" y="142"/>
                  </a:lnTo>
                  <a:lnTo>
                    <a:pt x="67" y="140"/>
                  </a:lnTo>
                  <a:lnTo>
                    <a:pt x="42" y="142"/>
                  </a:lnTo>
                  <a:lnTo>
                    <a:pt x="20" y="148"/>
                  </a:lnTo>
                  <a:lnTo>
                    <a:pt x="0" y="15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6" name="Freeform 565"/>
            <p:cNvSpPr>
              <a:spLocks/>
            </p:cNvSpPr>
            <p:nvPr/>
          </p:nvSpPr>
          <p:spPr bwMode="auto">
            <a:xfrm>
              <a:off x="4460" y="922"/>
              <a:ext cx="57" cy="75"/>
            </a:xfrm>
            <a:custGeom>
              <a:avLst/>
              <a:gdLst>
                <a:gd name="T0" fmla="*/ 0 w 576"/>
                <a:gd name="T1" fmla="*/ 0 h 748"/>
                <a:gd name="T2" fmla="*/ 0 w 576"/>
                <a:gd name="T3" fmla="*/ 0 h 748"/>
                <a:gd name="T4" fmla="*/ 0 w 576"/>
                <a:gd name="T5" fmla="*/ 0 h 748"/>
                <a:gd name="T6" fmla="*/ 0 w 576"/>
                <a:gd name="T7" fmla="*/ 0 h 748"/>
                <a:gd name="T8" fmla="*/ 0 w 576"/>
                <a:gd name="T9" fmla="*/ 0 h 748"/>
                <a:gd name="T10" fmla="*/ 0 w 576"/>
                <a:gd name="T11" fmla="*/ 0 h 748"/>
                <a:gd name="T12" fmla="*/ 0 w 576"/>
                <a:gd name="T13" fmla="*/ 0 h 748"/>
                <a:gd name="T14" fmla="*/ 0 w 576"/>
                <a:gd name="T15" fmla="*/ 0 h 748"/>
                <a:gd name="T16" fmla="*/ 0 w 576"/>
                <a:gd name="T17" fmla="*/ 0 h 748"/>
                <a:gd name="T18" fmla="*/ 0 w 576"/>
                <a:gd name="T19" fmla="*/ 0 h 748"/>
                <a:gd name="T20" fmla="*/ 0 w 576"/>
                <a:gd name="T21" fmla="*/ 1 h 748"/>
                <a:gd name="T22" fmla="*/ 0 w 576"/>
                <a:gd name="T23" fmla="*/ 1 h 748"/>
                <a:gd name="T24" fmla="*/ 0 w 576"/>
                <a:gd name="T25" fmla="*/ 1 h 748"/>
                <a:gd name="T26" fmla="*/ 0 w 576"/>
                <a:gd name="T27" fmla="*/ 1 h 748"/>
                <a:gd name="T28" fmla="*/ 0 w 576"/>
                <a:gd name="T29" fmla="*/ 1 h 748"/>
                <a:gd name="T30" fmla="*/ 0 w 576"/>
                <a:gd name="T31" fmla="*/ 1 h 748"/>
                <a:gd name="T32" fmla="*/ 0 w 576"/>
                <a:gd name="T33" fmla="*/ 1 h 748"/>
                <a:gd name="T34" fmla="*/ 0 w 576"/>
                <a:gd name="T35" fmla="*/ 1 h 748"/>
                <a:gd name="T36" fmla="*/ 0 w 576"/>
                <a:gd name="T37" fmla="*/ 1 h 748"/>
                <a:gd name="T38" fmla="*/ 1 w 576"/>
                <a:gd name="T39" fmla="*/ 1 h 748"/>
                <a:gd name="T40" fmla="*/ 1 w 576"/>
                <a:gd name="T41" fmla="*/ 1 h 748"/>
                <a:gd name="T42" fmla="*/ 0 w 576"/>
                <a:gd name="T43" fmla="*/ 1 h 748"/>
                <a:gd name="T44" fmla="*/ 0 w 576"/>
                <a:gd name="T45" fmla="*/ 1 h 748"/>
                <a:gd name="T46" fmla="*/ 0 w 576"/>
                <a:gd name="T47" fmla="*/ 1 h 748"/>
                <a:gd name="T48" fmla="*/ 0 w 576"/>
                <a:gd name="T49" fmla="*/ 1 h 748"/>
                <a:gd name="T50" fmla="*/ 0 w 576"/>
                <a:gd name="T51" fmla="*/ 1 h 748"/>
                <a:gd name="T52" fmla="*/ 0 w 576"/>
                <a:gd name="T53" fmla="*/ 1 h 748"/>
                <a:gd name="T54" fmla="*/ 0 w 576"/>
                <a:gd name="T55" fmla="*/ 1 h 748"/>
                <a:gd name="T56" fmla="*/ 0 w 576"/>
                <a:gd name="T57" fmla="*/ 1 h 748"/>
                <a:gd name="T58" fmla="*/ 0 w 576"/>
                <a:gd name="T59" fmla="*/ 1 h 748"/>
                <a:gd name="T60" fmla="*/ 0 w 576"/>
                <a:gd name="T61" fmla="*/ 1 h 748"/>
                <a:gd name="T62" fmla="*/ 0 w 576"/>
                <a:gd name="T63" fmla="*/ 1 h 748"/>
                <a:gd name="T64" fmla="*/ 0 w 576"/>
                <a:gd name="T65" fmla="*/ 0 h 748"/>
                <a:gd name="T66" fmla="*/ 0 w 576"/>
                <a:gd name="T67" fmla="*/ 0 h 748"/>
                <a:gd name="T68" fmla="*/ 0 w 576"/>
                <a:gd name="T69" fmla="*/ 0 h 748"/>
                <a:gd name="T70" fmla="*/ 0 w 576"/>
                <a:gd name="T71" fmla="*/ 0 h 748"/>
                <a:gd name="T72" fmla="*/ 0 w 576"/>
                <a:gd name="T73" fmla="*/ 0 h 748"/>
                <a:gd name="T74" fmla="*/ 0 w 576"/>
                <a:gd name="T75" fmla="*/ 0 h 748"/>
                <a:gd name="T76" fmla="*/ 0 w 576"/>
                <a:gd name="T77" fmla="*/ 0 h 748"/>
                <a:gd name="T78" fmla="*/ 0 w 576"/>
                <a:gd name="T79" fmla="*/ 0 h 748"/>
                <a:gd name="T80" fmla="*/ 0 w 576"/>
                <a:gd name="T81" fmla="*/ 0 h 748"/>
                <a:gd name="T82" fmla="*/ 0 w 576"/>
                <a:gd name="T83" fmla="*/ 0 h 748"/>
                <a:gd name="T84" fmla="*/ 0 w 576"/>
                <a:gd name="T85" fmla="*/ 0 h 748"/>
                <a:gd name="T86" fmla="*/ 0 w 576"/>
                <a:gd name="T87" fmla="*/ 0 h 7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6"/>
                <a:gd name="T133" fmla="*/ 0 h 748"/>
                <a:gd name="T134" fmla="*/ 576 w 576"/>
                <a:gd name="T135" fmla="*/ 748 h 74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6" h="748">
                  <a:moveTo>
                    <a:pt x="71" y="0"/>
                  </a:moveTo>
                  <a:lnTo>
                    <a:pt x="76" y="7"/>
                  </a:lnTo>
                  <a:lnTo>
                    <a:pt x="88" y="28"/>
                  </a:lnTo>
                  <a:lnTo>
                    <a:pt x="105" y="60"/>
                  </a:lnTo>
                  <a:lnTo>
                    <a:pt x="130" y="101"/>
                  </a:lnTo>
                  <a:lnTo>
                    <a:pt x="159" y="151"/>
                  </a:lnTo>
                  <a:lnTo>
                    <a:pt x="193" y="207"/>
                  </a:lnTo>
                  <a:lnTo>
                    <a:pt x="230" y="268"/>
                  </a:lnTo>
                  <a:lnTo>
                    <a:pt x="269" y="332"/>
                  </a:lnTo>
                  <a:lnTo>
                    <a:pt x="311" y="397"/>
                  </a:lnTo>
                  <a:lnTo>
                    <a:pt x="353" y="462"/>
                  </a:lnTo>
                  <a:lnTo>
                    <a:pt x="395" y="524"/>
                  </a:lnTo>
                  <a:lnTo>
                    <a:pt x="436" y="584"/>
                  </a:lnTo>
                  <a:lnTo>
                    <a:pt x="456" y="611"/>
                  </a:lnTo>
                  <a:lnTo>
                    <a:pt x="475" y="637"/>
                  </a:lnTo>
                  <a:lnTo>
                    <a:pt x="495" y="661"/>
                  </a:lnTo>
                  <a:lnTo>
                    <a:pt x="512" y="683"/>
                  </a:lnTo>
                  <a:lnTo>
                    <a:pt x="530" y="704"/>
                  </a:lnTo>
                  <a:lnTo>
                    <a:pt x="546" y="721"/>
                  </a:lnTo>
                  <a:lnTo>
                    <a:pt x="562" y="736"/>
                  </a:lnTo>
                  <a:lnTo>
                    <a:pt x="576" y="748"/>
                  </a:lnTo>
                  <a:lnTo>
                    <a:pt x="559" y="738"/>
                  </a:lnTo>
                  <a:lnTo>
                    <a:pt x="516" y="706"/>
                  </a:lnTo>
                  <a:lnTo>
                    <a:pt x="485" y="682"/>
                  </a:lnTo>
                  <a:lnTo>
                    <a:pt x="450" y="653"/>
                  </a:lnTo>
                  <a:lnTo>
                    <a:pt x="411" y="620"/>
                  </a:lnTo>
                  <a:lnTo>
                    <a:pt x="369" y="581"/>
                  </a:lnTo>
                  <a:lnTo>
                    <a:pt x="346" y="559"/>
                  </a:lnTo>
                  <a:lnTo>
                    <a:pt x="323" y="537"/>
                  </a:lnTo>
                  <a:lnTo>
                    <a:pt x="300" y="514"/>
                  </a:lnTo>
                  <a:lnTo>
                    <a:pt x="277" y="488"/>
                  </a:lnTo>
                  <a:lnTo>
                    <a:pt x="253" y="462"/>
                  </a:lnTo>
                  <a:lnTo>
                    <a:pt x="229" y="434"/>
                  </a:lnTo>
                  <a:lnTo>
                    <a:pt x="205" y="405"/>
                  </a:lnTo>
                  <a:lnTo>
                    <a:pt x="181" y="375"/>
                  </a:lnTo>
                  <a:lnTo>
                    <a:pt x="157" y="344"/>
                  </a:lnTo>
                  <a:lnTo>
                    <a:pt x="133" y="311"/>
                  </a:lnTo>
                  <a:lnTo>
                    <a:pt x="110" y="278"/>
                  </a:lnTo>
                  <a:lnTo>
                    <a:pt x="87" y="243"/>
                  </a:lnTo>
                  <a:lnTo>
                    <a:pt x="64" y="207"/>
                  </a:lnTo>
                  <a:lnTo>
                    <a:pt x="42" y="170"/>
                  </a:lnTo>
                  <a:lnTo>
                    <a:pt x="20" y="130"/>
                  </a:lnTo>
                  <a:lnTo>
                    <a:pt x="0" y="9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17" name="Freeform 566"/>
            <p:cNvSpPr>
              <a:spLocks/>
            </p:cNvSpPr>
            <p:nvPr/>
          </p:nvSpPr>
          <p:spPr bwMode="auto">
            <a:xfrm>
              <a:off x="4092" y="583"/>
              <a:ext cx="141" cy="141"/>
            </a:xfrm>
            <a:custGeom>
              <a:avLst/>
              <a:gdLst>
                <a:gd name="T0" fmla="*/ 0 w 1405"/>
                <a:gd name="T1" fmla="*/ 0 h 1410"/>
                <a:gd name="T2" fmla="*/ 0 w 1405"/>
                <a:gd name="T3" fmla="*/ 0 h 1410"/>
                <a:gd name="T4" fmla="*/ 0 w 1405"/>
                <a:gd name="T5" fmla="*/ 0 h 1410"/>
                <a:gd name="T6" fmla="*/ 0 w 1405"/>
                <a:gd name="T7" fmla="*/ 0 h 1410"/>
                <a:gd name="T8" fmla="*/ 0 w 1405"/>
                <a:gd name="T9" fmla="*/ 0 h 1410"/>
                <a:gd name="T10" fmla="*/ 0 w 1405"/>
                <a:gd name="T11" fmla="*/ 0 h 1410"/>
                <a:gd name="T12" fmla="*/ 0 w 1405"/>
                <a:gd name="T13" fmla="*/ 0 h 1410"/>
                <a:gd name="T14" fmla="*/ 0 w 1405"/>
                <a:gd name="T15" fmla="*/ 0 h 1410"/>
                <a:gd name="T16" fmla="*/ 0 w 1405"/>
                <a:gd name="T17" fmla="*/ 0 h 1410"/>
                <a:gd name="T18" fmla="*/ 0 w 1405"/>
                <a:gd name="T19" fmla="*/ 0 h 1410"/>
                <a:gd name="T20" fmla="*/ 0 w 1405"/>
                <a:gd name="T21" fmla="*/ 0 h 1410"/>
                <a:gd name="T22" fmla="*/ 0 w 1405"/>
                <a:gd name="T23" fmla="*/ 0 h 1410"/>
                <a:gd name="T24" fmla="*/ 1 w 1405"/>
                <a:gd name="T25" fmla="*/ 0 h 1410"/>
                <a:gd name="T26" fmla="*/ 1 w 1405"/>
                <a:gd name="T27" fmla="*/ 0 h 1410"/>
                <a:gd name="T28" fmla="*/ 1 w 1405"/>
                <a:gd name="T29" fmla="*/ 0 h 1410"/>
                <a:gd name="T30" fmla="*/ 1 w 1405"/>
                <a:gd name="T31" fmla="*/ 0 h 1410"/>
                <a:gd name="T32" fmla="*/ 1 w 1405"/>
                <a:gd name="T33" fmla="*/ 0 h 1410"/>
                <a:gd name="T34" fmla="*/ 1 w 1405"/>
                <a:gd name="T35" fmla="*/ 0 h 1410"/>
                <a:gd name="T36" fmla="*/ 1 w 1405"/>
                <a:gd name="T37" fmla="*/ 1 h 1410"/>
                <a:gd name="T38" fmla="*/ 1 w 1405"/>
                <a:gd name="T39" fmla="*/ 1 h 1410"/>
                <a:gd name="T40" fmla="*/ 1 w 1405"/>
                <a:gd name="T41" fmla="*/ 1 h 1410"/>
                <a:gd name="T42" fmla="*/ 1 w 1405"/>
                <a:gd name="T43" fmla="*/ 1 h 1410"/>
                <a:gd name="T44" fmla="*/ 1 w 1405"/>
                <a:gd name="T45" fmla="*/ 1 h 1410"/>
                <a:gd name="T46" fmla="*/ 1 w 1405"/>
                <a:gd name="T47" fmla="*/ 1 h 1410"/>
                <a:gd name="T48" fmla="*/ 1 w 1405"/>
                <a:gd name="T49" fmla="*/ 1 h 1410"/>
                <a:gd name="T50" fmla="*/ 1 w 1405"/>
                <a:gd name="T51" fmla="*/ 1 h 1410"/>
                <a:gd name="T52" fmla="*/ 1 w 1405"/>
                <a:gd name="T53" fmla="*/ 1 h 1410"/>
                <a:gd name="T54" fmla="*/ 1 w 1405"/>
                <a:gd name="T55" fmla="*/ 1 h 1410"/>
                <a:gd name="T56" fmla="*/ 1 w 1405"/>
                <a:gd name="T57" fmla="*/ 1 h 1410"/>
                <a:gd name="T58" fmla="*/ 1 w 1405"/>
                <a:gd name="T59" fmla="*/ 1 h 1410"/>
                <a:gd name="T60" fmla="*/ 1 w 1405"/>
                <a:gd name="T61" fmla="*/ 1 h 1410"/>
                <a:gd name="T62" fmla="*/ 1 w 1405"/>
                <a:gd name="T63" fmla="*/ 1 h 1410"/>
                <a:gd name="T64" fmla="*/ 1 w 1405"/>
                <a:gd name="T65" fmla="*/ 1 h 1410"/>
                <a:gd name="T66" fmla="*/ 1 w 1405"/>
                <a:gd name="T67" fmla="*/ 1 h 1410"/>
                <a:gd name="T68" fmla="*/ 1 w 1405"/>
                <a:gd name="T69" fmla="*/ 1 h 1410"/>
                <a:gd name="T70" fmla="*/ 1 w 1405"/>
                <a:gd name="T71" fmla="*/ 1 h 1410"/>
                <a:gd name="T72" fmla="*/ 1 w 1405"/>
                <a:gd name="T73" fmla="*/ 0 h 1410"/>
                <a:gd name="T74" fmla="*/ 1 w 1405"/>
                <a:gd name="T75" fmla="*/ 0 h 1410"/>
                <a:gd name="T76" fmla="*/ 0 w 1405"/>
                <a:gd name="T77" fmla="*/ 0 h 1410"/>
                <a:gd name="T78" fmla="*/ 0 w 1405"/>
                <a:gd name="T79" fmla="*/ 0 h 1410"/>
                <a:gd name="T80" fmla="*/ 0 w 1405"/>
                <a:gd name="T81" fmla="*/ 0 h 1410"/>
                <a:gd name="T82" fmla="*/ 0 w 1405"/>
                <a:gd name="T83" fmla="*/ 0 h 14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05"/>
                <a:gd name="T127" fmla="*/ 0 h 1410"/>
                <a:gd name="T128" fmla="*/ 1405 w 1405"/>
                <a:gd name="T129" fmla="*/ 1410 h 14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05" h="1410">
                  <a:moveTo>
                    <a:pt x="0" y="153"/>
                  </a:moveTo>
                  <a:lnTo>
                    <a:pt x="4" y="143"/>
                  </a:lnTo>
                  <a:lnTo>
                    <a:pt x="17" y="117"/>
                  </a:lnTo>
                  <a:lnTo>
                    <a:pt x="27" y="102"/>
                  </a:lnTo>
                  <a:lnTo>
                    <a:pt x="40" y="84"/>
                  </a:lnTo>
                  <a:lnTo>
                    <a:pt x="47" y="75"/>
                  </a:lnTo>
                  <a:lnTo>
                    <a:pt x="57" y="66"/>
                  </a:lnTo>
                  <a:lnTo>
                    <a:pt x="67" y="57"/>
                  </a:lnTo>
                  <a:lnTo>
                    <a:pt x="77" y="49"/>
                  </a:lnTo>
                  <a:lnTo>
                    <a:pt x="89" y="41"/>
                  </a:lnTo>
                  <a:lnTo>
                    <a:pt x="102" y="32"/>
                  </a:lnTo>
                  <a:lnTo>
                    <a:pt x="116" y="25"/>
                  </a:lnTo>
                  <a:lnTo>
                    <a:pt x="131" y="19"/>
                  </a:lnTo>
                  <a:lnTo>
                    <a:pt x="147" y="14"/>
                  </a:lnTo>
                  <a:lnTo>
                    <a:pt x="165" y="9"/>
                  </a:lnTo>
                  <a:lnTo>
                    <a:pt x="183" y="5"/>
                  </a:lnTo>
                  <a:lnTo>
                    <a:pt x="203" y="3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1"/>
                  </a:lnTo>
                  <a:lnTo>
                    <a:pt x="296" y="5"/>
                  </a:lnTo>
                  <a:lnTo>
                    <a:pt x="323" y="9"/>
                  </a:lnTo>
                  <a:lnTo>
                    <a:pt x="351" y="16"/>
                  </a:lnTo>
                  <a:lnTo>
                    <a:pt x="381" y="23"/>
                  </a:lnTo>
                  <a:lnTo>
                    <a:pt x="412" y="34"/>
                  </a:lnTo>
                  <a:lnTo>
                    <a:pt x="445" y="47"/>
                  </a:lnTo>
                  <a:lnTo>
                    <a:pt x="479" y="64"/>
                  </a:lnTo>
                  <a:lnTo>
                    <a:pt x="514" y="86"/>
                  </a:lnTo>
                  <a:lnTo>
                    <a:pt x="549" y="112"/>
                  </a:lnTo>
                  <a:lnTo>
                    <a:pt x="586" y="141"/>
                  </a:lnTo>
                  <a:lnTo>
                    <a:pt x="622" y="173"/>
                  </a:lnTo>
                  <a:lnTo>
                    <a:pt x="659" y="208"/>
                  </a:lnTo>
                  <a:lnTo>
                    <a:pt x="698" y="246"/>
                  </a:lnTo>
                  <a:lnTo>
                    <a:pt x="735" y="288"/>
                  </a:lnTo>
                  <a:lnTo>
                    <a:pt x="773" y="331"/>
                  </a:lnTo>
                  <a:lnTo>
                    <a:pt x="811" y="375"/>
                  </a:lnTo>
                  <a:lnTo>
                    <a:pt x="849" y="423"/>
                  </a:lnTo>
                  <a:lnTo>
                    <a:pt x="886" y="472"/>
                  </a:lnTo>
                  <a:lnTo>
                    <a:pt x="924" y="522"/>
                  </a:lnTo>
                  <a:lnTo>
                    <a:pt x="960" y="574"/>
                  </a:lnTo>
                  <a:lnTo>
                    <a:pt x="996" y="627"/>
                  </a:lnTo>
                  <a:lnTo>
                    <a:pt x="1032" y="680"/>
                  </a:lnTo>
                  <a:lnTo>
                    <a:pt x="1066" y="734"/>
                  </a:lnTo>
                  <a:lnTo>
                    <a:pt x="1100" y="788"/>
                  </a:lnTo>
                  <a:lnTo>
                    <a:pt x="1133" y="841"/>
                  </a:lnTo>
                  <a:lnTo>
                    <a:pt x="1165" y="896"/>
                  </a:lnTo>
                  <a:lnTo>
                    <a:pt x="1195" y="949"/>
                  </a:lnTo>
                  <a:lnTo>
                    <a:pt x="1224" y="1003"/>
                  </a:lnTo>
                  <a:lnTo>
                    <a:pt x="1251" y="1054"/>
                  </a:lnTo>
                  <a:lnTo>
                    <a:pt x="1278" y="1105"/>
                  </a:lnTo>
                  <a:lnTo>
                    <a:pt x="1302" y="1154"/>
                  </a:lnTo>
                  <a:lnTo>
                    <a:pt x="1324" y="1203"/>
                  </a:lnTo>
                  <a:lnTo>
                    <a:pt x="1344" y="1248"/>
                  </a:lnTo>
                  <a:lnTo>
                    <a:pt x="1363" y="1293"/>
                  </a:lnTo>
                  <a:lnTo>
                    <a:pt x="1379" y="1334"/>
                  </a:lnTo>
                  <a:lnTo>
                    <a:pt x="1392" y="1373"/>
                  </a:lnTo>
                  <a:lnTo>
                    <a:pt x="1405" y="1410"/>
                  </a:lnTo>
                  <a:lnTo>
                    <a:pt x="1395" y="1394"/>
                  </a:lnTo>
                  <a:lnTo>
                    <a:pt x="1367" y="1348"/>
                  </a:lnTo>
                  <a:lnTo>
                    <a:pt x="1324" y="1276"/>
                  </a:lnTo>
                  <a:lnTo>
                    <a:pt x="1266" y="1185"/>
                  </a:lnTo>
                  <a:lnTo>
                    <a:pt x="1232" y="1133"/>
                  </a:lnTo>
                  <a:lnTo>
                    <a:pt x="1194" y="1078"/>
                  </a:lnTo>
                  <a:lnTo>
                    <a:pt x="1154" y="1019"/>
                  </a:lnTo>
                  <a:lnTo>
                    <a:pt x="1111" y="958"/>
                  </a:lnTo>
                  <a:lnTo>
                    <a:pt x="1066" y="896"/>
                  </a:lnTo>
                  <a:lnTo>
                    <a:pt x="1019" y="833"/>
                  </a:lnTo>
                  <a:lnTo>
                    <a:pt x="970" y="769"/>
                  </a:lnTo>
                  <a:lnTo>
                    <a:pt x="919" y="705"/>
                  </a:lnTo>
                  <a:lnTo>
                    <a:pt x="865" y="642"/>
                  </a:lnTo>
                  <a:lnTo>
                    <a:pt x="810" y="580"/>
                  </a:lnTo>
                  <a:lnTo>
                    <a:pt x="754" y="519"/>
                  </a:lnTo>
                  <a:lnTo>
                    <a:pt x="698" y="461"/>
                  </a:lnTo>
                  <a:lnTo>
                    <a:pt x="640" y="406"/>
                  </a:lnTo>
                  <a:lnTo>
                    <a:pt x="580" y="354"/>
                  </a:lnTo>
                  <a:lnTo>
                    <a:pt x="522" y="306"/>
                  </a:lnTo>
                  <a:lnTo>
                    <a:pt x="462" y="263"/>
                  </a:lnTo>
                  <a:lnTo>
                    <a:pt x="403" y="226"/>
                  </a:lnTo>
                  <a:lnTo>
                    <a:pt x="344" y="194"/>
                  </a:lnTo>
                  <a:lnTo>
                    <a:pt x="285" y="168"/>
                  </a:lnTo>
                  <a:lnTo>
                    <a:pt x="226" y="148"/>
                  </a:lnTo>
                  <a:lnTo>
                    <a:pt x="168" y="137"/>
                  </a:lnTo>
                  <a:lnTo>
                    <a:pt x="111" y="134"/>
                  </a:lnTo>
                  <a:lnTo>
                    <a:pt x="55" y="139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EBB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84" name="Group 495"/>
          <p:cNvGrpSpPr>
            <a:grpSpLocks noChangeAspect="1"/>
          </p:cNvGrpSpPr>
          <p:nvPr/>
        </p:nvGrpSpPr>
        <p:grpSpPr bwMode="auto">
          <a:xfrm rot="7041106" flipH="1">
            <a:off x="4533107" y="3156744"/>
            <a:ext cx="1249362" cy="1365250"/>
            <a:chOff x="3822" y="546"/>
            <a:chExt cx="1160" cy="1280"/>
          </a:xfrm>
        </p:grpSpPr>
        <p:sp>
          <p:nvSpPr>
            <p:cNvPr id="3130" name="Freeform 506"/>
            <p:cNvSpPr>
              <a:spLocks/>
            </p:cNvSpPr>
            <p:nvPr/>
          </p:nvSpPr>
          <p:spPr bwMode="auto">
            <a:xfrm>
              <a:off x="4666" y="864"/>
              <a:ext cx="316" cy="286"/>
            </a:xfrm>
            <a:custGeom>
              <a:avLst/>
              <a:gdLst>
                <a:gd name="T0" fmla="*/ 0 w 3160"/>
                <a:gd name="T1" fmla="*/ 0 h 2860"/>
                <a:gd name="T2" fmla="*/ 0 w 3160"/>
                <a:gd name="T3" fmla="*/ 0 h 2860"/>
                <a:gd name="T4" fmla="*/ 1 w 3160"/>
                <a:gd name="T5" fmla="*/ 0 h 2860"/>
                <a:gd name="T6" fmla="*/ 1 w 3160"/>
                <a:gd name="T7" fmla="*/ 0 h 2860"/>
                <a:gd name="T8" fmla="*/ 1 w 3160"/>
                <a:gd name="T9" fmla="*/ 0 h 2860"/>
                <a:gd name="T10" fmla="*/ 1 w 3160"/>
                <a:gd name="T11" fmla="*/ 0 h 2860"/>
                <a:gd name="T12" fmla="*/ 1 w 3160"/>
                <a:gd name="T13" fmla="*/ 1 h 2860"/>
                <a:gd name="T14" fmla="*/ 1 w 3160"/>
                <a:gd name="T15" fmla="*/ 1 h 2860"/>
                <a:gd name="T16" fmla="*/ 2 w 3160"/>
                <a:gd name="T17" fmla="*/ 1 h 2860"/>
                <a:gd name="T18" fmla="*/ 2 w 3160"/>
                <a:gd name="T19" fmla="*/ 1 h 2860"/>
                <a:gd name="T20" fmla="*/ 2 w 3160"/>
                <a:gd name="T21" fmla="*/ 1 h 2860"/>
                <a:gd name="T22" fmla="*/ 3 w 3160"/>
                <a:gd name="T23" fmla="*/ 1 h 2860"/>
                <a:gd name="T24" fmla="*/ 3 w 3160"/>
                <a:gd name="T25" fmla="*/ 1 h 2860"/>
                <a:gd name="T26" fmla="*/ 3 w 3160"/>
                <a:gd name="T27" fmla="*/ 1 h 2860"/>
                <a:gd name="T28" fmla="*/ 3 w 3160"/>
                <a:gd name="T29" fmla="*/ 1 h 2860"/>
                <a:gd name="T30" fmla="*/ 3 w 3160"/>
                <a:gd name="T31" fmla="*/ 1 h 2860"/>
                <a:gd name="T32" fmla="*/ 3 w 3160"/>
                <a:gd name="T33" fmla="*/ 1 h 2860"/>
                <a:gd name="T34" fmla="*/ 3 w 3160"/>
                <a:gd name="T35" fmla="*/ 1 h 2860"/>
                <a:gd name="T36" fmla="*/ 3 w 3160"/>
                <a:gd name="T37" fmla="*/ 1 h 2860"/>
                <a:gd name="T38" fmla="*/ 3 w 3160"/>
                <a:gd name="T39" fmla="*/ 2 h 2860"/>
                <a:gd name="T40" fmla="*/ 3 w 3160"/>
                <a:gd name="T41" fmla="*/ 2 h 2860"/>
                <a:gd name="T42" fmla="*/ 3 w 3160"/>
                <a:gd name="T43" fmla="*/ 2 h 2860"/>
                <a:gd name="T44" fmla="*/ 3 w 3160"/>
                <a:gd name="T45" fmla="*/ 2 h 2860"/>
                <a:gd name="T46" fmla="*/ 3 w 3160"/>
                <a:gd name="T47" fmla="*/ 2 h 2860"/>
                <a:gd name="T48" fmla="*/ 3 w 3160"/>
                <a:gd name="T49" fmla="*/ 2 h 2860"/>
                <a:gd name="T50" fmla="*/ 3 w 3160"/>
                <a:gd name="T51" fmla="*/ 2 h 2860"/>
                <a:gd name="T52" fmla="*/ 2 w 3160"/>
                <a:gd name="T53" fmla="*/ 2 h 2860"/>
                <a:gd name="T54" fmla="*/ 2 w 3160"/>
                <a:gd name="T55" fmla="*/ 3 h 2860"/>
                <a:gd name="T56" fmla="*/ 2 w 3160"/>
                <a:gd name="T57" fmla="*/ 3 h 2860"/>
                <a:gd name="T58" fmla="*/ 2 w 3160"/>
                <a:gd name="T59" fmla="*/ 3 h 2860"/>
                <a:gd name="T60" fmla="*/ 2 w 3160"/>
                <a:gd name="T61" fmla="*/ 3 h 2860"/>
                <a:gd name="T62" fmla="*/ 2 w 3160"/>
                <a:gd name="T63" fmla="*/ 3 h 2860"/>
                <a:gd name="T64" fmla="*/ 2 w 3160"/>
                <a:gd name="T65" fmla="*/ 3 h 2860"/>
                <a:gd name="T66" fmla="*/ 1 w 3160"/>
                <a:gd name="T67" fmla="*/ 3 h 2860"/>
                <a:gd name="T68" fmla="*/ 1 w 3160"/>
                <a:gd name="T69" fmla="*/ 3 h 2860"/>
                <a:gd name="T70" fmla="*/ 1 w 3160"/>
                <a:gd name="T71" fmla="*/ 3 h 2860"/>
                <a:gd name="T72" fmla="*/ 1 w 3160"/>
                <a:gd name="T73" fmla="*/ 3 h 2860"/>
                <a:gd name="T74" fmla="*/ 1 w 3160"/>
                <a:gd name="T75" fmla="*/ 3 h 2860"/>
                <a:gd name="T76" fmla="*/ 1 w 3160"/>
                <a:gd name="T77" fmla="*/ 2 h 2860"/>
                <a:gd name="T78" fmla="*/ 1 w 3160"/>
                <a:gd name="T79" fmla="*/ 2 h 2860"/>
                <a:gd name="T80" fmla="*/ 1 w 3160"/>
                <a:gd name="T81" fmla="*/ 2 h 2860"/>
                <a:gd name="T82" fmla="*/ 1 w 3160"/>
                <a:gd name="T83" fmla="*/ 2 h 2860"/>
                <a:gd name="T84" fmla="*/ 1 w 3160"/>
                <a:gd name="T85" fmla="*/ 2 h 2860"/>
                <a:gd name="T86" fmla="*/ 0 w 3160"/>
                <a:gd name="T87" fmla="*/ 2 h 2860"/>
                <a:gd name="T88" fmla="*/ 0 w 3160"/>
                <a:gd name="T89" fmla="*/ 2 h 2860"/>
                <a:gd name="T90" fmla="*/ 0 w 3160"/>
                <a:gd name="T91" fmla="*/ 1 h 2860"/>
                <a:gd name="T92" fmla="*/ 0 w 3160"/>
                <a:gd name="T93" fmla="*/ 1 h 2860"/>
                <a:gd name="T94" fmla="*/ 0 w 3160"/>
                <a:gd name="T95" fmla="*/ 1 h 2860"/>
                <a:gd name="T96" fmla="*/ 0 w 3160"/>
                <a:gd name="T97" fmla="*/ 1 h 2860"/>
                <a:gd name="T98" fmla="*/ 0 w 3160"/>
                <a:gd name="T99" fmla="*/ 1 h 2860"/>
                <a:gd name="T100" fmla="*/ 0 w 3160"/>
                <a:gd name="T101" fmla="*/ 1 h 2860"/>
                <a:gd name="T102" fmla="*/ 0 w 3160"/>
                <a:gd name="T103" fmla="*/ 1 h 2860"/>
                <a:gd name="T104" fmla="*/ 0 w 3160"/>
                <a:gd name="T105" fmla="*/ 1 h 2860"/>
                <a:gd name="T106" fmla="*/ 0 w 3160"/>
                <a:gd name="T107" fmla="*/ 0 h 2860"/>
                <a:gd name="T108" fmla="*/ 0 w 3160"/>
                <a:gd name="T109" fmla="*/ 0 h 2860"/>
                <a:gd name="T110" fmla="*/ 0 w 3160"/>
                <a:gd name="T111" fmla="*/ 0 h 2860"/>
                <a:gd name="T112" fmla="*/ 0 w 3160"/>
                <a:gd name="T113" fmla="*/ 0 h 2860"/>
                <a:gd name="T114" fmla="*/ 0 w 3160"/>
                <a:gd name="T115" fmla="*/ 0 h 2860"/>
                <a:gd name="T116" fmla="*/ 0 w 3160"/>
                <a:gd name="T117" fmla="*/ 0 h 2860"/>
                <a:gd name="T118" fmla="*/ 0 w 3160"/>
                <a:gd name="T119" fmla="*/ 0 h 286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160"/>
                <a:gd name="T181" fmla="*/ 0 h 2860"/>
                <a:gd name="T182" fmla="*/ 3160 w 3160"/>
                <a:gd name="T183" fmla="*/ 2860 h 286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160" h="2860">
                  <a:moveTo>
                    <a:pt x="114" y="2"/>
                  </a:moveTo>
                  <a:lnTo>
                    <a:pt x="135" y="13"/>
                  </a:lnTo>
                  <a:lnTo>
                    <a:pt x="196" y="45"/>
                  </a:lnTo>
                  <a:lnTo>
                    <a:pt x="293" y="94"/>
                  </a:lnTo>
                  <a:lnTo>
                    <a:pt x="421" y="159"/>
                  </a:lnTo>
                  <a:lnTo>
                    <a:pt x="496" y="195"/>
                  </a:lnTo>
                  <a:lnTo>
                    <a:pt x="578" y="234"/>
                  </a:lnTo>
                  <a:lnTo>
                    <a:pt x="666" y="274"/>
                  </a:lnTo>
                  <a:lnTo>
                    <a:pt x="760" y="317"/>
                  </a:lnTo>
                  <a:lnTo>
                    <a:pt x="859" y="361"/>
                  </a:lnTo>
                  <a:lnTo>
                    <a:pt x="963" y="405"/>
                  </a:lnTo>
                  <a:lnTo>
                    <a:pt x="1073" y="451"/>
                  </a:lnTo>
                  <a:lnTo>
                    <a:pt x="1186" y="495"/>
                  </a:lnTo>
                  <a:lnTo>
                    <a:pt x="1302" y="541"/>
                  </a:lnTo>
                  <a:lnTo>
                    <a:pt x="1421" y="584"/>
                  </a:lnTo>
                  <a:lnTo>
                    <a:pt x="1542" y="628"/>
                  </a:lnTo>
                  <a:lnTo>
                    <a:pt x="1666" y="669"/>
                  </a:lnTo>
                  <a:lnTo>
                    <a:pt x="1792" y="709"/>
                  </a:lnTo>
                  <a:lnTo>
                    <a:pt x="1919" y="746"/>
                  </a:lnTo>
                  <a:lnTo>
                    <a:pt x="2047" y="782"/>
                  </a:lnTo>
                  <a:lnTo>
                    <a:pt x="2175" y="814"/>
                  </a:lnTo>
                  <a:lnTo>
                    <a:pt x="2303" y="841"/>
                  </a:lnTo>
                  <a:lnTo>
                    <a:pt x="2431" y="866"/>
                  </a:lnTo>
                  <a:lnTo>
                    <a:pt x="2558" y="887"/>
                  </a:lnTo>
                  <a:lnTo>
                    <a:pt x="2683" y="902"/>
                  </a:lnTo>
                  <a:lnTo>
                    <a:pt x="2806" y="913"/>
                  </a:lnTo>
                  <a:lnTo>
                    <a:pt x="2927" y="918"/>
                  </a:lnTo>
                  <a:lnTo>
                    <a:pt x="3045" y="918"/>
                  </a:lnTo>
                  <a:lnTo>
                    <a:pt x="3160" y="912"/>
                  </a:lnTo>
                  <a:lnTo>
                    <a:pt x="3152" y="949"/>
                  </a:lnTo>
                  <a:lnTo>
                    <a:pt x="3145" y="989"/>
                  </a:lnTo>
                  <a:lnTo>
                    <a:pt x="3137" y="1034"/>
                  </a:lnTo>
                  <a:lnTo>
                    <a:pt x="3130" y="1081"/>
                  </a:lnTo>
                  <a:lnTo>
                    <a:pt x="3116" y="1184"/>
                  </a:lnTo>
                  <a:lnTo>
                    <a:pt x="3100" y="1297"/>
                  </a:lnTo>
                  <a:lnTo>
                    <a:pt x="3090" y="1357"/>
                  </a:lnTo>
                  <a:lnTo>
                    <a:pt x="3080" y="1418"/>
                  </a:lnTo>
                  <a:lnTo>
                    <a:pt x="3067" y="1481"/>
                  </a:lnTo>
                  <a:lnTo>
                    <a:pt x="3053" y="1546"/>
                  </a:lnTo>
                  <a:lnTo>
                    <a:pt x="3036" y="1611"/>
                  </a:lnTo>
                  <a:lnTo>
                    <a:pt x="3018" y="1678"/>
                  </a:lnTo>
                  <a:lnTo>
                    <a:pt x="2997" y="1745"/>
                  </a:lnTo>
                  <a:lnTo>
                    <a:pt x="2974" y="1813"/>
                  </a:lnTo>
                  <a:lnTo>
                    <a:pt x="2947" y="1881"/>
                  </a:lnTo>
                  <a:lnTo>
                    <a:pt x="2917" y="1949"/>
                  </a:lnTo>
                  <a:lnTo>
                    <a:pt x="2883" y="2016"/>
                  </a:lnTo>
                  <a:lnTo>
                    <a:pt x="2846" y="2083"/>
                  </a:lnTo>
                  <a:lnTo>
                    <a:pt x="2804" y="2150"/>
                  </a:lnTo>
                  <a:lnTo>
                    <a:pt x="2758" y="2217"/>
                  </a:lnTo>
                  <a:lnTo>
                    <a:pt x="2709" y="2282"/>
                  </a:lnTo>
                  <a:lnTo>
                    <a:pt x="2654" y="2345"/>
                  </a:lnTo>
                  <a:lnTo>
                    <a:pt x="2594" y="2407"/>
                  </a:lnTo>
                  <a:lnTo>
                    <a:pt x="2530" y="2467"/>
                  </a:lnTo>
                  <a:lnTo>
                    <a:pt x="2458" y="2525"/>
                  </a:lnTo>
                  <a:lnTo>
                    <a:pt x="2383" y="2581"/>
                  </a:lnTo>
                  <a:lnTo>
                    <a:pt x="2301" y="2635"/>
                  </a:lnTo>
                  <a:lnTo>
                    <a:pt x="2212" y="2687"/>
                  </a:lnTo>
                  <a:lnTo>
                    <a:pt x="2117" y="2734"/>
                  </a:lnTo>
                  <a:lnTo>
                    <a:pt x="2016" y="2780"/>
                  </a:lnTo>
                  <a:lnTo>
                    <a:pt x="1944" y="2807"/>
                  </a:lnTo>
                  <a:lnTo>
                    <a:pt x="1873" y="2829"/>
                  </a:lnTo>
                  <a:lnTo>
                    <a:pt x="1805" y="2845"/>
                  </a:lnTo>
                  <a:lnTo>
                    <a:pt x="1737" y="2855"/>
                  </a:lnTo>
                  <a:lnTo>
                    <a:pt x="1673" y="2860"/>
                  </a:lnTo>
                  <a:lnTo>
                    <a:pt x="1608" y="2860"/>
                  </a:lnTo>
                  <a:lnTo>
                    <a:pt x="1546" y="2855"/>
                  </a:lnTo>
                  <a:lnTo>
                    <a:pt x="1486" y="2846"/>
                  </a:lnTo>
                  <a:lnTo>
                    <a:pt x="1426" y="2832"/>
                  </a:lnTo>
                  <a:lnTo>
                    <a:pt x="1368" y="2814"/>
                  </a:lnTo>
                  <a:lnTo>
                    <a:pt x="1311" y="2791"/>
                  </a:lnTo>
                  <a:lnTo>
                    <a:pt x="1256" y="2765"/>
                  </a:lnTo>
                  <a:lnTo>
                    <a:pt x="1202" y="2735"/>
                  </a:lnTo>
                  <a:lnTo>
                    <a:pt x="1148" y="2701"/>
                  </a:lnTo>
                  <a:lnTo>
                    <a:pt x="1097" y="2665"/>
                  </a:lnTo>
                  <a:lnTo>
                    <a:pt x="1046" y="2625"/>
                  </a:lnTo>
                  <a:lnTo>
                    <a:pt x="995" y="2581"/>
                  </a:lnTo>
                  <a:lnTo>
                    <a:pt x="947" y="2536"/>
                  </a:lnTo>
                  <a:lnTo>
                    <a:pt x="899" y="2488"/>
                  </a:lnTo>
                  <a:lnTo>
                    <a:pt x="851" y="2438"/>
                  </a:lnTo>
                  <a:lnTo>
                    <a:pt x="805" y="2385"/>
                  </a:lnTo>
                  <a:lnTo>
                    <a:pt x="759" y="2330"/>
                  </a:lnTo>
                  <a:lnTo>
                    <a:pt x="714" y="2273"/>
                  </a:lnTo>
                  <a:lnTo>
                    <a:pt x="669" y="2215"/>
                  </a:lnTo>
                  <a:lnTo>
                    <a:pt x="625" y="2157"/>
                  </a:lnTo>
                  <a:lnTo>
                    <a:pt x="581" y="2096"/>
                  </a:lnTo>
                  <a:lnTo>
                    <a:pt x="539" y="2035"/>
                  </a:lnTo>
                  <a:lnTo>
                    <a:pt x="497" y="1972"/>
                  </a:lnTo>
                  <a:lnTo>
                    <a:pt x="413" y="1846"/>
                  </a:lnTo>
                  <a:lnTo>
                    <a:pt x="330" y="1719"/>
                  </a:lnTo>
                  <a:lnTo>
                    <a:pt x="290" y="1655"/>
                  </a:lnTo>
                  <a:lnTo>
                    <a:pt x="253" y="1587"/>
                  </a:lnTo>
                  <a:lnTo>
                    <a:pt x="219" y="1519"/>
                  </a:lnTo>
                  <a:lnTo>
                    <a:pt x="189" y="1449"/>
                  </a:lnTo>
                  <a:lnTo>
                    <a:pt x="160" y="1378"/>
                  </a:lnTo>
                  <a:lnTo>
                    <a:pt x="134" y="1305"/>
                  </a:lnTo>
                  <a:lnTo>
                    <a:pt x="111" y="1233"/>
                  </a:lnTo>
                  <a:lnTo>
                    <a:pt x="90" y="1160"/>
                  </a:lnTo>
                  <a:lnTo>
                    <a:pt x="71" y="1086"/>
                  </a:lnTo>
                  <a:lnTo>
                    <a:pt x="56" y="1012"/>
                  </a:lnTo>
                  <a:lnTo>
                    <a:pt x="42" y="940"/>
                  </a:lnTo>
                  <a:lnTo>
                    <a:pt x="30" y="867"/>
                  </a:lnTo>
                  <a:lnTo>
                    <a:pt x="20" y="796"/>
                  </a:lnTo>
                  <a:lnTo>
                    <a:pt x="12" y="726"/>
                  </a:lnTo>
                  <a:lnTo>
                    <a:pt x="7" y="658"/>
                  </a:lnTo>
                  <a:lnTo>
                    <a:pt x="3" y="590"/>
                  </a:lnTo>
                  <a:lnTo>
                    <a:pt x="0" y="526"/>
                  </a:lnTo>
                  <a:lnTo>
                    <a:pt x="0" y="464"/>
                  </a:lnTo>
                  <a:lnTo>
                    <a:pt x="0" y="404"/>
                  </a:lnTo>
                  <a:lnTo>
                    <a:pt x="3" y="348"/>
                  </a:lnTo>
                  <a:lnTo>
                    <a:pt x="7" y="295"/>
                  </a:lnTo>
                  <a:lnTo>
                    <a:pt x="11" y="244"/>
                  </a:lnTo>
                  <a:lnTo>
                    <a:pt x="18" y="199"/>
                  </a:lnTo>
                  <a:lnTo>
                    <a:pt x="26" y="156"/>
                  </a:lnTo>
                  <a:lnTo>
                    <a:pt x="33" y="119"/>
                  </a:lnTo>
                  <a:lnTo>
                    <a:pt x="43" y="86"/>
                  </a:lnTo>
                  <a:lnTo>
                    <a:pt x="53" y="58"/>
                  </a:lnTo>
                  <a:lnTo>
                    <a:pt x="64" y="36"/>
                  </a:lnTo>
                  <a:lnTo>
                    <a:pt x="76" y="18"/>
                  </a:lnTo>
                  <a:lnTo>
                    <a:pt x="88" y="7"/>
                  </a:lnTo>
                  <a:lnTo>
                    <a:pt x="101" y="0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1" name="Freeform 507"/>
            <p:cNvSpPr>
              <a:spLocks/>
            </p:cNvSpPr>
            <p:nvPr/>
          </p:nvSpPr>
          <p:spPr bwMode="auto">
            <a:xfrm>
              <a:off x="4680" y="883"/>
              <a:ext cx="285" cy="245"/>
            </a:xfrm>
            <a:custGeom>
              <a:avLst/>
              <a:gdLst>
                <a:gd name="T0" fmla="*/ 0 w 2848"/>
                <a:gd name="T1" fmla="*/ 0 h 2446"/>
                <a:gd name="T2" fmla="*/ 0 w 2848"/>
                <a:gd name="T3" fmla="*/ 0 h 2446"/>
                <a:gd name="T4" fmla="*/ 0 w 2848"/>
                <a:gd name="T5" fmla="*/ 0 h 2446"/>
                <a:gd name="T6" fmla="*/ 1 w 2848"/>
                <a:gd name="T7" fmla="*/ 0 h 2446"/>
                <a:gd name="T8" fmla="*/ 1 w 2848"/>
                <a:gd name="T9" fmla="*/ 0 h 2446"/>
                <a:gd name="T10" fmla="*/ 1 w 2848"/>
                <a:gd name="T11" fmla="*/ 1 h 2446"/>
                <a:gd name="T12" fmla="*/ 1 w 2848"/>
                <a:gd name="T13" fmla="*/ 1 h 2446"/>
                <a:gd name="T14" fmla="*/ 1 w 2848"/>
                <a:gd name="T15" fmla="*/ 1 h 2446"/>
                <a:gd name="T16" fmla="*/ 2 w 2848"/>
                <a:gd name="T17" fmla="*/ 1 h 2446"/>
                <a:gd name="T18" fmla="*/ 2 w 2848"/>
                <a:gd name="T19" fmla="*/ 1 h 2446"/>
                <a:gd name="T20" fmla="*/ 2 w 2848"/>
                <a:gd name="T21" fmla="*/ 1 h 2446"/>
                <a:gd name="T22" fmla="*/ 2 w 2848"/>
                <a:gd name="T23" fmla="*/ 1 h 2446"/>
                <a:gd name="T24" fmla="*/ 3 w 2848"/>
                <a:gd name="T25" fmla="*/ 1 h 2446"/>
                <a:gd name="T26" fmla="*/ 3 w 2848"/>
                <a:gd name="T27" fmla="*/ 1 h 2446"/>
                <a:gd name="T28" fmla="*/ 3 w 2848"/>
                <a:gd name="T29" fmla="*/ 1 h 2446"/>
                <a:gd name="T30" fmla="*/ 3 w 2848"/>
                <a:gd name="T31" fmla="*/ 1 h 2446"/>
                <a:gd name="T32" fmla="*/ 3 w 2848"/>
                <a:gd name="T33" fmla="*/ 1 h 2446"/>
                <a:gd name="T34" fmla="*/ 3 w 2848"/>
                <a:gd name="T35" fmla="*/ 1 h 2446"/>
                <a:gd name="T36" fmla="*/ 3 w 2848"/>
                <a:gd name="T37" fmla="*/ 1 h 2446"/>
                <a:gd name="T38" fmla="*/ 3 w 2848"/>
                <a:gd name="T39" fmla="*/ 2 h 2446"/>
                <a:gd name="T40" fmla="*/ 3 w 2848"/>
                <a:gd name="T41" fmla="*/ 2 h 2446"/>
                <a:gd name="T42" fmla="*/ 3 w 2848"/>
                <a:gd name="T43" fmla="*/ 2 h 2446"/>
                <a:gd name="T44" fmla="*/ 3 w 2848"/>
                <a:gd name="T45" fmla="*/ 2 h 2446"/>
                <a:gd name="T46" fmla="*/ 3 w 2848"/>
                <a:gd name="T47" fmla="*/ 2 h 2446"/>
                <a:gd name="T48" fmla="*/ 2 w 2848"/>
                <a:gd name="T49" fmla="*/ 2 h 2446"/>
                <a:gd name="T50" fmla="*/ 2 w 2848"/>
                <a:gd name="T51" fmla="*/ 2 h 2446"/>
                <a:gd name="T52" fmla="*/ 2 w 2848"/>
                <a:gd name="T53" fmla="*/ 2 h 2446"/>
                <a:gd name="T54" fmla="*/ 2 w 2848"/>
                <a:gd name="T55" fmla="*/ 2 h 2446"/>
                <a:gd name="T56" fmla="*/ 2 w 2848"/>
                <a:gd name="T57" fmla="*/ 2 h 2446"/>
                <a:gd name="T58" fmla="*/ 2 w 2848"/>
                <a:gd name="T59" fmla="*/ 2 h 2446"/>
                <a:gd name="T60" fmla="*/ 2 w 2848"/>
                <a:gd name="T61" fmla="*/ 2 h 2446"/>
                <a:gd name="T62" fmla="*/ 2 w 2848"/>
                <a:gd name="T63" fmla="*/ 3 h 2446"/>
                <a:gd name="T64" fmla="*/ 1 w 2848"/>
                <a:gd name="T65" fmla="*/ 2 h 2446"/>
                <a:gd name="T66" fmla="*/ 1 w 2848"/>
                <a:gd name="T67" fmla="*/ 2 h 2446"/>
                <a:gd name="T68" fmla="*/ 1 w 2848"/>
                <a:gd name="T69" fmla="*/ 2 h 2446"/>
                <a:gd name="T70" fmla="*/ 1 w 2848"/>
                <a:gd name="T71" fmla="*/ 2 h 2446"/>
                <a:gd name="T72" fmla="*/ 1 w 2848"/>
                <a:gd name="T73" fmla="*/ 2 h 2446"/>
                <a:gd name="T74" fmla="*/ 1 w 2848"/>
                <a:gd name="T75" fmla="*/ 2 h 2446"/>
                <a:gd name="T76" fmla="*/ 1 w 2848"/>
                <a:gd name="T77" fmla="*/ 2 h 2446"/>
                <a:gd name="T78" fmla="*/ 1 w 2848"/>
                <a:gd name="T79" fmla="*/ 2 h 2446"/>
                <a:gd name="T80" fmla="*/ 1 w 2848"/>
                <a:gd name="T81" fmla="*/ 2 h 2446"/>
                <a:gd name="T82" fmla="*/ 1 w 2848"/>
                <a:gd name="T83" fmla="*/ 2 h 2446"/>
                <a:gd name="T84" fmla="*/ 0 w 2848"/>
                <a:gd name="T85" fmla="*/ 2 h 2446"/>
                <a:gd name="T86" fmla="*/ 0 w 2848"/>
                <a:gd name="T87" fmla="*/ 1 h 2446"/>
                <a:gd name="T88" fmla="*/ 0 w 2848"/>
                <a:gd name="T89" fmla="*/ 1 h 2446"/>
                <a:gd name="T90" fmla="*/ 0 w 2848"/>
                <a:gd name="T91" fmla="*/ 1 h 2446"/>
                <a:gd name="T92" fmla="*/ 0 w 2848"/>
                <a:gd name="T93" fmla="*/ 1 h 2446"/>
                <a:gd name="T94" fmla="*/ 0 w 2848"/>
                <a:gd name="T95" fmla="*/ 1 h 2446"/>
                <a:gd name="T96" fmla="*/ 0 w 2848"/>
                <a:gd name="T97" fmla="*/ 1 h 2446"/>
                <a:gd name="T98" fmla="*/ 0 w 2848"/>
                <a:gd name="T99" fmla="*/ 1 h 2446"/>
                <a:gd name="T100" fmla="*/ 0 w 2848"/>
                <a:gd name="T101" fmla="*/ 1 h 2446"/>
                <a:gd name="T102" fmla="*/ 0 w 2848"/>
                <a:gd name="T103" fmla="*/ 0 h 2446"/>
                <a:gd name="T104" fmla="*/ 0 w 2848"/>
                <a:gd name="T105" fmla="*/ 0 h 2446"/>
                <a:gd name="T106" fmla="*/ 0 w 2848"/>
                <a:gd name="T107" fmla="*/ 0 h 2446"/>
                <a:gd name="T108" fmla="*/ 0 w 2848"/>
                <a:gd name="T109" fmla="*/ 0 h 2446"/>
                <a:gd name="T110" fmla="*/ 0 w 2848"/>
                <a:gd name="T111" fmla="*/ 0 h 2446"/>
                <a:gd name="T112" fmla="*/ 0 w 2848"/>
                <a:gd name="T113" fmla="*/ 0 h 2446"/>
                <a:gd name="T114" fmla="*/ 0 w 2848"/>
                <a:gd name="T115" fmla="*/ 0 h 2446"/>
                <a:gd name="T116" fmla="*/ 0 w 2848"/>
                <a:gd name="T117" fmla="*/ 0 h 24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48"/>
                <a:gd name="T178" fmla="*/ 0 h 2446"/>
                <a:gd name="T179" fmla="*/ 2848 w 2848"/>
                <a:gd name="T180" fmla="*/ 2446 h 24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48" h="2446">
                  <a:moveTo>
                    <a:pt x="104" y="1"/>
                  </a:moveTo>
                  <a:lnTo>
                    <a:pt x="122" y="13"/>
                  </a:lnTo>
                  <a:lnTo>
                    <a:pt x="172" y="46"/>
                  </a:lnTo>
                  <a:lnTo>
                    <a:pt x="254" y="97"/>
                  </a:lnTo>
                  <a:lnTo>
                    <a:pt x="364" y="163"/>
                  </a:lnTo>
                  <a:lnTo>
                    <a:pt x="427" y="201"/>
                  </a:lnTo>
                  <a:lnTo>
                    <a:pt x="497" y="240"/>
                  </a:lnTo>
                  <a:lnTo>
                    <a:pt x="574" y="283"/>
                  </a:lnTo>
                  <a:lnTo>
                    <a:pt x="655" y="327"/>
                  </a:lnTo>
                  <a:lnTo>
                    <a:pt x="740" y="373"/>
                  </a:lnTo>
                  <a:lnTo>
                    <a:pt x="831" y="418"/>
                  </a:lnTo>
                  <a:lnTo>
                    <a:pt x="925" y="466"/>
                  </a:lnTo>
                  <a:lnTo>
                    <a:pt x="1024" y="512"/>
                  </a:lnTo>
                  <a:lnTo>
                    <a:pt x="1126" y="559"/>
                  </a:lnTo>
                  <a:lnTo>
                    <a:pt x="1232" y="604"/>
                  </a:lnTo>
                  <a:lnTo>
                    <a:pt x="1339" y="648"/>
                  </a:lnTo>
                  <a:lnTo>
                    <a:pt x="1449" y="692"/>
                  </a:lnTo>
                  <a:lnTo>
                    <a:pt x="1562" y="733"/>
                  </a:lnTo>
                  <a:lnTo>
                    <a:pt x="1677" y="772"/>
                  </a:lnTo>
                  <a:lnTo>
                    <a:pt x="1793" y="808"/>
                  </a:lnTo>
                  <a:lnTo>
                    <a:pt x="1910" y="841"/>
                  </a:lnTo>
                  <a:lnTo>
                    <a:pt x="2028" y="871"/>
                  </a:lnTo>
                  <a:lnTo>
                    <a:pt x="2147" y="896"/>
                  </a:lnTo>
                  <a:lnTo>
                    <a:pt x="2266" y="917"/>
                  </a:lnTo>
                  <a:lnTo>
                    <a:pt x="2384" y="934"/>
                  </a:lnTo>
                  <a:lnTo>
                    <a:pt x="2501" y="945"/>
                  </a:lnTo>
                  <a:lnTo>
                    <a:pt x="2618" y="951"/>
                  </a:lnTo>
                  <a:lnTo>
                    <a:pt x="2734" y="951"/>
                  </a:lnTo>
                  <a:lnTo>
                    <a:pt x="2848" y="945"/>
                  </a:lnTo>
                  <a:lnTo>
                    <a:pt x="2846" y="956"/>
                  </a:lnTo>
                  <a:lnTo>
                    <a:pt x="2842" y="991"/>
                  </a:lnTo>
                  <a:lnTo>
                    <a:pt x="2833" y="1046"/>
                  </a:lnTo>
                  <a:lnTo>
                    <a:pt x="2819" y="1119"/>
                  </a:lnTo>
                  <a:lnTo>
                    <a:pt x="2810" y="1160"/>
                  </a:lnTo>
                  <a:lnTo>
                    <a:pt x="2799" y="1205"/>
                  </a:lnTo>
                  <a:lnTo>
                    <a:pt x="2786" y="1253"/>
                  </a:lnTo>
                  <a:lnTo>
                    <a:pt x="2773" y="1303"/>
                  </a:lnTo>
                  <a:lnTo>
                    <a:pt x="2756" y="1357"/>
                  </a:lnTo>
                  <a:lnTo>
                    <a:pt x="2738" y="1412"/>
                  </a:lnTo>
                  <a:lnTo>
                    <a:pt x="2718" y="1468"/>
                  </a:lnTo>
                  <a:lnTo>
                    <a:pt x="2696" y="1526"/>
                  </a:lnTo>
                  <a:lnTo>
                    <a:pt x="2671" y="1584"/>
                  </a:lnTo>
                  <a:lnTo>
                    <a:pt x="2645" y="1644"/>
                  </a:lnTo>
                  <a:lnTo>
                    <a:pt x="2615" y="1703"/>
                  </a:lnTo>
                  <a:lnTo>
                    <a:pt x="2583" y="1763"/>
                  </a:lnTo>
                  <a:lnTo>
                    <a:pt x="2548" y="1822"/>
                  </a:lnTo>
                  <a:lnTo>
                    <a:pt x="2511" y="1881"/>
                  </a:lnTo>
                  <a:lnTo>
                    <a:pt x="2471" y="1938"/>
                  </a:lnTo>
                  <a:lnTo>
                    <a:pt x="2427" y="1994"/>
                  </a:lnTo>
                  <a:lnTo>
                    <a:pt x="2381" y="2048"/>
                  </a:lnTo>
                  <a:lnTo>
                    <a:pt x="2331" y="2100"/>
                  </a:lnTo>
                  <a:lnTo>
                    <a:pt x="2278" y="2150"/>
                  </a:lnTo>
                  <a:lnTo>
                    <a:pt x="2221" y="2197"/>
                  </a:lnTo>
                  <a:lnTo>
                    <a:pt x="2161" y="2241"/>
                  </a:lnTo>
                  <a:lnTo>
                    <a:pt x="2097" y="2282"/>
                  </a:lnTo>
                  <a:lnTo>
                    <a:pt x="2031" y="2318"/>
                  </a:lnTo>
                  <a:lnTo>
                    <a:pt x="1959" y="2351"/>
                  </a:lnTo>
                  <a:lnTo>
                    <a:pt x="1887" y="2379"/>
                  </a:lnTo>
                  <a:lnTo>
                    <a:pt x="1817" y="2402"/>
                  </a:lnTo>
                  <a:lnTo>
                    <a:pt x="1749" y="2419"/>
                  </a:lnTo>
                  <a:lnTo>
                    <a:pt x="1685" y="2433"/>
                  </a:lnTo>
                  <a:lnTo>
                    <a:pt x="1620" y="2441"/>
                  </a:lnTo>
                  <a:lnTo>
                    <a:pt x="1559" y="2446"/>
                  </a:lnTo>
                  <a:lnTo>
                    <a:pt x="1499" y="2446"/>
                  </a:lnTo>
                  <a:lnTo>
                    <a:pt x="1441" y="2442"/>
                  </a:lnTo>
                  <a:lnTo>
                    <a:pt x="1384" y="2434"/>
                  </a:lnTo>
                  <a:lnTo>
                    <a:pt x="1328" y="2421"/>
                  </a:lnTo>
                  <a:lnTo>
                    <a:pt x="1274" y="2406"/>
                  </a:lnTo>
                  <a:lnTo>
                    <a:pt x="1223" y="2386"/>
                  </a:lnTo>
                  <a:lnTo>
                    <a:pt x="1171" y="2362"/>
                  </a:lnTo>
                  <a:lnTo>
                    <a:pt x="1122" y="2337"/>
                  </a:lnTo>
                  <a:lnTo>
                    <a:pt x="1073" y="2307"/>
                  </a:lnTo>
                  <a:lnTo>
                    <a:pt x="1026" y="2275"/>
                  </a:lnTo>
                  <a:lnTo>
                    <a:pt x="979" y="2239"/>
                  </a:lnTo>
                  <a:lnTo>
                    <a:pt x="934" y="2200"/>
                  </a:lnTo>
                  <a:lnTo>
                    <a:pt x="889" y="2160"/>
                  </a:lnTo>
                  <a:lnTo>
                    <a:pt x="845" y="2117"/>
                  </a:lnTo>
                  <a:lnTo>
                    <a:pt x="802" y="2070"/>
                  </a:lnTo>
                  <a:lnTo>
                    <a:pt x="759" y="2023"/>
                  </a:lnTo>
                  <a:lnTo>
                    <a:pt x="716" y="1972"/>
                  </a:lnTo>
                  <a:lnTo>
                    <a:pt x="675" y="1920"/>
                  </a:lnTo>
                  <a:lnTo>
                    <a:pt x="633" y="1865"/>
                  </a:lnTo>
                  <a:lnTo>
                    <a:pt x="593" y="1811"/>
                  </a:lnTo>
                  <a:lnTo>
                    <a:pt x="552" y="1753"/>
                  </a:lnTo>
                  <a:lnTo>
                    <a:pt x="510" y="1694"/>
                  </a:lnTo>
                  <a:lnTo>
                    <a:pt x="429" y="1573"/>
                  </a:lnTo>
                  <a:lnTo>
                    <a:pt x="347" y="1448"/>
                  </a:lnTo>
                  <a:lnTo>
                    <a:pt x="307" y="1384"/>
                  </a:lnTo>
                  <a:lnTo>
                    <a:pt x="271" y="1320"/>
                  </a:lnTo>
                  <a:lnTo>
                    <a:pt x="236" y="1255"/>
                  </a:lnTo>
                  <a:lnTo>
                    <a:pt x="204" y="1190"/>
                  </a:lnTo>
                  <a:lnTo>
                    <a:pt x="176" y="1125"/>
                  </a:lnTo>
                  <a:lnTo>
                    <a:pt x="149" y="1060"/>
                  </a:lnTo>
                  <a:lnTo>
                    <a:pt x="125" y="995"/>
                  </a:lnTo>
                  <a:lnTo>
                    <a:pt x="103" y="931"/>
                  </a:lnTo>
                  <a:lnTo>
                    <a:pt x="84" y="866"/>
                  </a:lnTo>
                  <a:lnTo>
                    <a:pt x="67" y="804"/>
                  </a:lnTo>
                  <a:lnTo>
                    <a:pt x="52" y="742"/>
                  </a:lnTo>
                  <a:lnTo>
                    <a:pt x="39" y="682"/>
                  </a:lnTo>
                  <a:lnTo>
                    <a:pt x="28" y="623"/>
                  </a:lnTo>
                  <a:lnTo>
                    <a:pt x="19" y="565"/>
                  </a:lnTo>
                  <a:lnTo>
                    <a:pt x="11" y="509"/>
                  </a:lnTo>
                  <a:lnTo>
                    <a:pt x="6" y="455"/>
                  </a:lnTo>
                  <a:lnTo>
                    <a:pt x="3" y="403"/>
                  </a:lnTo>
                  <a:lnTo>
                    <a:pt x="0" y="353"/>
                  </a:lnTo>
                  <a:lnTo>
                    <a:pt x="0" y="307"/>
                  </a:lnTo>
                  <a:lnTo>
                    <a:pt x="2" y="262"/>
                  </a:lnTo>
                  <a:lnTo>
                    <a:pt x="4" y="220"/>
                  </a:lnTo>
                  <a:lnTo>
                    <a:pt x="8" y="181"/>
                  </a:lnTo>
                  <a:lnTo>
                    <a:pt x="12" y="146"/>
                  </a:lnTo>
                  <a:lnTo>
                    <a:pt x="19" y="114"/>
                  </a:lnTo>
                  <a:lnTo>
                    <a:pt x="27" y="85"/>
                  </a:lnTo>
                  <a:lnTo>
                    <a:pt x="35" y="61"/>
                  </a:lnTo>
                  <a:lnTo>
                    <a:pt x="44" y="40"/>
                  </a:lnTo>
                  <a:lnTo>
                    <a:pt x="55" y="23"/>
                  </a:lnTo>
                  <a:lnTo>
                    <a:pt x="66" y="11"/>
                  </a:lnTo>
                  <a:lnTo>
                    <a:pt x="78" y="3"/>
                  </a:lnTo>
                  <a:lnTo>
                    <a:pt x="91" y="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2" name="Freeform 508"/>
            <p:cNvSpPr>
              <a:spLocks/>
            </p:cNvSpPr>
            <p:nvPr/>
          </p:nvSpPr>
          <p:spPr bwMode="auto">
            <a:xfrm>
              <a:off x="4680" y="887"/>
              <a:ext cx="285" cy="241"/>
            </a:xfrm>
            <a:custGeom>
              <a:avLst/>
              <a:gdLst>
                <a:gd name="T0" fmla="*/ 3 w 2848"/>
                <a:gd name="T1" fmla="*/ 1 h 2404"/>
                <a:gd name="T2" fmla="*/ 3 w 2848"/>
                <a:gd name="T3" fmla="*/ 1 h 2404"/>
                <a:gd name="T4" fmla="*/ 3 w 2848"/>
                <a:gd name="T5" fmla="*/ 1 h 2404"/>
                <a:gd name="T6" fmla="*/ 3 w 2848"/>
                <a:gd name="T7" fmla="*/ 1 h 2404"/>
                <a:gd name="T8" fmla="*/ 3 w 2848"/>
                <a:gd name="T9" fmla="*/ 1 h 2404"/>
                <a:gd name="T10" fmla="*/ 2 w 2848"/>
                <a:gd name="T11" fmla="*/ 2 h 2404"/>
                <a:gd name="T12" fmla="*/ 2 w 2848"/>
                <a:gd name="T13" fmla="*/ 2 h 2404"/>
                <a:gd name="T14" fmla="*/ 2 w 2848"/>
                <a:gd name="T15" fmla="*/ 2 h 2404"/>
                <a:gd name="T16" fmla="*/ 2 w 2848"/>
                <a:gd name="T17" fmla="*/ 2 h 2404"/>
                <a:gd name="T18" fmla="*/ 2 w 2848"/>
                <a:gd name="T19" fmla="*/ 2 h 2404"/>
                <a:gd name="T20" fmla="*/ 2 w 2848"/>
                <a:gd name="T21" fmla="*/ 2 h 2404"/>
                <a:gd name="T22" fmla="*/ 2 w 2848"/>
                <a:gd name="T23" fmla="*/ 2 h 2404"/>
                <a:gd name="T24" fmla="*/ 2 w 2848"/>
                <a:gd name="T25" fmla="*/ 2 h 2404"/>
                <a:gd name="T26" fmla="*/ 1 w 2848"/>
                <a:gd name="T27" fmla="*/ 2 h 2404"/>
                <a:gd name="T28" fmla="*/ 1 w 2848"/>
                <a:gd name="T29" fmla="*/ 2 h 2404"/>
                <a:gd name="T30" fmla="*/ 1 w 2848"/>
                <a:gd name="T31" fmla="*/ 2 h 2404"/>
                <a:gd name="T32" fmla="*/ 1 w 2848"/>
                <a:gd name="T33" fmla="*/ 2 h 2404"/>
                <a:gd name="T34" fmla="*/ 1 w 2848"/>
                <a:gd name="T35" fmla="*/ 1 h 2404"/>
                <a:gd name="T36" fmla="*/ 1 w 2848"/>
                <a:gd name="T37" fmla="*/ 1 h 2404"/>
                <a:gd name="T38" fmla="*/ 1 w 2848"/>
                <a:gd name="T39" fmla="*/ 1 h 2404"/>
                <a:gd name="T40" fmla="*/ 0 w 2848"/>
                <a:gd name="T41" fmla="*/ 1 h 2404"/>
                <a:gd name="T42" fmla="*/ 0 w 2848"/>
                <a:gd name="T43" fmla="*/ 1 h 2404"/>
                <a:gd name="T44" fmla="*/ 0 w 2848"/>
                <a:gd name="T45" fmla="*/ 1 h 2404"/>
                <a:gd name="T46" fmla="*/ 0 w 2848"/>
                <a:gd name="T47" fmla="*/ 0 h 2404"/>
                <a:gd name="T48" fmla="*/ 0 w 2848"/>
                <a:gd name="T49" fmla="*/ 0 h 2404"/>
                <a:gd name="T50" fmla="*/ 0 w 2848"/>
                <a:gd name="T51" fmla="*/ 0 h 2404"/>
                <a:gd name="T52" fmla="*/ 0 w 2848"/>
                <a:gd name="T53" fmla="*/ 0 h 2404"/>
                <a:gd name="T54" fmla="*/ 0 w 2848"/>
                <a:gd name="T55" fmla="*/ 0 h 2404"/>
                <a:gd name="T56" fmla="*/ 0 w 2848"/>
                <a:gd name="T57" fmla="*/ 0 h 2404"/>
                <a:gd name="T58" fmla="*/ 0 w 2848"/>
                <a:gd name="T59" fmla="*/ 0 h 2404"/>
                <a:gd name="T60" fmla="*/ 0 w 2848"/>
                <a:gd name="T61" fmla="*/ 1 h 2404"/>
                <a:gd name="T62" fmla="*/ 0 w 2848"/>
                <a:gd name="T63" fmla="*/ 1 h 2404"/>
                <a:gd name="T64" fmla="*/ 0 w 2848"/>
                <a:gd name="T65" fmla="*/ 1 h 2404"/>
                <a:gd name="T66" fmla="*/ 0 w 2848"/>
                <a:gd name="T67" fmla="*/ 1 h 2404"/>
                <a:gd name="T68" fmla="*/ 0 w 2848"/>
                <a:gd name="T69" fmla="*/ 1 h 2404"/>
                <a:gd name="T70" fmla="*/ 0 w 2848"/>
                <a:gd name="T71" fmla="*/ 1 h 2404"/>
                <a:gd name="T72" fmla="*/ 0 w 2848"/>
                <a:gd name="T73" fmla="*/ 1 h 2404"/>
                <a:gd name="T74" fmla="*/ 1 w 2848"/>
                <a:gd name="T75" fmla="*/ 2 h 2404"/>
                <a:gd name="T76" fmla="*/ 1 w 2848"/>
                <a:gd name="T77" fmla="*/ 2 h 2404"/>
                <a:gd name="T78" fmla="*/ 1 w 2848"/>
                <a:gd name="T79" fmla="*/ 2 h 2404"/>
                <a:gd name="T80" fmla="*/ 1 w 2848"/>
                <a:gd name="T81" fmla="*/ 2 h 2404"/>
                <a:gd name="T82" fmla="*/ 1 w 2848"/>
                <a:gd name="T83" fmla="*/ 2 h 2404"/>
                <a:gd name="T84" fmla="*/ 1 w 2848"/>
                <a:gd name="T85" fmla="*/ 2 h 2404"/>
                <a:gd name="T86" fmla="*/ 1 w 2848"/>
                <a:gd name="T87" fmla="*/ 2 h 2404"/>
                <a:gd name="T88" fmla="*/ 2 w 2848"/>
                <a:gd name="T89" fmla="*/ 2 h 2404"/>
                <a:gd name="T90" fmla="*/ 2 w 2848"/>
                <a:gd name="T91" fmla="*/ 2 h 2404"/>
                <a:gd name="T92" fmla="*/ 2 w 2848"/>
                <a:gd name="T93" fmla="*/ 2 h 2404"/>
                <a:gd name="T94" fmla="*/ 2 w 2848"/>
                <a:gd name="T95" fmla="*/ 2 h 2404"/>
                <a:gd name="T96" fmla="*/ 2 w 2848"/>
                <a:gd name="T97" fmla="*/ 2 h 2404"/>
                <a:gd name="T98" fmla="*/ 3 w 2848"/>
                <a:gd name="T99" fmla="*/ 2 h 2404"/>
                <a:gd name="T100" fmla="*/ 3 w 2848"/>
                <a:gd name="T101" fmla="*/ 2 h 2404"/>
                <a:gd name="T102" fmla="*/ 3 w 2848"/>
                <a:gd name="T103" fmla="*/ 2 h 2404"/>
                <a:gd name="T104" fmla="*/ 3 w 2848"/>
                <a:gd name="T105" fmla="*/ 1 h 2404"/>
                <a:gd name="T106" fmla="*/ 3 w 2848"/>
                <a:gd name="T107" fmla="*/ 1 h 2404"/>
                <a:gd name="T108" fmla="*/ 3 w 2848"/>
                <a:gd name="T109" fmla="*/ 1 h 2404"/>
                <a:gd name="T110" fmla="*/ 3 w 2848"/>
                <a:gd name="T111" fmla="*/ 1 h 2404"/>
                <a:gd name="T112" fmla="*/ 3 w 2848"/>
                <a:gd name="T113" fmla="*/ 1 h 24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8"/>
                <a:gd name="T172" fmla="*/ 0 h 2404"/>
                <a:gd name="T173" fmla="*/ 2848 w 2848"/>
                <a:gd name="T174" fmla="*/ 2404 h 24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8" h="2404">
                  <a:moveTo>
                    <a:pt x="2729" y="909"/>
                  </a:moveTo>
                  <a:lnTo>
                    <a:pt x="2705" y="969"/>
                  </a:lnTo>
                  <a:lnTo>
                    <a:pt x="2679" y="1030"/>
                  </a:lnTo>
                  <a:lnTo>
                    <a:pt x="2664" y="1061"/>
                  </a:lnTo>
                  <a:lnTo>
                    <a:pt x="2649" y="1092"/>
                  </a:lnTo>
                  <a:lnTo>
                    <a:pt x="2634" y="1123"/>
                  </a:lnTo>
                  <a:lnTo>
                    <a:pt x="2617" y="1153"/>
                  </a:lnTo>
                  <a:lnTo>
                    <a:pt x="2600" y="1184"/>
                  </a:lnTo>
                  <a:lnTo>
                    <a:pt x="2582" y="1215"/>
                  </a:lnTo>
                  <a:lnTo>
                    <a:pt x="2564" y="1245"/>
                  </a:lnTo>
                  <a:lnTo>
                    <a:pt x="2545" y="1275"/>
                  </a:lnTo>
                  <a:lnTo>
                    <a:pt x="2524" y="1305"/>
                  </a:lnTo>
                  <a:lnTo>
                    <a:pt x="2503" y="1335"/>
                  </a:lnTo>
                  <a:lnTo>
                    <a:pt x="2483" y="1365"/>
                  </a:lnTo>
                  <a:lnTo>
                    <a:pt x="2460" y="1393"/>
                  </a:lnTo>
                  <a:lnTo>
                    <a:pt x="2437" y="1422"/>
                  </a:lnTo>
                  <a:lnTo>
                    <a:pt x="2413" y="1450"/>
                  </a:lnTo>
                  <a:lnTo>
                    <a:pt x="2387" y="1477"/>
                  </a:lnTo>
                  <a:lnTo>
                    <a:pt x="2362" y="1504"/>
                  </a:lnTo>
                  <a:lnTo>
                    <a:pt x="2335" y="1530"/>
                  </a:lnTo>
                  <a:lnTo>
                    <a:pt x="2308" y="1556"/>
                  </a:lnTo>
                  <a:lnTo>
                    <a:pt x="2279" y="1581"/>
                  </a:lnTo>
                  <a:lnTo>
                    <a:pt x="2251" y="1604"/>
                  </a:lnTo>
                  <a:lnTo>
                    <a:pt x="2220" y="1628"/>
                  </a:lnTo>
                  <a:lnTo>
                    <a:pt x="2188" y="1651"/>
                  </a:lnTo>
                  <a:lnTo>
                    <a:pt x="2156" y="1672"/>
                  </a:lnTo>
                  <a:lnTo>
                    <a:pt x="2124" y="1692"/>
                  </a:lnTo>
                  <a:lnTo>
                    <a:pt x="2089" y="1712"/>
                  </a:lnTo>
                  <a:lnTo>
                    <a:pt x="2054" y="1731"/>
                  </a:lnTo>
                  <a:lnTo>
                    <a:pt x="2017" y="1748"/>
                  </a:lnTo>
                  <a:lnTo>
                    <a:pt x="1980" y="1765"/>
                  </a:lnTo>
                  <a:lnTo>
                    <a:pt x="1908" y="1792"/>
                  </a:lnTo>
                  <a:lnTo>
                    <a:pt x="1839" y="1815"/>
                  </a:lnTo>
                  <a:lnTo>
                    <a:pt x="1771" y="1833"/>
                  </a:lnTo>
                  <a:lnTo>
                    <a:pt x="1706" y="1846"/>
                  </a:lnTo>
                  <a:lnTo>
                    <a:pt x="1642" y="1856"/>
                  </a:lnTo>
                  <a:lnTo>
                    <a:pt x="1580" y="1860"/>
                  </a:lnTo>
                  <a:lnTo>
                    <a:pt x="1520" y="1860"/>
                  </a:lnTo>
                  <a:lnTo>
                    <a:pt x="1462" y="1856"/>
                  </a:lnTo>
                  <a:lnTo>
                    <a:pt x="1405" y="1847"/>
                  </a:lnTo>
                  <a:lnTo>
                    <a:pt x="1350" y="1835"/>
                  </a:lnTo>
                  <a:lnTo>
                    <a:pt x="1296" y="1819"/>
                  </a:lnTo>
                  <a:lnTo>
                    <a:pt x="1244" y="1800"/>
                  </a:lnTo>
                  <a:lnTo>
                    <a:pt x="1192" y="1777"/>
                  </a:lnTo>
                  <a:lnTo>
                    <a:pt x="1143" y="1750"/>
                  </a:lnTo>
                  <a:lnTo>
                    <a:pt x="1095" y="1721"/>
                  </a:lnTo>
                  <a:lnTo>
                    <a:pt x="1047" y="1688"/>
                  </a:lnTo>
                  <a:lnTo>
                    <a:pt x="1001" y="1653"/>
                  </a:lnTo>
                  <a:lnTo>
                    <a:pt x="955" y="1615"/>
                  </a:lnTo>
                  <a:lnTo>
                    <a:pt x="910" y="1573"/>
                  </a:lnTo>
                  <a:lnTo>
                    <a:pt x="866" y="1530"/>
                  </a:lnTo>
                  <a:lnTo>
                    <a:pt x="822" y="1485"/>
                  </a:lnTo>
                  <a:lnTo>
                    <a:pt x="780" y="1436"/>
                  </a:lnTo>
                  <a:lnTo>
                    <a:pt x="738" y="1385"/>
                  </a:lnTo>
                  <a:lnTo>
                    <a:pt x="696" y="1334"/>
                  </a:lnTo>
                  <a:lnTo>
                    <a:pt x="655" y="1280"/>
                  </a:lnTo>
                  <a:lnTo>
                    <a:pt x="613" y="1224"/>
                  </a:lnTo>
                  <a:lnTo>
                    <a:pt x="573" y="1166"/>
                  </a:lnTo>
                  <a:lnTo>
                    <a:pt x="532" y="1108"/>
                  </a:lnTo>
                  <a:lnTo>
                    <a:pt x="450" y="987"/>
                  </a:lnTo>
                  <a:lnTo>
                    <a:pt x="368" y="862"/>
                  </a:lnTo>
                  <a:lnTo>
                    <a:pt x="351" y="835"/>
                  </a:lnTo>
                  <a:lnTo>
                    <a:pt x="334" y="808"/>
                  </a:lnTo>
                  <a:lnTo>
                    <a:pt x="318" y="780"/>
                  </a:lnTo>
                  <a:lnTo>
                    <a:pt x="302" y="753"/>
                  </a:lnTo>
                  <a:lnTo>
                    <a:pt x="272" y="697"/>
                  </a:lnTo>
                  <a:lnTo>
                    <a:pt x="244" y="643"/>
                  </a:lnTo>
                  <a:lnTo>
                    <a:pt x="218" y="587"/>
                  </a:lnTo>
                  <a:lnTo>
                    <a:pt x="194" y="532"/>
                  </a:lnTo>
                  <a:lnTo>
                    <a:pt x="171" y="476"/>
                  </a:lnTo>
                  <a:lnTo>
                    <a:pt x="150" y="422"/>
                  </a:lnTo>
                  <a:lnTo>
                    <a:pt x="132" y="367"/>
                  </a:lnTo>
                  <a:lnTo>
                    <a:pt x="114" y="312"/>
                  </a:lnTo>
                  <a:lnTo>
                    <a:pt x="99" y="258"/>
                  </a:lnTo>
                  <a:lnTo>
                    <a:pt x="85" y="205"/>
                  </a:lnTo>
                  <a:lnTo>
                    <a:pt x="72" y="152"/>
                  </a:lnTo>
                  <a:lnTo>
                    <a:pt x="61" y="100"/>
                  </a:lnTo>
                  <a:lnTo>
                    <a:pt x="52" y="50"/>
                  </a:lnTo>
                  <a:lnTo>
                    <a:pt x="43" y="0"/>
                  </a:lnTo>
                  <a:lnTo>
                    <a:pt x="35" y="19"/>
                  </a:lnTo>
                  <a:lnTo>
                    <a:pt x="28" y="38"/>
                  </a:lnTo>
                  <a:lnTo>
                    <a:pt x="21" y="62"/>
                  </a:lnTo>
                  <a:lnTo>
                    <a:pt x="16" y="88"/>
                  </a:lnTo>
                  <a:lnTo>
                    <a:pt x="11" y="116"/>
                  </a:lnTo>
                  <a:lnTo>
                    <a:pt x="7" y="146"/>
                  </a:lnTo>
                  <a:lnTo>
                    <a:pt x="4" y="179"/>
                  </a:lnTo>
                  <a:lnTo>
                    <a:pt x="2" y="213"/>
                  </a:lnTo>
                  <a:lnTo>
                    <a:pt x="0" y="250"/>
                  </a:lnTo>
                  <a:lnTo>
                    <a:pt x="0" y="289"/>
                  </a:lnTo>
                  <a:lnTo>
                    <a:pt x="2" y="330"/>
                  </a:lnTo>
                  <a:lnTo>
                    <a:pt x="4" y="372"/>
                  </a:lnTo>
                  <a:lnTo>
                    <a:pt x="7" y="415"/>
                  </a:lnTo>
                  <a:lnTo>
                    <a:pt x="11" y="461"/>
                  </a:lnTo>
                  <a:lnTo>
                    <a:pt x="17" y="507"/>
                  </a:lnTo>
                  <a:lnTo>
                    <a:pt x="23" y="555"/>
                  </a:lnTo>
                  <a:lnTo>
                    <a:pt x="32" y="604"/>
                  </a:lnTo>
                  <a:lnTo>
                    <a:pt x="42" y="655"/>
                  </a:lnTo>
                  <a:lnTo>
                    <a:pt x="53" y="706"/>
                  </a:lnTo>
                  <a:lnTo>
                    <a:pt x="65" y="757"/>
                  </a:lnTo>
                  <a:lnTo>
                    <a:pt x="79" y="810"/>
                  </a:lnTo>
                  <a:lnTo>
                    <a:pt x="96" y="864"/>
                  </a:lnTo>
                  <a:lnTo>
                    <a:pt x="112" y="917"/>
                  </a:lnTo>
                  <a:lnTo>
                    <a:pt x="132" y="971"/>
                  </a:lnTo>
                  <a:lnTo>
                    <a:pt x="153" y="1026"/>
                  </a:lnTo>
                  <a:lnTo>
                    <a:pt x="174" y="1081"/>
                  </a:lnTo>
                  <a:lnTo>
                    <a:pt x="199" y="1135"/>
                  </a:lnTo>
                  <a:lnTo>
                    <a:pt x="225" y="1190"/>
                  </a:lnTo>
                  <a:lnTo>
                    <a:pt x="252" y="1244"/>
                  </a:lnTo>
                  <a:lnTo>
                    <a:pt x="282" y="1299"/>
                  </a:lnTo>
                  <a:lnTo>
                    <a:pt x="313" y="1352"/>
                  </a:lnTo>
                  <a:lnTo>
                    <a:pt x="347" y="1406"/>
                  </a:lnTo>
                  <a:lnTo>
                    <a:pt x="429" y="1531"/>
                  </a:lnTo>
                  <a:lnTo>
                    <a:pt x="510" y="1652"/>
                  </a:lnTo>
                  <a:lnTo>
                    <a:pt x="552" y="1711"/>
                  </a:lnTo>
                  <a:lnTo>
                    <a:pt x="593" y="1769"/>
                  </a:lnTo>
                  <a:lnTo>
                    <a:pt x="633" y="1823"/>
                  </a:lnTo>
                  <a:lnTo>
                    <a:pt x="675" y="1878"/>
                  </a:lnTo>
                  <a:lnTo>
                    <a:pt x="716" y="1930"/>
                  </a:lnTo>
                  <a:lnTo>
                    <a:pt x="759" y="1981"/>
                  </a:lnTo>
                  <a:lnTo>
                    <a:pt x="802" y="2028"/>
                  </a:lnTo>
                  <a:lnTo>
                    <a:pt x="845" y="2075"/>
                  </a:lnTo>
                  <a:lnTo>
                    <a:pt x="889" y="2118"/>
                  </a:lnTo>
                  <a:lnTo>
                    <a:pt x="934" y="2158"/>
                  </a:lnTo>
                  <a:lnTo>
                    <a:pt x="979" y="2197"/>
                  </a:lnTo>
                  <a:lnTo>
                    <a:pt x="1026" y="2233"/>
                  </a:lnTo>
                  <a:lnTo>
                    <a:pt x="1073" y="2265"/>
                  </a:lnTo>
                  <a:lnTo>
                    <a:pt x="1122" y="2295"/>
                  </a:lnTo>
                  <a:lnTo>
                    <a:pt x="1171" y="2320"/>
                  </a:lnTo>
                  <a:lnTo>
                    <a:pt x="1223" y="2344"/>
                  </a:lnTo>
                  <a:lnTo>
                    <a:pt x="1274" y="2364"/>
                  </a:lnTo>
                  <a:lnTo>
                    <a:pt x="1328" y="2379"/>
                  </a:lnTo>
                  <a:lnTo>
                    <a:pt x="1384" y="2392"/>
                  </a:lnTo>
                  <a:lnTo>
                    <a:pt x="1441" y="2400"/>
                  </a:lnTo>
                  <a:lnTo>
                    <a:pt x="1499" y="2404"/>
                  </a:lnTo>
                  <a:lnTo>
                    <a:pt x="1559" y="2404"/>
                  </a:lnTo>
                  <a:lnTo>
                    <a:pt x="1620" y="2399"/>
                  </a:lnTo>
                  <a:lnTo>
                    <a:pt x="1685" y="2391"/>
                  </a:lnTo>
                  <a:lnTo>
                    <a:pt x="1749" y="2377"/>
                  </a:lnTo>
                  <a:lnTo>
                    <a:pt x="1817" y="2360"/>
                  </a:lnTo>
                  <a:lnTo>
                    <a:pt x="1887" y="2337"/>
                  </a:lnTo>
                  <a:lnTo>
                    <a:pt x="1959" y="2309"/>
                  </a:lnTo>
                  <a:lnTo>
                    <a:pt x="2031" y="2276"/>
                  </a:lnTo>
                  <a:lnTo>
                    <a:pt x="2097" y="2240"/>
                  </a:lnTo>
                  <a:lnTo>
                    <a:pt x="2161" y="2199"/>
                  </a:lnTo>
                  <a:lnTo>
                    <a:pt x="2221" y="2155"/>
                  </a:lnTo>
                  <a:lnTo>
                    <a:pt x="2278" y="2108"/>
                  </a:lnTo>
                  <a:lnTo>
                    <a:pt x="2331" y="2058"/>
                  </a:lnTo>
                  <a:lnTo>
                    <a:pt x="2381" y="2006"/>
                  </a:lnTo>
                  <a:lnTo>
                    <a:pt x="2427" y="1952"/>
                  </a:lnTo>
                  <a:lnTo>
                    <a:pt x="2471" y="1896"/>
                  </a:lnTo>
                  <a:lnTo>
                    <a:pt x="2511" y="1839"/>
                  </a:lnTo>
                  <a:lnTo>
                    <a:pt x="2548" y="1780"/>
                  </a:lnTo>
                  <a:lnTo>
                    <a:pt x="2583" y="1721"/>
                  </a:lnTo>
                  <a:lnTo>
                    <a:pt x="2615" y="1661"/>
                  </a:lnTo>
                  <a:lnTo>
                    <a:pt x="2645" y="1602"/>
                  </a:lnTo>
                  <a:lnTo>
                    <a:pt x="2671" y="1542"/>
                  </a:lnTo>
                  <a:lnTo>
                    <a:pt x="2696" y="1484"/>
                  </a:lnTo>
                  <a:lnTo>
                    <a:pt x="2718" y="1426"/>
                  </a:lnTo>
                  <a:lnTo>
                    <a:pt x="2738" y="1370"/>
                  </a:lnTo>
                  <a:lnTo>
                    <a:pt x="2756" y="1315"/>
                  </a:lnTo>
                  <a:lnTo>
                    <a:pt x="2773" y="1261"/>
                  </a:lnTo>
                  <a:lnTo>
                    <a:pt x="2786" y="1211"/>
                  </a:lnTo>
                  <a:lnTo>
                    <a:pt x="2799" y="1163"/>
                  </a:lnTo>
                  <a:lnTo>
                    <a:pt x="2810" y="1118"/>
                  </a:lnTo>
                  <a:lnTo>
                    <a:pt x="2819" y="1077"/>
                  </a:lnTo>
                  <a:lnTo>
                    <a:pt x="2833" y="1004"/>
                  </a:lnTo>
                  <a:lnTo>
                    <a:pt x="2842" y="949"/>
                  </a:lnTo>
                  <a:lnTo>
                    <a:pt x="2846" y="914"/>
                  </a:lnTo>
                  <a:lnTo>
                    <a:pt x="2848" y="903"/>
                  </a:lnTo>
                  <a:lnTo>
                    <a:pt x="2819" y="905"/>
                  </a:lnTo>
                  <a:lnTo>
                    <a:pt x="2788" y="907"/>
                  </a:lnTo>
                  <a:lnTo>
                    <a:pt x="2758" y="908"/>
                  </a:lnTo>
                  <a:lnTo>
                    <a:pt x="2729" y="90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3" name="Freeform 509"/>
            <p:cNvSpPr>
              <a:spLocks/>
            </p:cNvSpPr>
            <p:nvPr/>
          </p:nvSpPr>
          <p:spPr bwMode="auto">
            <a:xfrm>
              <a:off x="4710" y="921"/>
              <a:ext cx="114" cy="65"/>
            </a:xfrm>
            <a:custGeom>
              <a:avLst/>
              <a:gdLst>
                <a:gd name="T0" fmla="*/ 0 w 1146"/>
                <a:gd name="T1" fmla="*/ 0 h 649"/>
                <a:gd name="T2" fmla="*/ 0 w 1146"/>
                <a:gd name="T3" fmla="*/ 0 h 649"/>
                <a:gd name="T4" fmla="*/ 0 w 1146"/>
                <a:gd name="T5" fmla="*/ 0 h 649"/>
                <a:gd name="T6" fmla="*/ 0 w 1146"/>
                <a:gd name="T7" fmla="*/ 0 h 649"/>
                <a:gd name="T8" fmla="*/ 0 w 1146"/>
                <a:gd name="T9" fmla="*/ 0 h 649"/>
                <a:gd name="T10" fmla="*/ 0 w 1146"/>
                <a:gd name="T11" fmla="*/ 0 h 649"/>
                <a:gd name="T12" fmla="*/ 0 w 1146"/>
                <a:gd name="T13" fmla="*/ 0 h 649"/>
                <a:gd name="T14" fmla="*/ 0 w 1146"/>
                <a:gd name="T15" fmla="*/ 0 h 649"/>
                <a:gd name="T16" fmla="*/ 0 w 1146"/>
                <a:gd name="T17" fmla="*/ 0 h 649"/>
                <a:gd name="T18" fmla="*/ 0 w 1146"/>
                <a:gd name="T19" fmla="*/ 0 h 649"/>
                <a:gd name="T20" fmla="*/ 0 w 1146"/>
                <a:gd name="T21" fmla="*/ 0 h 649"/>
                <a:gd name="T22" fmla="*/ 1 w 1146"/>
                <a:gd name="T23" fmla="*/ 0 h 649"/>
                <a:gd name="T24" fmla="*/ 1 w 1146"/>
                <a:gd name="T25" fmla="*/ 0 h 649"/>
                <a:gd name="T26" fmla="*/ 1 w 1146"/>
                <a:gd name="T27" fmla="*/ 1 h 649"/>
                <a:gd name="T28" fmla="*/ 1 w 1146"/>
                <a:gd name="T29" fmla="*/ 1 h 649"/>
                <a:gd name="T30" fmla="*/ 1 w 1146"/>
                <a:gd name="T31" fmla="*/ 1 h 649"/>
                <a:gd name="T32" fmla="*/ 1 w 1146"/>
                <a:gd name="T33" fmla="*/ 1 h 649"/>
                <a:gd name="T34" fmla="*/ 1 w 1146"/>
                <a:gd name="T35" fmla="*/ 1 h 649"/>
                <a:gd name="T36" fmla="*/ 1 w 1146"/>
                <a:gd name="T37" fmla="*/ 1 h 649"/>
                <a:gd name="T38" fmla="*/ 1 w 1146"/>
                <a:gd name="T39" fmla="*/ 1 h 649"/>
                <a:gd name="T40" fmla="*/ 1 w 1146"/>
                <a:gd name="T41" fmla="*/ 1 h 649"/>
                <a:gd name="T42" fmla="*/ 1 w 1146"/>
                <a:gd name="T43" fmla="*/ 1 h 649"/>
                <a:gd name="T44" fmla="*/ 1 w 1146"/>
                <a:gd name="T45" fmla="*/ 1 h 649"/>
                <a:gd name="T46" fmla="*/ 1 w 1146"/>
                <a:gd name="T47" fmla="*/ 1 h 649"/>
                <a:gd name="T48" fmla="*/ 1 w 1146"/>
                <a:gd name="T49" fmla="*/ 1 h 649"/>
                <a:gd name="T50" fmla="*/ 1 w 1146"/>
                <a:gd name="T51" fmla="*/ 1 h 649"/>
                <a:gd name="T52" fmla="*/ 1 w 1146"/>
                <a:gd name="T53" fmla="*/ 1 h 649"/>
                <a:gd name="T54" fmla="*/ 1 w 1146"/>
                <a:gd name="T55" fmla="*/ 1 h 649"/>
                <a:gd name="T56" fmla="*/ 1 w 1146"/>
                <a:gd name="T57" fmla="*/ 1 h 649"/>
                <a:gd name="T58" fmla="*/ 1 w 1146"/>
                <a:gd name="T59" fmla="*/ 1 h 649"/>
                <a:gd name="T60" fmla="*/ 1 w 1146"/>
                <a:gd name="T61" fmla="*/ 1 h 649"/>
                <a:gd name="T62" fmla="*/ 1 w 1146"/>
                <a:gd name="T63" fmla="*/ 1 h 649"/>
                <a:gd name="T64" fmla="*/ 1 w 1146"/>
                <a:gd name="T65" fmla="*/ 1 h 649"/>
                <a:gd name="T66" fmla="*/ 1 w 1146"/>
                <a:gd name="T67" fmla="*/ 1 h 649"/>
                <a:gd name="T68" fmla="*/ 1 w 1146"/>
                <a:gd name="T69" fmla="*/ 1 h 649"/>
                <a:gd name="T70" fmla="*/ 1 w 1146"/>
                <a:gd name="T71" fmla="*/ 1 h 649"/>
                <a:gd name="T72" fmla="*/ 1 w 1146"/>
                <a:gd name="T73" fmla="*/ 1 h 649"/>
                <a:gd name="T74" fmla="*/ 1 w 1146"/>
                <a:gd name="T75" fmla="*/ 1 h 649"/>
                <a:gd name="T76" fmla="*/ 0 w 1146"/>
                <a:gd name="T77" fmla="*/ 1 h 649"/>
                <a:gd name="T78" fmla="*/ 0 w 1146"/>
                <a:gd name="T79" fmla="*/ 1 h 649"/>
                <a:gd name="T80" fmla="*/ 0 w 1146"/>
                <a:gd name="T81" fmla="*/ 1 h 649"/>
                <a:gd name="T82" fmla="*/ 0 w 1146"/>
                <a:gd name="T83" fmla="*/ 0 h 649"/>
                <a:gd name="T84" fmla="*/ 0 w 1146"/>
                <a:gd name="T85" fmla="*/ 0 h 649"/>
                <a:gd name="T86" fmla="*/ 0 w 1146"/>
                <a:gd name="T87" fmla="*/ 0 h 649"/>
                <a:gd name="T88" fmla="*/ 0 w 1146"/>
                <a:gd name="T89" fmla="*/ 0 h 649"/>
                <a:gd name="T90" fmla="*/ 0 w 1146"/>
                <a:gd name="T91" fmla="*/ 0 h 649"/>
                <a:gd name="T92" fmla="*/ 0 w 1146"/>
                <a:gd name="T93" fmla="*/ 0 h 649"/>
                <a:gd name="T94" fmla="*/ 0 w 1146"/>
                <a:gd name="T95" fmla="*/ 0 h 649"/>
                <a:gd name="T96" fmla="*/ 0 w 1146"/>
                <a:gd name="T97" fmla="*/ 0 h 649"/>
                <a:gd name="T98" fmla="*/ 0 w 1146"/>
                <a:gd name="T99" fmla="*/ 0 h 649"/>
                <a:gd name="T100" fmla="*/ 0 w 1146"/>
                <a:gd name="T101" fmla="*/ 0 h 649"/>
                <a:gd name="T102" fmla="*/ 0 w 1146"/>
                <a:gd name="T103" fmla="*/ 0 h 6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46"/>
                <a:gd name="T157" fmla="*/ 0 h 649"/>
                <a:gd name="T158" fmla="*/ 1146 w 1146"/>
                <a:gd name="T159" fmla="*/ 649 h 64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46" h="649">
                  <a:moveTo>
                    <a:pt x="0" y="0"/>
                  </a:moveTo>
                  <a:lnTo>
                    <a:pt x="9" y="7"/>
                  </a:lnTo>
                  <a:lnTo>
                    <a:pt x="35" y="27"/>
                  </a:lnTo>
                  <a:lnTo>
                    <a:pt x="77" y="58"/>
                  </a:lnTo>
                  <a:lnTo>
                    <a:pt x="132" y="97"/>
                  </a:lnTo>
                  <a:lnTo>
                    <a:pt x="198" y="145"/>
                  </a:lnTo>
                  <a:lnTo>
                    <a:pt x="275" y="197"/>
                  </a:lnTo>
                  <a:lnTo>
                    <a:pt x="358" y="254"/>
                  </a:lnTo>
                  <a:lnTo>
                    <a:pt x="448" y="313"/>
                  </a:lnTo>
                  <a:lnTo>
                    <a:pt x="494" y="343"/>
                  </a:lnTo>
                  <a:lnTo>
                    <a:pt x="541" y="373"/>
                  </a:lnTo>
                  <a:lnTo>
                    <a:pt x="589" y="402"/>
                  </a:lnTo>
                  <a:lnTo>
                    <a:pt x="637" y="431"/>
                  </a:lnTo>
                  <a:lnTo>
                    <a:pt x="684" y="459"/>
                  </a:lnTo>
                  <a:lnTo>
                    <a:pt x="732" y="485"/>
                  </a:lnTo>
                  <a:lnTo>
                    <a:pt x="779" y="511"/>
                  </a:lnTo>
                  <a:lnTo>
                    <a:pt x="825" y="535"/>
                  </a:lnTo>
                  <a:lnTo>
                    <a:pt x="871" y="558"/>
                  </a:lnTo>
                  <a:lnTo>
                    <a:pt x="916" y="578"/>
                  </a:lnTo>
                  <a:lnTo>
                    <a:pt x="959" y="596"/>
                  </a:lnTo>
                  <a:lnTo>
                    <a:pt x="1000" y="613"/>
                  </a:lnTo>
                  <a:lnTo>
                    <a:pt x="1040" y="626"/>
                  </a:lnTo>
                  <a:lnTo>
                    <a:pt x="1078" y="637"/>
                  </a:lnTo>
                  <a:lnTo>
                    <a:pt x="1113" y="645"/>
                  </a:lnTo>
                  <a:lnTo>
                    <a:pt x="1146" y="649"/>
                  </a:lnTo>
                  <a:lnTo>
                    <a:pt x="1136" y="648"/>
                  </a:lnTo>
                  <a:lnTo>
                    <a:pt x="1111" y="644"/>
                  </a:lnTo>
                  <a:lnTo>
                    <a:pt x="1069" y="637"/>
                  </a:lnTo>
                  <a:lnTo>
                    <a:pt x="1016" y="627"/>
                  </a:lnTo>
                  <a:lnTo>
                    <a:pt x="950" y="614"/>
                  </a:lnTo>
                  <a:lnTo>
                    <a:pt x="875" y="596"/>
                  </a:lnTo>
                  <a:lnTo>
                    <a:pt x="835" y="586"/>
                  </a:lnTo>
                  <a:lnTo>
                    <a:pt x="793" y="575"/>
                  </a:lnTo>
                  <a:lnTo>
                    <a:pt x="750" y="563"/>
                  </a:lnTo>
                  <a:lnTo>
                    <a:pt x="706" y="550"/>
                  </a:lnTo>
                  <a:lnTo>
                    <a:pt x="660" y="536"/>
                  </a:lnTo>
                  <a:lnTo>
                    <a:pt x="614" y="521"/>
                  </a:lnTo>
                  <a:lnTo>
                    <a:pt x="567" y="504"/>
                  </a:lnTo>
                  <a:lnTo>
                    <a:pt x="520" y="487"/>
                  </a:lnTo>
                  <a:lnTo>
                    <a:pt x="473" y="468"/>
                  </a:lnTo>
                  <a:lnTo>
                    <a:pt x="426" y="447"/>
                  </a:lnTo>
                  <a:lnTo>
                    <a:pt x="379" y="426"/>
                  </a:lnTo>
                  <a:lnTo>
                    <a:pt x="333" y="403"/>
                  </a:lnTo>
                  <a:lnTo>
                    <a:pt x="288" y="379"/>
                  </a:lnTo>
                  <a:lnTo>
                    <a:pt x="244" y="354"/>
                  </a:lnTo>
                  <a:lnTo>
                    <a:pt x="201" y="327"/>
                  </a:lnTo>
                  <a:lnTo>
                    <a:pt x="160" y="300"/>
                  </a:lnTo>
                  <a:lnTo>
                    <a:pt x="120" y="270"/>
                  </a:lnTo>
                  <a:lnTo>
                    <a:pt x="83" y="239"/>
                  </a:lnTo>
                  <a:lnTo>
                    <a:pt x="48" y="207"/>
                  </a:lnTo>
                  <a:lnTo>
                    <a:pt x="16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4" name="Freeform 510"/>
            <p:cNvSpPr>
              <a:spLocks/>
            </p:cNvSpPr>
            <p:nvPr/>
          </p:nvSpPr>
          <p:spPr bwMode="auto">
            <a:xfrm>
              <a:off x="4706" y="956"/>
              <a:ext cx="57" cy="72"/>
            </a:xfrm>
            <a:custGeom>
              <a:avLst/>
              <a:gdLst>
                <a:gd name="T0" fmla="*/ 0 w 563"/>
                <a:gd name="T1" fmla="*/ 0 h 724"/>
                <a:gd name="T2" fmla="*/ 0 w 563"/>
                <a:gd name="T3" fmla="*/ 0 h 724"/>
                <a:gd name="T4" fmla="*/ 0 w 563"/>
                <a:gd name="T5" fmla="*/ 0 h 724"/>
                <a:gd name="T6" fmla="*/ 0 w 563"/>
                <a:gd name="T7" fmla="*/ 0 h 724"/>
                <a:gd name="T8" fmla="*/ 0 w 563"/>
                <a:gd name="T9" fmla="*/ 0 h 724"/>
                <a:gd name="T10" fmla="*/ 0 w 563"/>
                <a:gd name="T11" fmla="*/ 0 h 724"/>
                <a:gd name="T12" fmla="*/ 0 w 563"/>
                <a:gd name="T13" fmla="*/ 0 h 724"/>
                <a:gd name="T14" fmla="*/ 0 w 563"/>
                <a:gd name="T15" fmla="*/ 0 h 724"/>
                <a:gd name="T16" fmla="*/ 0 w 563"/>
                <a:gd name="T17" fmla="*/ 0 h 724"/>
                <a:gd name="T18" fmla="*/ 0 w 563"/>
                <a:gd name="T19" fmla="*/ 0 h 724"/>
                <a:gd name="T20" fmla="*/ 0 w 563"/>
                <a:gd name="T21" fmla="*/ 0 h 724"/>
                <a:gd name="T22" fmla="*/ 0 w 563"/>
                <a:gd name="T23" fmla="*/ 0 h 724"/>
                <a:gd name="T24" fmla="*/ 0 w 563"/>
                <a:gd name="T25" fmla="*/ 0 h 724"/>
                <a:gd name="T26" fmla="*/ 0 w 563"/>
                <a:gd name="T27" fmla="*/ 0 h 724"/>
                <a:gd name="T28" fmla="*/ 0 w 563"/>
                <a:gd name="T29" fmla="*/ 1 h 724"/>
                <a:gd name="T30" fmla="*/ 0 w 563"/>
                <a:gd name="T31" fmla="*/ 1 h 724"/>
                <a:gd name="T32" fmla="*/ 1 w 563"/>
                <a:gd name="T33" fmla="*/ 1 h 724"/>
                <a:gd name="T34" fmla="*/ 1 w 563"/>
                <a:gd name="T35" fmla="*/ 1 h 724"/>
                <a:gd name="T36" fmla="*/ 1 w 563"/>
                <a:gd name="T37" fmla="*/ 1 h 724"/>
                <a:gd name="T38" fmla="*/ 1 w 563"/>
                <a:gd name="T39" fmla="*/ 1 h 724"/>
                <a:gd name="T40" fmla="*/ 1 w 563"/>
                <a:gd name="T41" fmla="*/ 1 h 724"/>
                <a:gd name="T42" fmla="*/ 1 w 563"/>
                <a:gd name="T43" fmla="*/ 1 h 724"/>
                <a:gd name="T44" fmla="*/ 1 w 563"/>
                <a:gd name="T45" fmla="*/ 1 h 724"/>
                <a:gd name="T46" fmla="*/ 1 w 563"/>
                <a:gd name="T47" fmla="*/ 1 h 724"/>
                <a:gd name="T48" fmla="*/ 1 w 563"/>
                <a:gd name="T49" fmla="*/ 1 h 724"/>
                <a:gd name="T50" fmla="*/ 1 w 563"/>
                <a:gd name="T51" fmla="*/ 1 h 724"/>
                <a:gd name="T52" fmla="*/ 1 w 563"/>
                <a:gd name="T53" fmla="*/ 1 h 724"/>
                <a:gd name="T54" fmla="*/ 0 w 563"/>
                <a:gd name="T55" fmla="*/ 1 h 724"/>
                <a:gd name="T56" fmla="*/ 0 w 563"/>
                <a:gd name="T57" fmla="*/ 1 h 724"/>
                <a:gd name="T58" fmla="*/ 0 w 563"/>
                <a:gd name="T59" fmla="*/ 1 h 724"/>
                <a:gd name="T60" fmla="*/ 0 w 563"/>
                <a:gd name="T61" fmla="*/ 0 h 724"/>
                <a:gd name="T62" fmla="*/ 0 w 563"/>
                <a:gd name="T63" fmla="*/ 0 h 724"/>
                <a:gd name="T64" fmla="*/ 0 w 563"/>
                <a:gd name="T65" fmla="*/ 0 h 724"/>
                <a:gd name="T66" fmla="*/ 0 w 563"/>
                <a:gd name="T67" fmla="*/ 0 h 724"/>
                <a:gd name="T68" fmla="*/ 0 w 563"/>
                <a:gd name="T69" fmla="*/ 0 h 724"/>
                <a:gd name="T70" fmla="*/ 0 w 563"/>
                <a:gd name="T71" fmla="*/ 0 h 724"/>
                <a:gd name="T72" fmla="*/ 0 w 563"/>
                <a:gd name="T73" fmla="*/ 0 h 724"/>
                <a:gd name="T74" fmla="*/ 0 w 563"/>
                <a:gd name="T75" fmla="*/ 0 h 724"/>
                <a:gd name="T76" fmla="*/ 0 w 563"/>
                <a:gd name="T77" fmla="*/ 0 h 724"/>
                <a:gd name="T78" fmla="*/ 0 w 563"/>
                <a:gd name="T79" fmla="*/ 0 h 724"/>
                <a:gd name="T80" fmla="*/ 0 w 563"/>
                <a:gd name="T81" fmla="*/ 0 h 724"/>
                <a:gd name="T82" fmla="*/ 0 w 563"/>
                <a:gd name="T83" fmla="*/ 0 h 724"/>
                <a:gd name="T84" fmla="*/ 0 w 563"/>
                <a:gd name="T85" fmla="*/ 0 h 724"/>
                <a:gd name="T86" fmla="*/ 0 w 563"/>
                <a:gd name="T87" fmla="*/ 0 h 724"/>
                <a:gd name="T88" fmla="*/ 0 w 563"/>
                <a:gd name="T89" fmla="*/ 0 h 724"/>
                <a:gd name="T90" fmla="*/ 0 w 563"/>
                <a:gd name="T91" fmla="*/ 0 h 724"/>
                <a:gd name="T92" fmla="*/ 0 w 563"/>
                <a:gd name="T93" fmla="*/ 0 h 724"/>
                <a:gd name="T94" fmla="*/ 0 w 563"/>
                <a:gd name="T95" fmla="*/ 0 h 724"/>
                <a:gd name="T96" fmla="*/ 0 w 563"/>
                <a:gd name="T97" fmla="*/ 0 h 724"/>
                <a:gd name="T98" fmla="*/ 0 w 563"/>
                <a:gd name="T99" fmla="*/ 0 h 724"/>
                <a:gd name="T100" fmla="*/ 0 w 563"/>
                <a:gd name="T101" fmla="*/ 0 h 724"/>
                <a:gd name="T102" fmla="*/ 0 w 563"/>
                <a:gd name="T103" fmla="*/ 0 h 724"/>
                <a:gd name="T104" fmla="*/ 0 w 563"/>
                <a:gd name="T105" fmla="*/ 0 h 724"/>
                <a:gd name="T106" fmla="*/ 0 w 563"/>
                <a:gd name="T107" fmla="*/ 0 h 7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724"/>
                <a:gd name="T164" fmla="*/ 563 w 563"/>
                <a:gd name="T165" fmla="*/ 724 h 7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724">
                  <a:moveTo>
                    <a:pt x="98" y="0"/>
                  </a:moveTo>
                  <a:lnTo>
                    <a:pt x="101" y="7"/>
                  </a:lnTo>
                  <a:lnTo>
                    <a:pt x="110" y="27"/>
                  </a:lnTo>
                  <a:lnTo>
                    <a:pt x="124" y="57"/>
                  </a:lnTo>
                  <a:lnTo>
                    <a:pt x="144" y="97"/>
                  </a:lnTo>
                  <a:lnTo>
                    <a:pt x="168" y="145"/>
                  </a:lnTo>
                  <a:lnTo>
                    <a:pt x="195" y="198"/>
                  </a:lnTo>
                  <a:lnTo>
                    <a:pt x="226" y="256"/>
                  </a:lnTo>
                  <a:lnTo>
                    <a:pt x="260" y="318"/>
                  </a:lnTo>
                  <a:lnTo>
                    <a:pt x="295" y="380"/>
                  </a:lnTo>
                  <a:lnTo>
                    <a:pt x="333" y="443"/>
                  </a:lnTo>
                  <a:lnTo>
                    <a:pt x="352" y="474"/>
                  </a:lnTo>
                  <a:lnTo>
                    <a:pt x="371" y="504"/>
                  </a:lnTo>
                  <a:lnTo>
                    <a:pt x="391" y="533"/>
                  </a:lnTo>
                  <a:lnTo>
                    <a:pt x="411" y="561"/>
                  </a:lnTo>
                  <a:lnTo>
                    <a:pt x="430" y="588"/>
                  </a:lnTo>
                  <a:lnTo>
                    <a:pt x="450" y="614"/>
                  </a:lnTo>
                  <a:lnTo>
                    <a:pt x="469" y="637"/>
                  </a:lnTo>
                  <a:lnTo>
                    <a:pt x="488" y="659"/>
                  </a:lnTo>
                  <a:lnTo>
                    <a:pt x="508" y="679"/>
                  </a:lnTo>
                  <a:lnTo>
                    <a:pt x="527" y="697"/>
                  </a:lnTo>
                  <a:lnTo>
                    <a:pt x="545" y="712"/>
                  </a:lnTo>
                  <a:lnTo>
                    <a:pt x="563" y="724"/>
                  </a:lnTo>
                  <a:lnTo>
                    <a:pt x="551" y="717"/>
                  </a:lnTo>
                  <a:lnTo>
                    <a:pt x="516" y="694"/>
                  </a:lnTo>
                  <a:lnTo>
                    <a:pt x="492" y="677"/>
                  </a:lnTo>
                  <a:lnTo>
                    <a:pt x="463" y="656"/>
                  </a:lnTo>
                  <a:lnTo>
                    <a:pt x="432" y="631"/>
                  </a:lnTo>
                  <a:lnTo>
                    <a:pt x="399" y="603"/>
                  </a:lnTo>
                  <a:lnTo>
                    <a:pt x="362" y="571"/>
                  </a:lnTo>
                  <a:lnTo>
                    <a:pt x="326" y="535"/>
                  </a:lnTo>
                  <a:lnTo>
                    <a:pt x="307" y="516"/>
                  </a:lnTo>
                  <a:lnTo>
                    <a:pt x="288" y="495"/>
                  </a:lnTo>
                  <a:lnTo>
                    <a:pt x="269" y="474"/>
                  </a:lnTo>
                  <a:lnTo>
                    <a:pt x="250" y="452"/>
                  </a:lnTo>
                  <a:lnTo>
                    <a:pt x="231" y="429"/>
                  </a:lnTo>
                  <a:lnTo>
                    <a:pt x="213" y="405"/>
                  </a:lnTo>
                  <a:lnTo>
                    <a:pt x="194" y="379"/>
                  </a:lnTo>
                  <a:lnTo>
                    <a:pt x="175" y="353"/>
                  </a:lnTo>
                  <a:lnTo>
                    <a:pt x="158" y="327"/>
                  </a:lnTo>
                  <a:lnTo>
                    <a:pt x="140" y="299"/>
                  </a:lnTo>
                  <a:lnTo>
                    <a:pt x="124" y="270"/>
                  </a:lnTo>
                  <a:lnTo>
                    <a:pt x="107" y="240"/>
                  </a:lnTo>
                  <a:lnTo>
                    <a:pt x="55" y="142"/>
                  </a:lnTo>
                  <a:lnTo>
                    <a:pt x="22" y="82"/>
                  </a:lnTo>
                  <a:lnTo>
                    <a:pt x="12" y="64"/>
                  </a:lnTo>
                  <a:lnTo>
                    <a:pt x="6" y="53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3" y="57"/>
                  </a:lnTo>
                  <a:lnTo>
                    <a:pt x="11" y="73"/>
                  </a:lnTo>
                  <a:lnTo>
                    <a:pt x="18" y="89"/>
                  </a:lnTo>
                  <a:lnTo>
                    <a:pt x="21" y="9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5" name="Freeform 511"/>
            <p:cNvSpPr>
              <a:spLocks/>
            </p:cNvSpPr>
            <p:nvPr/>
          </p:nvSpPr>
          <p:spPr bwMode="auto">
            <a:xfrm>
              <a:off x="3822" y="924"/>
              <a:ext cx="437" cy="338"/>
            </a:xfrm>
            <a:custGeom>
              <a:avLst/>
              <a:gdLst>
                <a:gd name="T0" fmla="*/ 3 w 4367"/>
                <a:gd name="T1" fmla="*/ 1 h 3375"/>
                <a:gd name="T2" fmla="*/ 3 w 4367"/>
                <a:gd name="T3" fmla="*/ 1 h 3375"/>
                <a:gd name="T4" fmla="*/ 3 w 4367"/>
                <a:gd name="T5" fmla="*/ 1 h 3375"/>
                <a:gd name="T6" fmla="*/ 2 w 4367"/>
                <a:gd name="T7" fmla="*/ 1 h 3375"/>
                <a:gd name="T8" fmla="*/ 2 w 4367"/>
                <a:gd name="T9" fmla="*/ 1 h 3375"/>
                <a:gd name="T10" fmla="*/ 2 w 4367"/>
                <a:gd name="T11" fmla="*/ 1 h 3375"/>
                <a:gd name="T12" fmla="*/ 1 w 4367"/>
                <a:gd name="T13" fmla="*/ 1 h 3375"/>
                <a:gd name="T14" fmla="*/ 1 w 4367"/>
                <a:gd name="T15" fmla="*/ 1 h 3375"/>
                <a:gd name="T16" fmla="*/ 1 w 4367"/>
                <a:gd name="T17" fmla="*/ 0 h 3375"/>
                <a:gd name="T18" fmla="*/ 0 w 4367"/>
                <a:gd name="T19" fmla="*/ 0 h 3375"/>
                <a:gd name="T20" fmla="*/ 0 w 4367"/>
                <a:gd name="T21" fmla="*/ 0 h 3375"/>
                <a:gd name="T22" fmla="*/ 0 w 4367"/>
                <a:gd name="T23" fmla="*/ 0 h 3375"/>
                <a:gd name="T24" fmla="*/ 0 w 4367"/>
                <a:gd name="T25" fmla="*/ 1 h 3375"/>
                <a:gd name="T26" fmla="*/ 0 w 4367"/>
                <a:gd name="T27" fmla="*/ 1 h 3375"/>
                <a:gd name="T28" fmla="*/ 0 w 4367"/>
                <a:gd name="T29" fmla="*/ 1 h 3375"/>
                <a:gd name="T30" fmla="*/ 0 w 4367"/>
                <a:gd name="T31" fmla="*/ 1 h 3375"/>
                <a:gd name="T32" fmla="*/ 0 w 4367"/>
                <a:gd name="T33" fmla="*/ 2 h 3375"/>
                <a:gd name="T34" fmla="*/ 0 w 4367"/>
                <a:gd name="T35" fmla="*/ 2 h 3375"/>
                <a:gd name="T36" fmla="*/ 0 w 4367"/>
                <a:gd name="T37" fmla="*/ 2 h 3375"/>
                <a:gd name="T38" fmla="*/ 0 w 4367"/>
                <a:gd name="T39" fmla="*/ 2 h 3375"/>
                <a:gd name="T40" fmla="*/ 1 w 4367"/>
                <a:gd name="T41" fmla="*/ 3 h 3375"/>
                <a:gd name="T42" fmla="*/ 1 w 4367"/>
                <a:gd name="T43" fmla="*/ 3 h 3375"/>
                <a:gd name="T44" fmla="*/ 1 w 4367"/>
                <a:gd name="T45" fmla="*/ 3 h 3375"/>
                <a:gd name="T46" fmla="*/ 1 w 4367"/>
                <a:gd name="T47" fmla="*/ 3 h 3375"/>
                <a:gd name="T48" fmla="*/ 1 w 4367"/>
                <a:gd name="T49" fmla="*/ 3 h 3375"/>
                <a:gd name="T50" fmla="*/ 1 w 4367"/>
                <a:gd name="T51" fmla="*/ 3 h 3375"/>
                <a:gd name="T52" fmla="*/ 2 w 4367"/>
                <a:gd name="T53" fmla="*/ 3 h 3375"/>
                <a:gd name="T54" fmla="*/ 2 w 4367"/>
                <a:gd name="T55" fmla="*/ 3 h 3375"/>
                <a:gd name="T56" fmla="*/ 2 w 4367"/>
                <a:gd name="T57" fmla="*/ 3 h 3375"/>
                <a:gd name="T58" fmla="*/ 2 w 4367"/>
                <a:gd name="T59" fmla="*/ 3 h 3375"/>
                <a:gd name="T60" fmla="*/ 2 w 4367"/>
                <a:gd name="T61" fmla="*/ 3 h 3375"/>
                <a:gd name="T62" fmla="*/ 3 w 4367"/>
                <a:gd name="T63" fmla="*/ 3 h 3375"/>
                <a:gd name="T64" fmla="*/ 3 w 4367"/>
                <a:gd name="T65" fmla="*/ 3 h 3375"/>
                <a:gd name="T66" fmla="*/ 3 w 4367"/>
                <a:gd name="T67" fmla="*/ 3 h 3375"/>
                <a:gd name="T68" fmla="*/ 3 w 4367"/>
                <a:gd name="T69" fmla="*/ 3 h 3375"/>
                <a:gd name="T70" fmla="*/ 4 w 4367"/>
                <a:gd name="T71" fmla="*/ 3 h 3375"/>
                <a:gd name="T72" fmla="*/ 4 w 4367"/>
                <a:gd name="T73" fmla="*/ 3 h 3375"/>
                <a:gd name="T74" fmla="*/ 4 w 4367"/>
                <a:gd name="T75" fmla="*/ 3 h 3375"/>
                <a:gd name="T76" fmla="*/ 4 w 4367"/>
                <a:gd name="T77" fmla="*/ 2 h 3375"/>
                <a:gd name="T78" fmla="*/ 4 w 4367"/>
                <a:gd name="T79" fmla="*/ 2 h 3375"/>
                <a:gd name="T80" fmla="*/ 4 w 4367"/>
                <a:gd name="T81" fmla="*/ 2 h 3375"/>
                <a:gd name="T82" fmla="*/ 4 w 4367"/>
                <a:gd name="T83" fmla="*/ 2 h 3375"/>
                <a:gd name="T84" fmla="*/ 4 w 4367"/>
                <a:gd name="T85" fmla="*/ 2 h 3375"/>
                <a:gd name="T86" fmla="*/ 4 w 4367"/>
                <a:gd name="T87" fmla="*/ 2 h 3375"/>
                <a:gd name="T88" fmla="*/ 4 w 4367"/>
                <a:gd name="T89" fmla="*/ 2 h 3375"/>
                <a:gd name="T90" fmla="*/ 4 w 4367"/>
                <a:gd name="T91" fmla="*/ 2 h 3375"/>
                <a:gd name="T92" fmla="*/ 4 w 4367"/>
                <a:gd name="T93" fmla="*/ 1 h 3375"/>
                <a:gd name="T94" fmla="*/ 4 w 4367"/>
                <a:gd name="T95" fmla="*/ 1 h 3375"/>
                <a:gd name="T96" fmla="*/ 4 w 4367"/>
                <a:gd name="T97" fmla="*/ 1 h 3375"/>
                <a:gd name="T98" fmla="*/ 3 w 4367"/>
                <a:gd name="T99" fmla="*/ 1 h 3375"/>
                <a:gd name="T100" fmla="*/ 3 w 4367"/>
                <a:gd name="T101" fmla="*/ 1 h 33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67"/>
                <a:gd name="T154" fmla="*/ 0 h 3375"/>
                <a:gd name="T155" fmla="*/ 4367 w 4367"/>
                <a:gd name="T156" fmla="*/ 3375 h 33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67" h="3375">
                  <a:moveTo>
                    <a:pt x="3280" y="1087"/>
                  </a:moveTo>
                  <a:lnTo>
                    <a:pt x="3178" y="1093"/>
                  </a:lnTo>
                  <a:lnTo>
                    <a:pt x="3061" y="1102"/>
                  </a:lnTo>
                  <a:lnTo>
                    <a:pt x="2997" y="1106"/>
                  </a:lnTo>
                  <a:lnTo>
                    <a:pt x="2928" y="1111"/>
                  </a:lnTo>
                  <a:lnTo>
                    <a:pt x="2855" y="1114"/>
                  </a:lnTo>
                  <a:lnTo>
                    <a:pt x="2780" y="1116"/>
                  </a:lnTo>
                  <a:lnTo>
                    <a:pt x="2701" y="1117"/>
                  </a:lnTo>
                  <a:lnTo>
                    <a:pt x="2618" y="1116"/>
                  </a:lnTo>
                  <a:lnTo>
                    <a:pt x="2531" y="1114"/>
                  </a:lnTo>
                  <a:lnTo>
                    <a:pt x="2442" y="1108"/>
                  </a:lnTo>
                  <a:lnTo>
                    <a:pt x="2349" y="1100"/>
                  </a:lnTo>
                  <a:lnTo>
                    <a:pt x="2253" y="1090"/>
                  </a:lnTo>
                  <a:lnTo>
                    <a:pt x="2154" y="1075"/>
                  </a:lnTo>
                  <a:lnTo>
                    <a:pt x="2052" y="1058"/>
                  </a:lnTo>
                  <a:lnTo>
                    <a:pt x="1947" y="1036"/>
                  </a:lnTo>
                  <a:lnTo>
                    <a:pt x="1839" y="1009"/>
                  </a:lnTo>
                  <a:lnTo>
                    <a:pt x="1728" y="978"/>
                  </a:lnTo>
                  <a:lnTo>
                    <a:pt x="1615" y="943"/>
                  </a:lnTo>
                  <a:lnTo>
                    <a:pt x="1499" y="902"/>
                  </a:lnTo>
                  <a:lnTo>
                    <a:pt x="1381" y="854"/>
                  </a:lnTo>
                  <a:lnTo>
                    <a:pt x="1260" y="802"/>
                  </a:lnTo>
                  <a:lnTo>
                    <a:pt x="1137" y="743"/>
                  </a:lnTo>
                  <a:lnTo>
                    <a:pt x="1011" y="677"/>
                  </a:lnTo>
                  <a:lnTo>
                    <a:pt x="884" y="603"/>
                  </a:lnTo>
                  <a:lnTo>
                    <a:pt x="754" y="524"/>
                  </a:lnTo>
                  <a:lnTo>
                    <a:pt x="623" y="435"/>
                  </a:lnTo>
                  <a:lnTo>
                    <a:pt x="488" y="339"/>
                  </a:lnTo>
                  <a:lnTo>
                    <a:pt x="352" y="234"/>
                  </a:lnTo>
                  <a:lnTo>
                    <a:pt x="216" y="122"/>
                  </a:lnTo>
                  <a:lnTo>
                    <a:pt x="77" y="0"/>
                  </a:lnTo>
                  <a:lnTo>
                    <a:pt x="73" y="16"/>
                  </a:lnTo>
                  <a:lnTo>
                    <a:pt x="65" y="63"/>
                  </a:lnTo>
                  <a:lnTo>
                    <a:pt x="54" y="137"/>
                  </a:lnTo>
                  <a:lnTo>
                    <a:pt x="39" y="237"/>
                  </a:lnTo>
                  <a:lnTo>
                    <a:pt x="33" y="294"/>
                  </a:lnTo>
                  <a:lnTo>
                    <a:pt x="26" y="358"/>
                  </a:lnTo>
                  <a:lnTo>
                    <a:pt x="20" y="426"/>
                  </a:lnTo>
                  <a:lnTo>
                    <a:pt x="14" y="498"/>
                  </a:lnTo>
                  <a:lnTo>
                    <a:pt x="9" y="574"/>
                  </a:lnTo>
                  <a:lnTo>
                    <a:pt x="4" y="655"/>
                  </a:lnTo>
                  <a:lnTo>
                    <a:pt x="1" y="738"/>
                  </a:lnTo>
                  <a:lnTo>
                    <a:pt x="0" y="824"/>
                  </a:lnTo>
                  <a:lnTo>
                    <a:pt x="0" y="913"/>
                  </a:lnTo>
                  <a:lnTo>
                    <a:pt x="2" y="1004"/>
                  </a:lnTo>
                  <a:lnTo>
                    <a:pt x="5" y="1097"/>
                  </a:lnTo>
                  <a:lnTo>
                    <a:pt x="11" y="1191"/>
                  </a:lnTo>
                  <a:lnTo>
                    <a:pt x="20" y="1287"/>
                  </a:lnTo>
                  <a:lnTo>
                    <a:pt x="31" y="1383"/>
                  </a:lnTo>
                  <a:lnTo>
                    <a:pt x="45" y="1480"/>
                  </a:lnTo>
                  <a:lnTo>
                    <a:pt x="61" y="1576"/>
                  </a:lnTo>
                  <a:lnTo>
                    <a:pt x="81" y="1674"/>
                  </a:lnTo>
                  <a:lnTo>
                    <a:pt x="105" y="1770"/>
                  </a:lnTo>
                  <a:lnTo>
                    <a:pt x="131" y="1864"/>
                  </a:lnTo>
                  <a:lnTo>
                    <a:pt x="163" y="1958"/>
                  </a:lnTo>
                  <a:lnTo>
                    <a:pt x="197" y="2050"/>
                  </a:lnTo>
                  <a:lnTo>
                    <a:pt x="236" y="2140"/>
                  </a:lnTo>
                  <a:lnTo>
                    <a:pt x="280" y="2226"/>
                  </a:lnTo>
                  <a:lnTo>
                    <a:pt x="328" y="2310"/>
                  </a:lnTo>
                  <a:lnTo>
                    <a:pt x="379" y="2392"/>
                  </a:lnTo>
                  <a:lnTo>
                    <a:pt x="430" y="2469"/>
                  </a:lnTo>
                  <a:lnTo>
                    <a:pt x="482" y="2542"/>
                  </a:lnTo>
                  <a:lnTo>
                    <a:pt x="533" y="2613"/>
                  </a:lnTo>
                  <a:lnTo>
                    <a:pt x="584" y="2679"/>
                  </a:lnTo>
                  <a:lnTo>
                    <a:pt x="637" y="2742"/>
                  </a:lnTo>
                  <a:lnTo>
                    <a:pt x="688" y="2802"/>
                  </a:lnTo>
                  <a:lnTo>
                    <a:pt x="741" y="2858"/>
                  </a:lnTo>
                  <a:lnTo>
                    <a:pt x="795" y="2910"/>
                  </a:lnTo>
                  <a:lnTo>
                    <a:pt x="847" y="2960"/>
                  </a:lnTo>
                  <a:lnTo>
                    <a:pt x="901" y="3006"/>
                  </a:lnTo>
                  <a:lnTo>
                    <a:pt x="955" y="3050"/>
                  </a:lnTo>
                  <a:lnTo>
                    <a:pt x="1009" y="3091"/>
                  </a:lnTo>
                  <a:lnTo>
                    <a:pt x="1064" y="3128"/>
                  </a:lnTo>
                  <a:lnTo>
                    <a:pt x="1119" y="3162"/>
                  </a:lnTo>
                  <a:lnTo>
                    <a:pt x="1174" y="3194"/>
                  </a:lnTo>
                  <a:lnTo>
                    <a:pt x="1230" y="3223"/>
                  </a:lnTo>
                  <a:lnTo>
                    <a:pt x="1287" y="3249"/>
                  </a:lnTo>
                  <a:lnTo>
                    <a:pt x="1343" y="3273"/>
                  </a:lnTo>
                  <a:lnTo>
                    <a:pt x="1401" y="3294"/>
                  </a:lnTo>
                  <a:lnTo>
                    <a:pt x="1458" y="3312"/>
                  </a:lnTo>
                  <a:lnTo>
                    <a:pt x="1517" y="3328"/>
                  </a:lnTo>
                  <a:lnTo>
                    <a:pt x="1575" y="3341"/>
                  </a:lnTo>
                  <a:lnTo>
                    <a:pt x="1634" y="3352"/>
                  </a:lnTo>
                  <a:lnTo>
                    <a:pt x="1694" y="3361"/>
                  </a:lnTo>
                  <a:lnTo>
                    <a:pt x="1754" y="3368"/>
                  </a:lnTo>
                  <a:lnTo>
                    <a:pt x="1816" y="3372"/>
                  </a:lnTo>
                  <a:lnTo>
                    <a:pt x="1877" y="3374"/>
                  </a:lnTo>
                  <a:lnTo>
                    <a:pt x="1938" y="3375"/>
                  </a:lnTo>
                  <a:lnTo>
                    <a:pt x="2002" y="3373"/>
                  </a:lnTo>
                  <a:lnTo>
                    <a:pt x="2064" y="3370"/>
                  </a:lnTo>
                  <a:lnTo>
                    <a:pt x="2129" y="3364"/>
                  </a:lnTo>
                  <a:lnTo>
                    <a:pt x="2194" y="3356"/>
                  </a:lnTo>
                  <a:lnTo>
                    <a:pt x="2264" y="3342"/>
                  </a:lnTo>
                  <a:lnTo>
                    <a:pt x="2339" y="3325"/>
                  </a:lnTo>
                  <a:lnTo>
                    <a:pt x="2417" y="3303"/>
                  </a:lnTo>
                  <a:lnTo>
                    <a:pt x="2496" y="3278"/>
                  </a:lnTo>
                  <a:lnTo>
                    <a:pt x="2579" y="3249"/>
                  </a:lnTo>
                  <a:lnTo>
                    <a:pt x="2664" y="3217"/>
                  </a:lnTo>
                  <a:lnTo>
                    <a:pt x="2750" y="3182"/>
                  </a:lnTo>
                  <a:lnTo>
                    <a:pt x="2838" y="3144"/>
                  </a:lnTo>
                  <a:lnTo>
                    <a:pt x="2928" y="3103"/>
                  </a:lnTo>
                  <a:lnTo>
                    <a:pt x="3016" y="3061"/>
                  </a:lnTo>
                  <a:lnTo>
                    <a:pt x="3106" y="3017"/>
                  </a:lnTo>
                  <a:lnTo>
                    <a:pt x="3196" y="2971"/>
                  </a:lnTo>
                  <a:lnTo>
                    <a:pt x="3286" y="2924"/>
                  </a:lnTo>
                  <a:lnTo>
                    <a:pt x="3373" y="2874"/>
                  </a:lnTo>
                  <a:lnTo>
                    <a:pt x="3460" y="2824"/>
                  </a:lnTo>
                  <a:lnTo>
                    <a:pt x="3545" y="2774"/>
                  </a:lnTo>
                  <a:lnTo>
                    <a:pt x="3628" y="2723"/>
                  </a:lnTo>
                  <a:lnTo>
                    <a:pt x="3709" y="2673"/>
                  </a:lnTo>
                  <a:lnTo>
                    <a:pt x="3787" y="2621"/>
                  </a:lnTo>
                  <a:lnTo>
                    <a:pt x="3861" y="2570"/>
                  </a:lnTo>
                  <a:lnTo>
                    <a:pt x="3932" y="2521"/>
                  </a:lnTo>
                  <a:lnTo>
                    <a:pt x="3999" y="2471"/>
                  </a:lnTo>
                  <a:lnTo>
                    <a:pt x="4061" y="2423"/>
                  </a:lnTo>
                  <a:lnTo>
                    <a:pt x="4119" y="2376"/>
                  </a:lnTo>
                  <a:lnTo>
                    <a:pt x="4172" y="2331"/>
                  </a:lnTo>
                  <a:lnTo>
                    <a:pt x="4220" y="2287"/>
                  </a:lnTo>
                  <a:lnTo>
                    <a:pt x="4261" y="2246"/>
                  </a:lnTo>
                  <a:lnTo>
                    <a:pt x="4296" y="2207"/>
                  </a:lnTo>
                  <a:lnTo>
                    <a:pt x="4324" y="2171"/>
                  </a:lnTo>
                  <a:lnTo>
                    <a:pt x="4346" y="2137"/>
                  </a:lnTo>
                  <a:lnTo>
                    <a:pt x="4360" y="2106"/>
                  </a:lnTo>
                  <a:lnTo>
                    <a:pt x="4367" y="2076"/>
                  </a:lnTo>
                  <a:lnTo>
                    <a:pt x="4367" y="2044"/>
                  </a:lnTo>
                  <a:lnTo>
                    <a:pt x="4361" y="2011"/>
                  </a:lnTo>
                  <a:lnTo>
                    <a:pt x="4350" y="1975"/>
                  </a:lnTo>
                  <a:lnTo>
                    <a:pt x="4334" y="1938"/>
                  </a:lnTo>
                  <a:lnTo>
                    <a:pt x="4313" y="1899"/>
                  </a:lnTo>
                  <a:lnTo>
                    <a:pt x="4287" y="1860"/>
                  </a:lnTo>
                  <a:lnTo>
                    <a:pt x="4257" y="1818"/>
                  </a:lnTo>
                  <a:lnTo>
                    <a:pt x="4223" y="1777"/>
                  </a:lnTo>
                  <a:lnTo>
                    <a:pt x="4186" y="1735"/>
                  </a:lnTo>
                  <a:lnTo>
                    <a:pt x="4146" y="1692"/>
                  </a:lnTo>
                  <a:lnTo>
                    <a:pt x="4104" y="1650"/>
                  </a:lnTo>
                  <a:lnTo>
                    <a:pt x="4059" y="1607"/>
                  </a:lnTo>
                  <a:lnTo>
                    <a:pt x="4012" y="1565"/>
                  </a:lnTo>
                  <a:lnTo>
                    <a:pt x="3964" y="1524"/>
                  </a:lnTo>
                  <a:lnTo>
                    <a:pt x="3915" y="1482"/>
                  </a:lnTo>
                  <a:lnTo>
                    <a:pt x="3864" y="1442"/>
                  </a:lnTo>
                  <a:lnTo>
                    <a:pt x="3814" y="1403"/>
                  </a:lnTo>
                  <a:lnTo>
                    <a:pt x="3764" y="1366"/>
                  </a:lnTo>
                  <a:lnTo>
                    <a:pt x="3713" y="1330"/>
                  </a:lnTo>
                  <a:lnTo>
                    <a:pt x="3664" y="1294"/>
                  </a:lnTo>
                  <a:lnTo>
                    <a:pt x="3616" y="1262"/>
                  </a:lnTo>
                  <a:lnTo>
                    <a:pt x="3569" y="1231"/>
                  </a:lnTo>
                  <a:lnTo>
                    <a:pt x="3525" y="1204"/>
                  </a:lnTo>
                  <a:lnTo>
                    <a:pt x="3483" y="1178"/>
                  </a:lnTo>
                  <a:lnTo>
                    <a:pt x="3442" y="1155"/>
                  </a:lnTo>
                  <a:lnTo>
                    <a:pt x="3406" y="1135"/>
                  </a:lnTo>
                  <a:lnTo>
                    <a:pt x="3372" y="1119"/>
                  </a:lnTo>
                  <a:lnTo>
                    <a:pt x="3342" y="1105"/>
                  </a:lnTo>
                  <a:lnTo>
                    <a:pt x="3317" y="1095"/>
                  </a:lnTo>
                  <a:lnTo>
                    <a:pt x="3296" y="1090"/>
                  </a:lnTo>
                  <a:lnTo>
                    <a:pt x="3280" y="108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6" name="Freeform 512"/>
            <p:cNvSpPr>
              <a:spLocks/>
            </p:cNvSpPr>
            <p:nvPr/>
          </p:nvSpPr>
          <p:spPr bwMode="auto">
            <a:xfrm>
              <a:off x="3834" y="952"/>
              <a:ext cx="425" cy="286"/>
            </a:xfrm>
            <a:custGeom>
              <a:avLst/>
              <a:gdLst>
                <a:gd name="T0" fmla="*/ 3 w 4252"/>
                <a:gd name="T1" fmla="*/ 1 h 2867"/>
                <a:gd name="T2" fmla="*/ 3 w 4252"/>
                <a:gd name="T3" fmla="*/ 1 h 2867"/>
                <a:gd name="T4" fmla="*/ 3 w 4252"/>
                <a:gd name="T5" fmla="*/ 1 h 2867"/>
                <a:gd name="T6" fmla="*/ 3 w 4252"/>
                <a:gd name="T7" fmla="*/ 1 h 2867"/>
                <a:gd name="T8" fmla="*/ 2 w 4252"/>
                <a:gd name="T9" fmla="*/ 1 h 2867"/>
                <a:gd name="T10" fmla="*/ 2 w 4252"/>
                <a:gd name="T11" fmla="*/ 1 h 2867"/>
                <a:gd name="T12" fmla="*/ 2 w 4252"/>
                <a:gd name="T13" fmla="*/ 1 h 2867"/>
                <a:gd name="T14" fmla="*/ 1 w 4252"/>
                <a:gd name="T15" fmla="*/ 1 h 2867"/>
                <a:gd name="T16" fmla="*/ 1 w 4252"/>
                <a:gd name="T17" fmla="*/ 1 h 2867"/>
                <a:gd name="T18" fmla="*/ 0 w 4252"/>
                <a:gd name="T19" fmla="*/ 0 h 2867"/>
                <a:gd name="T20" fmla="*/ 0 w 4252"/>
                <a:gd name="T21" fmla="*/ 0 h 2867"/>
                <a:gd name="T22" fmla="*/ 0 w 4252"/>
                <a:gd name="T23" fmla="*/ 0 h 2867"/>
                <a:gd name="T24" fmla="*/ 0 w 4252"/>
                <a:gd name="T25" fmla="*/ 0 h 2867"/>
                <a:gd name="T26" fmla="*/ 0 w 4252"/>
                <a:gd name="T27" fmla="*/ 0 h 2867"/>
                <a:gd name="T28" fmla="*/ 0 w 4252"/>
                <a:gd name="T29" fmla="*/ 1 h 2867"/>
                <a:gd name="T30" fmla="*/ 0 w 4252"/>
                <a:gd name="T31" fmla="*/ 1 h 2867"/>
                <a:gd name="T32" fmla="*/ 0 w 4252"/>
                <a:gd name="T33" fmla="*/ 1 h 2867"/>
                <a:gd name="T34" fmla="*/ 0 w 4252"/>
                <a:gd name="T35" fmla="*/ 1 h 2867"/>
                <a:gd name="T36" fmla="*/ 0 w 4252"/>
                <a:gd name="T37" fmla="*/ 1 h 2867"/>
                <a:gd name="T38" fmla="*/ 0 w 4252"/>
                <a:gd name="T39" fmla="*/ 2 h 2867"/>
                <a:gd name="T40" fmla="*/ 0 w 4252"/>
                <a:gd name="T41" fmla="*/ 2 h 2867"/>
                <a:gd name="T42" fmla="*/ 1 w 4252"/>
                <a:gd name="T43" fmla="*/ 2 h 2867"/>
                <a:gd name="T44" fmla="*/ 1 w 4252"/>
                <a:gd name="T45" fmla="*/ 2 h 2867"/>
                <a:gd name="T46" fmla="*/ 1 w 4252"/>
                <a:gd name="T47" fmla="*/ 2 h 2867"/>
                <a:gd name="T48" fmla="*/ 1 w 4252"/>
                <a:gd name="T49" fmla="*/ 3 h 2867"/>
                <a:gd name="T50" fmla="*/ 1 w 4252"/>
                <a:gd name="T51" fmla="*/ 3 h 2867"/>
                <a:gd name="T52" fmla="*/ 1 w 4252"/>
                <a:gd name="T53" fmla="*/ 3 h 2867"/>
                <a:gd name="T54" fmla="*/ 1 w 4252"/>
                <a:gd name="T55" fmla="*/ 3 h 2867"/>
                <a:gd name="T56" fmla="*/ 2 w 4252"/>
                <a:gd name="T57" fmla="*/ 3 h 2867"/>
                <a:gd name="T58" fmla="*/ 2 w 4252"/>
                <a:gd name="T59" fmla="*/ 3 h 2867"/>
                <a:gd name="T60" fmla="*/ 2 w 4252"/>
                <a:gd name="T61" fmla="*/ 3 h 2867"/>
                <a:gd name="T62" fmla="*/ 2 w 4252"/>
                <a:gd name="T63" fmla="*/ 3 h 2867"/>
                <a:gd name="T64" fmla="*/ 2 w 4252"/>
                <a:gd name="T65" fmla="*/ 3 h 2867"/>
                <a:gd name="T66" fmla="*/ 3 w 4252"/>
                <a:gd name="T67" fmla="*/ 3 h 2867"/>
                <a:gd name="T68" fmla="*/ 3 w 4252"/>
                <a:gd name="T69" fmla="*/ 2 h 2867"/>
                <a:gd name="T70" fmla="*/ 3 w 4252"/>
                <a:gd name="T71" fmla="*/ 2 h 2867"/>
                <a:gd name="T72" fmla="*/ 3 w 4252"/>
                <a:gd name="T73" fmla="*/ 2 h 2867"/>
                <a:gd name="T74" fmla="*/ 4 w 4252"/>
                <a:gd name="T75" fmla="*/ 2 h 2867"/>
                <a:gd name="T76" fmla="*/ 4 w 4252"/>
                <a:gd name="T77" fmla="*/ 2 h 2867"/>
                <a:gd name="T78" fmla="*/ 4 w 4252"/>
                <a:gd name="T79" fmla="*/ 2 h 2867"/>
                <a:gd name="T80" fmla="*/ 4 w 4252"/>
                <a:gd name="T81" fmla="*/ 2 h 2867"/>
                <a:gd name="T82" fmla="*/ 4 w 4252"/>
                <a:gd name="T83" fmla="*/ 2 h 2867"/>
                <a:gd name="T84" fmla="*/ 4 w 4252"/>
                <a:gd name="T85" fmla="*/ 1 h 2867"/>
                <a:gd name="T86" fmla="*/ 4 w 4252"/>
                <a:gd name="T87" fmla="*/ 1 h 2867"/>
                <a:gd name="T88" fmla="*/ 4 w 4252"/>
                <a:gd name="T89" fmla="*/ 1 h 2867"/>
                <a:gd name="T90" fmla="*/ 4 w 4252"/>
                <a:gd name="T91" fmla="*/ 1 h 2867"/>
                <a:gd name="T92" fmla="*/ 4 w 4252"/>
                <a:gd name="T93" fmla="*/ 1 h 2867"/>
                <a:gd name="T94" fmla="*/ 4 w 4252"/>
                <a:gd name="T95" fmla="*/ 1 h 2867"/>
                <a:gd name="T96" fmla="*/ 4 w 4252"/>
                <a:gd name="T97" fmla="*/ 1 h 2867"/>
                <a:gd name="T98" fmla="*/ 4 w 4252"/>
                <a:gd name="T99" fmla="*/ 1 h 2867"/>
                <a:gd name="T100" fmla="*/ 4 w 4252"/>
                <a:gd name="T101" fmla="*/ 1 h 2867"/>
                <a:gd name="T102" fmla="*/ 3 w 4252"/>
                <a:gd name="T103" fmla="*/ 1 h 28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252"/>
                <a:gd name="T157" fmla="*/ 0 h 2867"/>
                <a:gd name="T158" fmla="*/ 4252 w 4252"/>
                <a:gd name="T159" fmla="*/ 2867 h 28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252" h="2867">
                  <a:moveTo>
                    <a:pt x="3485" y="951"/>
                  </a:moveTo>
                  <a:lnTo>
                    <a:pt x="3436" y="954"/>
                  </a:lnTo>
                  <a:lnTo>
                    <a:pt x="3381" y="958"/>
                  </a:lnTo>
                  <a:lnTo>
                    <a:pt x="3321" y="965"/>
                  </a:lnTo>
                  <a:lnTo>
                    <a:pt x="3255" y="972"/>
                  </a:lnTo>
                  <a:lnTo>
                    <a:pt x="3185" y="979"/>
                  </a:lnTo>
                  <a:lnTo>
                    <a:pt x="3110" y="986"/>
                  </a:lnTo>
                  <a:lnTo>
                    <a:pt x="3030" y="995"/>
                  </a:lnTo>
                  <a:lnTo>
                    <a:pt x="2945" y="1001"/>
                  </a:lnTo>
                  <a:lnTo>
                    <a:pt x="2857" y="1007"/>
                  </a:lnTo>
                  <a:lnTo>
                    <a:pt x="2764" y="1011"/>
                  </a:lnTo>
                  <a:lnTo>
                    <a:pt x="2667" y="1014"/>
                  </a:lnTo>
                  <a:lnTo>
                    <a:pt x="2567" y="1015"/>
                  </a:lnTo>
                  <a:lnTo>
                    <a:pt x="2463" y="1013"/>
                  </a:lnTo>
                  <a:lnTo>
                    <a:pt x="2356" y="1009"/>
                  </a:lnTo>
                  <a:lnTo>
                    <a:pt x="2245" y="1001"/>
                  </a:lnTo>
                  <a:lnTo>
                    <a:pt x="2131" y="989"/>
                  </a:lnTo>
                  <a:lnTo>
                    <a:pt x="2014" y="974"/>
                  </a:lnTo>
                  <a:lnTo>
                    <a:pt x="1895" y="954"/>
                  </a:lnTo>
                  <a:lnTo>
                    <a:pt x="1772" y="929"/>
                  </a:lnTo>
                  <a:lnTo>
                    <a:pt x="1647" y="899"/>
                  </a:lnTo>
                  <a:lnTo>
                    <a:pt x="1522" y="864"/>
                  </a:lnTo>
                  <a:lnTo>
                    <a:pt x="1392" y="823"/>
                  </a:lnTo>
                  <a:lnTo>
                    <a:pt x="1261" y="776"/>
                  </a:lnTo>
                  <a:lnTo>
                    <a:pt x="1130" y="721"/>
                  </a:lnTo>
                  <a:lnTo>
                    <a:pt x="995" y="660"/>
                  </a:lnTo>
                  <a:lnTo>
                    <a:pt x="861" y="591"/>
                  </a:lnTo>
                  <a:lnTo>
                    <a:pt x="724" y="514"/>
                  </a:lnTo>
                  <a:lnTo>
                    <a:pt x="586" y="429"/>
                  </a:lnTo>
                  <a:lnTo>
                    <a:pt x="448" y="335"/>
                  </a:lnTo>
                  <a:lnTo>
                    <a:pt x="309" y="233"/>
                  </a:lnTo>
                  <a:lnTo>
                    <a:pt x="169" y="122"/>
                  </a:lnTo>
                  <a:lnTo>
                    <a:pt x="30" y="0"/>
                  </a:lnTo>
                  <a:lnTo>
                    <a:pt x="28" y="11"/>
                  </a:lnTo>
                  <a:lnTo>
                    <a:pt x="23" y="42"/>
                  </a:lnTo>
                  <a:lnTo>
                    <a:pt x="17" y="94"/>
                  </a:lnTo>
                  <a:lnTo>
                    <a:pt x="10" y="162"/>
                  </a:lnTo>
                  <a:lnTo>
                    <a:pt x="7" y="203"/>
                  </a:lnTo>
                  <a:lnTo>
                    <a:pt x="5" y="248"/>
                  </a:lnTo>
                  <a:lnTo>
                    <a:pt x="2" y="296"/>
                  </a:lnTo>
                  <a:lnTo>
                    <a:pt x="1" y="348"/>
                  </a:lnTo>
                  <a:lnTo>
                    <a:pt x="0" y="403"/>
                  </a:lnTo>
                  <a:lnTo>
                    <a:pt x="1" y="460"/>
                  </a:lnTo>
                  <a:lnTo>
                    <a:pt x="4" y="522"/>
                  </a:lnTo>
                  <a:lnTo>
                    <a:pt x="7" y="585"/>
                  </a:lnTo>
                  <a:lnTo>
                    <a:pt x="12" y="653"/>
                  </a:lnTo>
                  <a:lnTo>
                    <a:pt x="19" y="722"/>
                  </a:lnTo>
                  <a:lnTo>
                    <a:pt x="28" y="793"/>
                  </a:lnTo>
                  <a:lnTo>
                    <a:pt x="39" y="865"/>
                  </a:lnTo>
                  <a:lnTo>
                    <a:pt x="52" y="941"/>
                  </a:lnTo>
                  <a:lnTo>
                    <a:pt x="67" y="1017"/>
                  </a:lnTo>
                  <a:lnTo>
                    <a:pt x="85" y="1096"/>
                  </a:lnTo>
                  <a:lnTo>
                    <a:pt x="105" y="1175"/>
                  </a:lnTo>
                  <a:lnTo>
                    <a:pt x="129" y="1256"/>
                  </a:lnTo>
                  <a:lnTo>
                    <a:pt x="156" y="1338"/>
                  </a:lnTo>
                  <a:lnTo>
                    <a:pt x="185" y="1419"/>
                  </a:lnTo>
                  <a:lnTo>
                    <a:pt x="219" y="1502"/>
                  </a:lnTo>
                  <a:lnTo>
                    <a:pt x="255" y="1585"/>
                  </a:lnTo>
                  <a:lnTo>
                    <a:pt x="297" y="1668"/>
                  </a:lnTo>
                  <a:lnTo>
                    <a:pt x="341" y="1752"/>
                  </a:lnTo>
                  <a:lnTo>
                    <a:pt x="390" y="1834"/>
                  </a:lnTo>
                  <a:lnTo>
                    <a:pt x="440" y="1916"/>
                  </a:lnTo>
                  <a:lnTo>
                    <a:pt x="490" y="1993"/>
                  </a:lnTo>
                  <a:lnTo>
                    <a:pt x="539" y="2066"/>
                  </a:lnTo>
                  <a:lnTo>
                    <a:pt x="588" y="2135"/>
                  </a:lnTo>
                  <a:lnTo>
                    <a:pt x="636" y="2201"/>
                  </a:lnTo>
                  <a:lnTo>
                    <a:pt x="684" y="2263"/>
                  </a:lnTo>
                  <a:lnTo>
                    <a:pt x="732" y="2321"/>
                  </a:lnTo>
                  <a:lnTo>
                    <a:pt x="780" y="2376"/>
                  </a:lnTo>
                  <a:lnTo>
                    <a:pt x="828" y="2429"/>
                  </a:lnTo>
                  <a:lnTo>
                    <a:pt x="875" y="2476"/>
                  </a:lnTo>
                  <a:lnTo>
                    <a:pt x="923" y="2521"/>
                  </a:lnTo>
                  <a:lnTo>
                    <a:pt x="970" y="2564"/>
                  </a:lnTo>
                  <a:lnTo>
                    <a:pt x="1018" y="2602"/>
                  </a:lnTo>
                  <a:lnTo>
                    <a:pt x="1066" y="2638"/>
                  </a:lnTo>
                  <a:lnTo>
                    <a:pt x="1114" y="2671"/>
                  </a:lnTo>
                  <a:lnTo>
                    <a:pt x="1164" y="2701"/>
                  </a:lnTo>
                  <a:lnTo>
                    <a:pt x="1213" y="2728"/>
                  </a:lnTo>
                  <a:lnTo>
                    <a:pt x="1262" y="2753"/>
                  </a:lnTo>
                  <a:lnTo>
                    <a:pt x="1313" y="2775"/>
                  </a:lnTo>
                  <a:lnTo>
                    <a:pt x="1363" y="2794"/>
                  </a:lnTo>
                  <a:lnTo>
                    <a:pt x="1414" y="2812"/>
                  </a:lnTo>
                  <a:lnTo>
                    <a:pt x="1467" y="2826"/>
                  </a:lnTo>
                  <a:lnTo>
                    <a:pt x="1520" y="2838"/>
                  </a:lnTo>
                  <a:lnTo>
                    <a:pt x="1574" y="2848"/>
                  </a:lnTo>
                  <a:lnTo>
                    <a:pt x="1629" y="2855"/>
                  </a:lnTo>
                  <a:lnTo>
                    <a:pt x="1685" y="2861"/>
                  </a:lnTo>
                  <a:lnTo>
                    <a:pt x="1742" y="2864"/>
                  </a:lnTo>
                  <a:lnTo>
                    <a:pt x="1800" y="2867"/>
                  </a:lnTo>
                  <a:lnTo>
                    <a:pt x="1860" y="2866"/>
                  </a:lnTo>
                  <a:lnTo>
                    <a:pt x="1920" y="2863"/>
                  </a:lnTo>
                  <a:lnTo>
                    <a:pt x="1982" y="2859"/>
                  </a:lnTo>
                  <a:lnTo>
                    <a:pt x="2046" y="2854"/>
                  </a:lnTo>
                  <a:lnTo>
                    <a:pt x="2111" y="2846"/>
                  </a:lnTo>
                  <a:lnTo>
                    <a:pt x="2182" y="2832"/>
                  </a:lnTo>
                  <a:lnTo>
                    <a:pt x="2255" y="2815"/>
                  </a:lnTo>
                  <a:lnTo>
                    <a:pt x="2331" y="2793"/>
                  </a:lnTo>
                  <a:lnTo>
                    <a:pt x="2411" y="2768"/>
                  </a:lnTo>
                  <a:lnTo>
                    <a:pt x="2492" y="2739"/>
                  </a:lnTo>
                  <a:lnTo>
                    <a:pt x="2577" y="2707"/>
                  </a:lnTo>
                  <a:lnTo>
                    <a:pt x="2662" y="2672"/>
                  </a:lnTo>
                  <a:lnTo>
                    <a:pt x="2748" y="2634"/>
                  </a:lnTo>
                  <a:lnTo>
                    <a:pt x="2836" y="2594"/>
                  </a:lnTo>
                  <a:lnTo>
                    <a:pt x="2924" y="2551"/>
                  </a:lnTo>
                  <a:lnTo>
                    <a:pt x="3012" y="2507"/>
                  </a:lnTo>
                  <a:lnTo>
                    <a:pt x="3100" y="2461"/>
                  </a:lnTo>
                  <a:lnTo>
                    <a:pt x="3187" y="2413"/>
                  </a:lnTo>
                  <a:lnTo>
                    <a:pt x="3274" y="2364"/>
                  </a:lnTo>
                  <a:lnTo>
                    <a:pt x="3359" y="2315"/>
                  </a:lnTo>
                  <a:lnTo>
                    <a:pt x="3442" y="2264"/>
                  </a:lnTo>
                  <a:lnTo>
                    <a:pt x="3524" y="2214"/>
                  </a:lnTo>
                  <a:lnTo>
                    <a:pt x="3603" y="2162"/>
                  </a:lnTo>
                  <a:lnTo>
                    <a:pt x="3679" y="2111"/>
                  </a:lnTo>
                  <a:lnTo>
                    <a:pt x="3752" y="2061"/>
                  </a:lnTo>
                  <a:lnTo>
                    <a:pt x="3822" y="2010"/>
                  </a:lnTo>
                  <a:lnTo>
                    <a:pt x="3887" y="1961"/>
                  </a:lnTo>
                  <a:lnTo>
                    <a:pt x="3948" y="1913"/>
                  </a:lnTo>
                  <a:lnTo>
                    <a:pt x="4005" y="1865"/>
                  </a:lnTo>
                  <a:lnTo>
                    <a:pt x="4056" y="1821"/>
                  </a:lnTo>
                  <a:lnTo>
                    <a:pt x="4103" y="1778"/>
                  </a:lnTo>
                  <a:lnTo>
                    <a:pt x="4144" y="1736"/>
                  </a:lnTo>
                  <a:lnTo>
                    <a:pt x="4178" y="1697"/>
                  </a:lnTo>
                  <a:lnTo>
                    <a:pt x="4206" y="1661"/>
                  </a:lnTo>
                  <a:lnTo>
                    <a:pt x="4227" y="1627"/>
                  </a:lnTo>
                  <a:lnTo>
                    <a:pt x="4241" y="1597"/>
                  </a:lnTo>
                  <a:lnTo>
                    <a:pt x="4249" y="1568"/>
                  </a:lnTo>
                  <a:lnTo>
                    <a:pt x="4252" y="1539"/>
                  </a:lnTo>
                  <a:lnTo>
                    <a:pt x="4251" y="1510"/>
                  </a:lnTo>
                  <a:lnTo>
                    <a:pt x="4246" y="1481"/>
                  </a:lnTo>
                  <a:lnTo>
                    <a:pt x="4236" y="1452"/>
                  </a:lnTo>
                  <a:lnTo>
                    <a:pt x="4224" y="1423"/>
                  </a:lnTo>
                  <a:lnTo>
                    <a:pt x="4207" y="1395"/>
                  </a:lnTo>
                  <a:lnTo>
                    <a:pt x="4189" y="1366"/>
                  </a:lnTo>
                  <a:lnTo>
                    <a:pt x="4167" y="1339"/>
                  </a:lnTo>
                  <a:lnTo>
                    <a:pt x="4143" y="1312"/>
                  </a:lnTo>
                  <a:lnTo>
                    <a:pt x="4115" y="1285"/>
                  </a:lnTo>
                  <a:lnTo>
                    <a:pt x="4087" y="1258"/>
                  </a:lnTo>
                  <a:lnTo>
                    <a:pt x="4056" y="1232"/>
                  </a:lnTo>
                  <a:lnTo>
                    <a:pt x="4025" y="1207"/>
                  </a:lnTo>
                  <a:lnTo>
                    <a:pt x="3992" y="1183"/>
                  </a:lnTo>
                  <a:lnTo>
                    <a:pt x="3958" y="1159"/>
                  </a:lnTo>
                  <a:lnTo>
                    <a:pt x="3923" y="1137"/>
                  </a:lnTo>
                  <a:lnTo>
                    <a:pt x="3887" y="1115"/>
                  </a:lnTo>
                  <a:lnTo>
                    <a:pt x="3852" y="1095"/>
                  </a:lnTo>
                  <a:lnTo>
                    <a:pt x="3816" y="1075"/>
                  </a:lnTo>
                  <a:lnTo>
                    <a:pt x="3780" y="1057"/>
                  </a:lnTo>
                  <a:lnTo>
                    <a:pt x="3745" y="1039"/>
                  </a:lnTo>
                  <a:lnTo>
                    <a:pt x="3712" y="1023"/>
                  </a:lnTo>
                  <a:lnTo>
                    <a:pt x="3679" y="1009"/>
                  </a:lnTo>
                  <a:lnTo>
                    <a:pt x="3647" y="997"/>
                  </a:lnTo>
                  <a:lnTo>
                    <a:pt x="3617" y="984"/>
                  </a:lnTo>
                  <a:lnTo>
                    <a:pt x="3589" y="975"/>
                  </a:lnTo>
                  <a:lnTo>
                    <a:pt x="3563" y="967"/>
                  </a:lnTo>
                  <a:lnTo>
                    <a:pt x="3540" y="959"/>
                  </a:lnTo>
                  <a:lnTo>
                    <a:pt x="3519" y="955"/>
                  </a:lnTo>
                  <a:lnTo>
                    <a:pt x="3500" y="952"/>
                  </a:lnTo>
                  <a:lnTo>
                    <a:pt x="3485" y="951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7" name="Freeform 513"/>
            <p:cNvSpPr>
              <a:spLocks/>
            </p:cNvSpPr>
            <p:nvPr/>
          </p:nvSpPr>
          <p:spPr bwMode="auto">
            <a:xfrm>
              <a:off x="3834" y="963"/>
              <a:ext cx="425" cy="275"/>
            </a:xfrm>
            <a:custGeom>
              <a:avLst/>
              <a:gdLst>
                <a:gd name="T0" fmla="*/ 4 w 4252"/>
                <a:gd name="T1" fmla="*/ 1 h 2750"/>
                <a:gd name="T2" fmla="*/ 3 w 4252"/>
                <a:gd name="T3" fmla="*/ 1 h 2750"/>
                <a:gd name="T4" fmla="*/ 3 w 4252"/>
                <a:gd name="T5" fmla="*/ 1 h 2750"/>
                <a:gd name="T6" fmla="*/ 3 w 4252"/>
                <a:gd name="T7" fmla="*/ 2 h 2750"/>
                <a:gd name="T8" fmla="*/ 3 w 4252"/>
                <a:gd name="T9" fmla="*/ 2 h 2750"/>
                <a:gd name="T10" fmla="*/ 2 w 4252"/>
                <a:gd name="T11" fmla="*/ 2 h 2750"/>
                <a:gd name="T12" fmla="*/ 2 w 4252"/>
                <a:gd name="T13" fmla="*/ 2 h 2750"/>
                <a:gd name="T14" fmla="*/ 2 w 4252"/>
                <a:gd name="T15" fmla="*/ 2 h 2750"/>
                <a:gd name="T16" fmla="*/ 2 w 4252"/>
                <a:gd name="T17" fmla="*/ 2 h 2750"/>
                <a:gd name="T18" fmla="*/ 2 w 4252"/>
                <a:gd name="T19" fmla="*/ 2 h 2750"/>
                <a:gd name="T20" fmla="*/ 1 w 4252"/>
                <a:gd name="T21" fmla="*/ 2 h 2750"/>
                <a:gd name="T22" fmla="*/ 1 w 4252"/>
                <a:gd name="T23" fmla="*/ 2 h 2750"/>
                <a:gd name="T24" fmla="*/ 1 w 4252"/>
                <a:gd name="T25" fmla="*/ 2 h 2750"/>
                <a:gd name="T26" fmla="*/ 1 w 4252"/>
                <a:gd name="T27" fmla="*/ 1 h 2750"/>
                <a:gd name="T28" fmla="*/ 1 w 4252"/>
                <a:gd name="T29" fmla="*/ 1 h 2750"/>
                <a:gd name="T30" fmla="*/ 0 w 4252"/>
                <a:gd name="T31" fmla="*/ 1 h 2750"/>
                <a:gd name="T32" fmla="*/ 0 w 4252"/>
                <a:gd name="T33" fmla="*/ 1 h 2750"/>
                <a:gd name="T34" fmla="*/ 0 w 4252"/>
                <a:gd name="T35" fmla="*/ 1 h 2750"/>
                <a:gd name="T36" fmla="*/ 0 w 4252"/>
                <a:gd name="T37" fmla="*/ 0 h 2750"/>
                <a:gd name="T38" fmla="*/ 0 w 4252"/>
                <a:gd name="T39" fmla="*/ 0 h 2750"/>
                <a:gd name="T40" fmla="*/ 0 w 4252"/>
                <a:gd name="T41" fmla="*/ 0 h 2750"/>
                <a:gd name="T42" fmla="*/ 0 w 4252"/>
                <a:gd name="T43" fmla="*/ 0 h 2750"/>
                <a:gd name="T44" fmla="*/ 0 w 4252"/>
                <a:gd name="T45" fmla="*/ 1 h 2750"/>
                <a:gd name="T46" fmla="*/ 0 w 4252"/>
                <a:gd name="T47" fmla="*/ 1 h 2750"/>
                <a:gd name="T48" fmla="*/ 0 w 4252"/>
                <a:gd name="T49" fmla="*/ 1 h 2750"/>
                <a:gd name="T50" fmla="*/ 0 w 4252"/>
                <a:gd name="T51" fmla="*/ 1 h 2750"/>
                <a:gd name="T52" fmla="*/ 0 w 4252"/>
                <a:gd name="T53" fmla="*/ 1 h 2750"/>
                <a:gd name="T54" fmla="*/ 0 w 4252"/>
                <a:gd name="T55" fmla="*/ 2 h 2750"/>
                <a:gd name="T56" fmla="*/ 1 w 4252"/>
                <a:gd name="T57" fmla="*/ 2 h 2750"/>
                <a:gd name="T58" fmla="*/ 1 w 4252"/>
                <a:gd name="T59" fmla="*/ 2 h 2750"/>
                <a:gd name="T60" fmla="*/ 1 w 4252"/>
                <a:gd name="T61" fmla="*/ 2 h 2750"/>
                <a:gd name="T62" fmla="*/ 1 w 4252"/>
                <a:gd name="T63" fmla="*/ 3 h 2750"/>
                <a:gd name="T64" fmla="*/ 1 w 4252"/>
                <a:gd name="T65" fmla="*/ 3 h 2750"/>
                <a:gd name="T66" fmla="*/ 2 w 4252"/>
                <a:gd name="T67" fmla="*/ 3 h 2750"/>
                <a:gd name="T68" fmla="*/ 2 w 4252"/>
                <a:gd name="T69" fmla="*/ 3 h 2750"/>
                <a:gd name="T70" fmla="*/ 2 w 4252"/>
                <a:gd name="T71" fmla="*/ 3 h 2750"/>
                <a:gd name="T72" fmla="*/ 2 w 4252"/>
                <a:gd name="T73" fmla="*/ 3 h 2750"/>
                <a:gd name="T74" fmla="*/ 3 w 4252"/>
                <a:gd name="T75" fmla="*/ 2 h 2750"/>
                <a:gd name="T76" fmla="*/ 3 w 4252"/>
                <a:gd name="T77" fmla="*/ 2 h 2750"/>
                <a:gd name="T78" fmla="*/ 3 w 4252"/>
                <a:gd name="T79" fmla="*/ 2 h 2750"/>
                <a:gd name="T80" fmla="*/ 4 w 4252"/>
                <a:gd name="T81" fmla="*/ 2 h 2750"/>
                <a:gd name="T82" fmla="*/ 4 w 4252"/>
                <a:gd name="T83" fmla="*/ 2 h 2750"/>
                <a:gd name="T84" fmla="*/ 4 w 4252"/>
                <a:gd name="T85" fmla="*/ 2 h 2750"/>
                <a:gd name="T86" fmla="*/ 4 w 4252"/>
                <a:gd name="T87" fmla="*/ 1 h 2750"/>
                <a:gd name="T88" fmla="*/ 4 w 4252"/>
                <a:gd name="T89" fmla="*/ 1 h 2750"/>
                <a:gd name="T90" fmla="*/ 4 w 4252"/>
                <a:gd name="T91" fmla="*/ 1 h 2750"/>
                <a:gd name="T92" fmla="*/ 4 w 4252"/>
                <a:gd name="T93" fmla="*/ 1 h 2750"/>
                <a:gd name="T94" fmla="*/ 4 w 4252"/>
                <a:gd name="T95" fmla="*/ 1 h 2750"/>
                <a:gd name="T96" fmla="*/ 4 w 4252"/>
                <a:gd name="T97" fmla="*/ 1 h 2750"/>
                <a:gd name="T98" fmla="*/ 4 w 4252"/>
                <a:gd name="T99" fmla="*/ 1 h 27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252"/>
                <a:gd name="T151" fmla="*/ 0 h 2750"/>
                <a:gd name="T152" fmla="*/ 4252 w 4252"/>
                <a:gd name="T153" fmla="*/ 2750 h 27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252" h="2750">
                  <a:moveTo>
                    <a:pt x="3889" y="999"/>
                  </a:moveTo>
                  <a:lnTo>
                    <a:pt x="3843" y="1035"/>
                  </a:lnTo>
                  <a:lnTo>
                    <a:pt x="3794" y="1071"/>
                  </a:lnTo>
                  <a:lnTo>
                    <a:pt x="3743" y="1108"/>
                  </a:lnTo>
                  <a:lnTo>
                    <a:pt x="3691" y="1145"/>
                  </a:lnTo>
                  <a:lnTo>
                    <a:pt x="3637" y="1182"/>
                  </a:lnTo>
                  <a:lnTo>
                    <a:pt x="3580" y="1221"/>
                  </a:lnTo>
                  <a:lnTo>
                    <a:pt x="3523" y="1258"/>
                  </a:lnTo>
                  <a:lnTo>
                    <a:pt x="3464" y="1296"/>
                  </a:lnTo>
                  <a:lnTo>
                    <a:pt x="3404" y="1333"/>
                  </a:lnTo>
                  <a:lnTo>
                    <a:pt x="3343" y="1370"/>
                  </a:lnTo>
                  <a:lnTo>
                    <a:pt x="3279" y="1408"/>
                  </a:lnTo>
                  <a:lnTo>
                    <a:pt x="3217" y="1444"/>
                  </a:lnTo>
                  <a:lnTo>
                    <a:pt x="3152" y="1480"/>
                  </a:lnTo>
                  <a:lnTo>
                    <a:pt x="3089" y="1515"/>
                  </a:lnTo>
                  <a:lnTo>
                    <a:pt x="3023" y="1550"/>
                  </a:lnTo>
                  <a:lnTo>
                    <a:pt x="2959" y="1583"/>
                  </a:lnTo>
                  <a:lnTo>
                    <a:pt x="2894" y="1616"/>
                  </a:lnTo>
                  <a:lnTo>
                    <a:pt x="2828" y="1648"/>
                  </a:lnTo>
                  <a:lnTo>
                    <a:pt x="2764" y="1678"/>
                  </a:lnTo>
                  <a:lnTo>
                    <a:pt x="2699" y="1707"/>
                  </a:lnTo>
                  <a:lnTo>
                    <a:pt x="2636" y="1735"/>
                  </a:lnTo>
                  <a:lnTo>
                    <a:pt x="2572" y="1762"/>
                  </a:lnTo>
                  <a:lnTo>
                    <a:pt x="2510" y="1787"/>
                  </a:lnTo>
                  <a:lnTo>
                    <a:pt x="2449" y="1809"/>
                  </a:lnTo>
                  <a:lnTo>
                    <a:pt x="2388" y="1831"/>
                  </a:lnTo>
                  <a:lnTo>
                    <a:pt x="2329" y="1851"/>
                  </a:lnTo>
                  <a:lnTo>
                    <a:pt x="2271" y="1867"/>
                  </a:lnTo>
                  <a:lnTo>
                    <a:pt x="2215" y="1883"/>
                  </a:lnTo>
                  <a:lnTo>
                    <a:pt x="2161" y="1896"/>
                  </a:lnTo>
                  <a:lnTo>
                    <a:pt x="2108" y="1908"/>
                  </a:lnTo>
                  <a:lnTo>
                    <a:pt x="2058" y="1916"/>
                  </a:lnTo>
                  <a:lnTo>
                    <a:pt x="2010" y="1921"/>
                  </a:lnTo>
                  <a:lnTo>
                    <a:pt x="1946" y="1927"/>
                  </a:lnTo>
                  <a:lnTo>
                    <a:pt x="1884" y="1931"/>
                  </a:lnTo>
                  <a:lnTo>
                    <a:pt x="1824" y="1933"/>
                  </a:lnTo>
                  <a:lnTo>
                    <a:pt x="1763" y="1933"/>
                  </a:lnTo>
                  <a:lnTo>
                    <a:pt x="1705" y="1932"/>
                  </a:lnTo>
                  <a:lnTo>
                    <a:pt x="1649" y="1928"/>
                  </a:lnTo>
                  <a:lnTo>
                    <a:pt x="1593" y="1923"/>
                  </a:lnTo>
                  <a:lnTo>
                    <a:pt x="1538" y="1915"/>
                  </a:lnTo>
                  <a:lnTo>
                    <a:pt x="1484" y="1905"/>
                  </a:lnTo>
                  <a:lnTo>
                    <a:pt x="1431" y="1893"/>
                  </a:lnTo>
                  <a:lnTo>
                    <a:pt x="1378" y="1879"/>
                  </a:lnTo>
                  <a:lnTo>
                    <a:pt x="1327" y="1862"/>
                  </a:lnTo>
                  <a:lnTo>
                    <a:pt x="1276" y="1842"/>
                  </a:lnTo>
                  <a:lnTo>
                    <a:pt x="1226" y="1821"/>
                  </a:lnTo>
                  <a:lnTo>
                    <a:pt x="1177" y="1796"/>
                  </a:lnTo>
                  <a:lnTo>
                    <a:pt x="1128" y="1769"/>
                  </a:lnTo>
                  <a:lnTo>
                    <a:pt x="1078" y="1738"/>
                  </a:lnTo>
                  <a:lnTo>
                    <a:pt x="1030" y="1706"/>
                  </a:lnTo>
                  <a:lnTo>
                    <a:pt x="982" y="1670"/>
                  </a:lnTo>
                  <a:lnTo>
                    <a:pt x="934" y="1631"/>
                  </a:lnTo>
                  <a:lnTo>
                    <a:pt x="887" y="1589"/>
                  </a:lnTo>
                  <a:lnTo>
                    <a:pt x="839" y="1544"/>
                  </a:lnTo>
                  <a:lnTo>
                    <a:pt x="792" y="1495"/>
                  </a:lnTo>
                  <a:lnTo>
                    <a:pt x="743" y="1444"/>
                  </a:lnTo>
                  <a:lnTo>
                    <a:pt x="696" y="1389"/>
                  </a:lnTo>
                  <a:lnTo>
                    <a:pt x="648" y="1330"/>
                  </a:lnTo>
                  <a:lnTo>
                    <a:pt x="600" y="1268"/>
                  </a:lnTo>
                  <a:lnTo>
                    <a:pt x="552" y="1202"/>
                  </a:lnTo>
                  <a:lnTo>
                    <a:pt x="503" y="1133"/>
                  </a:lnTo>
                  <a:lnTo>
                    <a:pt x="453" y="1060"/>
                  </a:lnTo>
                  <a:lnTo>
                    <a:pt x="404" y="983"/>
                  </a:lnTo>
                  <a:lnTo>
                    <a:pt x="354" y="902"/>
                  </a:lnTo>
                  <a:lnTo>
                    <a:pt x="320" y="844"/>
                  </a:lnTo>
                  <a:lnTo>
                    <a:pt x="287" y="787"/>
                  </a:lnTo>
                  <a:lnTo>
                    <a:pt x="257" y="729"/>
                  </a:lnTo>
                  <a:lnTo>
                    <a:pt x="229" y="671"/>
                  </a:lnTo>
                  <a:lnTo>
                    <a:pt x="202" y="614"/>
                  </a:lnTo>
                  <a:lnTo>
                    <a:pt x="178" y="556"/>
                  </a:lnTo>
                  <a:lnTo>
                    <a:pt x="155" y="498"/>
                  </a:lnTo>
                  <a:lnTo>
                    <a:pt x="133" y="442"/>
                  </a:lnTo>
                  <a:lnTo>
                    <a:pt x="113" y="385"/>
                  </a:lnTo>
                  <a:lnTo>
                    <a:pt x="94" y="328"/>
                  </a:lnTo>
                  <a:lnTo>
                    <a:pt x="78" y="272"/>
                  </a:lnTo>
                  <a:lnTo>
                    <a:pt x="63" y="216"/>
                  </a:lnTo>
                  <a:lnTo>
                    <a:pt x="48" y="162"/>
                  </a:lnTo>
                  <a:lnTo>
                    <a:pt x="35" y="107"/>
                  </a:lnTo>
                  <a:lnTo>
                    <a:pt x="24" y="53"/>
                  </a:lnTo>
                  <a:lnTo>
                    <a:pt x="15" y="0"/>
                  </a:lnTo>
                  <a:lnTo>
                    <a:pt x="9" y="58"/>
                  </a:lnTo>
                  <a:lnTo>
                    <a:pt x="5" y="126"/>
                  </a:lnTo>
                  <a:lnTo>
                    <a:pt x="2" y="164"/>
                  </a:lnTo>
                  <a:lnTo>
                    <a:pt x="1" y="204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1" y="335"/>
                  </a:lnTo>
                  <a:lnTo>
                    <a:pt x="2" y="383"/>
                  </a:lnTo>
                  <a:lnTo>
                    <a:pt x="5" y="432"/>
                  </a:lnTo>
                  <a:lnTo>
                    <a:pt x="8" y="484"/>
                  </a:lnTo>
                  <a:lnTo>
                    <a:pt x="12" y="537"/>
                  </a:lnTo>
                  <a:lnTo>
                    <a:pt x="17" y="590"/>
                  </a:lnTo>
                  <a:lnTo>
                    <a:pt x="23" y="646"/>
                  </a:lnTo>
                  <a:lnTo>
                    <a:pt x="31" y="703"/>
                  </a:lnTo>
                  <a:lnTo>
                    <a:pt x="40" y="761"/>
                  </a:lnTo>
                  <a:lnTo>
                    <a:pt x="51" y="821"/>
                  </a:lnTo>
                  <a:lnTo>
                    <a:pt x="63" y="881"/>
                  </a:lnTo>
                  <a:lnTo>
                    <a:pt x="76" y="943"/>
                  </a:lnTo>
                  <a:lnTo>
                    <a:pt x="91" y="1005"/>
                  </a:lnTo>
                  <a:lnTo>
                    <a:pt x="108" y="1068"/>
                  </a:lnTo>
                  <a:lnTo>
                    <a:pt x="126" y="1131"/>
                  </a:lnTo>
                  <a:lnTo>
                    <a:pt x="147" y="1195"/>
                  </a:lnTo>
                  <a:lnTo>
                    <a:pt x="170" y="1260"/>
                  </a:lnTo>
                  <a:lnTo>
                    <a:pt x="194" y="1325"/>
                  </a:lnTo>
                  <a:lnTo>
                    <a:pt x="220" y="1390"/>
                  </a:lnTo>
                  <a:lnTo>
                    <a:pt x="250" y="1455"/>
                  </a:lnTo>
                  <a:lnTo>
                    <a:pt x="282" y="1521"/>
                  </a:lnTo>
                  <a:lnTo>
                    <a:pt x="314" y="1586"/>
                  </a:lnTo>
                  <a:lnTo>
                    <a:pt x="351" y="1652"/>
                  </a:lnTo>
                  <a:lnTo>
                    <a:pt x="390" y="1717"/>
                  </a:lnTo>
                  <a:lnTo>
                    <a:pt x="440" y="1799"/>
                  </a:lnTo>
                  <a:lnTo>
                    <a:pt x="490" y="1876"/>
                  </a:lnTo>
                  <a:lnTo>
                    <a:pt x="539" y="1949"/>
                  </a:lnTo>
                  <a:lnTo>
                    <a:pt x="588" y="2018"/>
                  </a:lnTo>
                  <a:lnTo>
                    <a:pt x="636" y="2084"/>
                  </a:lnTo>
                  <a:lnTo>
                    <a:pt x="684" y="2146"/>
                  </a:lnTo>
                  <a:lnTo>
                    <a:pt x="732" y="2204"/>
                  </a:lnTo>
                  <a:lnTo>
                    <a:pt x="780" y="2259"/>
                  </a:lnTo>
                  <a:lnTo>
                    <a:pt x="828" y="2312"/>
                  </a:lnTo>
                  <a:lnTo>
                    <a:pt x="875" y="2359"/>
                  </a:lnTo>
                  <a:lnTo>
                    <a:pt x="923" y="2404"/>
                  </a:lnTo>
                  <a:lnTo>
                    <a:pt x="970" y="2447"/>
                  </a:lnTo>
                  <a:lnTo>
                    <a:pt x="1018" y="2485"/>
                  </a:lnTo>
                  <a:lnTo>
                    <a:pt x="1066" y="2521"/>
                  </a:lnTo>
                  <a:lnTo>
                    <a:pt x="1114" y="2554"/>
                  </a:lnTo>
                  <a:lnTo>
                    <a:pt x="1164" y="2584"/>
                  </a:lnTo>
                  <a:lnTo>
                    <a:pt x="1213" y="2611"/>
                  </a:lnTo>
                  <a:lnTo>
                    <a:pt x="1262" y="2636"/>
                  </a:lnTo>
                  <a:lnTo>
                    <a:pt x="1313" y="2658"/>
                  </a:lnTo>
                  <a:lnTo>
                    <a:pt x="1363" y="2677"/>
                  </a:lnTo>
                  <a:lnTo>
                    <a:pt x="1414" y="2695"/>
                  </a:lnTo>
                  <a:lnTo>
                    <a:pt x="1467" y="2709"/>
                  </a:lnTo>
                  <a:lnTo>
                    <a:pt x="1520" y="2721"/>
                  </a:lnTo>
                  <a:lnTo>
                    <a:pt x="1574" y="2731"/>
                  </a:lnTo>
                  <a:lnTo>
                    <a:pt x="1629" y="2738"/>
                  </a:lnTo>
                  <a:lnTo>
                    <a:pt x="1685" y="2744"/>
                  </a:lnTo>
                  <a:lnTo>
                    <a:pt x="1742" y="2747"/>
                  </a:lnTo>
                  <a:lnTo>
                    <a:pt x="1800" y="2750"/>
                  </a:lnTo>
                  <a:lnTo>
                    <a:pt x="1860" y="2749"/>
                  </a:lnTo>
                  <a:lnTo>
                    <a:pt x="1920" y="2746"/>
                  </a:lnTo>
                  <a:lnTo>
                    <a:pt x="1982" y="2742"/>
                  </a:lnTo>
                  <a:lnTo>
                    <a:pt x="2046" y="2737"/>
                  </a:lnTo>
                  <a:lnTo>
                    <a:pt x="2111" y="2729"/>
                  </a:lnTo>
                  <a:lnTo>
                    <a:pt x="2182" y="2715"/>
                  </a:lnTo>
                  <a:lnTo>
                    <a:pt x="2255" y="2698"/>
                  </a:lnTo>
                  <a:lnTo>
                    <a:pt x="2331" y="2676"/>
                  </a:lnTo>
                  <a:lnTo>
                    <a:pt x="2411" y="2651"/>
                  </a:lnTo>
                  <a:lnTo>
                    <a:pt x="2492" y="2622"/>
                  </a:lnTo>
                  <a:lnTo>
                    <a:pt x="2577" y="2590"/>
                  </a:lnTo>
                  <a:lnTo>
                    <a:pt x="2662" y="2555"/>
                  </a:lnTo>
                  <a:lnTo>
                    <a:pt x="2748" y="2517"/>
                  </a:lnTo>
                  <a:lnTo>
                    <a:pt x="2836" y="2477"/>
                  </a:lnTo>
                  <a:lnTo>
                    <a:pt x="2924" y="2434"/>
                  </a:lnTo>
                  <a:lnTo>
                    <a:pt x="3012" y="2390"/>
                  </a:lnTo>
                  <a:lnTo>
                    <a:pt x="3100" y="2344"/>
                  </a:lnTo>
                  <a:lnTo>
                    <a:pt x="3187" y="2296"/>
                  </a:lnTo>
                  <a:lnTo>
                    <a:pt x="3274" y="2247"/>
                  </a:lnTo>
                  <a:lnTo>
                    <a:pt x="3359" y="2198"/>
                  </a:lnTo>
                  <a:lnTo>
                    <a:pt x="3442" y="2147"/>
                  </a:lnTo>
                  <a:lnTo>
                    <a:pt x="3524" y="2097"/>
                  </a:lnTo>
                  <a:lnTo>
                    <a:pt x="3603" y="2045"/>
                  </a:lnTo>
                  <a:lnTo>
                    <a:pt x="3679" y="1994"/>
                  </a:lnTo>
                  <a:lnTo>
                    <a:pt x="3752" y="1944"/>
                  </a:lnTo>
                  <a:lnTo>
                    <a:pt x="3822" y="1893"/>
                  </a:lnTo>
                  <a:lnTo>
                    <a:pt x="3887" y="1844"/>
                  </a:lnTo>
                  <a:lnTo>
                    <a:pt x="3948" y="1796"/>
                  </a:lnTo>
                  <a:lnTo>
                    <a:pt x="4005" y="1748"/>
                  </a:lnTo>
                  <a:lnTo>
                    <a:pt x="4056" y="1704"/>
                  </a:lnTo>
                  <a:lnTo>
                    <a:pt x="4103" y="1661"/>
                  </a:lnTo>
                  <a:lnTo>
                    <a:pt x="4144" y="1619"/>
                  </a:lnTo>
                  <a:lnTo>
                    <a:pt x="4178" y="1580"/>
                  </a:lnTo>
                  <a:lnTo>
                    <a:pt x="4206" y="1544"/>
                  </a:lnTo>
                  <a:lnTo>
                    <a:pt x="4227" y="1510"/>
                  </a:lnTo>
                  <a:lnTo>
                    <a:pt x="4241" y="1480"/>
                  </a:lnTo>
                  <a:lnTo>
                    <a:pt x="4246" y="1463"/>
                  </a:lnTo>
                  <a:lnTo>
                    <a:pt x="4249" y="1448"/>
                  </a:lnTo>
                  <a:lnTo>
                    <a:pt x="4251" y="1431"/>
                  </a:lnTo>
                  <a:lnTo>
                    <a:pt x="4252" y="1415"/>
                  </a:lnTo>
                  <a:lnTo>
                    <a:pt x="4251" y="1399"/>
                  </a:lnTo>
                  <a:lnTo>
                    <a:pt x="4249" y="1383"/>
                  </a:lnTo>
                  <a:lnTo>
                    <a:pt x="4246" y="1366"/>
                  </a:lnTo>
                  <a:lnTo>
                    <a:pt x="4241" y="1350"/>
                  </a:lnTo>
                  <a:lnTo>
                    <a:pt x="4236" y="1334"/>
                  </a:lnTo>
                  <a:lnTo>
                    <a:pt x="4229" y="1318"/>
                  </a:lnTo>
                  <a:lnTo>
                    <a:pt x="4222" y="1302"/>
                  </a:lnTo>
                  <a:lnTo>
                    <a:pt x="4212" y="1286"/>
                  </a:lnTo>
                  <a:lnTo>
                    <a:pt x="4202" y="1270"/>
                  </a:lnTo>
                  <a:lnTo>
                    <a:pt x="4192" y="1254"/>
                  </a:lnTo>
                  <a:lnTo>
                    <a:pt x="4180" y="1238"/>
                  </a:lnTo>
                  <a:lnTo>
                    <a:pt x="4167" y="1223"/>
                  </a:lnTo>
                  <a:lnTo>
                    <a:pt x="4154" y="1207"/>
                  </a:lnTo>
                  <a:lnTo>
                    <a:pt x="4139" y="1192"/>
                  </a:lnTo>
                  <a:lnTo>
                    <a:pt x="4125" y="1177"/>
                  </a:lnTo>
                  <a:lnTo>
                    <a:pt x="4110" y="1162"/>
                  </a:lnTo>
                  <a:lnTo>
                    <a:pt x="4077" y="1133"/>
                  </a:lnTo>
                  <a:lnTo>
                    <a:pt x="4042" y="1104"/>
                  </a:lnTo>
                  <a:lnTo>
                    <a:pt x="4005" y="1076"/>
                  </a:lnTo>
                  <a:lnTo>
                    <a:pt x="3968" y="1049"/>
                  </a:lnTo>
                  <a:lnTo>
                    <a:pt x="3928" y="1023"/>
                  </a:lnTo>
                  <a:lnTo>
                    <a:pt x="3889" y="99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8" name="Freeform 514"/>
            <p:cNvSpPr>
              <a:spLocks/>
            </p:cNvSpPr>
            <p:nvPr/>
          </p:nvSpPr>
          <p:spPr bwMode="auto">
            <a:xfrm>
              <a:off x="4014" y="546"/>
              <a:ext cx="720" cy="1102"/>
            </a:xfrm>
            <a:custGeom>
              <a:avLst/>
              <a:gdLst>
                <a:gd name="T0" fmla="*/ 2 w 7205"/>
                <a:gd name="T1" fmla="*/ 0 h 11020"/>
                <a:gd name="T2" fmla="*/ 2 w 7205"/>
                <a:gd name="T3" fmla="*/ 0 h 11020"/>
                <a:gd name="T4" fmla="*/ 2 w 7205"/>
                <a:gd name="T5" fmla="*/ 0 h 11020"/>
                <a:gd name="T6" fmla="*/ 1 w 7205"/>
                <a:gd name="T7" fmla="*/ 0 h 11020"/>
                <a:gd name="T8" fmla="*/ 1 w 7205"/>
                <a:gd name="T9" fmla="*/ 0 h 11020"/>
                <a:gd name="T10" fmla="*/ 1 w 7205"/>
                <a:gd name="T11" fmla="*/ 0 h 11020"/>
                <a:gd name="T12" fmla="*/ 1 w 7205"/>
                <a:gd name="T13" fmla="*/ 1 h 11020"/>
                <a:gd name="T14" fmla="*/ 1 w 7205"/>
                <a:gd name="T15" fmla="*/ 1 h 11020"/>
                <a:gd name="T16" fmla="*/ 2 w 7205"/>
                <a:gd name="T17" fmla="*/ 2 h 11020"/>
                <a:gd name="T18" fmla="*/ 2 w 7205"/>
                <a:gd name="T19" fmla="*/ 2 h 11020"/>
                <a:gd name="T20" fmla="*/ 2 w 7205"/>
                <a:gd name="T21" fmla="*/ 2 h 11020"/>
                <a:gd name="T22" fmla="*/ 2 w 7205"/>
                <a:gd name="T23" fmla="*/ 2 h 11020"/>
                <a:gd name="T24" fmla="*/ 1 w 7205"/>
                <a:gd name="T25" fmla="*/ 2 h 11020"/>
                <a:gd name="T26" fmla="*/ 1 w 7205"/>
                <a:gd name="T27" fmla="*/ 2 h 11020"/>
                <a:gd name="T28" fmla="*/ 0 w 7205"/>
                <a:gd name="T29" fmla="*/ 2 h 11020"/>
                <a:gd name="T30" fmla="*/ 0 w 7205"/>
                <a:gd name="T31" fmla="*/ 2 h 11020"/>
                <a:gd name="T32" fmla="*/ 0 w 7205"/>
                <a:gd name="T33" fmla="*/ 3 h 11020"/>
                <a:gd name="T34" fmla="*/ 0 w 7205"/>
                <a:gd name="T35" fmla="*/ 4 h 11020"/>
                <a:gd name="T36" fmla="*/ 0 w 7205"/>
                <a:gd name="T37" fmla="*/ 4 h 11020"/>
                <a:gd name="T38" fmla="*/ 0 w 7205"/>
                <a:gd name="T39" fmla="*/ 4 h 11020"/>
                <a:gd name="T40" fmla="*/ 1 w 7205"/>
                <a:gd name="T41" fmla="*/ 5 h 11020"/>
                <a:gd name="T42" fmla="*/ 1 w 7205"/>
                <a:gd name="T43" fmla="*/ 5 h 11020"/>
                <a:gd name="T44" fmla="*/ 2 w 7205"/>
                <a:gd name="T45" fmla="*/ 6 h 11020"/>
                <a:gd name="T46" fmla="*/ 2 w 7205"/>
                <a:gd name="T47" fmla="*/ 6 h 11020"/>
                <a:gd name="T48" fmla="*/ 3 w 7205"/>
                <a:gd name="T49" fmla="*/ 6 h 11020"/>
                <a:gd name="T50" fmla="*/ 3 w 7205"/>
                <a:gd name="T51" fmla="*/ 7 h 11020"/>
                <a:gd name="T52" fmla="*/ 4 w 7205"/>
                <a:gd name="T53" fmla="*/ 7 h 11020"/>
                <a:gd name="T54" fmla="*/ 4 w 7205"/>
                <a:gd name="T55" fmla="*/ 7 h 11020"/>
                <a:gd name="T56" fmla="*/ 4 w 7205"/>
                <a:gd name="T57" fmla="*/ 8 h 11020"/>
                <a:gd name="T58" fmla="*/ 4 w 7205"/>
                <a:gd name="T59" fmla="*/ 9 h 11020"/>
                <a:gd name="T60" fmla="*/ 3 w 7205"/>
                <a:gd name="T61" fmla="*/ 9 h 11020"/>
                <a:gd name="T62" fmla="*/ 3 w 7205"/>
                <a:gd name="T63" fmla="*/ 9 h 11020"/>
                <a:gd name="T64" fmla="*/ 3 w 7205"/>
                <a:gd name="T65" fmla="*/ 10 h 11020"/>
                <a:gd name="T66" fmla="*/ 2 w 7205"/>
                <a:gd name="T67" fmla="*/ 10 h 11020"/>
                <a:gd name="T68" fmla="*/ 2 w 7205"/>
                <a:gd name="T69" fmla="*/ 10 h 11020"/>
                <a:gd name="T70" fmla="*/ 2 w 7205"/>
                <a:gd name="T71" fmla="*/ 11 h 11020"/>
                <a:gd name="T72" fmla="*/ 2 w 7205"/>
                <a:gd name="T73" fmla="*/ 11 h 11020"/>
                <a:gd name="T74" fmla="*/ 2 w 7205"/>
                <a:gd name="T75" fmla="*/ 11 h 11020"/>
                <a:gd name="T76" fmla="*/ 3 w 7205"/>
                <a:gd name="T77" fmla="*/ 11 h 11020"/>
                <a:gd name="T78" fmla="*/ 3 w 7205"/>
                <a:gd name="T79" fmla="*/ 11 h 11020"/>
                <a:gd name="T80" fmla="*/ 3 w 7205"/>
                <a:gd name="T81" fmla="*/ 11 h 11020"/>
                <a:gd name="T82" fmla="*/ 4 w 7205"/>
                <a:gd name="T83" fmla="*/ 10 h 11020"/>
                <a:gd name="T84" fmla="*/ 5 w 7205"/>
                <a:gd name="T85" fmla="*/ 9 h 11020"/>
                <a:gd name="T86" fmla="*/ 6 w 7205"/>
                <a:gd name="T87" fmla="*/ 9 h 11020"/>
                <a:gd name="T88" fmla="*/ 7 w 7205"/>
                <a:gd name="T89" fmla="*/ 7 h 11020"/>
                <a:gd name="T90" fmla="*/ 7 w 7205"/>
                <a:gd name="T91" fmla="*/ 6 h 11020"/>
                <a:gd name="T92" fmla="*/ 7 w 7205"/>
                <a:gd name="T93" fmla="*/ 5 h 11020"/>
                <a:gd name="T94" fmla="*/ 7 w 7205"/>
                <a:gd name="T95" fmla="*/ 4 h 11020"/>
                <a:gd name="T96" fmla="*/ 7 w 7205"/>
                <a:gd name="T97" fmla="*/ 3 h 11020"/>
                <a:gd name="T98" fmla="*/ 6 w 7205"/>
                <a:gd name="T99" fmla="*/ 3 h 11020"/>
                <a:gd name="T100" fmla="*/ 6 w 7205"/>
                <a:gd name="T101" fmla="*/ 2 h 11020"/>
                <a:gd name="T102" fmla="*/ 5 w 7205"/>
                <a:gd name="T103" fmla="*/ 1 h 11020"/>
                <a:gd name="T104" fmla="*/ 5 w 7205"/>
                <a:gd name="T105" fmla="*/ 1 h 11020"/>
                <a:gd name="T106" fmla="*/ 5 w 7205"/>
                <a:gd name="T107" fmla="*/ 1 h 11020"/>
                <a:gd name="T108" fmla="*/ 4 w 7205"/>
                <a:gd name="T109" fmla="*/ 0 h 11020"/>
                <a:gd name="T110" fmla="*/ 4 w 7205"/>
                <a:gd name="T111" fmla="*/ 0 h 11020"/>
                <a:gd name="T112" fmla="*/ 3 w 7205"/>
                <a:gd name="T113" fmla="*/ 0 h 11020"/>
                <a:gd name="T114" fmla="*/ 3 w 7205"/>
                <a:gd name="T115" fmla="*/ 0 h 110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05"/>
                <a:gd name="T175" fmla="*/ 0 h 11020"/>
                <a:gd name="T176" fmla="*/ 7205 w 7205"/>
                <a:gd name="T177" fmla="*/ 11020 h 110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05" h="11020">
                  <a:moveTo>
                    <a:pt x="2661" y="10"/>
                  </a:moveTo>
                  <a:lnTo>
                    <a:pt x="2611" y="6"/>
                  </a:lnTo>
                  <a:lnTo>
                    <a:pt x="2559" y="3"/>
                  </a:lnTo>
                  <a:lnTo>
                    <a:pt x="2505" y="1"/>
                  </a:lnTo>
                  <a:lnTo>
                    <a:pt x="2451" y="0"/>
                  </a:lnTo>
                  <a:lnTo>
                    <a:pt x="2395" y="0"/>
                  </a:lnTo>
                  <a:lnTo>
                    <a:pt x="2337" y="2"/>
                  </a:lnTo>
                  <a:lnTo>
                    <a:pt x="2279" y="5"/>
                  </a:lnTo>
                  <a:lnTo>
                    <a:pt x="2219" y="8"/>
                  </a:lnTo>
                  <a:lnTo>
                    <a:pt x="2159" y="13"/>
                  </a:lnTo>
                  <a:lnTo>
                    <a:pt x="2097" y="19"/>
                  </a:lnTo>
                  <a:lnTo>
                    <a:pt x="2035" y="27"/>
                  </a:lnTo>
                  <a:lnTo>
                    <a:pt x="1972" y="34"/>
                  </a:lnTo>
                  <a:lnTo>
                    <a:pt x="1910" y="43"/>
                  </a:lnTo>
                  <a:lnTo>
                    <a:pt x="1847" y="53"/>
                  </a:lnTo>
                  <a:lnTo>
                    <a:pt x="1783" y="64"/>
                  </a:lnTo>
                  <a:lnTo>
                    <a:pt x="1721" y="75"/>
                  </a:lnTo>
                  <a:lnTo>
                    <a:pt x="1657" y="87"/>
                  </a:lnTo>
                  <a:lnTo>
                    <a:pt x="1595" y="101"/>
                  </a:lnTo>
                  <a:lnTo>
                    <a:pt x="1532" y="115"/>
                  </a:lnTo>
                  <a:lnTo>
                    <a:pt x="1471" y="130"/>
                  </a:lnTo>
                  <a:lnTo>
                    <a:pt x="1411" y="145"/>
                  </a:lnTo>
                  <a:lnTo>
                    <a:pt x="1351" y="161"/>
                  </a:lnTo>
                  <a:lnTo>
                    <a:pt x="1292" y="177"/>
                  </a:lnTo>
                  <a:lnTo>
                    <a:pt x="1234" y="195"/>
                  </a:lnTo>
                  <a:lnTo>
                    <a:pt x="1177" y="212"/>
                  </a:lnTo>
                  <a:lnTo>
                    <a:pt x="1121" y="231"/>
                  </a:lnTo>
                  <a:lnTo>
                    <a:pt x="1067" y="250"/>
                  </a:lnTo>
                  <a:lnTo>
                    <a:pt x="1015" y="269"/>
                  </a:lnTo>
                  <a:lnTo>
                    <a:pt x="964" y="289"/>
                  </a:lnTo>
                  <a:lnTo>
                    <a:pt x="916" y="309"/>
                  </a:lnTo>
                  <a:lnTo>
                    <a:pt x="869" y="329"/>
                  </a:lnTo>
                  <a:lnTo>
                    <a:pt x="825" y="350"/>
                  </a:lnTo>
                  <a:lnTo>
                    <a:pt x="900" y="454"/>
                  </a:lnTo>
                  <a:lnTo>
                    <a:pt x="980" y="567"/>
                  </a:lnTo>
                  <a:lnTo>
                    <a:pt x="1064" y="685"/>
                  </a:lnTo>
                  <a:lnTo>
                    <a:pt x="1153" y="808"/>
                  </a:lnTo>
                  <a:lnTo>
                    <a:pt x="1242" y="935"/>
                  </a:lnTo>
                  <a:lnTo>
                    <a:pt x="1334" y="1065"/>
                  </a:lnTo>
                  <a:lnTo>
                    <a:pt x="1427" y="1197"/>
                  </a:lnTo>
                  <a:lnTo>
                    <a:pt x="1520" y="1331"/>
                  </a:lnTo>
                  <a:lnTo>
                    <a:pt x="1612" y="1466"/>
                  </a:lnTo>
                  <a:lnTo>
                    <a:pt x="1702" y="1599"/>
                  </a:lnTo>
                  <a:lnTo>
                    <a:pt x="1790" y="1731"/>
                  </a:lnTo>
                  <a:lnTo>
                    <a:pt x="1873" y="1860"/>
                  </a:lnTo>
                  <a:lnTo>
                    <a:pt x="1953" y="1987"/>
                  </a:lnTo>
                  <a:lnTo>
                    <a:pt x="2027" y="2108"/>
                  </a:lnTo>
                  <a:lnTo>
                    <a:pt x="2061" y="2167"/>
                  </a:lnTo>
                  <a:lnTo>
                    <a:pt x="2094" y="2225"/>
                  </a:lnTo>
                  <a:lnTo>
                    <a:pt x="2126" y="2281"/>
                  </a:lnTo>
                  <a:lnTo>
                    <a:pt x="2155" y="2335"/>
                  </a:lnTo>
                  <a:lnTo>
                    <a:pt x="2090" y="2366"/>
                  </a:lnTo>
                  <a:lnTo>
                    <a:pt x="2025" y="2393"/>
                  </a:lnTo>
                  <a:lnTo>
                    <a:pt x="1960" y="2418"/>
                  </a:lnTo>
                  <a:lnTo>
                    <a:pt x="1896" y="2439"/>
                  </a:lnTo>
                  <a:lnTo>
                    <a:pt x="1832" y="2457"/>
                  </a:lnTo>
                  <a:lnTo>
                    <a:pt x="1769" y="2472"/>
                  </a:lnTo>
                  <a:lnTo>
                    <a:pt x="1705" y="2484"/>
                  </a:lnTo>
                  <a:lnTo>
                    <a:pt x="1642" y="2495"/>
                  </a:lnTo>
                  <a:lnTo>
                    <a:pt x="1578" y="2502"/>
                  </a:lnTo>
                  <a:lnTo>
                    <a:pt x="1515" y="2507"/>
                  </a:lnTo>
                  <a:lnTo>
                    <a:pt x="1453" y="2509"/>
                  </a:lnTo>
                  <a:lnTo>
                    <a:pt x="1389" y="2510"/>
                  </a:lnTo>
                  <a:lnTo>
                    <a:pt x="1326" y="2509"/>
                  </a:lnTo>
                  <a:lnTo>
                    <a:pt x="1262" y="2506"/>
                  </a:lnTo>
                  <a:lnTo>
                    <a:pt x="1199" y="2502"/>
                  </a:lnTo>
                  <a:lnTo>
                    <a:pt x="1134" y="2496"/>
                  </a:lnTo>
                  <a:lnTo>
                    <a:pt x="1071" y="2488"/>
                  </a:lnTo>
                  <a:lnTo>
                    <a:pt x="1006" y="2480"/>
                  </a:lnTo>
                  <a:lnTo>
                    <a:pt x="940" y="2471"/>
                  </a:lnTo>
                  <a:lnTo>
                    <a:pt x="875" y="2461"/>
                  </a:lnTo>
                  <a:lnTo>
                    <a:pt x="742" y="2438"/>
                  </a:lnTo>
                  <a:lnTo>
                    <a:pt x="607" y="2413"/>
                  </a:lnTo>
                  <a:lnTo>
                    <a:pt x="469" y="2388"/>
                  </a:lnTo>
                  <a:lnTo>
                    <a:pt x="328" y="2363"/>
                  </a:lnTo>
                  <a:lnTo>
                    <a:pt x="255" y="2352"/>
                  </a:lnTo>
                  <a:lnTo>
                    <a:pt x="182" y="2341"/>
                  </a:lnTo>
                  <a:lnTo>
                    <a:pt x="109" y="2330"/>
                  </a:lnTo>
                  <a:lnTo>
                    <a:pt x="33" y="2321"/>
                  </a:lnTo>
                  <a:lnTo>
                    <a:pt x="19" y="2426"/>
                  </a:lnTo>
                  <a:lnTo>
                    <a:pt x="8" y="2532"/>
                  </a:lnTo>
                  <a:lnTo>
                    <a:pt x="2" y="2637"/>
                  </a:lnTo>
                  <a:lnTo>
                    <a:pt x="0" y="2743"/>
                  </a:lnTo>
                  <a:lnTo>
                    <a:pt x="4" y="2847"/>
                  </a:lnTo>
                  <a:lnTo>
                    <a:pt x="10" y="2951"/>
                  </a:lnTo>
                  <a:lnTo>
                    <a:pt x="20" y="3056"/>
                  </a:lnTo>
                  <a:lnTo>
                    <a:pt x="35" y="3159"/>
                  </a:lnTo>
                  <a:lnTo>
                    <a:pt x="53" y="3262"/>
                  </a:lnTo>
                  <a:lnTo>
                    <a:pt x="75" y="3364"/>
                  </a:lnTo>
                  <a:lnTo>
                    <a:pt x="101" y="3466"/>
                  </a:lnTo>
                  <a:lnTo>
                    <a:pt x="129" y="3566"/>
                  </a:lnTo>
                  <a:lnTo>
                    <a:pt x="162" y="3666"/>
                  </a:lnTo>
                  <a:lnTo>
                    <a:pt x="198" y="3764"/>
                  </a:lnTo>
                  <a:lnTo>
                    <a:pt x="237" y="3863"/>
                  </a:lnTo>
                  <a:lnTo>
                    <a:pt x="279" y="3960"/>
                  </a:lnTo>
                  <a:lnTo>
                    <a:pt x="324" y="4055"/>
                  </a:lnTo>
                  <a:lnTo>
                    <a:pt x="371" y="4150"/>
                  </a:lnTo>
                  <a:lnTo>
                    <a:pt x="423" y="4243"/>
                  </a:lnTo>
                  <a:lnTo>
                    <a:pt x="476" y="4335"/>
                  </a:lnTo>
                  <a:lnTo>
                    <a:pt x="532" y="4426"/>
                  </a:lnTo>
                  <a:lnTo>
                    <a:pt x="590" y="4514"/>
                  </a:lnTo>
                  <a:lnTo>
                    <a:pt x="651" y="4602"/>
                  </a:lnTo>
                  <a:lnTo>
                    <a:pt x="715" y="4688"/>
                  </a:lnTo>
                  <a:lnTo>
                    <a:pt x="781" y="4772"/>
                  </a:lnTo>
                  <a:lnTo>
                    <a:pt x="848" y="4854"/>
                  </a:lnTo>
                  <a:lnTo>
                    <a:pt x="917" y="4936"/>
                  </a:lnTo>
                  <a:lnTo>
                    <a:pt x="990" y="5014"/>
                  </a:lnTo>
                  <a:lnTo>
                    <a:pt x="1063" y="5092"/>
                  </a:lnTo>
                  <a:lnTo>
                    <a:pt x="1138" y="5167"/>
                  </a:lnTo>
                  <a:lnTo>
                    <a:pt x="1215" y="5240"/>
                  </a:lnTo>
                  <a:lnTo>
                    <a:pt x="1293" y="5311"/>
                  </a:lnTo>
                  <a:lnTo>
                    <a:pt x="1369" y="5376"/>
                  </a:lnTo>
                  <a:lnTo>
                    <a:pt x="1450" y="5440"/>
                  </a:lnTo>
                  <a:lnTo>
                    <a:pt x="1536" y="5502"/>
                  </a:lnTo>
                  <a:lnTo>
                    <a:pt x="1624" y="5564"/>
                  </a:lnTo>
                  <a:lnTo>
                    <a:pt x="1717" y="5625"/>
                  </a:lnTo>
                  <a:lnTo>
                    <a:pt x="1813" y="5685"/>
                  </a:lnTo>
                  <a:lnTo>
                    <a:pt x="1910" y="5745"/>
                  </a:lnTo>
                  <a:lnTo>
                    <a:pt x="2011" y="5804"/>
                  </a:lnTo>
                  <a:lnTo>
                    <a:pt x="2215" y="5923"/>
                  </a:lnTo>
                  <a:lnTo>
                    <a:pt x="2424" y="6042"/>
                  </a:lnTo>
                  <a:lnTo>
                    <a:pt x="2530" y="6102"/>
                  </a:lnTo>
                  <a:lnTo>
                    <a:pt x="2635" y="6163"/>
                  </a:lnTo>
                  <a:lnTo>
                    <a:pt x="2739" y="6225"/>
                  </a:lnTo>
                  <a:lnTo>
                    <a:pt x="2841" y="6288"/>
                  </a:lnTo>
                  <a:lnTo>
                    <a:pt x="2943" y="6352"/>
                  </a:lnTo>
                  <a:lnTo>
                    <a:pt x="3043" y="6417"/>
                  </a:lnTo>
                  <a:lnTo>
                    <a:pt x="3141" y="6484"/>
                  </a:lnTo>
                  <a:lnTo>
                    <a:pt x="3237" y="6552"/>
                  </a:lnTo>
                  <a:lnTo>
                    <a:pt x="3328" y="6622"/>
                  </a:lnTo>
                  <a:lnTo>
                    <a:pt x="3417" y="6694"/>
                  </a:lnTo>
                  <a:lnTo>
                    <a:pt x="3501" y="6768"/>
                  </a:lnTo>
                  <a:lnTo>
                    <a:pt x="3582" y="6844"/>
                  </a:lnTo>
                  <a:lnTo>
                    <a:pt x="3658" y="6923"/>
                  </a:lnTo>
                  <a:lnTo>
                    <a:pt x="3729" y="7004"/>
                  </a:lnTo>
                  <a:lnTo>
                    <a:pt x="3795" y="7088"/>
                  </a:lnTo>
                  <a:lnTo>
                    <a:pt x="3855" y="7175"/>
                  </a:lnTo>
                  <a:lnTo>
                    <a:pt x="3909" y="7265"/>
                  </a:lnTo>
                  <a:lnTo>
                    <a:pt x="3956" y="7358"/>
                  </a:lnTo>
                  <a:lnTo>
                    <a:pt x="3996" y="7454"/>
                  </a:lnTo>
                  <a:lnTo>
                    <a:pt x="4029" y="7554"/>
                  </a:lnTo>
                  <a:lnTo>
                    <a:pt x="4052" y="7657"/>
                  </a:lnTo>
                  <a:lnTo>
                    <a:pt x="4062" y="7763"/>
                  </a:lnTo>
                  <a:lnTo>
                    <a:pt x="4062" y="7869"/>
                  </a:lnTo>
                  <a:lnTo>
                    <a:pt x="4050" y="7976"/>
                  </a:lnTo>
                  <a:lnTo>
                    <a:pt x="4029" y="8085"/>
                  </a:lnTo>
                  <a:lnTo>
                    <a:pt x="3998" y="8193"/>
                  </a:lnTo>
                  <a:lnTo>
                    <a:pt x="3958" y="8303"/>
                  </a:lnTo>
                  <a:lnTo>
                    <a:pt x="3911" y="8411"/>
                  </a:lnTo>
                  <a:lnTo>
                    <a:pt x="3856" y="8520"/>
                  </a:lnTo>
                  <a:lnTo>
                    <a:pt x="3795" y="8628"/>
                  </a:lnTo>
                  <a:lnTo>
                    <a:pt x="3728" y="8736"/>
                  </a:lnTo>
                  <a:lnTo>
                    <a:pt x="3656" y="8842"/>
                  </a:lnTo>
                  <a:lnTo>
                    <a:pt x="3580" y="8948"/>
                  </a:lnTo>
                  <a:lnTo>
                    <a:pt x="3499" y="9051"/>
                  </a:lnTo>
                  <a:lnTo>
                    <a:pt x="3416" y="9153"/>
                  </a:lnTo>
                  <a:lnTo>
                    <a:pt x="3331" y="9252"/>
                  </a:lnTo>
                  <a:lnTo>
                    <a:pt x="3244" y="9349"/>
                  </a:lnTo>
                  <a:lnTo>
                    <a:pt x="3157" y="9443"/>
                  </a:lnTo>
                  <a:lnTo>
                    <a:pt x="3068" y="9535"/>
                  </a:lnTo>
                  <a:lnTo>
                    <a:pt x="2980" y="9624"/>
                  </a:lnTo>
                  <a:lnTo>
                    <a:pt x="2894" y="9709"/>
                  </a:lnTo>
                  <a:lnTo>
                    <a:pt x="2810" y="9790"/>
                  </a:lnTo>
                  <a:lnTo>
                    <a:pt x="2729" y="9867"/>
                  </a:lnTo>
                  <a:lnTo>
                    <a:pt x="2650" y="9940"/>
                  </a:lnTo>
                  <a:lnTo>
                    <a:pt x="2507" y="10073"/>
                  </a:lnTo>
                  <a:lnTo>
                    <a:pt x="2384" y="10184"/>
                  </a:lnTo>
                  <a:lnTo>
                    <a:pt x="2334" y="10233"/>
                  </a:lnTo>
                  <a:lnTo>
                    <a:pt x="2290" y="10274"/>
                  </a:lnTo>
                  <a:lnTo>
                    <a:pt x="2255" y="10310"/>
                  </a:lnTo>
                  <a:lnTo>
                    <a:pt x="2229" y="10340"/>
                  </a:lnTo>
                  <a:lnTo>
                    <a:pt x="2210" y="10367"/>
                  </a:lnTo>
                  <a:lnTo>
                    <a:pt x="2196" y="10394"/>
                  </a:lnTo>
                  <a:lnTo>
                    <a:pt x="2187" y="10422"/>
                  </a:lnTo>
                  <a:lnTo>
                    <a:pt x="2181" y="10450"/>
                  </a:lnTo>
                  <a:lnTo>
                    <a:pt x="2181" y="10479"/>
                  </a:lnTo>
                  <a:lnTo>
                    <a:pt x="2184" y="10508"/>
                  </a:lnTo>
                  <a:lnTo>
                    <a:pt x="2190" y="10536"/>
                  </a:lnTo>
                  <a:lnTo>
                    <a:pt x="2200" y="10564"/>
                  </a:lnTo>
                  <a:lnTo>
                    <a:pt x="2213" y="10593"/>
                  </a:lnTo>
                  <a:lnTo>
                    <a:pt x="2229" y="10622"/>
                  </a:lnTo>
                  <a:lnTo>
                    <a:pt x="2246" y="10650"/>
                  </a:lnTo>
                  <a:lnTo>
                    <a:pt x="2266" y="10679"/>
                  </a:lnTo>
                  <a:lnTo>
                    <a:pt x="2287" y="10706"/>
                  </a:lnTo>
                  <a:lnTo>
                    <a:pt x="2310" y="10733"/>
                  </a:lnTo>
                  <a:lnTo>
                    <a:pt x="2334" y="10760"/>
                  </a:lnTo>
                  <a:lnTo>
                    <a:pt x="2360" y="10785"/>
                  </a:lnTo>
                  <a:lnTo>
                    <a:pt x="2385" y="10810"/>
                  </a:lnTo>
                  <a:lnTo>
                    <a:pt x="2411" y="10834"/>
                  </a:lnTo>
                  <a:lnTo>
                    <a:pt x="2438" y="10857"/>
                  </a:lnTo>
                  <a:lnTo>
                    <a:pt x="2464" y="10878"/>
                  </a:lnTo>
                  <a:lnTo>
                    <a:pt x="2515" y="10919"/>
                  </a:lnTo>
                  <a:lnTo>
                    <a:pt x="2561" y="10953"/>
                  </a:lnTo>
                  <a:lnTo>
                    <a:pt x="2602" y="10981"/>
                  </a:lnTo>
                  <a:lnTo>
                    <a:pt x="2634" y="11002"/>
                  </a:lnTo>
                  <a:lnTo>
                    <a:pt x="2653" y="11015"/>
                  </a:lnTo>
                  <a:lnTo>
                    <a:pt x="2661" y="11020"/>
                  </a:lnTo>
                  <a:lnTo>
                    <a:pt x="2704" y="10981"/>
                  </a:lnTo>
                  <a:lnTo>
                    <a:pt x="2767" y="10938"/>
                  </a:lnTo>
                  <a:lnTo>
                    <a:pt x="2848" y="10893"/>
                  </a:lnTo>
                  <a:lnTo>
                    <a:pt x="2947" y="10843"/>
                  </a:lnTo>
                  <a:lnTo>
                    <a:pt x="3061" y="10790"/>
                  </a:lnTo>
                  <a:lnTo>
                    <a:pt x="3189" y="10731"/>
                  </a:lnTo>
                  <a:lnTo>
                    <a:pt x="3332" y="10666"/>
                  </a:lnTo>
                  <a:lnTo>
                    <a:pt x="3486" y="10596"/>
                  </a:lnTo>
                  <a:lnTo>
                    <a:pt x="3650" y="10520"/>
                  </a:lnTo>
                  <a:lnTo>
                    <a:pt x="3823" y="10437"/>
                  </a:lnTo>
                  <a:lnTo>
                    <a:pt x="4005" y="10348"/>
                  </a:lnTo>
                  <a:lnTo>
                    <a:pt x="4192" y="10251"/>
                  </a:lnTo>
                  <a:lnTo>
                    <a:pt x="4385" y="10147"/>
                  </a:lnTo>
                  <a:lnTo>
                    <a:pt x="4581" y="10033"/>
                  </a:lnTo>
                  <a:lnTo>
                    <a:pt x="4779" y="9912"/>
                  </a:lnTo>
                  <a:lnTo>
                    <a:pt x="4978" y="9782"/>
                  </a:lnTo>
                  <a:lnTo>
                    <a:pt x="5177" y="9642"/>
                  </a:lnTo>
                  <a:lnTo>
                    <a:pt x="5374" y="9492"/>
                  </a:lnTo>
                  <a:lnTo>
                    <a:pt x="5569" y="9332"/>
                  </a:lnTo>
                  <a:lnTo>
                    <a:pt x="5758" y="9161"/>
                  </a:lnTo>
                  <a:lnTo>
                    <a:pt x="5942" y="8980"/>
                  </a:lnTo>
                  <a:lnTo>
                    <a:pt x="6119" y="8786"/>
                  </a:lnTo>
                  <a:lnTo>
                    <a:pt x="6288" y="8581"/>
                  </a:lnTo>
                  <a:lnTo>
                    <a:pt x="6445" y="8363"/>
                  </a:lnTo>
                  <a:lnTo>
                    <a:pt x="6593" y="8132"/>
                  </a:lnTo>
                  <a:lnTo>
                    <a:pt x="6728" y="7889"/>
                  </a:lnTo>
                  <a:lnTo>
                    <a:pt x="6848" y="7631"/>
                  </a:lnTo>
                  <a:lnTo>
                    <a:pt x="6954" y="7361"/>
                  </a:lnTo>
                  <a:lnTo>
                    <a:pt x="7043" y="7074"/>
                  </a:lnTo>
                  <a:lnTo>
                    <a:pt x="7114" y="6774"/>
                  </a:lnTo>
                  <a:lnTo>
                    <a:pt x="7166" y="6458"/>
                  </a:lnTo>
                  <a:lnTo>
                    <a:pt x="7196" y="6126"/>
                  </a:lnTo>
                  <a:lnTo>
                    <a:pt x="7203" y="5967"/>
                  </a:lnTo>
                  <a:lnTo>
                    <a:pt x="7205" y="5805"/>
                  </a:lnTo>
                  <a:lnTo>
                    <a:pt x="7203" y="5642"/>
                  </a:lnTo>
                  <a:lnTo>
                    <a:pt x="7195" y="5475"/>
                  </a:lnTo>
                  <a:lnTo>
                    <a:pt x="7183" y="5308"/>
                  </a:lnTo>
                  <a:lnTo>
                    <a:pt x="7167" y="5139"/>
                  </a:lnTo>
                  <a:lnTo>
                    <a:pt x="7146" y="4970"/>
                  </a:lnTo>
                  <a:lnTo>
                    <a:pt x="7121" y="4800"/>
                  </a:lnTo>
                  <a:lnTo>
                    <a:pt x="7090" y="4628"/>
                  </a:lnTo>
                  <a:lnTo>
                    <a:pt x="7056" y="4457"/>
                  </a:lnTo>
                  <a:lnTo>
                    <a:pt x="7018" y="4285"/>
                  </a:lnTo>
                  <a:lnTo>
                    <a:pt x="6974" y="4114"/>
                  </a:lnTo>
                  <a:lnTo>
                    <a:pt x="6927" y="3942"/>
                  </a:lnTo>
                  <a:lnTo>
                    <a:pt x="6876" y="3773"/>
                  </a:lnTo>
                  <a:lnTo>
                    <a:pt x="6820" y="3602"/>
                  </a:lnTo>
                  <a:lnTo>
                    <a:pt x="6761" y="3434"/>
                  </a:lnTo>
                  <a:lnTo>
                    <a:pt x="6696" y="3267"/>
                  </a:lnTo>
                  <a:lnTo>
                    <a:pt x="6628" y="3102"/>
                  </a:lnTo>
                  <a:lnTo>
                    <a:pt x="6557" y="2939"/>
                  </a:lnTo>
                  <a:lnTo>
                    <a:pt x="6482" y="2777"/>
                  </a:lnTo>
                  <a:lnTo>
                    <a:pt x="6402" y="2619"/>
                  </a:lnTo>
                  <a:lnTo>
                    <a:pt x="6318" y="2462"/>
                  </a:lnTo>
                  <a:lnTo>
                    <a:pt x="6232" y="2309"/>
                  </a:lnTo>
                  <a:lnTo>
                    <a:pt x="6141" y="2158"/>
                  </a:lnTo>
                  <a:lnTo>
                    <a:pt x="6047" y="2011"/>
                  </a:lnTo>
                  <a:lnTo>
                    <a:pt x="5949" y="1868"/>
                  </a:lnTo>
                  <a:lnTo>
                    <a:pt x="5847" y="1728"/>
                  </a:lnTo>
                  <a:lnTo>
                    <a:pt x="5743" y="1593"/>
                  </a:lnTo>
                  <a:lnTo>
                    <a:pt x="5633" y="1462"/>
                  </a:lnTo>
                  <a:lnTo>
                    <a:pt x="5522" y="1335"/>
                  </a:lnTo>
                  <a:lnTo>
                    <a:pt x="5407" y="1214"/>
                  </a:lnTo>
                  <a:lnTo>
                    <a:pt x="5289" y="1098"/>
                  </a:lnTo>
                  <a:lnTo>
                    <a:pt x="5231" y="1044"/>
                  </a:lnTo>
                  <a:lnTo>
                    <a:pt x="5169" y="991"/>
                  </a:lnTo>
                  <a:lnTo>
                    <a:pt x="5106" y="941"/>
                  </a:lnTo>
                  <a:lnTo>
                    <a:pt x="5041" y="890"/>
                  </a:lnTo>
                  <a:lnTo>
                    <a:pt x="4972" y="841"/>
                  </a:lnTo>
                  <a:lnTo>
                    <a:pt x="4902" y="793"/>
                  </a:lnTo>
                  <a:lnTo>
                    <a:pt x="4830" y="746"/>
                  </a:lnTo>
                  <a:lnTo>
                    <a:pt x="4757" y="700"/>
                  </a:lnTo>
                  <a:lnTo>
                    <a:pt x="4680" y="656"/>
                  </a:lnTo>
                  <a:lnTo>
                    <a:pt x="4602" y="612"/>
                  </a:lnTo>
                  <a:lnTo>
                    <a:pt x="4524" y="570"/>
                  </a:lnTo>
                  <a:lnTo>
                    <a:pt x="4443" y="529"/>
                  </a:lnTo>
                  <a:lnTo>
                    <a:pt x="4359" y="488"/>
                  </a:lnTo>
                  <a:lnTo>
                    <a:pt x="4276" y="450"/>
                  </a:lnTo>
                  <a:lnTo>
                    <a:pt x="4191" y="413"/>
                  </a:lnTo>
                  <a:lnTo>
                    <a:pt x="4104" y="377"/>
                  </a:lnTo>
                  <a:lnTo>
                    <a:pt x="4018" y="343"/>
                  </a:lnTo>
                  <a:lnTo>
                    <a:pt x="3929" y="310"/>
                  </a:lnTo>
                  <a:lnTo>
                    <a:pt x="3841" y="279"/>
                  </a:lnTo>
                  <a:lnTo>
                    <a:pt x="3751" y="248"/>
                  </a:lnTo>
                  <a:lnTo>
                    <a:pt x="3661" y="220"/>
                  </a:lnTo>
                  <a:lnTo>
                    <a:pt x="3570" y="193"/>
                  </a:lnTo>
                  <a:lnTo>
                    <a:pt x="3480" y="167"/>
                  </a:lnTo>
                  <a:lnTo>
                    <a:pt x="3389" y="142"/>
                  </a:lnTo>
                  <a:lnTo>
                    <a:pt x="3297" y="121"/>
                  </a:lnTo>
                  <a:lnTo>
                    <a:pt x="3205" y="100"/>
                  </a:lnTo>
                  <a:lnTo>
                    <a:pt x="3114" y="80"/>
                  </a:lnTo>
                  <a:lnTo>
                    <a:pt x="3022" y="63"/>
                  </a:lnTo>
                  <a:lnTo>
                    <a:pt x="2931" y="47"/>
                  </a:lnTo>
                  <a:lnTo>
                    <a:pt x="2840" y="33"/>
                  </a:lnTo>
                  <a:lnTo>
                    <a:pt x="2751" y="20"/>
                  </a:lnTo>
                  <a:lnTo>
                    <a:pt x="2661" y="1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9" name="Freeform 515"/>
            <p:cNvSpPr>
              <a:spLocks/>
            </p:cNvSpPr>
            <p:nvPr/>
          </p:nvSpPr>
          <p:spPr bwMode="auto">
            <a:xfrm>
              <a:off x="4035" y="1064"/>
              <a:ext cx="129" cy="41"/>
            </a:xfrm>
            <a:custGeom>
              <a:avLst/>
              <a:gdLst>
                <a:gd name="T0" fmla="*/ 1 w 1296"/>
                <a:gd name="T1" fmla="*/ 0 h 411"/>
                <a:gd name="T2" fmla="*/ 1 w 1296"/>
                <a:gd name="T3" fmla="*/ 0 h 411"/>
                <a:gd name="T4" fmla="*/ 1 w 1296"/>
                <a:gd name="T5" fmla="*/ 0 h 411"/>
                <a:gd name="T6" fmla="*/ 1 w 1296"/>
                <a:gd name="T7" fmla="*/ 0 h 411"/>
                <a:gd name="T8" fmla="*/ 1 w 1296"/>
                <a:gd name="T9" fmla="*/ 0 h 411"/>
                <a:gd name="T10" fmla="*/ 1 w 1296"/>
                <a:gd name="T11" fmla="*/ 0 h 411"/>
                <a:gd name="T12" fmla="*/ 1 w 1296"/>
                <a:gd name="T13" fmla="*/ 0 h 411"/>
                <a:gd name="T14" fmla="*/ 1 w 1296"/>
                <a:gd name="T15" fmla="*/ 0 h 411"/>
                <a:gd name="T16" fmla="*/ 1 w 1296"/>
                <a:gd name="T17" fmla="*/ 0 h 411"/>
                <a:gd name="T18" fmla="*/ 1 w 1296"/>
                <a:gd name="T19" fmla="*/ 0 h 411"/>
                <a:gd name="T20" fmla="*/ 1 w 1296"/>
                <a:gd name="T21" fmla="*/ 0 h 411"/>
                <a:gd name="T22" fmla="*/ 1 w 1296"/>
                <a:gd name="T23" fmla="*/ 0 h 411"/>
                <a:gd name="T24" fmla="*/ 1 w 1296"/>
                <a:gd name="T25" fmla="*/ 0 h 411"/>
                <a:gd name="T26" fmla="*/ 1 w 1296"/>
                <a:gd name="T27" fmla="*/ 0 h 411"/>
                <a:gd name="T28" fmla="*/ 1 w 1296"/>
                <a:gd name="T29" fmla="*/ 0 h 411"/>
                <a:gd name="T30" fmla="*/ 1 w 1296"/>
                <a:gd name="T31" fmla="*/ 0 h 411"/>
                <a:gd name="T32" fmla="*/ 0 w 1296"/>
                <a:gd name="T33" fmla="*/ 0 h 411"/>
                <a:gd name="T34" fmla="*/ 0 w 1296"/>
                <a:gd name="T35" fmla="*/ 0 h 411"/>
                <a:gd name="T36" fmla="*/ 0 w 1296"/>
                <a:gd name="T37" fmla="*/ 0 h 411"/>
                <a:gd name="T38" fmla="*/ 0 w 1296"/>
                <a:gd name="T39" fmla="*/ 0 h 411"/>
                <a:gd name="T40" fmla="*/ 0 w 1296"/>
                <a:gd name="T41" fmla="*/ 0 h 411"/>
                <a:gd name="T42" fmla="*/ 0 w 1296"/>
                <a:gd name="T43" fmla="*/ 0 h 411"/>
                <a:gd name="T44" fmla="*/ 0 w 1296"/>
                <a:gd name="T45" fmla="*/ 0 h 411"/>
                <a:gd name="T46" fmla="*/ 0 w 1296"/>
                <a:gd name="T47" fmla="*/ 0 h 411"/>
                <a:gd name="T48" fmla="*/ 0 w 1296"/>
                <a:gd name="T49" fmla="*/ 0 h 411"/>
                <a:gd name="T50" fmla="*/ 0 w 1296"/>
                <a:gd name="T51" fmla="*/ 0 h 411"/>
                <a:gd name="T52" fmla="*/ 0 w 1296"/>
                <a:gd name="T53" fmla="*/ 0 h 411"/>
                <a:gd name="T54" fmla="*/ 0 w 1296"/>
                <a:gd name="T55" fmla="*/ 0 h 411"/>
                <a:gd name="T56" fmla="*/ 0 w 1296"/>
                <a:gd name="T57" fmla="*/ 0 h 411"/>
                <a:gd name="T58" fmla="*/ 0 w 1296"/>
                <a:gd name="T59" fmla="*/ 0 h 411"/>
                <a:gd name="T60" fmla="*/ 0 w 1296"/>
                <a:gd name="T61" fmla="*/ 0 h 411"/>
                <a:gd name="T62" fmla="*/ 0 w 1296"/>
                <a:gd name="T63" fmla="*/ 0 h 411"/>
                <a:gd name="T64" fmla="*/ 0 w 1296"/>
                <a:gd name="T65" fmla="*/ 0 h 411"/>
                <a:gd name="T66" fmla="*/ 0 w 1296"/>
                <a:gd name="T67" fmla="*/ 0 h 411"/>
                <a:gd name="T68" fmla="*/ 0 w 1296"/>
                <a:gd name="T69" fmla="*/ 0 h 411"/>
                <a:gd name="T70" fmla="*/ 0 w 1296"/>
                <a:gd name="T71" fmla="*/ 0 h 411"/>
                <a:gd name="T72" fmla="*/ 0 w 1296"/>
                <a:gd name="T73" fmla="*/ 0 h 411"/>
                <a:gd name="T74" fmla="*/ 0 w 1296"/>
                <a:gd name="T75" fmla="*/ 0 h 411"/>
                <a:gd name="T76" fmla="*/ 0 w 1296"/>
                <a:gd name="T77" fmla="*/ 0 h 411"/>
                <a:gd name="T78" fmla="*/ 0 w 1296"/>
                <a:gd name="T79" fmla="*/ 0 h 411"/>
                <a:gd name="T80" fmla="*/ 0 w 1296"/>
                <a:gd name="T81" fmla="*/ 0 h 411"/>
                <a:gd name="T82" fmla="*/ 0 w 1296"/>
                <a:gd name="T83" fmla="*/ 0 h 411"/>
                <a:gd name="T84" fmla="*/ 0 w 1296"/>
                <a:gd name="T85" fmla="*/ 0 h 411"/>
                <a:gd name="T86" fmla="*/ 0 w 1296"/>
                <a:gd name="T87" fmla="*/ 0 h 411"/>
                <a:gd name="T88" fmla="*/ 0 w 1296"/>
                <a:gd name="T89" fmla="*/ 0 h 411"/>
                <a:gd name="T90" fmla="*/ 1 w 1296"/>
                <a:gd name="T91" fmla="*/ 0 h 411"/>
                <a:gd name="T92" fmla="*/ 1 w 1296"/>
                <a:gd name="T93" fmla="*/ 0 h 411"/>
                <a:gd name="T94" fmla="*/ 1 w 1296"/>
                <a:gd name="T95" fmla="*/ 0 h 411"/>
                <a:gd name="T96" fmla="*/ 1 w 1296"/>
                <a:gd name="T97" fmla="*/ 0 h 411"/>
                <a:gd name="T98" fmla="*/ 1 w 1296"/>
                <a:gd name="T99" fmla="*/ 0 h 411"/>
                <a:gd name="T100" fmla="*/ 1 w 1296"/>
                <a:gd name="T101" fmla="*/ 0 h 411"/>
                <a:gd name="T102" fmla="*/ 1 w 1296"/>
                <a:gd name="T103" fmla="*/ 0 h 411"/>
                <a:gd name="T104" fmla="*/ 1 w 1296"/>
                <a:gd name="T105" fmla="*/ 0 h 411"/>
                <a:gd name="T106" fmla="*/ 1 w 1296"/>
                <a:gd name="T107" fmla="*/ 0 h 411"/>
                <a:gd name="T108" fmla="*/ 1 w 1296"/>
                <a:gd name="T109" fmla="*/ 0 h 411"/>
                <a:gd name="T110" fmla="*/ 1 w 1296"/>
                <a:gd name="T111" fmla="*/ 0 h 411"/>
                <a:gd name="T112" fmla="*/ 1 w 1296"/>
                <a:gd name="T113" fmla="*/ 0 h 411"/>
                <a:gd name="T114" fmla="*/ 1 w 1296"/>
                <a:gd name="T115" fmla="*/ 0 h 41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96"/>
                <a:gd name="T175" fmla="*/ 0 h 411"/>
                <a:gd name="T176" fmla="*/ 1296 w 1296"/>
                <a:gd name="T177" fmla="*/ 411 h 41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96" h="411">
                  <a:moveTo>
                    <a:pt x="1187" y="0"/>
                  </a:moveTo>
                  <a:lnTo>
                    <a:pt x="1181" y="4"/>
                  </a:lnTo>
                  <a:lnTo>
                    <a:pt x="1161" y="15"/>
                  </a:lnTo>
                  <a:lnTo>
                    <a:pt x="1130" y="33"/>
                  </a:lnTo>
                  <a:lnTo>
                    <a:pt x="1088" y="56"/>
                  </a:lnTo>
                  <a:lnTo>
                    <a:pt x="1035" y="82"/>
                  </a:lnTo>
                  <a:lnTo>
                    <a:pt x="973" y="112"/>
                  </a:lnTo>
                  <a:lnTo>
                    <a:pt x="938" y="128"/>
                  </a:lnTo>
                  <a:lnTo>
                    <a:pt x="902" y="142"/>
                  </a:lnTo>
                  <a:lnTo>
                    <a:pt x="863" y="158"/>
                  </a:lnTo>
                  <a:lnTo>
                    <a:pt x="823" y="173"/>
                  </a:lnTo>
                  <a:lnTo>
                    <a:pt x="780" y="189"/>
                  </a:lnTo>
                  <a:lnTo>
                    <a:pt x="736" y="203"/>
                  </a:lnTo>
                  <a:lnTo>
                    <a:pt x="691" y="217"/>
                  </a:lnTo>
                  <a:lnTo>
                    <a:pt x="644" y="230"/>
                  </a:lnTo>
                  <a:lnTo>
                    <a:pt x="595" y="242"/>
                  </a:lnTo>
                  <a:lnTo>
                    <a:pt x="546" y="253"/>
                  </a:lnTo>
                  <a:lnTo>
                    <a:pt x="495" y="263"/>
                  </a:lnTo>
                  <a:lnTo>
                    <a:pt x="443" y="271"/>
                  </a:lnTo>
                  <a:lnTo>
                    <a:pt x="390" y="279"/>
                  </a:lnTo>
                  <a:lnTo>
                    <a:pt x="336" y="284"/>
                  </a:lnTo>
                  <a:lnTo>
                    <a:pt x="281" y="287"/>
                  </a:lnTo>
                  <a:lnTo>
                    <a:pt x="226" y="289"/>
                  </a:lnTo>
                  <a:lnTo>
                    <a:pt x="170" y="288"/>
                  </a:lnTo>
                  <a:lnTo>
                    <a:pt x="114" y="285"/>
                  </a:lnTo>
                  <a:lnTo>
                    <a:pt x="57" y="280"/>
                  </a:lnTo>
                  <a:lnTo>
                    <a:pt x="0" y="271"/>
                  </a:lnTo>
                  <a:lnTo>
                    <a:pt x="5" y="275"/>
                  </a:lnTo>
                  <a:lnTo>
                    <a:pt x="20" y="288"/>
                  </a:lnTo>
                  <a:lnTo>
                    <a:pt x="34" y="295"/>
                  </a:lnTo>
                  <a:lnTo>
                    <a:pt x="48" y="304"/>
                  </a:lnTo>
                  <a:lnTo>
                    <a:pt x="65" y="315"/>
                  </a:lnTo>
                  <a:lnTo>
                    <a:pt x="85" y="326"/>
                  </a:lnTo>
                  <a:lnTo>
                    <a:pt x="108" y="336"/>
                  </a:lnTo>
                  <a:lnTo>
                    <a:pt x="133" y="348"/>
                  </a:lnTo>
                  <a:lnTo>
                    <a:pt x="161" y="359"/>
                  </a:lnTo>
                  <a:lnTo>
                    <a:pt x="191" y="369"/>
                  </a:lnTo>
                  <a:lnTo>
                    <a:pt x="224" y="380"/>
                  </a:lnTo>
                  <a:lnTo>
                    <a:pt x="259" y="388"/>
                  </a:lnTo>
                  <a:lnTo>
                    <a:pt x="296" y="396"/>
                  </a:lnTo>
                  <a:lnTo>
                    <a:pt x="337" y="403"/>
                  </a:lnTo>
                  <a:lnTo>
                    <a:pt x="379" y="408"/>
                  </a:lnTo>
                  <a:lnTo>
                    <a:pt x="424" y="410"/>
                  </a:lnTo>
                  <a:lnTo>
                    <a:pt x="471" y="411"/>
                  </a:lnTo>
                  <a:lnTo>
                    <a:pt x="522" y="409"/>
                  </a:lnTo>
                  <a:lnTo>
                    <a:pt x="573" y="405"/>
                  </a:lnTo>
                  <a:lnTo>
                    <a:pt x="628" y="396"/>
                  </a:lnTo>
                  <a:lnTo>
                    <a:pt x="685" y="386"/>
                  </a:lnTo>
                  <a:lnTo>
                    <a:pt x="743" y="372"/>
                  </a:lnTo>
                  <a:lnTo>
                    <a:pt x="804" y="353"/>
                  </a:lnTo>
                  <a:lnTo>
                    <a:pt x="868" y="331"/>
                  </a:lnTo>
                  <a:lnTo>
                    <a:pt x="933" y="305"/>
                  </a:lnTo>
                  <a:lnTo>
                    <a:pt x="1002" y="274"/>
                  </a:lnTo>
                  <a:lnTo>
                    <a:pt x="1072" y="239"/>
                  </a:lnTo>
                  <a:lnTo>
                    <a:pt x="1144" y="198"/>
                  </a:lnTo>
                  <a:lnTo>
                    <a:pt x="1219" y="153"/>
                  </a:lnTo>
                  <a:lnTo>
                    <a:pt x="1296" y="101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0" name="Freeform 516"/>
            <p:cNvSpPr>
              <a:spLocks/>
            </p:cNvSpPr>
            <p:nvPr/>
          </p:nvSpPr>
          <p:spPr bwMode="auto">
            <a:xfrm>
              <a:off x="4046" y="1094"/>
              <a:ext cx="144" cy="90"/>
            </a:xfrm>
            <a:custGeom>
              <a:avLst/>
              <a:gdLst>
                <a:gd name="T0" fmla="*/ 1 w 1440"/>
                <a:gd name="T1" fmla="*/ 0 h 895"/>
                <a:gd name="T2" fmla="*/ 1 w 1440"/>
                <a:gd name="T3" fmla="*/ 0 h 895"/>
                <a:gd name="T4" fmla="*/ 1 w 1440"/>
                <a:gd name="T5" fmla="*/ 0 h 895"/>
                <a:gd name="T6" fmla="*/ 1 w 1440"/>
                <a:gd name="T7" fmla="*/ 0 h 895"/>
                <a:gd name="T8" fmla="*/ 1 w 1440"/>
                <a:gd name="T9" fmla="*/ 0 h 895"/>
                <a:gd name="T10" fmla="*/ 1 w 1440"/>
                <a:gd name="T11" fmla="*/ 0 h 895"/>
                <a:gd name="T12" fmla="*/ 1 w 1440"/>
                <a:gd name="T13" fmla="*/ 0 h 895"/>
                <a:gd name="T14" fmla="*/ 1 w 1440"/>
                <a:gd name="T15" fmla="*/ 0 h 895"/>
                <a:gd name="T16" fmla="*/ 1 w 1440"/>
                <a:gd name="T17" fmla="*/ 0 h 895"/>
                <a:gd name="T18" fmla="*/ 1 w 1440"/>
                <a:gd name="T19" fmla="*/ 0 h 895"/>
                <a:gd name="T20" fmla="*/ 1 w 1440"/>
                <a:gd name="T21" fmla="*/ 0 h 895"/>
                <a:gd name="T22" fmla="*/ 1 w 1440"/>
                <a:gd name="T23" fmla="*/ 0 h 895"/>
                <a:gd name="T24" fmla="*/ 1 w 1440"/>
                <a:gd name="T25" fmla="*/ 0 h 895"/>
                <a:gd name="T26" fmla="*/ 1 w 1440"/>
                <a:gd name="T27" fmla="*/ 0 h 895"/>
                <a:gd name="T28" fmla="*/ 1 w 1440"/>
                <a:gd name="T29" fmla="*/ 0 h 895"/>
                <a:gd name="T30" fmla="*/ 1 w 1440"/>
                <a:gd name="T31" fmla="*/ 1 h 895"/>
                <a:gd name="T32" fmla="*/ 1 w 1440"/>
                <a:gd name="T33" fmla="*/ 1 h 895"/>
                <a:gd name="T34" fmla="*/ 1 w 1440"/>
                <a:gd name="T35" fmla="*/ 1 h 895"/>
                <a:gd name="T36" fmla="*/ 1 w 1440"/>
                <a:gd name="T37" fmla="*/ 1 h 895"/>
                <a:gd name="T38" fmla="*/ 1 w 1440"/>
                <a:gd name="T39" fmla="*/ 1 h 895"/>
                <a:gd name="T40" fmla="*/ 1 w 1440"/>
                <a:gd name="T41" fmla="*/ 1 h 895"/>
                <a:gd name="T42" fmla="*/ 1 w 1440"/>
                <a:gd name="T43" fmla="*/ 1 h 895"/>
                <a:gd name="T44" fmla="*/ 1 w 1440"/>
                <a:gd name="T45" fmla="*/ 1 h 895"/>
                <a:gd name="T46" fmla="*/ 1 w 1440"/>
                <a:gd name="T47" fmla="*/ 1 h 895"/>
                <a:gd name="T48" fmla="*/ 1 w 1440"/>
                <a:gd name="T49" fmla="*/ 1 h 895"/>
                <a:gd name="T50" fmla="*/ 0 w 1440"/>
                <a:gd name="T51" fmla="*/ 1 h 895"/>
                <a:gd name="T52" fmla="*/ 0 w 1440"/>
                <a:gd name="T53" fmla="*/ 1 h 895"/>
                <a:gd name="T54" fmla="*/ 0 w 1440"/>
                <a:gd name="T55" fmla="*/ 1 h 895"/>
                <a:gd name="T56" fmla="*/ 0 w 1440"/>
                <a:gd name="T57" fmla="*/ 1 h 895"/>
                <a:gd name="T58" fmla="*/ 0 w 1440"/>
                <a:gd name="T59" fmla="*/ 1 h 895"/>
                <a:gd name="T60" fmla="*/ 0 w 1440"/>
                <a:gd name="T61" fmla="*/ 1 h 895"/>
                <a:gd name="T62" fmla="*/ 0 w 1440"/>
                <a:gd name="T63" fmla="*/ 1 h 895"/>
                <a:gd name="T64" fmla="*/ 0 w 1440"/>
                <a:gd name="T65" fmla="*/ 1 h 895"/>
                <a:gd name="T66" fmla="*/ 0 w 1440"/>
                <a:gd name="T67" fmla="*/ 1 h 895"/>
                <a:gd name="T68" fmla="*/ 0 w 1440"/>
                <a:gd name="T69" fmla="*/ 1 h 895"/>
                <a:gd name="T70" fmla="*/ 0 w 1440"/>
                <a:gd name="T71" fmla="*/ 1 h 895"/>
                <a:gd name="T72" fmla="*/ 0 w 1440"/>
                <a:gd name="T73" fmla="*/ 1 h 895"/>
                <a:gd name="T74" fmla="*/ 0 w 1440"/>
                <a:gd name="T75" fmla="*/ 1 h 895"/>
                <a:gd name="T76" fmla="*/ 0 w 1440"/>
                <a:gd name="T77" fmla="*/ 1 h 895"/>
                <a:gd name="T78" fmla="*/ 0 w 1440"/>
                <a:gd name="T79" fmla="*/ 1 h 895"/>
                <a:gd name="T80" fmla="*/ 0 w 1440"/>
                <a:gd name="T81" fmla="*/ 1 h 895"/>
                <a:gd name="T82" fmla="*/ 0 w 1440"/>
                <a:gd name="T83" fmla="*/ 1 h 895"/>
                <a:gd name="T84" fmla="*/ 0 w 1440"/>
                <a:gd name="T85" fmla="*/ 1 h 895"/>
                <a:gd name="T86" fmla="*/ 1 w 1440"/>
                <a:gd name="T87" fmla="*/ 1 h 895"/>
                <a:gd name="T88" fmla="*/ 1 w 1440"/>
                <a:gd name="T89" fmla="*/ 1 h 895"/>
                <a:gd name="T90" fmla="*/ 1 w 1440"/>
                <a:gd name="T91" fmla="*/ 1 h 895"/>
                <a:gd name="T92" fmla="*/ 1 w 1440"/>
                <a:gd name="T93" fmla="*/ 1 h 895"/>
                <a:gd name="T94" fmla="*/ 1 w 1440"/>
                <a:gd name="T95" fmla="*/ 1 h 895"/>
                <a:gd name="T96" fmla="*/ 1 w 1440"/>
                <a:gd name="T97" fmla="*/ 1 h 895"/>
                <a:gd name="T98" fmla="*/ 1 w 1440"/>
                <a:gd name="T99" fmla="*/ 1 h 895"/>
                <a:gd name="T100" fmla="*/ 1 w 1440"/>
                <a:gd name="T101" fmla="*/ 1 h 895"/>
                <a:gd name="T102" fmla="*/ 1 w 1440"/>
                <a:gd name="T103" fmla="*/ 1 h 895"/>
                <a:gd name="T104" fmla="*/ 1 w 1440"/>
                <a:gd name="T105" fmla="*/ 1 h 895"/>
                <a:gd name="T106" fmla="*/ 1 w 1440"/>
                <a:gd name="T107" fmla="*/ 1 h 895"/>
                <a:gd name="T108" fmla="*/ 1 w 1440"/>
                <a:gd name="T109" fmla="*/ 1 h 895"/>
                <a:gd name="T110" fmla="*/ 1 w 1440"/>
                <a:gd name="T111" fmla="*/ 1 h 895"/>
                <a:gd name="T112" fmla="*/ 1 w 1440"/>
                <a:gd name="T113" fmla="*/ 0 h 895"/>
                <a:gd name="T114" fmla="*/ 1 w 1440"/>
                <a:gd name="T115" fmla="*/ 0 h 895"/>
                <a:gd name="T116" fmla="*/ 1 w 1440"/>
                <a:gd name="T117" fmla="*/ 0 h 895"/>
                <a:gd name="T118" fmla="*/ 1 w 1440"/>
                <a:gd name="T119" fmla="*/ 0 h 895"/>
                <a:gd name="T120" fmla="*/ 1 w 1440"/>
                <a:gd name="T121" fmla="*/ 0 h 895"/>
                <a:gd name="T122" fmla="*/ 1 w 1440"/>
                <a:gd name="T123" fmla="*/ 0 h 8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40"/>
                <a:gd name="T187" fmla="*/ 0 h 895"/>
                <a:gd name="T188" fmla="*/ 1440 w 1440"/>
                <a:gd name="T189" fmla="*/ 895 h 8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40" h="895">
                  <a:moveTo>
                    <a:pt x="1368" y="0"/>
                  </a:moveTo>
                  <a:lnTo>
                    <a:pt x="1364" y="9"/>
                  </a:lnTo>
                  <a:lnTo>
                    <a:pt x="1352" y="33"/>
                  </a:lnTo>
                  <a:lnTo>
                    <a:pt x="1343" y="52"/>
                  </a:lnTo>
                  <a:lnTo>
                    <a:pt x="1331" y="73"/>
                  </a:lnTo>
                  <a:lnTo>
                    <a:pt x="1318" y="96"/>
                  </a:lnTo>
                  <a:lnTo>
                    <a:pt x="1301" y="123"/>
                  </a:lnTo>
                  <a:lnTo>
                    <a:pt x="1283" y="153"/>
                  </a:lnTo>
                  <a:lnTo>
                    <a:pt x="1261" y="184"/>
                  </a:lnTo>
                  <a:lnTo>
                    <a:pt x="1237" y="217"/>
                  </a:lnTo>
                  <a:lnTo>
                    <a:pt x="1210" y="252"/>
                  </a:lnTo>
                  <a:lnTo>
                    <a:pt x="1181" y="289"/>
                  </a:lnTo>
                  <a:lnTo>
                    <a:pt x="1149" y="327"/>
                  </a:lnTo>
                  <a:lnTo>
                    <a:pt x="1114" y="365"/>
                  </a:lnTo>
                  <a:lnTo>
                    <a:pt x="1076" y="403"/>
                  </a:lnTo>
                  <a:lnTo>
                    <a:pt x="1034" y="443"/>
                  </a:lnTo>
                  <a:lnTo>
                    <a:pt x="990" y="482"/>
                  </a:lnTo>
                  <a:lnTo>
                    <a:pt x="942" y="521"/>
                  </a:lnTo>
                  <a:lnTo>
                    <a:pt x="892" y="559"/>
                  </a:lnTo>
                  <a:lnTo>
                    <a:pt x="837" y="597"/>
                  </a:lnTo>
                  <a:lnTo>
                    <a:pt x="780" y="634"/>
                  </a:lnTo>
                  <a:lnTo>
                    <a:pt x="719" y="669"/>
                  </a:lnTo>
                  <a:lnTo>
                    <a:pt x="654" y="702"/>
                  </a:lnTo>
                  <a:lnTo>
                    <a:pt x="587" y="734"/>
                  </a:lnTo>
                  <a:lnTo>
                    <a:pt x="514" y="764"/>
                  </a:lnTo>
                  <a:lnTo>
                    <a:pt x="438" y="792"/>
                  </a:lnTo>
                  <a:lnTo>
                    <a:pt x="359" y="817"/>
                  </a:lnTo>
                  <a:lnTo>
                    <a:pt x="275" y="838"/>
                  </a:lnTo>
                  <a:lnTo>
                    <a:pt x="187" y="857"/>
                  </a:lnTo>
                  <a:lnTo>
                    <a:pt x="96" y="872"/>
                  </a:lnTo>
                  <a:lnTo>
                    <a:pt x="0" y="884"/>
                  </a:lnTo>
                  <a:lnTo>
                    <a:pt x="11" y="885"/>
                  </a:lnTo>
                  <a:lnTo>
                    <a:pt x="40" y="889"/>
                  </a:lnTo>
                  <a:lnTo>
                    <a:pt x="61" y="891"/>
                  </a:lnTo>
                  <a:lnTo>
                    <a:pt x="86" y="893"/>
                  </a:lnTo>
                  <a:lnTo>
                    <a:pt x="116" y="894"/>
                  </a:lnTo>
                  <a:lnTo>
                    <a:pt x="149" y="895"/>
                  </a:lnTo>
                  <a:lnTo>
                    <a:pt x="186" y="895"/>
                  </a:lnTo>
                  <a:lnTo>
                    <a:pt x="225" y="894"/>
                  </a:lnTo>
                  <a:lnTo>
                    <a:pt x="268" y="891"/>
                  </a:lnTo>
                  <a:lnTo>
                    <a:pt x="313" y="887"/>
                  </a:lnTo>
                  <a:lnTo>
                    <a:pt x="361" y="881"/>
                  </a:lnTo>
                  <a:lnTo>
                    <a:pt x="411" y="873"/>
                  </a:lnTo>
                  <a:lnTo>
                    <a:pt x="464" y="862"/>
                  </a:lnTo>
                  <a:lnTo>
                    <a:pt x="518" y="850"/>
                  </a:lnTo>
                  <a:lnTo>
                    <a:pt x="573" y="834"/>
                  </a:lnTo>
                  <a:lnTo>
                    <a:pt x="630" y="815"/>
                  </a:lnTo>
                  <a:lnTo>
                    <a:pt x="688" y="793"/>
                  </a:lnTo>
                  <a:lnTo>
                    <a:pt x="747" y="767"/>
                  </a:lnTo>
                  <a:lnTo>
                    <a:pt x="807" y="738"/>
                  </a:lnTo>
                  <a:lnTo>
                    <a:pt x="867" y="705"/>
                  </a:lnTo>
                  <a:lnTo>
                    <a:pt x="927" y="668"/>
                  </a:lnTo>
                  <a:lnTo>
                    <a:pt x="987" y="625"/>
                  </a:lnTo>
                  <a:lnTo>
                    <a:pt x="1047" y="579"/>
                  </a:lnTo>
                  <a:lnTo>
                    <a:pt x="1106" y="527"/>
                  </a:lnTo>
                  <a:lnTo>
                    <a:pt x="1166" y="470"/>
                  </a:lnTo>
                  <a:lnTo>
                    <a:pt x="1224" y="408"/>
                  </a:lnTo>
                  <a:lnTo>
                    <a:pt x="1279" y="341"/>
                  </a:lnTo>
                  <a:lnTo>
                    <a:pt x="1335" y="267"/>
                  </a:lnTo>
                  <a:lnTo>
                    <a:pt x="1389" y="187"/>
                  </a:lnTo>
                  <a:lnTo>
                    <a:pt x="1440" y="102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1" name="Freeform 517"/>
            <p:cNvSpPr>
              <a:spLocks/>
            </p:cNvSpPr>
            <p:nvPr/>
          </p:nvSpPr>
          <p:spPr bwMode="auto">
            <a:xfrm>
              <a:off x="4015" y="1459"/>
              <a:ext cx="315" cy="367"/>
            </a:xfrm>
            <a:custGeom>
              <a:avLst/>
              <a:gdLst>
                <a:gd name="T0" fmla="*/ 3 w 3147"/>
                <a:gd name="T1" fmla="*/ 1 h 3670"/>
                <a:gd name="T2" fmla="*/ 3 w 3147"/>
                <a:gd name="T3" fmla="*/ 1 h 3670"/>
                <a:gd name="T4" fmla="*/ 2 w 3147"/>
                <a:gd name="T5" fmla="*/ 1 h 3670"/>
                <a:gd name="T6" fmla="*/ 2 w 3147"/>
                <a:gd name="T7" fmla="*/ 1 h 3670"/>
                <a:gd name="T8" fmla="*/ 2 w 3147"/>
                <a:gd name="T9" fmla="*/ 1 h 3670"/>
                <a:gd name="T10" fmla="*/ 2 w 3147"/>
                <a:gd name="T11" fmla="*/ 1 h 3670"/>
                <a:gd name="T12" fmla="*/ 2 w 3147"/>
                <a:gd name="T13" fmla="*/ 1 h 3670"/>
                <a:gd name="T14" fmla="*/ 1 w 3147"/>
                <a:gd name="T15" fmla="*/ 1 h 3670"/>
                <a:gd name="T16" fmla="*/ 1 w 3147"/>
                <a:gd name="T17" fmla="*/ 1 h 3670"/>
                <a:gd name="T18" fmla="*/ 1 w 3147"/>
                <a:gd name="T19" fmla="*/ 1 h 3670"/>
                <a:gd name="T20" fmla="*/ 1 w 3147"/>
                <a:gd name="T21" fmla="*/ 1 h 3670"/>
                <a:gd name="T22" fmla="*/ 1 w 3147"/>
                <a:gd name="T23" fmla="*/ 1 h 3670"/>
                <a:gd name="T24" fmla="*/ 1 w 3147"/>
                <a:gd name="T25" fmla="*/ 1 h 3670"/>
                <a:gd name="T26" fmla="*/ 1 w 3147"/>
                <a:gd name="T27" fmla="*/ 0 h 3670"/>
                <a:gd name="T28" fmla="*/ 1 w 3147"/>
                <a:gd name="T29" fmla="*/ 0 h 3670"/>
                <a:gd name="T30" fmla="*/ 0 w 3147"/>
                <a:gd name="T31" fmla="*/ 0 h 3670"/>
                <a:gd name="T32" fmla="*/ 0 w 3147"/>
                <a:gd name="T33" fmla="*/ 0 h 3670"/>
                <a:gd name="T34" fmla="*/ 0 w 3147"/>
                <a:gd name="T35" fmla="*/ 0 h 3670"/>
                <a:gd name="T36" fmla="*/ 0 w 3147"/>
                <a:gd name="T37" fmla="*/ 0 h 3670"/>
                <a:gd name="T38" fmla="*/ 0 w 3147"/>
                <a:gd name="T39" fmla="*/ 0 h 3670"/>
                <a:gd name="T40" fmla="*/ 0 w 3147"/>
                <a:gd name="T41" fmla="*/ 0 h 3670"/>
                <a:gd name="T42" fmla="*/ 0 w 3147"/>
                <a:gd name="T43" fmla="*/ 1 h 3670"/>
                <a:gd name="T44" fmla="*/ 0 w 3147"/>
                <a:gd name="T45" fmla="*/ 1 h 3670"/>
                <a:gd name="T46" fmla="*/ 0 w 3147"/>
                <a:gd name="T47" fmla="*/ 1 h 3670"/>
                <a:gd name="T48" fmla="*/ 0 w 3147"/>
                <a:gd name="T49" fmla="*/ 1 h 3670"/>
                <a:gd name="T50" fmla="*/ 0 w 3147"/>
                <a:gd name="T51" fmla="*/ 2 h 3670"/>
                <a:gd name="T52" fmla="*/ 0 w 3147"/>
                <a:gd name="T53" fmla="*/ 2 h 3670"/>
                <a:gd name="T54" fmla="*/ 0 w 3147"/>
                <a:gd name="T55" fmla="*/ 2 h 3670"/>
                <a:gd name="T56" fmla="*/ 0 w 3147"/>
                <a:gd name="T57" fmla="*/ 3 h 3670"/>
                <a:gd name="T58" fmla="*/ 1 w 3147"/>
                <a:gd name="T59" fmla="*/ 3 h 3670"/>
                <a:gd name="T60" fmla="*/ 1 w 3147"/>
                <a:gd name="T61" fmla="*/ 3 h 3670"/>
                <a:gd name="T62" fmla="*/ 1 w 3147"/>
                <a:gd name="T63" fmla="*/ 3 h 3670"/>
                <a:gd name="T64" fmla="*/ 1 w 3147"/>
                <a:gd name="T65" fmla="*/ 3 h 3670"/>
                <a:gd name="T66" fmla="*/ 1 w 3147"/>
                <a:gd name="T67" fmla="*/ 3 h 3670"/>
                <a:gd name="T68" fmla="*/ 2 w 3147"/>
                <a:gd name="T69" fmla="*/ 4 h 3670"/>
                <a:gd name="T70" fmla="*/ 2 w 3147"/>
                <a:gd name="T71" fmla="*/ 4 h 3670"/>
                <a:gd name="T72" fmla="*/ 2 w 3147"/>
                <a:gd name="T73" fmla="*/ 4 h 3670"/>
                <a:gd name="T74" fmla="*/ 2 w 3147"/>
                <a:gd name="T75" fmla="*/ 4 h 3670"/>
                <a:gd name="T76" fmla="*/ 2 w 3147"/>
                <a:gd name="T77" fmla="*/ 4 h 3670"/>
                <a:gd name="T78" fmla="*/ 3 w 3147"/>
                <a:gd name="T79" fmla="*/ 3 h 3670"/>
                <a:gd name="T80" fmla="*/ 3 w 3147"/>
                <a:gd name="T81" fmla="*/ 3 h 3670"/>
                <a:gd name="T82" fmla="*/ 3 w 3147"/>
                <a:gd name="T83" fmla="*/ 3 h 3670"/>
                <a:gd name="T84" fmla="*/ 3 w 3147"/>
                <a:gd name="T85" fmla="*/ 3 h 3670"/>
                <a:gd name="T86" fmla="*/ 3 w 3147"/>
                <a:gd name="T87" fmla="*/ 3 h 3670"/>
                <a:gd name="T88" fmla="*/ 3 w 3147"/>
                <a:gd name="T89" fmla="*/ 2 h 3670"/>
                <a:gd name="T90" fmla="*/ 3 w 3147"/>
                <a:gd name="T91" fmla="*/ 2 h 3670"/>
                <a:gd name="T92" fmla="*/ 3 w 3147"/>
                <a:gd name="T93" fmla="*/ 2 h 3670"/>
                <a:gd name="T94" fmla="*/ 3 w 3147"/>
                <a:gd name="T95" fmla="*/ 1 h 3670"/>
                <a:gd name="T96" fmla="*/ 3 w 3147"/>
                <a:gd name="T97" fmla="*/ 1 h 3670"/>
                <a:gd name="T98" fmla="*/ 3 w 3147"/>
                <a:gd name="T99" fmla="*/ 1 h 3670"/>
                <a:gd name="T100" fmla="*/ 3 w 3147"/>
                <a:gd name="T101" fmla="*/ 1 h 3670"/>
                <a:gd name="T102" fmla="*/ 3 w 3147"/>
                <a:gd name="T103" fmla="*/ 1 h 3670"/>
                <a:gd name="T104" fmla="*/ 3 w 3147"/>
                <a:gd name="T105" fmla="*/ 1 h 3670"/>
                <a:gd name="T106" fmla="*/ 3 w 3147"/>
                <a:gd name="T107" fmla="*/ 1 h 3670"/>
                <a:gd name="T108" fmla="*/ 3 w 3147"/>
                <a:gd name="T109" fmla="*/ 1 h 3670"/>
                <a:gd name="T110" fmla="*/ 3 w 3147"/>
                <a:gd name="T111" fmla="*/ 1 h 3670"/>
                <a:gd name="T112" fmla="*/ 3 w 3147"/>
                <a:gd name="T113" fmla="*/ 1 h 36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47"/>
                <a:gd name="T172" fmla="*/ 0 h 3670"/>
                <a:gd name="T173" fmla="*/ 3147 w 3147"/>
                <a:gd name="T174" fmla="*/ 3670 h 36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47" h="3670">
                  <a:moveTo>
                    <a:pt x="2811" y="815"/>
                  </a:moveTo>
                  <a:lnTo>
                    <a:pt x="2798" y="819"/>
                  </a:lnTo>
                  <a:lnTo>
                    <a:pt x="2763" y="827"/>
                  </a:lnTo>
                  <a:lnTo>
                    <a:pt x="2707" y="839"/>
                  </a:lnTo>
                  <a:lnTo>
                    <a:pt x="2633" y="854"/>
                  </a:lnTo>
                  <a:lnTo>
                    <a:pt x="2589" y="862"/>
                  </a:lnTo>
                  <a:lnTo>
                    <a:pt x="2542" y="870"/>
                  </a:lnTo>
                  <a:lnTo>
                    <a:pt x="2491" y="880"/>
                  </a:lnTo>
                  <a:lnTo>
                    <a:pt x="2437" y="888"/>
                  </a:lnTo>
                  <a:lnTo>
                    <a:pt x="2379" y="896"/>
                  </a:lnTo>
                  <a:lnTo>
                    <a:pt x="2319" y="903"/>
                  </a:lnTo>
                  <a:lnTo>
                    <a:pt x="2257" y="911"/>
                  </a:lnTo>
                  <a:lnTo>
                    <a:pt x="2192" y="918"/>
                  </a:lnTo>
                  <a:lnTo>
                    <a:pt x="2124" y="924"/>
                  </a:lnTo>
                  <a:lnTo>
                    <a:pt x="2055" y="929"/>
                  </a:lnTo>
                  <a:lnTo>
                    <a:pt x="1985" y="932"/>
                  </a:lnTo>
                  <a:lnTo>
                    <a:pt x="1914" y="935"/>
                  </a:lnTo>
                  <a:lnTo>
                    <a:pt x="1842" y="936"/>
                  </a:lnTo>
                  <a:lnTo>
                    <a:pt x="1768" y="936"/>
                  </a:lnTo>
                  <a:lnTo>
                    <a:pt x="1695" y="934"/>
                  </a:lnTo>
                  <a:lnTo>
                    <a:pt x="1622" y="930"/>
                  </a:lnTo>
                  <a:lnTo>
                    <a:pt x="1547" y="925"/>
                  </a:lnTo>
                  <a:lnTo>
                    <a:pt x="1475" y="917"/>
                  </a:lnTo>
                  <a:lnTo>
                    <a:pt x="1402" y="906"/>
                  </a:lnTo>
                  <a:lnTo>
                    <a:pt x="1331" y="894"/>
                  </a:lnTo>
                  <a:lnTo>
                    <a:pt x="1261" y="878"/>
                  </a:lnTo>
                  <a:lnTo>
                    <a:pt x="1192" y="861"/>
                  </a:lnTo>
                  <a:lnTo>
                    <a:pt x="1125" y="839"/>
                  </a:lnTo>
                  <a:lnTo>
                    <a:pt x="1059" y="815"/>
                  </a:lnTo>
                  <a:lnTo>
                    <a:pt x="997" y="790"/>
                  </a:lnTo>
                  <a:lnTo>
                    <a:pt x="939" y="762"/>
                  </a:lnTo>
                  <a:lnTo>
                    <a:pt x="884" y="733"/>
                  </a:lnTo>
                  <a:lnTo>
                    <a:pt x="833" y="703"/>
                  </a:lnTo>
                  <a:lnTo>
                    <a:pt x="786" y="672"/>
                  </a:lnTo>
                  <a:lnTo>
                    <a:pt x="741" y="640"/>
                  </a:lnTo>
                  <a:lnTo>
                    <a:pt x="700" y="607"/>
                  </a:lnTo>
                  <a:lnTo>
                    <a:pt x="662" y="574"/>
                  </a:lnTo>
                  <a:lnTo>
                    <a:pt x="627" y="540"/>
                  </a:lnTo>
                  <a:lnTo>
                    <a:pt x="595" y="507"/>
                  </a:lnTo>
                  <a:lnTo>
                    <a:pt x="566" y="472"/>
                  </a:lnTo>
                  <a:lnTo>
                    <a:pt x="538" y="438"/>
                  </a:lnTo>
                  <a:lnTo>
                    <a:pt x="514" y="404"/>
                  </a:lnTo>
                  <a:lnTo>
                    <a:pt x="492" y="371"/>
                  </a:lnTo>
                  <a:lnTo>
                    <a:pt x="473" y="338"/>
                  </a:lnTo>
                  <a:lnTo>
                    <a:pt x="455" y="306"/>
                  </a:lnTo>
                  <a:lnTo>
                    <a:pt x="439" y="274"/>
                  </a:lnTo>
                  <a:lnTo>
                    <a:pt x="426" y="244"/>
                  </a:lnTo>
                  <a:lnTo>
                    <a:pt x="413" y="214"/>
                  </a:lnTo>
                  <a:lnTo>
                    <a:pt x="403" y="186"/>
                  </a:lnTo>
                  <a:lnTo>
                    <a:pt x="394" y="159"/>
                  </a:lnTo>
                  <a:lnTo>
                    <a:pt x="387" y="135"/>
                  </a:lnTo>
                  <a:lnTo>
                    <a:pt x="381" y="111"/>
                  </a:lnTo>
                  <a:lnTo>
                    <a:pt x="376" y="89"/>
                  </a:lnTo>
                  <a:lnTo>
                    <a:pt x="369" y="52"/>
                  </a:lnTo>
                  <a:lnTo>
                    <a:pt x="365" y="24"/>
                  </a:lnTo>
                  <a:lnTo>
                    <a:pt x="363" y="7"/>
                  </a:lnTo>
                  <a:lnTo>
                    <a:pt x="363" y="0"/>
                  </a:lnTo>
                  <a:lnTo>
                    <a:pt x="355" y="20"/>
                  </a:lnTo>
                  <a:lnTo>
                    <a:pt x="332" y="76"/>
                  </a:lnTo>
                  <a:lnTo>
                    <a:pt x="317" y="116"/>
                  </a:lnTo>
                  <a:lnTo>
                    <a:pt x="300" y="164"/>
                  </a:lnTo>
                  <a:lnTo>
                    <a:pt x="280" y="218"/>
                  </a:lnTo>
                  <a:lnTo>
                    <a:pt x="258" y="280"/>
                  </a:lnTo>
                  <a:lnTo>
                    <a:pt x="236" y="349"/>
                  </a:lnTo>
                  <a:lnTo>
                    <a:pt x="212" y="423"/>
                  </a:lnTo>
                  <a:lnTo>
                    <a:pt x="188" y="502"/>
                  </a:lnTo>
                  <a:lnTo>
                    <a:pt x="164" y="586"/>
                  </a:lnTo>
                  <a:lnTo>
                    <a:pt x="140" y="675"/>
                  </a:lnTo>
                  <a:lnTo>
                    <a:pt x="117" y="767"/>
                  </a:lnTo>
                  <a:lnTo>
                    <a:pt x="94" y="863"/>
                  </a:lnTo>
                  <a:lnTo>
                    <a:pt x="74" y="961"/>
                  </a:lnTo>
                  <a:lnTo>
                    <a:pt x="55" y="1062"/>
                  </a:lnTo>
                  <a:lnTo>
                    <a:pt x="38" y="1166"/>
                  </a:lnTo>
                  <a:lnTo>
                    <a:pt x="24" y="1271"/>
                  </a:lnTo>
                  <a:lnTo>
                    <a:pt x="12" y="1376"/>
                  </a:lnTo>
                  <a:lnTo>
                    <a:pt x="4" y="1483"/>
                  </a:lnTo>
                  <a:lnTo>
                    <a:pt x="0" y="1590"/>
                  </a:lnTo>
                  <a:lnTo>
                    <a:pt x="0" y="1696"/>
                  </a:lnTo>
                  <a:lnTo>
                    <a:pt x="4" y="1802"/>
                  </a:lnTo>
                  <a:lnTo>
                    <a:pt x="13" y="1905"/>
                  </a:lnTo>
                  <a:lnTo>
                    <a:pt x="27" y="2009"/>
                  </a:lnTo>
                  <a:lnTo>
                    <a:pt x="47" y="2109"/>
                  </a:lnTo>
                  <a:lnTo>
                    <a:pt x="73" y="2206"/>
                  </a:lnTo>
                  <a:lnTo>
                    <a:pt x="105" y="2300"/>
                  </a:lnTo>
                  <a:lnTo>
                    <a:pt x="143" y="2391"/>
                  </a:lnTo>
                  <a:lnTo>
                    <a:pt x="190" y="2478"/>
                  </a:lnTo>
                  <a:lnTo>
                    <a:pt x="243" y="2559"/>
                  </a:lnTo>
                  <a:lnTo>
                    <a:pt x="555" y="3013"/>
                  </a:lnTo>
                  <a:lnTo>
                    <a:pt x="987" y="2809"/>
                  </a:lnTo>
                  <a:lnTo>
                    <a:pt x="627" y="3104"/>
                  </a:lnTo>
                  <a:lnTo>
                    <a:pt x="638" y="3110"/>
                  </a:lnTo>
                  <a:lnTo>
                    <a:pt x="667" y="3128"/>
                  </a:lnTo>
                  <a:lnTo>
                    <a:pt x="714" y="3156"/>
                  </a:lnTo>
                  <a:lnTo>
                    <a:pt x="778" y="3192"/>
                  </a:lnTo>
                  <a:lnTo>
                    <a:pt x="857" y="3235"/>
                  </a:lnTo>
                  <a:lnTo>
                    <a:pt x="950" y="3283"/>
                  </a:lnTo>
                  <a:lnTo>
                    <a:pt x="1001" y="3308"/>
                  </a:lnTo>
                  <a:lnTo>
                    <a:pt x="1055" y="3334"/>
                  </a:lnTo>
                  <a:lnTo>
                    <a:pt x="1111" y="3360"/>
                  </a:lnTo>
                  <a:lnTo>
                    <a:pt x="1170" y="3387"/>
                  </a:lnTo>
                  <a:lnTo>
                    <a:pt x="1231" y="3414"/>
                  </a:lnTo>
                  <a:lnTo>
                    <a:pt x="1295" y="3440"/>
                  </a:lnTo>
                  <a:lnTo>
                    <a:pt x="1360" y="3465"/>
                  </a:lnTo>
                  <a:lnTo>
                    <a:pt x="1427" y="3491"/>
                  </a:lnTo>
                  <a:lnTo>
                    <a:pt x="1496" y="3515"/>
                  </a:lnTo>
                  <a:lnTo>
                    <a:pt x="1566" y="3539"/>
                  </a:lnTo>
                  <a:lnTo>
                    <a:pt x="1638" y="3560"/>
                  </a:lnTo>
                  <a:lnTo>
                    <a:pt x="1710" y="3581"/>
                  </a:lnTo>
                  <a:lnTo>
                    <a:pt x="1784" y="3601"/>
                  </a:lnTo>
                  <a:lnTo>
                    <a:pt x="1858" y="3617"/>
                  </a:lnTo>
                  <a:lnTo>
                    <a:pt x="1933" y="3633"/>
                  </a:lnTo>
                  <a:lnTo>
                    <a:pt x="2007" y="3645"/>
                  </a:lnTo>
                  <a:lnTo>
                    <a:pt x="2083" y="3656"/>
                  </a:lnTo>
                  <a:lnTo>
                    <a:pt x="2158" y="3664"/>
                  </a:lnTo>
                  <a:lnTo>
                    <a:pt x="2232" y="3668"/>
                  </a:lnTo>
                  <a:lnTo>
                    <a:pt x="2307" y="3670"/>
                  </a:lnTo>
                  <a:lnTo>
                    <a:pt x="2317" y="3655"/>
                  </a:lnTo>
                  <a:lnTo>
                    <a:pt x="2344" y="3608"/>
                  </a:lnTo>
                  <a:lnTo>
                    <a:pt x="2388" y="3536"/>
                  </a:lnTo>
                  <a:lnTo>
                    <a:pt x="2444" y="3438"/>
                  </a:lnTo>
                  <a:lnTo>
                    <a:pt x="2475" y="3381"/>
                  </a:lnTo>
                  <a:lnTo>
                    <a:pt x="2509" y="3319"/>
                  </a:lnTo>
                  <a:lnTo>
                    <a:pt x="2544" y="3253"/>
                  </a:lnTo>
                  <a:lnTo>
                    <a:pt x="2583" y="3180"/>
                  </a:lnTo>
                  <a:lnTo>
                    <a:pt x="2621" y="3106"/>
                  </a:lnTo>
                  <a:lnTo>
                    <a:pt x="2660" y="3026"/>
                  </a:lnTo>
                  <a:lnTo>
                    <a:pt x="2700" y="2944"/>
                  </a:lnTo>
                  <a:lnTo>
                    <a:pt x="2740" y="2859"/>
                  </a:lnTo>
                  <a:lnTo>
                    <a:pt x="2781" y="2771"/>
                  </a:lnTo>
                  <a:lnTo>
                    <a:pt x="2820" y="2680"/>
                  </a:lnTo>
                  <a:lnTo>
                    <a:pt x="2860" y="2587"/>
                  </a:lnTo>
                  <a:lnTo>
                    <a:pt x="2897" y="2493"/>
                  </a:lnTo>
                  <a:lnTo>
                    <a:pt x="2933" y="2398"/>
                  </a:lnTo>
                  <a:lnTo>
                    <a:pt x="2968" y="2302"/>
                  </a:lnTo>
                  <a:lnTo>
                    <a:pt x="3001" y="2205"/>
                  </a:lnTo>
                  <a:lnTo>
                    <a:pt x="3030" y="2108"/>
                  </a:lnTo>
                  <a:lnTo>
                    <a:pt x="3059" y="2010"/>
                  </a:lnTo>
                  <a:lnTo>
                    <a:pt x="3083" y="1914"/>
                  </a:lnTo>
                  <a:lnTo>
                    <a:pt x="3104" y="1818"/>
                  </a:lnTo>
                  <a:lnTo>
                    <a:pt x="3121" y="1722"/>
                  </a:lnTo>
                  <a:lnTo>
                    <a:pt x="3134" y="1629"/>
                  </a:lnTo>
                  <a:lnTo>
                    <a:pt x="3143" y="1537"/>
                  </a:lnTo>
                  <a:lnTo>
                    <a:pt x="3147" y="1447"/>
                  </a:lnTo>
                  <a:lnTo>
                    <a:pt x="3147" y="1359"/>
                  </a:lnTo>
                  <a:lnTo>
                    <a:pt x="3143" y="1277"/>
                  </a:lnTo>
                  <a:lnTo>
                    <a:pt x="3138" y="1202"/>
                  </a:lnTo>
                  <a:lnTo>
                    <a:pt x="3130" y="1134"/>
                  </a:lnTo>
                  <a:lnTo>
                    <a:pt x="3122" y="1073"/>
                  </a:lnTo>
                  <a:lnTo>
                    <a:pt x="3112" y="1018"/>
                  </a:lnTo>
                  <a:lnTo>
                    <a:pt x="3103" y="968"/>
                  </a:lnTo>
                  <a:lnTo>
                    <a:pt x="3092" y="925"/>
                  </a:lnTo>
                  <a:lnTo>
                    <a:pt x="3080" y="888"/>
                  </a:lnTo>
                  <a:lnTo>
                    <a:pt x="3066" y="855"/>
                  </a:lnTo>
                  <a:lnTo>
                    <a:pt x="3053" y="827"/>
                  </a:lnTo>
                  <a:lnTo>
                    <a:pt x="3039" y="803"/>
                  </a:lnTo>
                  <a:lnTo>
                    <a:pt x="3025" y="784"/>
                  </a:lnTo>
                  <a:lnTo>
                    <a:pt x="3011" y="769"/>
                  </a:lnTo>
                  <a:lnTo>
                    <a:pt x="2995" y="758"/>
                  </a:lnTo>
                  <a:lnTo>
                    <a:pt x="2980" y="749"/>
                  </a:lnTo>
                  <a:lnTo>
                    <a:pt x="2966" y="743"/>
                  </a:lnTo>
                  <a:lnTo>
                    <a:pt x="2950" y="741"/>
                  </a:lnTo>
                  <a:lnTo>
                    <a:pt x="2936" y="741"/>
                  </a:lnTo>
                  <a:lnTo>
                    <a:pt x="2922" y="742"/>
                  </a:lnTo>
                  <a:lnTo>
                    <a:pt x="2908" y="746"/>
                  </a:lnTo>
                  <a:lnTo>
                    <a:pt x="2895" y="751"/>
                  </a:lnTo>
                  <a:lnTo>
                    <a:pt x="2881" y="757"/>
                  </a:lnTo>
                  <a:lnTo>
                    <a:pt x="2869" y="764"/>
                  </a:lnTo>
                  <a:lnTo>
                    <a:pt x="2858" y="772"/>
                  </a:lnTo>
                  <a:lnTo>
                    <a:pt x="2839" y="788"/>
                  </a:lnTo>
                  <a:lnTo>
                    <a:pt x="2823" y="801"/>
                  </a:lnTo>
                  <a:lnTo>
                    <a:pt x="2815" y="811"/>
                  </a:lnTo>
                  <a:lnTo>
                    <a:pt x="2811" y="81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2" name="Freeform 518"/>
            <p:cNvSpPr>
              <a:spLocks/>
            </p:cNvSpPr>
            <p:nvPr/>
          </p:nvSpPr>
          <p:spPr bwMode="auto">
            <a:xfrm>
              <a:off x="4034" y="1499"/>
              <a:ext cx="278" cy="299"/>
            </a:xfrm>
            <a:custGeom>
              <a:avLst/>
              <a:gdLst>
                <a:gd name="T0" fmla="*/ 3 w 2777"/>
                <a:gd name="T1" fmla="*/ 1 h 2991"/>
                <a:gd name="T2" fmla="*/ 2 w 2777"/>
                <a:gd name="T3" fmla="*/ 1 h 2991"/>
                <a:gd name="T4" fmla="*/ 2 w 2777"/>
                <a:gd name="T5" fmla="*/ 1 h 2991"/>
                <a:gd name="T6" fmla="*/ 2 w 2777"/>
                <a:gd name="T7" fmla="*/ 1 h 2991"/>
                <a:gd name="T8" fmla="*/ 2 w 2777"/>
                <a:gd name="T9" fmla="*/ 1 h 2991"/>
                <a:gd name="T10" fmla="*/ 2 w 2777"/>
                <a:gd name="T11" fmla="*/ 1 h 2991"/>
                <a:gd name="T12" fmla="*/ 1 w 2777"/>
                <a:gd name="T13" fmla="*/ 1 h 2991"/>
                <a:gd name="T14" fmla="*/ 1 w 2777"/>
                <a:gd name="T15" fmla="*/ 1 h 2991"/>
                <a:gd name="T16" fmla="*/ 1 w 2777"/>
                <a:gd name="T17" fmla="*/ 1 h 2991"/>
                <a:gd name="T18" fmla="*/ 1 w 2777"/>
                <a:gd name="T19" fmla="*/ 0 h 2991"/>
                <a:gd name="T20" fmla="*/ 1 w 2777"/>
                <a:gd name="T21" fmla="*/ 0 h 2991"/>
                <a:gd name="T22" fmla="*/ 0 w 2777"/>
                <a:gd name="T23" fmla="*/ 0 h 2991"/>
                <a:gd name="T24" fmla="*/ 0 w 2777"/>
                <a:gd name="T25" fmla="*/ 0 h 2991"/>
                <a:gd name="T26" fmla="*/ 0 w 2777"/>
                <a:gd name="T27" fmla="*/ 0 h 2991"/>
                <a:gd name="T28" fmla="*/ 0 w 2777"/>
                <a:gd name="T29" fmla="*/ 0 h 2991"/>
                <a:gd name="T30" fmla="*/ 0 w 2777"/>
                <a:gd name="T31" fmla="*/ 0 h 2991"/>
                <a:gd name="T32" fmla="*/ 0 w 2777"/>
                <a:gd name="T33" fmla="*/ 0 h 2991"/>
                <a:gd name="T34" fmla="*/ 0 w 2777"/>
                <a:gd name="T35" fmla="*/ 0 h 2991"/>
                <a:gd name="T36" fmla="*/ 0 w 2777"/>
                <a:gd name="T37" fmla="*/ 0 h 2991"/>
                <a:gd name="T38" fmla="*/ 0 w 2777"/>
                <a:gd name="T39" fmla="*/ 0 h 2991"/>
                <a:gd name="T40" fmla="*/ 0 w 2777"/>
                <a:gd name="T41" fmla="*/ 0 h 2991"/>
                <a:gd name="T42" fmla="*/ 0 w 2777"/>
                <a:gd name="T43" fmla="*/ 0 h 2991"/>
                <a:gd name="T44" fmla="*/ 0 w 2777"/>
                <a:gd name="T45" fmla="*/ 1 h 2991"/>
                <a:gd name="T46" fmla="*/ 0 w 2777"/>
                <a:gd name="T47" fmla="*/ 1 h 2991"/>
                <a:gd name="T48" fmla="*/ 0 w 2777"/>
                <a:gd name="T49" fmla="*/ 1 h 2991"/>
                <a:gd name="T50" fmla="*/ 0 w 2777"/>
                <a:gd name="T51" fmla="*/ 1 h 2991"/>
                <a:gd name="T52" fmla="*/ 0 w 2777"/>
                <a:gd name="T53" fmla="*/ 2 h 2991"/>
                <a:gd name="T54" fmla="*/ 0 w 2777"/>
                <a:gd name="T55" fmla="*/ 2 h 2991"/>
                <a:gd name="T56" fmla="*/ 2 w 2777"/>
                <a:gd name="T57" fmla="*/ 2 h 2991"/>
                <a:gd name="T58" fmla="*/ 1 w 2777"/>
                <a:gd name="T59" fmla="*/ 3 h 2991"/>
                <a:gd name="T60" fmla="*/ 1 w 2777"/>
                <a:gd name="T61" fmla="*/ 3 h 2991"/>
                <a:gd name="T62" fmla="*/ 1 w 2777"/>
                <a:gd name="T63" fmla="*/ 3 h 2991"/>
                <a:gd name="T64" fmla="*/ 1 w 2777"/>
                <a:gd name="T65" fmla="*/ 3 h 2991"/>
                <a:gd name="T66" fmla="*/ 1 w 2777"/>
                <a:gd name="T67" fmla="*/ 3 h 2991"/>
                <a:gd name="T68" fmla="*/ 1 w 2777"/>
                <a:gd name="T69" fmla="*/ 3 h 2991"/>
                <a:gd name="T70" fmla="*/ 2 w 2777"/>
                <a:gd name="T71" fmla="*/ 3 h 2991"/>
                <a:gd name="T72" fmla="*/ 2 w 2777"/>
                <a:gd name="T73" fmla="*/ 3 h 2991"/>
                <a:gd name="T74" fmla="*/ 2 w 2777"/>
                <a:gd name="T75" fmla="*/ 3 h 2991"/>
                <a:gd name="T76" fmla="*/ 2 w 2777"/>
                <a:gd name="T77" fmla="*/ 3 h 2991"/>
                <a:gd name="T78" fmla="*/ 2 w 2777"/>
                <a:gd name="T79" fmla="*/ 3 h 2991"/>
                <a:gd name="T80" fmla="*/ 2 w 2777"/>
                <a:gd name="T81" fmla="*/ 3 h 2991"/>
                <a:gd name="T82" fmla="*/ 2 w 2777"/>
                <a:gd name="T83" fmla="*/ 2 h 2991"/>
                <a:gd name="T84" fmla="*/ 2 w 2777"/>
                <a:gd name="T85" fmla="*/ 2 h 2991"/>
                <a:gd name="T86" fmla="*/ 3 w 2777"/>
                <a:gd name="T87" fmla="*/ 2 h 2991"/>
                <a:gd name="T88" fmla="*/ 3 w 2777"/>
                <a:gd name="T89" fmla="*/ 2 h 2991"/>
                <a:gd name="T90" fmla="*/ 3 w 2777"/>
                <a:gd name="T91" fmla="*/ 2 h 2991"/>
                <a:gd name="T92" fmla="*/ 3 w 2777"/>
                <a:gd name="T93" fmla="*/ 1 h 2991"/>
                <a:gd name="T94" fmla="*/ 3 w 2777"/>
                <a:gd name="T95" fmla="*/ 1 h 2991"/>
                <a:gd name="T96" fmla="*/ 3 w 2777"/>
                <a:gd name="T97" fmla="*/ 1 h 2991"/>
                <a:gd name="T98" fmla="*/ 3 w 2777"/>
                <a:gd name="T99" fmla="*/ 1 h 2991"/>
                <a:gd name="T100" fmla="*/ 3 w 2777"/>
                <a:gd name="T101" fmla="*/ 1 h 2991"/>
                <a:gd name="T102" fmla="*/ 3 w 2777"/>
                <a:gd name="T103" fmla="*/ 0 h 2991"/>
                <a:gd name="T104" fmla="*/ 3 w 2777"/>
                <a:gd name="T105" fmla="*/ 0 h 2991"/>
                <a:gd name="T106" fmla="*/ 3 w 2777"/>
                <a:gd name="T107" fmla="*/ 0 h 2991"/>
                <a:gd name="T108" fmla="*/ 3 w 2777"/>
                <a:gd name="T109" fmla="*/ 0 h 2991"/>
                <a:gd name="T110" fmla="*/ 3 w 2777"/>
                <a:gd name="T111" fmla="*/ 0 h 2991"/>
                <a:gd name="T112" fmla="*/ 3 w 2777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77"/>
                <a:gd name="T172" fmla="*/ 0 h 2991"/>
                <a:gd name="T173" fmla="*/ 2777 w 2777"/>
                <a:gd name="T174" fmla="*/ 2991 h 299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77" h="2991">
                  <a:moveTo>
                    <a:pt x="2560" y="544"/>
                  </a:moveTo>
                  <a:lnTo>
                    <a:pt x="2547" y="548"/>
                  </a:lnTo>
                  <a:lnTo>
                    <a:pt x="2512" y="556"/>
                  </a:lnTo>
                  <a:lnTo>
                    <a:pt x="2455" y="567"/>
                  </a:lnTo>
                  <a:lnTo>
                    <a:pt x="2381" y="583"/>
                  </a:lnTo>
                  <a:lnTo>
                    <a:pt x="2336" y="591"/>
                  </a:lnTo>
                  <a:lnTo>
                    <a:pt x="2289" y="599"/>
                  </a:lnTo>
                  <a:lnTo>
                    <a:pt x="2237" y="608"/>
                  </a:lnTo>
                  <a:lnTo>
                    <a:pt x="2182" y="616"/>
                  </a:lnTo>
                  <a:lnTo>
                    <a:pt x="2124" y="624"/>
                  </a:lnTo>
                  <a:lnTo>
                    <a:pt x="2063" y="632"/>
                  </a:lnTo>
                  <a:lnTo>
                    <a:pt x="2000" y="640"/>
                  </a:lnTo>
                  <a:lnTo>
                    <a:pt x="1934" y="646"/>
                  </a:lnTo>
                  <a:lnTo>
                    <a:pt x="1866" y="652"/>
                  </a:lnTo>
                  <a:lnTo>
                    <a:pt x="1797" y="657"/>
                  </a:lnTo>
                  <a:lnTo>
                    <a:pt x="1726" y="661"/>
                  </a:lnTo>
                  <a:lnTo>
                    <a:pt x="1655" y="663"/>
                  </a:lnTo>
                  <a:lnTo>
                    <a:pt x="1582" y="665"/>
                  </a:lnTo>
                  <a:lnTo>
                    <a:pt x="1508" y="664"/>
                  </a:lnTo>
                  <a:lnTo>
                    <a:pt x="1434" y="663"/>
                  </a:lnTo>
                  <a:lnTo>
                    <a:pt x="1361" y="659"/>
                  </a:lnTo>
                  <a:lnTo>
                    <a:pt x="1286" y="653"/>
                  </a:lnTo>
                  <a:lnTo>
                    <a:pt x="1213" y="646"/>
                  </a:lnTo>
                  <a:lnTo>
                    <a:pt x="1140" y="635"/>
                  </a:lnTo>
                  <a:lnTo>
                    <a:pt x="1068" y="622"/>
                  </a:lnTo>
                  <a:lnTo>
                    <a:pt x="997" y="608"/>
                  </a:lnTo>
                  <a:lnTo>
                    <a:pt x="928" y="589"/>
                  </a:lnTo>
                  <a:lnTo>
                    <a:pt x="862" y="568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lnTo>
                    <a:pt x="1624" y="1903"/>
                  </a:lnTo>
                  <a:lnTo>
                    <a:pt x="724" y="2549"/>
                  </a:lnTo>
                  <a:lnTo>
                    <a:pt x="729" y="2554"/>
                  </a:lnTo>
                  <a:lnTo>
                    <a:pt x="746" y="2568"/>
                  </a:lnTo>
                  <a:lnTo>
                    <a:pt x="773" y="2590"/>
                  </a:lnTo>
                  <a:lnTo>
                    <a:pt x="809" y="2618"/>
                  </a:lnTo>
                  <a:lnTo>
                    <a:pt x="832" y="2634"/>
                  </a:lnTo>
                  <a:lnTo>
                    <a:pt x="857" y="2652"/>
                  </a:lnTo>
                  <a:lnTo>
                    <a:pt x="885" y="2670"/>
                  </a:lnTo>
                  <a:lnTo>
                    <a:pt x="914" y="2689"/>
                  </a:lnTo>
                  <a:lnTo>
                    <a:pt x="946" y="2709"/>
                  </a:lnTo>
                  <a:lnTo>
                    <a:pt x="981" y="2729"/>
                  </a:lnTo>
                  <a:lnTo>
                    <a:pt x="1018" y="2749"/>
                  </a:lnTo>
                  <a:lnTo>
                    <a:pt x="1058" y="2770"/>
                  </a:lnTo>
                  <a:lnTo>
                    <a:pt x="1099" y="2790"/>
                  </a:lnTo>
                  <a:lnTo>
                    <a:pt x="1143" y="2811"/>
                  </a:lnTo>
                  <a:lnTo>
                    <a:pt x="1189" y="2832"/>
                  </a:lnTo>
                  <a:lnTo>
                    <a:pt x="1237" y="2851"/>
                  </a:lnTo>
                  <a:lnTo>
                    <a:pt x="1288" y="2870"/>
                  </a:lnTo>
                  <a:lnTo>
                    <a:pt x="1341" y="2889"/>
                  </a:lnTo>
                  <a:lnTo>
                    <a:pt x="1396" y="2906"/>
                  </a:lnTo>
                  <a:lnTo>
                    <a:pt x="1453" y="2922"/>
                  </a:lnTo>
                  <a:lnTo>
                    <a:pt x="1513" y="2937"/>
                  </a:lnTo>
                  <a:lnTo>
                    <a:pt x="1574" y="2950"/>
                  </a:lnTo>
                  <a:lnTo>
                    <a:pt x="1637" y="2962"/>
                  </a:lnTo>
                  <a:lnTo>
                    <a:pt x="1702" y="2972"/>
                  </a:lnTo>
                  <a:lnTo>
                    <a:pt x="1770" y="2980"/>
                  </a:lnTo>
                  <a:lnTo>
                    <a:pt x="1839" y="2986"/>
                  </a:lnTo>
                  <a:lnTo>
                    <a:pt x="1911" y="2990"/>
                  </a:lnTo>
                  <a:lnTo>
                    <a:pt x="1985" y="2991"/>
                  </a:lnTo>
                  <a:lnTo>
                    <a:pt x="1993" y="2980"/>
                  </a:lnTo>
                  <a:lnTo>
                    <a:pt x="2020" y="2949"/>
                  </a:lnTo>
                  <a:lnTo>
                    <a:pt x="2060" y="2897"/>
                  </a:lnTo>
                  <a:lnTo>
                    <a:pt x="2113" y="2828"/>
                  </a:lnTo>
                  <a:lnTo>
                    <a:pt x="2143" y="2787"/>
                  </a:lnTo>
                  <a:lnTo>
                    <a:pt x="2175" y="2742"/>
                  </a:lnTo>
                  <a:lnTo>
                    <a:pt x="2209" y="2693"/>
                  </a:lnTo>
                  <a:lnTo>
                    <a:pt x="2244" y="2642"/>
                  </a:lnTo>
                  <a:lnTo>
                    <a:pt x="2280" y="2586"/>
                  </a:lnTo>
                  <a:lnTo>
                    <a:pt x="2317" y="2527"/>
                  </a:lnTo>
                  <a:lnTo>
                    <a:pt x="2356" y="2465"/>
                  </a:lnTo>
                  <a:lnTo>
                    <a:pt x="2394" y="2400"/>
                  </a:lnTo>
                  <a:lnTo>
                    <a:pt x="2431" y="2333"/>
                  </a:lnTo>
                  <a:lnTo>
                    <a:pt x="2468" y="2264"/>
                  </a:lnTo>
                  <a:lnTo>
                    <a:pt x="2505" y="2191"/>
                  </a:lnTo>
                  <a:lnTo>
                    <a:pt x="2542" y="2117"/>
                  </a:lnTo>
                  <a:lnTo>
                    <a:pt x="2576" y="2040"/>
                  </a:lnTo>
                  <a:lnTo>
                    <a:pt x="2608" y="1962"/>
                  </a:lnTo>
                  <a:lnTo>
                    <a:pt x="2639" y="1882"/>
                  </a:lnTo>
                  <a:lnTo>
                    <a:pt x="2667" y="1801"/>
                  </a:lnTo>
                  <a:lnTo>
                    <a:pt x="2694" y="1719"/>
                  </a:lnTo>
                  <a:lnTo>
                    <a:pt x="2716" y="1635"/>
                  </a:lnTo>
                  <a:lnTo>
                    <a:pt x="2736" y="1551"/>
                  </a:lnTo>
                  <a:lnTo>
                    <a:pt x="2752" y="1466"/>
                  </a:lnTo>
                  <a:lnTo>
                    <a:pt x="2765" y="1380"/>
                  </a:lnTo>
                  <a:lnTo>
                    <a:pt x="2773" y="1295"/>
                  </a:lnTo>
                  <a:lnTo>
                    <a:pt x="2777" y="1208"/>
                  </a:lnTo>
                  <a:lnTo>
                    <a:pt x="2776" y="1122"/>
                  </a:lnTo>
                  <a:lnTo>
                    <a:pt x="2773" y="1039"/>
                  </a:lnTo>
                  <a:lnTo>
                    <a:pt x="2767" y="964"/>
                  </a:lnTo>
                  <a:lnTo>
                    <a:pt x="2763" y="896"/>
                  </a:lnTo>
                  <a:lnTo>
                    <a:pt x="2756" y="834"/>
                  </a:lnTo>
                  <a:lnTo>
                    <a:pt x="2750" y="778"/>
                  </a:lnTo>
                  <a:lnTo>
                    <a:pt x="2743" y="728"/>
                  </a:lnTo>
                  <a:lnTo>
                    <a:pt x="2735" y="684"/>
                  </a:lnTo>
                  <a:lnTo>
                    <a:pt x="2727" y="645"/>
                  </a:lnTo>
                  <a:lnTo>
                    <a:pt x="2719" y="611"/>
                  </a:lnTo>
                  <a:lnTo>
                    <a:pt x="2710" y="582"/>
                  </a:lnTo>
                  <a:lnTo>
                    <a:pt x="2700" y="557"/>
                  </a:lnTo>
                  <a:lnTo>
                    <a:pt x="2692" y="536"/>
                  </a:lnTo>
                  <a:lnTo>
                    <a:pt x="2683" y="520"/>
                  </a:lnTo>
                  <a:lnTo>
                    <a:pt x="2673" y="506"/>
                  </a:lnTo>
                  <a:lnTo>
                    <a:pt x="2663" y="496"/>
                  </a:lnTo>
                  <a:lnTo>
                    <a:pt x="2654" y="489"/>
                  </a:lnTo>
                  <a:lnTo>
                    <a:pt x="2646" y="485"/>
                  </a:lnTo>
                  <a:lnTo>
                    <a:pt x="2636" y="482"/>
                  </a:lnTo>
                  <a:lnTo>
                    <a:pt x="2627" y="484"/>
                  </a:lnTo>
                  <a:lnTo>
                    <a:pt x="2618" y="486"/>
                  </a:lnTo>
                  <a:lnTo>
                    <a:pt x="2611" y="489"/>
                  </a:lnTo>
                  <a:lnTo>
                    <a:pt x="2603" y="494"/>
                  </a:lnTo>
                  <a:lnTo>
                    <a:pt x="2595" y="499"/>
                  </a:lnTo>
                  <a:lnTo>
                    <a:pt x="2589" y="505"/>
                  </a:lnTo>
                  <a:lnTo>
                    <a:pt x="2577" y="519"/>
                  </a:lnTo>
                  <a:lnTo>
                    <a:pt x="2568" y="531"/>
                  </a:lnTo>
                  <a:lnTo>
                    <a:pt x="2562" y="540"/>
                  </a:lnTo>
                  <a:lnTo>
                    <a:pt x="2560" y="544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3" name="Freeform 519"/>
            <p:cNvSpPr>
              <a:spLocks/>
            </p:cNvSpPr>
            <p:nvPr/>
          </p:nvSpPr>
          <p:spPr bwMode="auto">
            <a:xfrm>
              <a:off x="4034" y="1499"/>
              <a:ext cx="223" cy="241"/>
            </a:xfrm>
            <a:custGeom>
              <a:avLst/>
              <a:gdLst>
                <a:gd name="T0" fmla="*/ 1 w 2231"/>
                <a:gd name="T1" fmla="*/ 2 h 2413"/>
                <a:gd name="T2" fmla="*/ 1 w 2231"/>
                <a:gd name="T3" fmla="*/ 2 h 2413"/>
                <a:gd name="T4" fmla="*/ 1 w 2231"/>
                <a:gd name="T5" fmla="*/ 2 h 2413"/>
                <a:gd name="T6" fmla="*/ 1 w 2231"/>
                <a:gd name="T7" fmla="*/ 2 h 2413"/>
                <a:gd name="T8" fmla="*/ 1 w 2231"/>
                <a:gd name="T9" fmla="*/ 2 h 2413"/>
                <a:gd name="T10" fmla="*/ 1 w 2231"/>
                <a:gd name="T11" fmla="*/ 2 h 2413"/>
                <a:gd name="T12" fmla="*/ 1 w 2231"/>
                <a:gd name="T13" fmla="*/ 2 h 2413"/>
                <a:gd name="T14" fmla="*/ 1 w 2231"/>
                <a:gd name="T15" fmla="*/ 2 h 2413"/>
                <a:gd name="T16" fmla="*/ 1 w 2231"/>
                <a:gd name="T17" fmla="*/ 2 h 2413"/>
                <a:gd name="T18" fmla="*/ 1 w 2231"/>
                <a:gd name="T19" fmla="*/ 2 h 2413"/>
                <a:gd name="T20" fmla="*/ 1 w 2231"/>
                <a:gd name="T21" fmla="*/ 2 h 2413"/>
                <a:gd name="T22" fmla="*/ 1 w 2231"/>
                <a:gd name="T23" fmla="*/ 2 h 2413"/>
                <a:gd name="T24" fmla="*/ 1 w 2231"/>
                <a:gd name="T25" fmla="*/ 1 h 2413"/>
                <a:gd name="T26" fmla="*/ 1 w 2231"/>
                <a:gd name="T27" fmla="*/ 1 h 2413"/>
                <a:gd name="T28" fmla="*/ 1 w 2231"/>
                <a:gd name="T29" fmla="*/ 1 h 2413"/>
                <a:gd name="T30" fmla="*/ 1 w 2231"/>
                <a:gd name="T31" fmla="*/ 2 h 2413"/>
                <a:gd name="T32" fmla="*/ 1 w 2231"/>
                <a:gd name="T33" fmla="*/ 2 h 2413"/>
                <a:gd name="T34" fmla="*/ 1 w 2231"/>
                <a:gd name="T35" fmla="*/ 2 h 2413"/>
                <a:gd name="T36" fmla="*/ 0 w 2231"/>
                <a:gd name="T37" fmla="*/ 1 h 2413"/>
                <a:gd name="T38" fmla="*/ 0 w 2231"/>
                <a:gd name="T39" fmla="*/ 1 h 2413"/>
                <a:gd name="T40" fmla="*/ 0 w 2231"/>
                <a:gd name="T41" fmla="*/ 1 h 2413"/>
                <a:gd name="T42" fmla="*/ 0 w 2231"/>
                <a:gd name="T43" fmla="*/ 1 h 2413"/>
                <a:gd name="T44" fmla="*/ 1 w 2231"/>
                <a:gd name="T45" fmla="*/ 1 h 2413"/>
                <a:gd name="T46" fmla="*/ 1 w 2231"/>
                <a:gd name="T47" fmla="*/ 1 h 2413"/>
                <a:gd name="T48" fmla="*/ 1 w 2231"/>
                <a:gd name="T49" fmla="*/ 1 h 2413"/>
                <a:gd name="T50" fmla="*/ 1 w 2231"/>
                <a:gd name="T51" fmla="*/ 1 h 2413"/>
                <a:gd name="T52" fmla="*/ 1 w 2231"/>
                <a:gd name="T53" fmla="*/ 1 h 2413"/>
                <a:gd name="T54" fmla="*/ 1 w 2231"/>
                <a:gd name="T55" fmla="*/ 1 h 2413"/>
                <a:gd name="T56" fmla="*/ 2 w 2231"/>
                <a:gd name="T57" fmla="*/ 1 h 2413"/>
                <a:gd name="T58" fmla="*/ 2 w 2231"/>
                <a:gd name="T59" fmla="*/ 1 h 2413"/>
                <a:gd name="T60" fmla="*/ 2 w 2231"/>
                <a:gd name="T61" fmla="*/ 1 h 2413"/>
                <a:gd name="T62" fmla="*/ 2 w 2231"/>
                <a:gd name="T63" fmla="*/ 1 h 2413"/>
                <a:gd name="T64" fmla="*/ 2 w 2231"/>
                <a:gd name="T65" fmla="*/ 1 h 2413"/>
                <a:gd name="T66" fmla="*/ 2 w 2231"/>
                <a:gd name="T67" fmla="*/ 1 h 2413"/>
                <a:gd name="T68" fmla="*/ 1 w 2231"/>
                <a:gd name="T69" fmla="*/ 1 h 2413"/>
                <a:gd name="T70" fmla="*/ 1 w 2231"/>
                <a:gd name="T71" fmla="*/ 1 h 2413"/>
                <a:gd name="T72" fmla="*/ 1 w 2231"/>
                <a:gd name="T73" fmla="*/ 1 h 2413"/>
                <a:gd name="T74" fmla="*/ 1 w 2231"/>
                <a:gd name="T75" fmla="*/ 1 h 2413"/>
                <a:gd name="T76" fmla="*/ 1 w 2231"/>
                <a:gd name="T77" fmla="*/ 0 h 2413"/>
                <a:gd name="T78" fmla="*/ 0 w 2231"/>
                <a:gd name="T79" fmla="*/ 0 h 2413"/>
                <a:gd name="T80" fmla="*/ 0 w 2231"/>
                <a:gd name="T81" fmla="*/ 0 h 2413"/>
                <a:gd name="T82" fmla="*/ 0 w 2231"/>
                <a:gd name="T83" fmla="*/ 0 h 2413"/>
                <a:gd name="T84" fmla="*/ 0 w 2231"/>
                <a:gd name="T85" fmla="*/ 0 h 2413"/>
                <a:gd name="T86" fmla="*/ 0 w 2231"/>
                <a:gd name="T87" fmla="*/ 0 h 2413"/>
                <a:gd name="T88" fmla="*/ 0 w 2231"/>
                <a:gd name="T89" fmla="*/ 0 h 2413"/>
                <a:gd name="T90" fmla="*/ 0 w 2231"/>
                <a:gd name="T91" fmla="*/ 0 h 2413"/>
                <a:gd name="T92" fmla="*/ 0 w 2231"/>
                <a:gd name="T93" fmla="*/ 0 h 2413"/>
                <a:gd name="T94" fmla="*/ 0 w 2231"/>
                <a:gd name="T95" fmla="*/ 1 h 2413"/>
                <a:gd name="T96" fmla="*/ 0 w 2231"/>
                <a:gd name="T97" fmla="*/ 1 h 2413"/>
                <a:gd name="T98" fmla="*/ 0 w 2231"/>
                <a:gd name="T99" fmla="*/ 1 h 2413"/>
                <a:gd name="T100" fmla="*/ 0 w 2231"/>
                <a:gd name="T101" fmla="*/ 2 h 2413"/>
                <a:gd name="T102" fmla="*/ 0 w 2231"/>
                <a:gd name="T103" fmla="*/ 2 h 24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31"/>
                <a:gd name="T157" fmla="*/ 0 h 2413"/>
                <a:gd name="T158" fmla="*/ 2231 w 2231"/>
                <a:gd name="T159" fmla="*/ 2413 h 24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31" h="2413">
                  <a:moveTo>
                    <a:pt x="616" y="2413"/>
                  </a:moveTo>
                  <a:lnTo>
                    <a:pt x="1456" y="1989"/>
                  </a:lnTo>
                  <a:lnTo>
                    <a:pt x="1462" y="1982"/>
                  </a:lnTo>
                  <a:lnTo>
                    <a:pt x="1469" y="1974"/>
                  </a:lnTo>
                  <a:lnTo>
                    <a:pt x="1433" y="1990"/>
                  </a:lnTo>
                  <a:lnTo>
                    <a:pt x="1391" y="2008"/>
                  </a:lnTo>
                  <a:lnTo>
                    <a:pt x="1345" y="2028"/>
                  </a:lnTo>
                  <a:lnTo>
                    <a:pt x="1296" y="2050"/>
                  </a:lnTo>
                  <a:lnTo>
                    <a:pt x="1245" y="2072"/>
                  </a:lnTo>
                  <a:lnTo>
                    <a:pt x="1191" y="2094"/>
                  </a:lnTo>
                  <a:lnTo>
                    <a:pt x="1136" y="2115"/>
                  </a:lnTo>
                  <a:lnTo>
                    <a:pt x="1082" y="2133"/>
                  </a:lnTo>
                  <a:lnTo>
                    <a:pt x="1053" y="2143"/>
                  </a:lnTo>
                  <a:lnTo>
                    <a:pt x="1026" y="2151"/>
                  </a:lnTo>
                  <a:lnTo>
                    <a:pt x="998" y="2158"/>
                  </a:lnTo>
                  <a:lnTo>
                    <a:pt x="971" y="2164"/>
                  </a:lnTo>
                  <a:lnTo>
                    <a:pt x="944" y="2171"/>
                  </a:lnTo>
                  <a:lnTo>
                    <a:pt x="917" y="2175"/>
                  </a:lnTo>
                  <a:lnTo>
                    <a:pt x="891" y="2178"/>
                  </a:lnTo>
                  <a:lnTo>
                    <a:pt x="866" y="2180"/>
                  </a:lnTo>
                  <a:lnTo>
                    <a:pt x="842" y="2181"/>
                  </a:lnTo>
                  <a:lnTo>
                    <a:pt x="818" y="2180"/>
                  </a:lnTo>
                  <a:lnTo>
                    <a:pt x="795" y="2178"/>
                  </a:lnTo>
                  <a:lnTo>
                    <a:pt x="773" y="2175"/>
                  </a:lnTo>
                  <a:lnTo>
                    <a:pt x="751" y="2170"/>
                  </a:lnTo>
                  <a:lnTo>
                    <a:pt x="731" y="2162"/>
                  </a:lnTo>
                  <a:lnTo>
                    <a:pt x="713" y="2153"/>
                  </a:lnTo>
                  <a:lnTo>
                    <a:pt x="695" y="2142"/>
                  </a:lnTo>
                  <a:lnTo>
                    <a:pt x="660" y="2115"/>
                  </a:lnTo>
                  <a:lnTo>
                    <a:pt x="633" y="2088"/>
                  </a:lnTo>
                  <a:lnTo>
                    <a:pt x="613" y="2062"/>
                  </a:lnTo>
                  <a:lnTo>
                    <a:pt x="599" y="2035"/>
                  </a:lnTo>
                  <a:lnTo>
                    <a:pt x="591" y="2009"/>
                  </a:lnTo>
                  <a:lnTo>
                    <a:pt x="589" y="1984"/>
                  </a:lnTo>
                  <a:lnTo>
                    <a:pt x="592" y="1959"/>
                  </a:lnTo>
                  <a:lnTo>
                    <a:pt x="601" y="1934"/>
                  </a:lnTo>
                  <a:lnTo>
                    <a:pt x="614" y="1909"/>
                  </a:lnTo>
                  <a:lnTo>
                    <a:pt x="632" y="1885"/>
                  </a:lnTo>
                  <a:lnTo>
                    <a:pt x="653" y="1862"/>
                  </a:lnTo>
                  <a:lnTo>
                    <a:pt x="678" y="1839"/>
                  </a:lnTo>
                  <a:lnTo>
                    <a:pt x="706" y="1816"/>
                  </a:lnTo>
                  <a:lnTo>
                    <a:pt x="737" y="1794"/>
                  </a:lnTo>
                  <a:lnTo>
                    <a:pt x="770" y="1772"/>
                  </a:lnTo>
                  <a:lnTo>
                    <a:pt x="805" y="1750"/>
                  </a:lnTo>
                  <a:lnTo>
                    <a:pt x="841" y="1729"/>
                  </a:lnTo>
                  <a:lnTo>
                    <a:pt x="879" y="1710"/>
                  </a:lnTo>
                  <a:lnTo>
                    <a:pt x="917" y="1689"/>
                  </a:lnTo>
                  <a:lnTo>
                    <a:pt x="957" y="1671"/>
                  </a:lnTo>
                  <a:lnTo>
                    <a:pt x="1035" y="1633"/>
                  </a:lnTo>
                  <a:lnTo>
                    <a:pt x="1110" y="1599"/>
                  </a:lnTo>
                  <a:lnTo>
                    <a:pt x="1180" y="1568"/>
                  </a:lnTo>
                  <a:lnTo>
                    <a:pt x="1241" y="1539"/>
                  </a:lnTo>
                  <a:lnTo>
                    <a:pt x="1268" y="1526"/>
                  </a:lnTo>
                  <a:lnTo>
                    <a:pt x="1292" y="1514"/>
                  </a:lnTo>
                  <a:lnTo>
                    <a:pt x="1310" y="1501"/>
                  </a:lnTo>
                  <a:lnTo>
                    <a:pt x="1327" y="1490"/>
                  </a:lnTo>
                  <a:lnTo>
                    <a:pt x="1294" y="1501"/>
                  </a:lnTo>
                  <a:lnTo>
                    <a:pt x="1258" y="1511"/>
                  </a:lnTo>
                  <a:lnTo>
                    <a:pt x="1218" y="1522"/>
                  </a:lnTo>
                  <a:lnTo>
                    <a:pt x="1177" y="1531"/>
                  </a:lnTo>
                  <a:lnTo>
                    <a:pt x="1133" y="1539"/>
                  </a:lnTo>
                  <a:lnTo>
                    <a:pt x="1087" y="1548"/>
                  </a:lnTo>
                  <a:lnTo>
                    <a:pt x="1039" y="1555"/>
                  </a:lnTo>
                  <a:lnTo>
                    <a:pt x="991" y="1561"/>
                  </a:lnTo>
                  <a:lnTo>
                    <a:pt x="942" y="1566"/>
                  </a:lnTo>
                  <a:lnTo>
                    <a:pt x="892" y="1569"/>
                  </a:lnTo>
                  <a:lnTo>
                    <a:pt x="843" y="1572"/>
                  </a:lnTo>
                  <a:lnTo>
                    <a:pt x="794" y="1572"/>
                  </a:lnTo>
                  <a:lnTo>
                    <a:pt x="746" y="1572"/>
                  </a:lnTo>
                  <a:lnTo>
                    <a:pt x="700" y="1569"/>
                  </a:lnTo>
                  <a:lnTo>
                    <a:pt x="655" y="1565"/>
                  </a:lnTo>
                  <a:lnTo>
                    <a:pt x="612" y="1560"/>
                  </a:lnTo>
                  <a:lnTo>
                    <a:pt x="572" y="1552"/>
                  </a:lnTo>
                  <a:lnTo>
                    <a:pt x="533" y="1541"/>
                  </a:lnTo>
                  <a:lnTo>
                    <a:pt x="499" y="1529"/>
                  </a:lnTo>
                  <a:lnTo>
                    <a:pt x="469" y="1515"/>
                  </a:lnTo>
                  <a:lnTo>
                    <a:pt x="442" y="1497"/>
                  </a:lnTo>
                  <a:lnTo>
                    <a:pt x="421" y="1477"/>
                  </a:lnTo>
                  <a:lnTo>
                    <a:pt x="404" y="1455"/>
                  </a:lnTo>
                  <a:lnTo>
                    <a:pt x="392" y="1430"/>
                  </a:lnTo>
                  <a:lnTo>
                    <a:pt x="386" y="1401"/>
                  </a:lnTo>
                  <a:lnTo>
                    <a:pt x="386" y="1370"/>
                  </a:lnTo>
                  <a:lnTo>
                    <a:pt x="392" y="1336"/>
                  </a:lnTo>
                  <a:lnTo>
                    <a:pt x="405" y="1299"/>
                  </a:lnTo>
                  <a:lnTo>
                    <a:pt x="426" y="1257"/>
                  </a:lnTo>
                  <a:lnTo>
                    <a:pt x="455" y="1213"/>
                  </a:lnTo>
                  <a:lnTo>
                    <a:pt x="491" y="1165"/>
                  </a:lnTo>
                  <a:lnTo>
                    <a:pt x="535" y="1114"/>
                  </a:lnTo>
                  <a:lnTo>
                    <a:pt x="553" y="1096"/>
                  </a:lnTo>
                  <a:lnTo>
                    <a:pt x="572" y="1080"/>
                  </a:lnTo>
                  <a:lnTo>
                    <a:pt x="591" y="1065"/>
                  </a:lnTo>
                  <a:lnTo>
                    <a:pt x="612" y="1051"/>
                  </a:lnTo>
                  <a:lnTo>
                    <a:pt x="634" y="1038"/>
                  </a:lnTo>
                  <a:lnTo>
                    <a:pt x="657" y="1026"/>
                  </a:lnTo>
                  <a:lnTo>
                    <a:pt x="681" y="1016"/>
                  </a:lnTo>
                  <a:lnTo>
                    <a:pt x="706" y="1005"/>
                  </a:lnTo>
                  <a:lnTo>
                    <a:pt x="731" y="996"/>
                  </a:lnTo>
                  <a:lnTo>
                    <a:pt x="758" y="988"/>
                  </a:lnTo>
                  <a:lnTo>
                    <a:pt x="785" y="980"/>
                  </a:lnTo>
                  <a:lnTo>
                    <a:pt x="812" y="973"/>
                  </a:lnTo>
                  <a:lnTo>
                    <a:pt x="841" y="967"/>
                  </a:lnTo>
                  <a:lnTo>
                    <a:pt x="869" y="961"/>
                  </a:lnTo>
                  <a:lnTo>
                    <a:pt x="899" y="956"/>
                  </a:lnTo>
                  <a:lnTo>
                    <a:pt x="928" y="952"/>
                  </a:lnTo>
                  <a:lnTo>
                    <a:pt x="988" y="942"/>
                  </a:lnTo>
                  <a:lnTo>
                    <a:pt x="1047" y="935"/>
                  </a:lnTo>
                  <a:lnTo>
                    <a:pt x="1106" y="929"/>
                  </a:lnTo>
                  <a:lnTo>
                    <a:pt x="1165" y="923"/>
                  </a:lnTo>
                  <a:lnTo>
                    <a:pt x="1222" y="916"/>
                  </a:lnTo>
                  <a:lnTo>
                    <a:pt x="1278" y="909"/>
                  </a:lnTo>
                  <a:lnTo>
                    <a:pt x="1330" y="902"/>
                  </a:lnTo>
                  <a:lnTo>
                    <a:pt x="1380" y="893"/>
                  </a:lnTo>
                  <a:lnTo>
                    <a:pt x="1436" y="880"/>
                  </a:lnTo>
                  <a:lnTo>
                    <a:pt x="1492" y="868"/>
                  </a:lnTo>
                  <a:lnTo>
                    <a:pt x="1548" y="855"/>
                  </a:lnTo>
                  <a:lnTo>
                    <a:pt x="1604" y="842"/>
                  </a:lnTo>
                  <a:lnTo>
                    <a:pt x="1659" y="829"/>
                  </a:lnTo>
                  <a:lnTo>
                    <a:pt x="1714" y="814"/>
                  </a:lnTo>
                  <a:lnTo>
                    <a:pt x="1768" y="799"/>
                  </a:lnTo>
                  <a:lnTo>
                    <a:pt x="1823" y="782"/>
                  </a:lnTo>
                  <a:lnTo>
                    <a:pt x="1876" y="766"/>
                  </a:lnTo>
                  <a:lnTo>
                    <a:pt x="1929" y="747"/>
                  </a:lnTo>
                  <a:lnTo>
                    <a:pt x="1981" y="727"/>
                  </a:lnTo>
                  <a:lnTo>
                    <a:pt x="2033" y="707"/>
                  </a:lnTo>
                  <a:lnTo>
                    <a:pt x="2083" y="684"/>
                  </a:lnTo>
                  <a:lnTo>
                    <a:pt x="2133" y="661"/>
                  </a:lnTo>
                  <a:lnTo>
                    <a:pt x="2183" y="635"/>
                  </a:lnTo>
                  <a:lnTo>
                    <a:pt x="2231" y="609"/>
                  </a:lnTo>
                  <a:lnTo>
                    <a:pt x="2159" y="619"/>
                  </a:lnTo>
                  <a:lnTo>
                    <a:pt x="2080" y="630"/>
                  </a:lnTo>
                  <a:lnTo>
                    <a:pt x="1998" y="640"/>
                  </a:lnTo>
                  <a:lnTo>
                    <a:pt x="1912" y="648"/>
                  </a:lnTo>
                  <a:lnTo>
                    <a:pt x="1823" y="655"/>
                  </a:lnTo>
                  <a:lnTo>
                    <a:pt x="1731" y="661"/>
                  </a:lnTo>
                  <a:lnTo>
                    <a:pt x="1684" y="663"/>
                  </a:lnTo>
                  <a:lnTo>
                    <a:pt x="1637" y="664"/>
                  </a:lnTo>
                  <a:lnTo>
                    <a:pt x="1588" y="665"/>
                  </a:lnTo>
                  <a:lnTo>
                    <a:pt x="1541" y="665"/>
                  </a:lnTo>
                  <a:lnTo>
                    <a:pt x="1493" y="664"/>
                  </a:lnTo>
                  <a:lnTo>
                    <a:pt x="1445" y="663"/>
                  </a:lnTo>
                  <a:lnTo>
                    <a:pt x="1396" y="661"/>
                  </a:lnTo>
                  <a:lnTo>
                    <a:pt x="1348" y="658"/>
                  </a:lnTo>
                  <a:lnTo>
                    <a:pt x="1299" y="654"/>
                  </a:lnTo>
                  <a:lnTo>
                    <a:pt x="1251" y="650"/>
                  </a:lnTo>
                  <a:lnTo>
                    <a:pt x="1203" y="644"/>
                  </a:lnTo>
                  <a:lnTo>
                    <a:pt x="1156" y="637"/>
                  </a:lnTo>
                  <a:lnTo>
                    <a:pt x="1109" y="630"/>
                  </a:lnTo>
                  <a:lnTo>
                    <a:pt x="1062" y="621"/>
                  </a:lnTo>
                  <a:lnTo>
                    <a:pt x="1016" y="612"/>
                  </a:lnTo>
                  <a:lnTo>
                    <a:pt x="971" y="600"/>
                  </a:lnTo>
                  <a:lnTo>
                    <a:pt x="926" y="588"/>
                  </a:lnTo>
                  <a:lnTo>
                    <a:pt x="881" y="574"/>
                  </a:lnTo>
                  <a:lnTo>
                    <a:pt x="839" y="560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4" name="Freeform 520"/>
            <p:cNvSpPr>
              <a:spLocks/>
            </p:cNvSpPr>
            <p:nvPr/>
          </p:nvSpPr>
          <p:spPr bwMode="auto">
            <a:xfrm>
              <a:off x="4107" y="1708"/>
              <a:ext cx="123" cy="90"/>
            </a:xfrm>
            <a:custGeom>
              <a:avLst/>
              <a:gdLst>
                <a:gd name="T0" fmla="*/ 1 w 1235"/>
                <a:gd name="T1" fmla="*/ 1 h 895"/>
                <a:gd name="T2" fmla="*/ 1 w 1235"/>
                <a:gd name="T3" fmla="*/ 1 h 895"/>
                <a:gd name="T4" fmla="*/ 0 w 1235"/>
                <a:gd name="T5" fmla="*/ 1 h 895"/>
                <a:gd name="T6" fmla="*/ 0 w 1235"/>
                <a:gd name="T7" fmla="*/ 1 h 895"/>
                <a:gd name="T8" fmla="*/ 0 w 1235"/>
                <a:gd name="T9" fmla="*/ 1 h 895"/>
                <a:gd name="T10" fmla="*/ 0 w 1235"/>
                <a:gd name="T11" fmla="*/ 0 h 895"/>
                <a:gd name="T12" fmla="*/ 0 w 1235"/>
                <a:gd name="T13" fmla="*/ 0 h 895"/>
                <a:gd name="T14" fmla="*/ 0 w 1235"/>
                <a:gd name="T15" fmla="*/ 0 h 895"/>
                <a:gd name="T16" fmla="*/ 0 w 1235"/>
                <a:gd name="T17" fmla="*/ 0 h 895"/>
                <a:gd name="T18" fmla="*/ 0 w 1235"/>
                <a:gd name="T19" fmla="*/ 0 h 895"/>
                <a:gd name="T20" fmla="*/ 0 w 1235"/>
                <a:gd name="T21" fmla="*/ 0 h 895"/>
                <a:gd name="T22" fmla="*/ 0 w 1235"/>
                <a:gd name="T23" fmla="*/ 0 h 895"/>
                <a:gd name="T24" fmla="*/ 0 w 1235"/>
                <a:gd name="T25" fmla="*/ 0 h 895"/>
                <a:gd name="T26" fmla="*/ 0 w 1235"/>
                <a:gd name="T27" fmla="*/ 0 h 895"/>
                <a:gd name="T28" fmla="*/ 1 w 1235"/>
                <a:gd name="T29" fmla="*/ 0 h 895"/>
                <a:gd name="T30" fmla="*/ 0 w 1235"/>
                <a:gd name="T31" fmla="*/ 1 h 895"/>
                <a:gd name="T32" fmla="*/ 0 w 1235"/>
                <a:gd name="T33" fmla="*/ 1 h 895"/>
                <a:gd name="T34" fmla="*/ 0 w 1235"/>
                <a:gd name="T35" fmla="*/ 1 h 895"/>
                <a:gd name="T36" fmla="*/ 0 w 1235"/>
                <a:gd name="T37" fmla="*/ 1 h 895"/>
                <a:gd name="T38" fmla="*/ 0 w 1235"/>
                <a:gd name="T39" fmla="*/ 1 h 895"/>
                <a:gd name="T40" fmla="*/ 0 w 1235"/>
                <a:gd name="T41" fmla="*/ 1 h 895"/>
                <a:gd name="T42" fmla="*/ 0 w 1235"/>
                <a:gd name="T43" fmla="*/ 1 h 895"/>
                <a:gd name="T44" fmla="*/ 0 w 1235"/>
                <a:gd name="T45" fmla="*/ 1 h 895"/>
                <a:gd name="T46" fmla="*/ 0 w 1235"/>
                <a:gd name="T47" fmla="*/ 1 h 895"/>
                <a:gd name="T48" fmla="*/ 1 w 1235"/>
                <a:gd name="T49" fmla="*/ 1 h 895"/>
                <a:gd name="T50" fmla="*/ 1 w 1235"/>
                <a:gd name="T51" fmla="*/ 1 h 895"/>
                <a:gd name="T52" fmla="*/ 1 w 1235"/>
                <a:gd name="T53" fmla="*/ 1 h 895"/>
                <a:gd name="T54" fmla="*/ 1 w 1235"/>
                <a:gd name="T55" fmla="*/ 1 h 895"/>
                <a:gd name="T56" fmla="*/ 1 w 1235"/>
                <a:gd name="T57" fmla="*/ 1 h 895"/>
                <a:gd name="T58" fmla="*/ 1 w 1235"/>
                <a:gd name="T59" fmla="*/ 1 h 895"/>
                <a:gd name="T60" fmla="*/ 1 w 1235"/>
                <a:gd name="T61" fmla="*/ 1 h 895"/>
                <a:gd name="T62" fmla="*/ 1 w 1235"/>
                <a:gd name="T63" fmla="*/ 1 h 895"/>
                <a:gd name="T64" fmla="*/ 1 w 1235"/>
                <a:gd name="T65" fmla="*/ 1 h 895"/>
                <a:gd name="T66" fmla="*/ 1 w 1235"/>
                <a:gd name="T67" fmla="*/ 1 h 895"/>
                <a:gd name="T68" fmla="*/ 1 w 1235"/>
                <a:gd name="T69" fmla="*/ 1 h 895"/>
                <a:gd name="T70" fmla="*/ 1 w 1235"/>
                <a:gd name="T71" fmla="*/ 1 h 895"/>
                <a:gd name="T72" fmla="*/ 1 w 1235"/>
                <a:gd name="T73" fmla="*/ 1 h 895"/>
                <a:gd name="T74" fmla="*/ 1 w 1235"/>
                <a:gd name="T75" fmla="*/ 1 h 8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35"/>
                <a:gd name="T115" fmla="*/ 0 h 895"/>
                <a:gd name="T116" fmla="*/ 1235 w 1235"/>
                <a:gd name="T117" fmla="*/ 895 h 89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35" h="895">
                  <a:moveTo>
                    <a:pt x="650" y="624"/>
                  </a:moveTo>
                  <a:lnTo>
                    <a:pt x="618" y="603"/>
                  </a:lnTo>
                  <a:lnTo>
                    <a:pt x="590" y="582"/>
                  </a:lnTo>
                  <a:lnTo>
                    <a:pt x="562" y="561"/>
                  </a:lnTo>
                  <a:lnTo>
                    <a:pt x="538" y="542"/>
                  </a:lnTo>
                  <a:lnTo>
                    <a:pt x="516" y="522"/>
                  </a:lnTo>
                  <a:lnTo>
                    <a:pt x="498" y="503"/>
                  </a:lnTo>
                  <a:lnTo>
                    <a:pt x="480" y="485"/>
                  </a:lnTo>
                  <a:lnTo>
                    <a:pt x="465" y="466"/>
                  </a:lnTo>
                  <a:lnTo>
                    <a:pt x="453" y="448"/>
                  </a:lnTo>
                  <a:lnTo>
                    <a:pt x="442" y="430"/>
                  </a:lnTo>
                  <a:lnTo>
                    <a:pt x="433" y="411"/>
                  </a:lnTo>
                  <a:lnTo>
                    <a:pt x="427" y="394"/>
                  </a:lnTo>
                  <a:lnTo>
                    <a:pt x="422" y="376"/>
                  </a:lnTo>
                  <a:lnTo>
                    <a:pt x="419" y="359"/>
                  </a:lnTo>
                  <a:lnTo>
                    <a:pt x="419" y="341"/>
                  </a:lnTo>
                  <a:lnTo>
                    <a:pt x="419" y="323"/>
                  </a:lnTo>
                  <a:lnTo>
                    <a:pt x="422" y="305"/>
                  </a:lnTo>
                  <a:lnTo>
                    <a:pt x="427" y="287"/>
                  </a:lnTo>
                  <a:lnTo>
                    <a:pt x="432" y="269"/>
                  </a:lnTo>
                  <a:lnTo>
                    <a:pt x="440" y="251"/>
                  </a:lnTo>
                  <a:lnTo>
                    <a:pt x="448" y="233"/>
                  </a:lnTo>
                  <a:lnTo>
                    <a:pt x="459" y="214"/>
                  </a:lnTo>
                  <a:lnTo>
                    <a:pt x="471" y="194"/>
                  </a:lnTo>
                  <a:lnTo>
                    <a:pt x="485" y="175"/>
                  </a:lnTo>
                  <a:lnTo>
                    <a:pt x="499" y="155"/>
                  </a:lnTo>
                  <a:lnTo>
                    <a:pt x="515" y="135"/>
                  </a:lnTo>
                  <a:lnTo>
                    <a:pt x="532" y="114"/>
                  </a:lnTo>
                  <a:lnTo>
                    <a:pt x="550" y="92"/>
                  </a:lnTo>
                  <a:lnTo>
                    <a:pt x="590" y="48"/>
                  </a:lnTo>
                  <a:lnTo>
                    <a:pt x="632" y="0"/>
                  </a:lnTo>
                  <a:lnTo>
                    <a:pt x="0" y="454"/>
                  </a:lnTo>
                  <a:lnTo>
                    <a:pt x="5" y="459"/>
                  </a:lnTo>
                  <a:lnTo>
                    <a:pt x="22" y="472"/>
                  </a:lnTo>
                  <a:lnTo>
                    <a:pt x="48" y="494"/>
                  </a:lnTo>
                  <a:lnTo>
                    <a:pt x="84" y="522"/>
                  </a:lnTo>
                  <a:lnTo>
                    <a:pt x="106" y="537"/>
                  </a:lnTo>
                  <a:lnTo>
                    <a:pt x="130" y="555"/>
                  </a:lnTo>
                  <a:lnTo>
                    <a:pt x="157" y="573"/>
                  </a:lnTo>
                  <a:lnTo>
                    <a:pt x="186" y="591"/>
                  </a:lnTo>
                  <a:lnTo>
                    <a:pt x="218" y="611"/>
                  </a:lnTo>
                  <a:lnTo>
                    <a:pt x="251" y="630"/>
                  </a:lnTo>
                  <a:lnTo>
                    <a:pt x="288" y="651"/>
                  </a:lnTo>
                  <a:lnTo>
                    <a:pt x="327" y="671"/>
                  </a:lnTo>
                  <a:lnTo>
                    <a:pt x="367" y="691"/>
                  </a:lnTo>
                  <a:lnTo>
                    <a:pt x="410" y="712"/>
                  </a:lnTo>
                  <a:lnTo>
                    <a:pt x="456" y="732"/>
                  </a:lnTo>
                  <a:lnTo>
                    <a:pt x="503" y="751"/>
                  </a:lnTo>
                  <a:lnTo>
                    <a:pt x="554" y="771"/>
                  </a:lnTo>
                  <a:lnTo>
                    <a:pt x="605" y="788"/>
                  </a:lnTo>
                  <a:lnTo>
                    <a:pt x="659" y="806"/>
                  </a:lnTo>
                  <a:lnTo>
                    <a:pt x="714" y="823"/>
                  </a:lnTo>
                  <a:lnTo>
                    <a:pt x="774" y="837"/>
                  </a:lnTo>
                  <a:lnTo>
                    <a:pt x="833" y="850"/>
                  </a:lnTo>
                  <a:lnTo>
                    <a:pt x="895" y="863"/>
                  </a:lnTo>
                  <a:lnTo>
                    <a:pt x="960" y="873"/>
                  </a:lnTo>
                  <a:lnTo>
                    <a:pt x="1025" y="882"/>
                  </a:lnTo>
                  <a:lnTo>
                    <a:pt x="1094" y="889"/>
                  </a:lnTo>
                  <a:lnTo>
                    <a:pt x="1164" y="893"/>
                  </a:lnTo>
                  <a:lnTo>
                    <a:pt x="1235" y="895"/>
                  </a:lnTo>
                  <a:lnTo>
                    <a:pt x="1199" y="885"/>
                  </a:lnTo>
                  <a:lnTo>
                    <a:pt x="1163" y="872"/>
                  </a:lnTo>
                  <a:lnTo>
                    <a:pt x="1127" y="861"/>
                  </a:lnTo>
                  <a:lnTo>
                    <a:pt x="1091" y="847"/>
                  </a:lnTo>
                  <a:lnTo>
                    <a:pt x="1055" y="834"/>
                  </a:lnTo>
                  <a:lnTo>
                    <a:pt x="1019" y="819"/>
                  </a:lnTo>
                  <a:lnTo>
                    <a:pt x="983" y="804"/>
                  </a:lnTo>
                  <a:lnTo>
                    <a:pt x="945" y="788"/>
                  </a:lnTo>
                  <a:lnTo>
                    <a:pt x="909" y="771"/>
                  </a:lnTo>
                  <a:lnTo>
                    <a:pt x="873" y="753"/>
                  </a:lnTo>
                  <a:lnTo>
                    <a:pt x="836" y="735"/>
                  </a:lnTo>
                  <a:lnTo>
                    <a:pt x="800" y="714"/>
                  </a:lnTo>
                  <a:lnTo>
                    <a:pt x="763" y="693"/>
                  </a:lnTo>
                  <a:lnTo>
                    <a:pt x="725" y="672"/>
                  </a:lnTo>
                  <a:lnTo>
                    <a:pt x="688" y="648"/>
                  </a:lnTo>
                  <a:lnTo>
                    <a:pt x="650" y="624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5" name="Freeform 521"/>
            <p:cNvSpPr>
              <a:spLocks/>
            </p:cNvSpPr>
            <p:nvPr/>
          </p:nvSpPr>
          <p:spPr bwMode="auto">
            <a:xfrm>
              <a:off x="4025" y="562"/>
              <a:ext cx="687" cy="1056"/>
            </a:xfrm>
            <a:custGeom>
              <a:avLst/>
              <a:gdLst>
                <a:gd name="T0" fmla="*/ 2 w 6868"/>
                <a:gd name="T1" fmla="*/ 0 h 10564"/>
                <a:gd name="T2" fmla="*/ 2 w 6868"/>
                <a:gd name="T3" fmla="*/ 0 h 10564"/>
                <a:gd name="T4" fmla="*/ 2 w 6868"/>
                <a:gd name="T5" fmla="*/ 0 h 10564"/>
                <a:gd name="T6" fmla="*/ 2 w 6868"/>
                <a:gd name="T7" fmla="*/ 0 h 10564"/>
                <a:gd name="T8" fmla="*/ 1 w 6868"/>
                <a:gd name="T9" fmla="*/ 0 h 10564"/>
                <a:gd name="T10" fmla="*/ 1 w 6868"/>
                <a:gd name="T11" fmla="*/ 0 h 10564"/>
                <a:gd name="T12" fmla="*/ 1 w 6868"/>
                <a:gd name="T13" fmla="*/ 0 h 10564"/>
                <a:gd name="T14" fmla="*/ 2 w 6868"/>
                <a:gd name="T15" fmla="*/ 1 h 10564"/>
                <a:gd name="T16" fmla="*/ 2 w 6868"/>
                <a:gd name="T17" fmla="*/ 2 h 10564"/>
                <a:gd name="T18" fmla="*/ 2 w 6868"/>
                <a:gd name="T19" fmla="*/ 2 h 10564"/>
                <a:gd name="T20" fmla="*/ 2 w 6868"/>
                <a:gd name="T21" fmla="*/ 2 h 10564"/>
                <a:gd name="T22" fmla="*/ 2 w 6868"/>
                <a:gd name="T23" fmla="*/ 2 h 10564"/>
                <a:gd name="T24" fmla="*/ 1 w 6868"/>
                <a:gd name="T25" fmla="*/ 2 h 10564"/>
                <a:gd name="T26" fmla="*/ 1 w 6868"/>
                <a:gd name="T27" fmla="*/ 2 h 10564"/>
                <a:gd name="T28" fmla="*/ 1 w 6868"/>
                <a:gd name="T29" fmla="*/ 2 h 10564"/>
                <a:gd name="T30" fmla="*/ 0 w 6868"/>
                <a:gd name="T31" fmla="*/ 2 h 10564"/>
                <a:gd name="T32" fmla="*/ 0 w 6868"/>
                <a:gd name="T33" fmla="*/ 3 h 10564"/>
                <a:gd name="T34" fmla="*/ 0 w 6868"/>
                <a:gd name="T35" fmla="*/ 3 h 10564"/>
                <a:gd name="T36" fmla="*/ 0 w 6868"/>
                <a:gd name="T37" fmla="*/ 4 h 10564"/>
                <a:gd name="T38" fmla="*/ 1 w 6868"/>
                <a:gd name="T39" fmla="*/ 4 h 10564"/>
                <a:gd name="T40" fmla="*/ 1 w 6868"/>
                <a:gd name="T41" fmla="*/ 5 h 10564"/>
                <a:gd name="T42" fmla="*/ 1 w 6868"/>
                <a:gd name="T43" fmla="*/ 5 h 10564"/>
                <a:gd name="T44" fmla="*/ 2 w 6868"/>
                <a:gd name="T45" fmla="*/ 5 h 10564"/>
                <a:gd name="T46" fmla="*/ 2 w 6868"/>
                <a:gd name="T47" fmla="*/ 6 h 10564"/>
                <a:gd name="T48" fmla="*/ 3 w 6868"/>
                <a:gd name="T49" fmla="*/ 6 h 10564"/>
                <a:gd name="T50" fmla="*/ 4 w 6868"/>
                <a:gd name="T51" fmla="*/ 6 h 10564"/>
                <a:gd name="T52" fmla="*/ 4 w 6868"/>
                <a:gd name="T53" fmla="*/ 7 h 10564"/>
                <a:gd name="T54" fmla="*/ 4 w 6868"/>
                <a:gd name="T55" fmla="*/ 7 h 10564"/>
                <a:gd name="T56" fmla="*/ 4 w 6868"/>
                <a:gd name="T57" fmla="*/ 8 h 10564"/>
                <a:gd name="T58" fmla="*/ 4 w 6868"/>
                <a:gd name="T59" fmla="*/ 8 h 10564"/>
                <a:gd name="T60" fmla="*/ 4 w 6868"/>
                <a:gd name="T61" fmla="*/ 9 h 10564"/>
                <a:gd name="T62" fmla="*/ 3 w 6868"/>
                <a:gd name="T63" fmla="*/ 9 h 10564"/>
                <a:gd name="T64" fmla="*/ 3 w 6868"/>
                <a:gd name="T65" fmla="*/ 10 h 10564"/>
                <a:gd name="T66" fmla="*/ 3 w 6868"/>
                <a:gd name="T67" fmla="*/ 10 h 10564"/>
                <a:gd name="T68" fmla="*/ 3 w 6868"/>
                <a:gd name="T69" fmla="*/ 10 h 10564"/>
                <a:gd name="T70" fmla="*/ 3 w 6868"/>
                <a:gd name="T71" fmla="*/ 10 h 10564"/>
                <a:gd name="T72" fmla="*/ 3 w 6868"/>
                <a:gd name="T73" fmla="*/ 10 h 10564"/>
                <a:gd name="T74" fmla="*/ 3 w 6868"/>
                <a:gd name="T75" fmla="*/ 10 h 10564"/>
                <a:gd name="T76" fmla="*/ 3 w 6868"/>
                <a:gd name="T77" fmla="*/ 11 h 10564"/>
                <a:gd name="T78" fmla="*/ 3 w 6868"/>
                <a:gd name="T79" fmla="*/ 10 h 10564"/>
                <a:gd name="T80" fmla="*/ 4 w 6868"/>
                <a:gd name="T81" fmla="*/ 10 h 10564"/>
                <a:gd name="T82" fmla="*/ 5 w 6868"/>
                <a:gd name="T83" fmla="*/ 9 h 10564"/>
                <a:gd name="T84" fmla="*/ 6 w 6868"/>
                <a:gd name="T85" fmla="*/ 9 h 10564"/>
                <a:gd name="T86" fmla="*/ 6 w 6868"/>
                <a:gd name="T87" fmla="*/ 8 h 10564"/>
                <a:gd name="T88" fmla="*/ 7 w 6868"/>
                <a:gd name="T89" fmla="*/ 6 h 10564"/>
                <a:gd name="T90" fmla="*/ 7 w 6868"/>
                <a:gd name="T91" fmla="*/ 5 h 10564"/>
                <a:gd name="T92" fmla="*/ 7 w 6868"/>
                <a:gd name="T93" fmla="*/ 5 h 10564"/>
                <a:gd name="T94" fmla="*/ 7 w 6868"/>
                <a:gd name="T95" fmla="*/ 4 h 10564"/>
                <a:gd name="T96" fmla="*/ 6 w 6868"/>
                <a:gd name="T97" fmla="*/ 3 h 10564"/>
                <a:gd name="T98" fmla="*/ 6 w 6868"/>
                <a:gd name="T99" fmla="*/ 2 h 10564"/>
                <a:gd name="T100" fmla="*/ 6 w 6868"/>
                <a:gd name="T101" fmla="*/ 2 h 10564"/>
                <a:gd name="T102" fmla="*/ 5 w 6868"/>
                <a:gd name="T103" fmla="*/ 1 h 10564"/>
                <a:gd name="T104" fmla="*/ 5 w 6868"/>
                <a:gd name="T105" fmla="*/ 1 h 10564"/>
                <a:gd name="T106" fmla="*/ 4 w 6868"/>
                <a:gd name="T107" fmla="*/ 1 h 10564"/>
                <a:gd name="T108" fmla="*/ 4 w 6868"/>
                <a:gd name="T109" fmla="*/ 0 h 10564"/>
                <a:gd name="T110" fmla="*/ 4 w 6868"/>
                <a:gd name="T111" fmla="*/ 0 h 10564"/>
                <a:gd name="T112" fmla="*/ 3 w 6868"/>
                <a:gd name="T113" fmla="*/ 0 h 10564"/>
                <a:gd name="T114" fmla="*/ 3 w 6868"/>
                <a:gd name="T115" fmla="*/ 0 h 105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68"/>
                <a:gd name="T175" fmla="*/ 0 h 10564"/>
                <a:gd name="T176" fmla="*/ 6868 w 6868"/>
                <a:gd name="T177" fmla="*/ 10564 h 105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68" h="10564">
                  <a:moveTo>
                    <a:pt x="2593" y="20"/>
                  </a:moveTo>
                  <a:lnTo>
                    <a:pt x="2544" y="15"/>
                  </a:lnTo>
                  <a:lnTo>
                    <a:pt x="2494" y="11"/>
                  </a:lnTo>
                  <a:lnTo>
                    <a:pt x="2446" y="7"/>
                  </a:lnTo>
                  <a:lnTo>
                    <a:pt x="2397" y="4"/>
                  </a:lnTo>
                  <a:lnTo>
                    <a:pt x="2348" y="2"/>
                  </a:lnTo>
                  <a:lnTo>
                    <a:pt x="2300" y="1"/>
                  </a:lnTo>
                  <a:lnTo>
                    <a:pt x="2250" y="0"/>
                  </a:lnTo>
                  <a:lnTo>
                    <a:pt x="2202" y="0"/>
                  </a:lnTo>
                  <a:lnTo>
                    <a:pt x="2154" y="1"/>
                  </a:lnTo>
                  <a:lnTo>
                    <a:pt x="2105" y="3"/>
                  </a:lnTo>
                  <a:lnTo>
                    <a:pt x="2057" y="5"/>
                  </a:lnTo>
                  <a:lnTo>
                    <a:pt x="2008" y="8"/>
                  </a:lnTo>
                  <a:lnTo>
                    <a:pt x="1960" y="12"/>
                  </a:lnTo>
                  <a:lnTo>
                    <a:pt x="1913" y="16"/>
                  </a:lnTo>
                  <a:lnTo>
                    <a:pt x="1865" y="21"/>
                  </a:lnTo>
                  <a:lnTo>
                    <a:pt x="1818" y="28"/>
                  </a:lnTo>
                  <a:lnTo>
                    <a:pt x="1770" y="35"/>
                  </a:lnTo>
                  <a:lnTo>
                    <a:pt x="1723" y="43"/>
                  </a:lnTo>
                  <a:lnTo>
                    <a:pt x="1676" y="51"/>
                  </a:lnTo>
                  <a:lnTo>
                    <a:pt x="1629" y="62"/>
                  </a:lnTo>
                  <a:lnTo>
                    <a:pt x="1583" y="72"/>
                  </a:lnTo>
                  <a:lnTo>
                    <a:pt x="1536" y="83"/>
                  </a:lnTo>
                  <a:lnTo>
                    <a:pt x="1490" y="96"/>
                  </a:lnTo>
                  <a:lnTo>
                    <a:pt x="1444" y="108"/>
                  </a:lnTo>
                  <a:lnTo>
                    <a:pt x="1399" y="123"/>
                  </a:lnTo>
                  <a:lnTo>
                    <a:pt x="1353" y="137"/>
                  </a:lnTo>
                  <a:lnTo>
                    <a:pt x="1308" y="153"/>
                  </a:lnTo>
                  <a:lnTo>
                    <a:pt x="1263" y="170"/>
                  </a:lnTo>
                  <a:lnTo>
                    <a:pt x="1219" y="188"/>
                  </a:lnTo>
                  <a:lnTo>
                    <a:pt x="1174" y="206"/>
                  </a:lnTo>
                  <a:lnTo>
                    <a:pt x="1131" y="225"/>
                  </a:lnTo>
                  <a:lnTo>
                    <a:pt x="1087" y="246"/>
                  </a:lnTo>
                  <a:lnTo>
                    <a:pt x="1161" y="348"/>
                  </a:lnTo>
                  <a:lnTo>
                    <a:pt x="1237" y="454"/>
                  </a:lnTo>
                  <a:lnTo>
                    <a:pt x="1316" y="563"/>
                  </a:lnTo>
                  <a:lnTo>
                    <a:pt x="1396" y="673"/>
                  </a:lnTo>
                  <a:lnTo>
                    <a:pt x="1477" y="787"/>
                  </a:lnTo>
                  <a:lnTo>
                    <a:pt x="1557" y="902"/>
                  </a:lnTo>
                  <a:lnTo>
                    <a:pt x="1640" y="1017"/>
                  </a:lnTo>
                  <a:lnTo>
                    <a:pt x="1721" y="1134"/>
                  </a:lnTo>
                  <a:lnTo>
                    <a:pt x="1800" y="1251"/>
                  </a:lnTo>
                  <a:lnTo>
                    <a:pt x="1879" y="1367"/>
                  </a:lnTo>
                  <a:lnTo>
                    <a:pt x="1956" y="1483"/>
                  </a:lnTo>
                  <a:lnTo>
                    <a:pt x="2030" y="1599"/>
                  </a:lnTo>
                  <a:lnTo>
                    <a:pt x="2103" y="1714"/>
                  </a:lnTo>
                  <a:lnTo>
                    <a:pt x="2170" y="1826"/>
                  </a:lnTo>
                  <a:lnTo>
                    <a:pt x="2202" y="1881"/>
                  </a:lnTo>
                  <a:lnTo>
                    <a:pt x="2234" y="1936"/>
                  </a:lnTo>
                  <a:lnTo>
                    <a:pt x="2264" y="1990"/>
                  </a:lnTo>
                  <a:lnTo>
                    <a:pt x="2293" y="2044"/>
                  </a:lnTo>
                  <a:lnTo>
                    <a:pt x="2227" y="2075"/>
                  </a:lnTo>
                  <a:lnTo>
                    <a:pt x="2162" y="2104"/>
                  </a:lnTo>
                  <a:lnTo>
                    <a:pt x="2095" y="2130"/>
                  </a:lnTo>
                  <a:lnTo>
                    <a:pt x="2028" y="2153"/>
                  </a:lnTo>
                  <a:lnTo>
                    <a:pt x="1960" y="2173"/>
                  </a:lnTo>
                  <a:lnTo>
                    <a:pt x="1893" y="2191"/>
                  </a:lnTo>
                  <a:lnTo>
                    <a:pt x="1826" y="2206"/>
                  </a:lnTo>
                  <a:lnTo>
                    <a:pt x="1757" y="2220"/>
                  </a:lnTo>
                  <a:lnTo>
                    <a:pt x="1689" y="2230"/>
                  </a:lnTo>
                  <a:lnTo>
                    <a:pt x="1620" y="2239"/>
                  </a:lnTo>
                  <a:lnTo>
                    <a:pt x="1551" y="2247"/>
                  </a:lnTo>
                  <a:lnTo>
                    <a:pt x="1481" y="2252"/>
                  </a:lnTo>
                  <a:lnTo>
                    <a:pt x="1412" y="2255"/>
                  </a:lnTo>
                  <a:lnTo>
                    <a:pt x="1342" y="2257"/>
                  </a:lnTo>
                  <a:lnTo>
                    <a:pt x="1271" y="2257"/>
                  </a:lnTo>
                  <a:lnTo>
                    <a:pt x="1201" y="2256"/>
                  </a:lnTo>
                  <a:lnTo>
                    <a:pt x="1130" y="2253"/>
                  </a:lnTo>
                  <a:lnTo>
                    <a:pt x="1058" y="2250"/>
                  </a:lnTo>
                  <a:lnTo>
                    <a:pt x="986" y="2245"/>
                  </a:lnTo>
                  <a:lnTo>
                    <a:pt x="914" y="2239"/>
                  </a:lnTo>
                  <a:lnTo>
                    <a:pt x="842" y="2232"/>
                  </a:lnTo>
                  <a:lnTo>
                    <a:pt x="769" y="2225"/>
                  </a:lnTo>
                  <a:lnTo>
                    <a:pt x="697" y="2217"/>
                  </a:lnTo>
                  <a:lnTo>
                    <a:pt x="624" y="2208"/>
                  </a:lnTo>
                  <a:lnTo>
                    <a:pt x="476" y="2190"/>
                  </a:lnTo>
                  <a:lnTo>
                    <a:pt x="327" y="2170"/>
                  </a:lnTo>
                  <a:lnTo>
                    <a:pt x="178" y="2151"/>
                  </a:lnTo>
                  <a:lnTo>
                    <a:pt x="27" y="2132"/>
                  </a:lnTo>
                  <a:lnTo>
                    <a:pt x="13" y="2237"/>
                  </a:lnTo>
                  <a:lnTo>
                    <a:pt x="3" y="2342"/>
                  </a:lnTo>
                  <a:lnTo>
                    <a:pt x="0" y="2446"/>
                  </a:lnTo>
                  <a:lnTo>
                    <a:pt x="1" y="2549"/>
                  </a:lnTo>
                  <a:lnTo>
                    <a:pt x="7" y="2652"/>
                  </a:lnTo>
                  <a:lnTo>
                    <a:pt x="18" y="2753"/>
                  </a:lnTo>
                  <a:lnTo>
                    <a:pt x="32" y="2854"/>
                  </a:lnTo>
                  <a:lnTo>
                    <a:pt x="52" y="2954"/>
                  </a:lnTo>
                  <a:lnTo>
                    <a:pt x="75" y="3054"/>
                  </a:lnTo>
                  <a:lnTo>
                    <a:pt x="103" y="3152"/>
                  </a:lnTo>
                  <a:lnTo>
                    <a:pt x="134" y="3249"/>
                  </a:lnTo>
                  <a:lnTo>
                    <a:pt x="170" y="3345"/>
                  </a:lnTo>
                  <a:lnTo>
                    <a:pt x="208" y="3440"/>
                  </a:lnTo>
                  <a:lnTo>
                    <a:pt x="251" y="3534"/>
                  </a:lnTo>
                  <a:lnTo>
                    <a:pt x="296" y="3627"/>
                  </a:lnTo>
                  <a:lnTo>
                    <a:pt x="345" y="3719"/>
                  </a:lnTo>
                  <a:lnTo>
                    <a:pt x="396" y="3810"/>
                  </a:lnTo>
                  <a:lnTo>
                    <a:pt x="451" y="3900"/>
                  </a:lnTo>
                  <a:lnTo>
                    <a:pt x="509" y="3989"/>
                  </a:lnTo>
                  <a:lnTo>
                    <a:pt x="568" y="4076"/>
                  </a:lnTo>
                  <a:lnTo>
                    <a:pt x="630" y="4162"/>
                  </a:lnTo>
                  <a:lnTo>
                    <a:pt x="695" y="4247"/>
                  </a:lnTo>
                  <a:lnTo>
                    <a:pt x="762" y="4330"/>
                  </a:lnTo>
                  <a:lnTo>
                    <a:pt x="831" y="4413"/>
                  </a:lnTo>
                  <a:lnTo>
                    <a:pt x="901" y="4494"/>
                  </a:lnTo>
                  <a:lnTo>
                    <a:pt x="973" y="4573"/>
                  </a:lnTo>
                  <a:lnTo>
                    <a:pt x="1046" y="4652"/>
                  </a:lnTo>
                  <a:lnTo>
                    <a:pt x="1121" y="4728"/>
                  </a:lnTo>
                  <a:lnTo>
                    <a:pt x="1197" y="4804"/>
                  </a:lnTo>
                  <a:lnTo>
                    <a:pt x="1274" y="4877"/>
                  </a:lnTo>
                  <a:lnTo>
                    <a:pt x="1353" y="4949"/>
                  </a:lnTo>
                  <a:lnTo>
                    <a:pt x="1432" y="5021"/>
                  </a:lnTo>
                  <a:lnTo>
                    <a:pt x="1507" y="5086"/>
                  </a:lnTo>
                  <a:lnTo>
                    <a:pt x="1589" y="5151"/>
                  </a:lnTo>
                  <a:lnTo>
                    <a:pt x="1675" y="5216"/>
                  </a:lnTo>
                  <a:lnTo>
                    <a:pt x="1763" y="5280"/>
                  </a:lnTo>
                  <a:lnTo>
                    <a:pt x="1856" y="5345"/>
                  </a:lnTo>
                  <a:lnTo>
                    <a:pt x="1953" y="5410"/>
                  </a:lnTo>
                  <a:lnTo>
                    <a:pt x="2051" y="5475"/>
                  </a:lnTo>
                  <a:lnTo>
                    <a:pt x="2152" y="5540"/>
                  </a:lnTo>
                  <a:lnTo>
                    <a:pt x="2359" y="5671"/>
                  </a:lnTo>
                  <a:lnTo>
                    <a:pt x="2569" y="5806"/>
                  </a:lnTo>
                  <a:lnTo>
                    <a:pt x="2675" y="5874"/>
                  </a:lnTo>
                  <a:lnTo>
                    <a:pt x="2781" y="5942"/>
                  </a:lnTo>
                  <a:lnTo>
                    <a:pt x="2886" y="6012"/>
                  </a:lnTo>
                  <a:lnTo>
                    <a:pt x="2990" y="6083"/>
                  </a:lnTo>
                  <a:lnTo>
                    <a:pt x="3092" y="6155"/>
                  </a:lnTo>
                  <a:lnTo>
                    <a:pt x="3194" y="6228"/>
                  </a:lnTo>
                  <a:lnTo>
                    <a:pt x="3292" y="6303"/>
                  </a:lnTo>
                  <a:lnTo>
                    <a:pt x="3387" y="6378"/>
                  </a:lnTo>
                  <a:lnTo>
                    <a:pt x="3480" y="6456"/>
                  </a:lnTo>
                  <a:lnTo>
                    <a:pt x="3570" y="6535"/>
                  </a:lnTo>
                  <a:lnTo>
                    <a:pt x="3656" y="6616"/>
                  </a:lnTo>
                  <a:lnTo>
                    <a:pt x="3738" y="6697"/>
                  </a:lnTo>
                  <a:lnTo>
                    <a:pt x="3814" y="6782"/>
                  </a:lnTo>
                  <a:lnTo>
                    <a:pt x="3885" y="6869"/>
                  </a:lnTo>
                  <a:lnTo>
                    <a:pt x="3952" y="6957"/>
                  </a:lnTo>
                  <a:lnTo>
                    <a:pt x="4012" y="7048"/>
                  </a:lnTo>
                  <a:lnTo>
                    <a:pt x="4066" y="7141"/>
                  </a:lnTo>
                  <a:lnTo>
                    <a:pt x="4114" y="7236"/>
                  </a:lnTo>
                  <a:lnTo>
                    <a:pt x="4155" y="7334"/>
                  </a:lnTo>
                  <a:lnTo>
                    <a:pt x="4187" y="7434"/>
                  </a:lnTo>
                  <a:lnTo>
                    <a:pt x="4210" y="7537"/>
                  </a:lnTo>
                  <a:lnTo>
                    <a:pt x="4222" y="7640"/>
                  </a:lnTo>
                  <a:lnTo>
                    <a:pt x="4224" y="7743"/>
                  </a:lnTo>
                  <a:lnTo>
                    <a:pt x="4215" y="7846"/>
                  </a:lnTo>
                  <a:lnTo>
                    <a:pt x="4196" y="7948"/>
                  </a:lnTo>
                  <a:lnTo>
                    <a:pt x="4170" y="8051"/>
                  </a:lnTo>
                  <a:lnTo>
                    <a:pt x="4135" y="8153"/>
                  </a:lnTo>
                  <a:lnTo>
                    <a:pt x="4092" y="8253"/>
                  </a:lnTo>
                  <a:lnTo>
                    <a:pt x="4043" y="8353"/>
                  </a:lnTo>
                  <a:lnTo>
                    <a:pt x="3988" y="8452"/>
                  </a:lnTo>
                  <a:lnTo>
                    <a:pt x="3927" y="8550"/>
                  </a:lnTo>
                  <a:lnTo>
                    <a:pt x="3862" y="8645"/>
                  </a:lnTo>
                  <a:lnTo>
                    <a:pt x="3792" y="8740"/>
                  </a:lnTo>
                  <a:lnTo>
                    <a:pt x="3719" y="8832"/>
                  </a:lnTo>
                  <a:lnTo>
                    <a:pt x="3642" y="8922"/>
                  </a:lnTo>
                  <a:lnTo>
                    <a:pt x="3565" y="9009"/>
                  </a:lnTo>
                  <a:lnTo>
                    <a:pt x="3485" y="9095"/>
                  </a:lnTo>
                  <a:lnTo>
                    <a:pt x="3404" y="9179"/>
                  </a:lnTo>
                  <a:lnTo>
                    <a:pt x="3323" y="9260"/>
                  </a:lnTo>
                  <a:lnTo>
                    <a:pt x="3242" y="9337"/>
                  </a:lnTo>
                  <a:lnTo>
                    <a:pt x="3162" y="9411"/>
                  </a:lnTo>
                  <a:lnTo>
                    <a:pt x="3083" y="9482"/>
                  </a:lnTo>
                  <a:lnTo>
                    <a:pt x="3008" y="9550"/>
                  </a:lnTo>
                  <a:lnTo>
                    <a:pt x="2935" y="9614"/>
                  </a:lnTo>
                  <a:lnTo>
                    <a:pt x="2801" y="9731"/>
                  </a:lnTo>
                  <a:lnTo>
                    <a:pt x="2687" y="9831"/>
                  </a:lnTo>
                  <a:lnTo>
                    <a:pt x="2638" y="9874"/>
                  </a:lnTo>
                  <a:lnTo>
                    <a:pt x="2597" y="9912"/>
                  </a:lnTo>
                  <a:lnTo>
                    <a:pt x="2563" y="9947"/>
                  </a:lnTo>
                  <a:lnTo>
                    <a:pt x="2537" y="9975"/>
                  </a:lnTo>
                  <a:lnTo>
                    <a:pt x="2518" y="10002"/>
                  </a:lnTo>
                  <a:lnTo>
                    <a:pt x="2503" y="10028"/>
                  </a:lnTo>
                  <a:lnTo>
                    <a:pt x="2492" y="10055"/>
                  </a:lnTo>
                  <a:lnTo>
                    <a:pt x="2484" y="10082"/>
                  </a:lnTo>
                  <a:lnTo>
                    <a:pt x="2480" y="10108"/>
                  </a:lnTo>
                  <a:lnTo>
                    <a:pt x="2479" y="10135"/>
                  </a:lnTo>
                  <a:lnTo>
                    <a:pt x="2481" y="10160"/>
                  </a:lnTo>
                  <a:lnTo>
                    <a:pt x="2487" y="10186"/>
                  </a:lnTo>
                  <a:lnTo>
                    <a:pt x="2493" y="10212"/>
                  </a:lnTo>
                  <a:lnTo>
                    <a:pt x="2503" y="10237"/>
                  </a:lnTo>
                  <a:lnTo>
                    <a:pt x="2515" y="10262"/>
                  </a:lnTo>
                  <a:lnTo>
                    <a:pt x="2528" y="10285"/>
                  </a:lnTo>
                  <a:lnTo>
                    <a:pt x="2544" y="10309"/>
                  </a:lnTo>
                  <a:lnTo>
                    <a:pt x="2560" y="10332"/>
                  </a:lnTo>
                  <a:lnTo>
                    <a:pt x="2578" y="10354"/>
                  </a:lnTo>
                  <a:lnTo>
                    <a:pt x="2596" y="10375"/>
                  </a:lnTo>
                  <a:lnTo>
                    <a:pt x="2616" y="10396"/>
                  </a:lnTo>
                  <a:lnTo>
                    <a:pt x="2634" y="10416"/>
                  </a:lnTo>
                  <a:lnTo>
                    <a:pt x="2655" y="10434"/>
                  </a:lnTo>
                  <a:lnTo>
                    <a:pt x="2675" y="10452"/>
                  </a:lnTo>
                  <a:lnTo>
                    <a:pt x="2713" y="10485"/>
                  </a:lnTo>
                  <a:lnTo>
                    <a:pt x="2749" y="10512"/>
                  </a:lnTo>
                  <a:lnTo>
                    <a:pt x="2804" y="10551"/>
                  </a:lnTo>
                  <a:lnTo>
                    <a:pt x="2826" y="10564"/>
                  </a:lnTo>
                  <a:lnTo>
                    <a:pt x="2868" y="10526"/>
                  </a:lnTo>
                  <a:lnTo>
                    <a:pt x="2926" y="10485"/>
                  </a:lnTo>
                  <a:lnTo>
                    <a:pt x="3001" y="10442"/>
                  </a:lnTo>
                  <a:lnTo>
                    <a:pt x="3090" y="10395"/>
                  </a:lnTo>
                  <a:lnTo>
                    <a:pt x="3193" y="10345"/>
                  </a:lnTo>
                  <a:lnTo>
                    <a:pt x="3309" y="10291"/>
                  </a:lnTo>
                  <a:lnTo>
                    <a:pt x="3436" y="10232"/>
                  </a:lnTo>
                  <a:lnTo>
                    <a:pt x="3572" y="10168"/>
                  </a:lnTo>
                  <a:lnTo>
                    <a:pt x="3718" y="10097"/>
                  </a:lnTo>
                  <a:lnTo>
                    <a:pt x="3871" y="10022"/>
                  </a:lnTo>
                  <a:lnTo>
                    <a:pt x="4031" y="9939"/>
                  </a:lnTo>
                  <a:lnTo>
                    <a:pt x="4197" y="9850"/>
                  </a:lnTo>
                  <a:lnTo>
                    <a:pt x="4367" y="9753"/>
                  </a:lnTo>
                  <a:lnTo>
                    <a:pt x="4540" y="9648"/>
                  </a:lnTo>
                  <a:lnTo>
                    <a:pt x="4715" y="9534"/>
                  </a:lnTo>
                  <a:lnTo>
                    <a:pt x="4891" y="9412"/>
                  </a:lnTo>
                  <a:lnTo>
                    <a:pt x="5066" y="9280"/>
                  </a:lnTo>
                  <a:lnTo>
                    <a:pt x="5240" y="9139"/>
                  </a:lnTo>
                  <a:lnTo>
                    <a:pt x="5411" y="8987"/>
                  </a:lnTo>
                  <a:lnTo>
                    <a:pt x="5578" y="8824"/>
                  </a:lnTo>
                  <a:lnTo>
                    <a:pt x="5740" y="8649"/>
                  </a:lnTo>
                  <a:lnTo>
                    <a:pt x="5896" y="8463"/>
                  </a:lnTo>
                  <a:lnTo>
                    <a:pt x="6045" y="8264"/>
                  </a:lnTo>
                  <a:lnTo>
                    <a:pt x="6185" y="8053"/>
                  </a:lnTo>
                  <a:lnTo>
                    <a:pt x="6315" y="7828"/>
                  </a:lnTo>
                  <a:lnTo>
                    <a:pt x="6434" y="7589"/>
                  </a:lnTo>
                  <a:lnTo>
                    <a:pt x="6542" y="7337"/>
                  </a:lnTo>
                  <a:lnTo>
                    <a:pt x="6636" y="7069"/>
                  </a:lnTo>
                  <a:lnTo>
                    <a:pt x="6716" y="6786"/>
                  </a:lnTo>
                  <a:lnTo>
                    <a:pt x="6779" y="6488"/>
                  </a:lnTo>
                  <a:lnTo>
                    <a:pt x="6827" y="6174"/>
                  </a:lnTo>
                  <a:lnTo>
                    <a:pt x="6857" y="5842"/>
                  </a:lnTo>
                  <a:lnTo>
                    <a:pt x="6863" y="5684"/>
                  </a:lnTo>
                  <a:lnTo>
                    <a:pt x="6868" y="5525"/>
                  </a:lnTo>
                  <a:lnTo>
                    <a:pt x="6867" y="5367"/>
                  </a:lnTo>
                  <a:lnTo>
                    <a:pt x="6862" y="5208"/>
                  </a:lnTo>
                  <a:lnTo>
                    <a:pt x="6855" y="5048"/>
                  </a:lnTo>
                  <a:lnTo>
                    <a:pt x="6841" y="4889"/>
                  </a:lnTo>
                  <a:lnTo>
                    <a:pt x="6825" y="4731"/>
                  </a:lnTo>
                  <a:lnTo>
                    <a:pt x="6805" y="4573"/>
                  </a:lnTo>
                  <a:lnTo>
                    <a:pt x="6781" y="4415"/>
                  </a:lnTo>
                  <a:lnTo>
                    <a:pt x="6753" y="4258"/>
                  </a:lnTo>
                  <a:lnTo>
                    <a:pt x="6721" y="4102"/>
                  </a:lnTo>
                  <a:lnTo>
                    <a:pt x="6685" y="3946"/>
                  </a:lnTo>
                  <a:lnTo>
                    <a:pt x="6644" y="3792"/>
                  </a:lnTo>
                  <a:lnTo>
                    <a:pt x="6600" y="3638"/>
                  </a:lnTo>
                  <a:lnTo>
                    <a:pt x="6551" y="3486"/>
                  </a:lnTo>
                  <a:lnTo>
                    <a:pt x="6500" y="3335"/>
                  </a:lnTo>
                  <a:lnTo>
                    <a:pt x="6443" y="3186"/>
                  </a:lnTo>
                  <a:lnTo>
                    <a:pt x="6383" y="3037"/>
                  </a:lnTo>
                  <a:lnTo>
                    <a:pt x="6318" y="2890"/>
                  </a:lnTo>
                  <a:lnTo>
                    <a:pt x="6249" y="2746"/>
                  </a:lnTo>
                  <a:lnTo>
                    <a:pt x="6177" y="2603"/>
                  </a:lnTo>
                  <a:lnTo>
                    <a:pt x="6101" y="2462"/>
                  </a:lnTo>
                  <a:lnTo>
                    <a:pt x="6020" y="2323"/>
                  </a:lnTo>
                  <a:lnTo>
                    <a:pt x="5935" y="2186"/>
                  </a:lnTo>
                  <a:lnTo>
                    <a:pt x="5846" y="2051"/>
                  </a:lnTo>
                  <a:lnTo>
                    <a:pt x="5752" y="1919"/>
                  </a:lnTo>
                  <a:lnTo>
                    <a:pt x="5655" y="1790"/>
                  </a:lnTo>
                  <a:lnTo>
                    <a:pt x="5554" y="1663"/>
                  </a:lnTo>
                  <a:lnTo>
                    <a:pt x="5448" y="1538"/>
                  </a:lnTo>
                  <a:lnTo>
                    <a:pt x="5339" y="1417"/>
                  </a:lnTo>
                  <a:lnTo>
                    <a:pt x="5225" y="1298"/>
                  </a:lnTo>
                  <a:lnTo>
                    <a:pt x="5107" y="1183"/>
                  </a:lnTo>
                  <a:lnTo>
                    <a:pt x="5049" y="1130"/>
                  </a:lnTo>
                  <a:lnTo>
                    <a:pt x="4990" y="1076"/>
                  </a:lnTo>
                  <a:lnTo>
                    <a:pt x="4927" y="1024"/>
                  </a:lnTo>
                  <a:lnTo>
                    <a:pt x="4864" y="973"/>
                  </a:lnTo>
                  <a:lnTo>
                    <a:pt x="4798" y="921"/>
                  </a:lnTo>
                  <a:lnTo>
                    <a:pt x="4731" y="872"/>
                  </a:lnTo>
                  <a:lnTo>
                    <a:pt x="4662" y="822"/>
                  </a:lnTo>
                  <a:lnTo>
                    <a:pt x="4592" y="773"/>
                  </a:lnTo>
                  <a:lnTo>
                    <a:pt x="4520" y="726"/>
                  </a:lnTo>
                  <a:lnTo>
                    <a:pt x="4447" y="679"/>
                  </a:lnTo>
                  <a:lnTo>
                    <a:pt x="4372" y="634"/>
                  </a:lnTo>
                  <a:lnTo>
                    <a:pt x="4297" y="590"/>
                  </a:lnTo>
                  <a:lnTo>
                    <a:pt x="4219" y="547"/>
                  </a:lnTo>
                  <a:lnTo>
                    <a:pt x="4140" y="505"/>
                  </a:lnTo>
                  <a:lnTo>
                    <a:pt x="4060" y="465"/>
                  </a:lnTo>
                  <a:lnTo>
                    <a:pt x="3979" y="424"/>
                  </a:lnTo>
                  <a:lnTo>
                    <a:pt x="3899" y="387"/>
                  </a:lnTo>
                  <a:lnTo>
                    <a:pt x="3815" y="350"/>
                  </a:lnTo>
                  <a:lnTo>
                    <a:pt x="3731" y="316"/>
                  </a:lnTo>
                  <a:lnTo>
                    <a:pt x="3647" y="282"/>
                  </a:lnTo>
                  <a:lnTo>
                    <a:pt x="3561" y="250"/>
                  </a:lnTo>
                  <a:lnTo>
                    <a:pt x="3476" y="220"/>
                  </a:lnTo>
                  <a:lnTo>
                    <a:pt x="3390" y="191"/>
                  </a:lnTo>
                  <a:lnTo>
                    <a:pt x="3302" y="164"/>
                  </a:lnTo>
                  <a:lnTo>
                    <a:pt x="3214" y="139"/>
                  </a:lnTo>
                  <a:lnTo>
                    <a:pt x="3127" y="116"/>
                  </a:lnTo>
                  <a:lnTo>
                    <a:pt x="3038" y="95"/>
                  </a:lnTo>
                  <a:lnTo>
                    <a:pt x="2950" y="76"/>
                  </a:lnTo>
                  <a:lnTo>
                    <a:pt x="2860" y="59"/>
                  </a:lnTo>
                  <a:lnTo>
                    <a:pt x="2771" y="44"/>
                  </a:lnTo>
                  <a:lnTo>
                    <a:pt x="2681" y="31"/>
                  </a:lnTo>
                  <a:lnTo>
                    <a:pt x="2593" y="20"/>
                  </a:lnTo>
                  <a:close/>
                </a:path>
              </a:pathLst>
            </a:custGeom>
            <a:solidFill>
              <a:srgbClr val="8D7F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6" name="Freeform 522"/>
            <p:cNvSpPr>
              <a:spLocks/>
            </p:cNvSpPr>
            <p:nvPr/>
          </p:nvSpPr>
          <p:spPr bwMode="auto">
            <a:xfrm>
              <a:off x="4026" y="792"/>
              <a:ext cx="468" cy="717"/>
            </a:xfrm>
            <a:custGeom>
              <a:avLst/>
              <a:gdLst>
                <a:gd name="T0" fmla="*/ 3 w 4676"/>
                <a:gd name="T1" fmla="*/ 7 h 7167"/>
                <a:gd name="T2" fmla="*/ 3 w 4676"/>
                <a:gd name="T3" fmla="*/ 7 h 7167"/>
                <a:gd name="T4" fmla="*/ 4 w 4676"/>
                <a:gd name="T5" fmla="*/ 7 h 7167"/>
                <a:gd name="T6" fmla="*/ 4 w 4676"/>
                <a:gd name="T7" fmla="*/ 7 h 7167"/>
                <a:gd name="T8" fmla="*/ 4 w 4676"/>
                <a:gd name="T9" fmla="*/ 7 h 7167"/>
                <a:gd name="T10" fmla="*/ 4 w 4676"/>
                <a:gd name="T11" fmla="*/ 6 h 7167"/>
                <a:gd name="T12" fmla="*/ 4 w 4676"/>
                <a:gd name="T13" fmla="*/ 6 h 7167"/>
                <a:gd name="T14" fmla="*/ 5 w 4676"/>
                <a:gd name="T15" fmla="*/ 6 h 7167"/>
                <a:gd name="T16" fmla="*/ 5 w 4676"/>
                <a:gd name="T17" fmla="*/ 5 h 7167"/>
                <a:gd name="T18" fmla="*/ 5 w 4676"/>
                <a:gd name="T19" fmla="*/ 5 h 7167"/>
                <a:gd name="T20" fmla="*/ 5 w 4676"/>
                <a:gd name="T21" fmla="*/ 5 h 7167"/>
                <a:gd name="T22" fmla="*/ 5 w 4676"/>
                <a:gd name="T23" fmla="*/ 5 h 7167"/>
                <a:gd name="T24" fmla="*/ 5 w 4676"/>
                <a:gd name="T25" fmla="*/ 4 h 7167"/>
                <a:gd name="T26" fmla="*/ 5 w 4676"/>
                <a:gd name="T27" fmla="*/ 4 h 7167"/>
                <a:gd name="T28" fmla="*/ 4 w 4676"/>
                <a:gd name="T29" fmla="*/ 4 h 7167"/>
                <a:gd name="T30" fmla="*/ 4 w 4676"/>
                <a:gd name="T31" fmla="*/ 3 h 7167"/>
                <a:gd name="T32" fmla="*/ 4 w 4676"/>
                <a:gd name="T33" fmla="*/ 3 h 7167"/>
                <a:gd name="T34" fmla="*/ 4 w 4676"/>
                <a:gd name="T35" fmla="*/ 3 h 7167"/>
                <a:gd name="T36" fmla="*/ 3 w 4676"/>
                <a:gd name="T37" fmla="*/ 3 h 7167"/>
                <a:gd name="T38" fmla="*/ 3 w 4676"/>
                <a:gd name="T39" fmla="*/ 2 h 7167"/>
                <a:gd name="T40" fmla="*/ 3 w 4676"/>
                <a:gd name="T41" fmla="*/ 2 h 7167"/>
                <a:gd name="T42" fmla="*/ 2 w 4676"/>
                <a:gd name="T43" fmla="*/ 2 h 7167"/>
                <a:gd name="T44" fmla="*/ 2 w 4676"/>
                <a:gd name="T45" fmla="*/ 2 h 7167"/>
                <a:gd name="T46" fmla="*/ 2 w 4676"/>
                <a:gd name="T47" fmla="*/ 1 h 7167"/>
                <a:gd name="T48" fmla="*/ 2 w 4676"/>
                <a:gd name="T49" fmla="*/ 1 h 7167"/>
                <a:gd name="T50" fmla="*/ 2 w 4676"/>
                <a:gd name="T51" fmla="*/ 1 h 7167"/>
                <a:gd name="T52" fmla="*/ 2 w 4676"/>
                <a:gd name="T53" fmla="*/ 0 h 7167"/>
                <a:gd name="T54" fmla="*/ 2 w 4676"/>
                <a:gd name="T55" fmla="*/ 0 h 7167"/>
                <a:gd name="T56" fmla="*/ 0 w 4676"/>
                <a:gd name="T57" fmla="*/ 1 h 7167"/>
                <a:gd name="T58" fmla="*/ 0 w 4676"/>
                <a:gd name="T59" fmla="*/ 1 h 7167"/>
                <a:gd name="T60" fmla="*/ 0 w 4676"/>
                <a:gd name="T61" fmla="*/ 1 h 7167"/>
                <a:gd name="T62" fmla="*/ 0 w 4676"/>
                <a:gd name="T63" fmla="*/ 2 h 7167"/>
                <a:gd name="T64" fmla="*/ 1 w 4676"/>
                <a:gd name="T65" fmla="*/ 2 h 7167"/>
                <a:gd name="T66" fmla="*/ 1 w 4676"/>
                <a:gd name="T67" fmla="*/ 2 h 7167"/>
                <a:gd name="T68" fmla="*/ 1 w 4676"/>
                <a:gd name="T69" fmla="*/ 2 h 7167"/>
                <a:gd name="T70" fmla="*/ 1 w 4676"/>
                <a:gd name="T71" fmla="*/ 3 h 7167"/>
                <a:gd name="T72" fmla="*/ 2 w 4676"/>
                <a:gd name="T73" fmla="*/ 3 h 7167"/>
                <a:gd name="T74" fmla="*/ 2 w 4676"/>
                <a:gd name="T75" fmla="*/ 3 h 7167"/>
                <a:gd name="T76" fmla="*/ 3 w 4676"/>
                <a:gd name="T77" fmla="*/ 4 h 7167"/>
                <a:gd name="T78" fmla="*/ 3 w 4676"/>
                <a:gd name="T79" fmla="*/ 4 h 7167"/>
                <a:gd name="T80" fmla="*/ 3 w 4676"/>
                <a:gd name="T81" fmla="*/ 4 h 7167"/>
                <a:gd name="T82" fmla="*/ 4 w 4676"/>
                <a:gd name="T83" fmla="*/ 4 h 7167"/>
                <a:gd name="T84" fmla="*/ 4 w 4676"/>
                <a:gd name="T85" fmla="*/ 5 h 7167"/>
                <a:gd name="T86" fmla="*/ 4 w 4676"/>
                <a:gd name="T87" fmla="*/ 5 h 7167"/>
                <a:gd name="T88" fmla="*/ 4 w 4676"/>
                <a:gd name="T89" fmla="*/ 5 h 7167"/>
                <a:gd name="T90" fmla="*/ 4 w 4676"/>
                <a:gd name="T91" fmla="*/ 6 h 7167"/>
                <a:gd name="T92" fmla="*/ 4 w 4676"/>
                <a:gd name="T93" fmla="*/ 6 h 7167"/>
                <a:gd name="T94" fmla="*/ 4 w 4676"/>
                <a:gd name="T95" fmla="*/ 6 h 7167"/>
                <a:gd name="T96" fmla="*/ 4 w 4676"/>
                <a:gd name="T97" fmla="*/ 7 h 7167"/>
                <a:gd name="T98" fmla="*/ 4 w 4676"/>
                <a:gd name="T99" fmla="*/ 7 h 7167"/>
                <a:gd name="T100" fmla="*/ 3 w 4676"/>
                <a:gd name="T101" fmla="*/ 7 h 7167"/>
                <a:gd name="T102" fmla="*/ 3 w 4676"/>
                <a:gd name="T103" fmla="*/ 7 h 71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76"/>
                <a:gd name="T157" fmla="*/ 0 h 7167"/>
                <a:gd name="T158" fmla="*/ 4676 w 4676"/>
                <a:gd name="T159" fmla="*/ 7167 h 71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76" h="7167">
                  <a:moveTo>
                    <a:pt x="3085" y="7167"/>
                  </a:moveTo>
                  <a:lnTo>
                    <a:pt x="3101" y="7160"/>
                  </a:lnTo>
                  <a:lnTo>
                    <a:pt x="3116" y="7153"/>
                  </a:lnTo>
                  <a:lnTo>
                    <a:pt x="3131" y="7144"/>
                  </a:lnTo>
                  <a:lnTo>
                    <a:pt x="3147" y="7136"/>
                  </a:lnTo>
                  <a:lnTo>
                    <a:pt x="3204" y="7103"/>
                  </a:lnTo>
                  <a:lnTo>
                    <a:pt x="3262" y="7068"/>
                  </a:lnTo>
                  <a:lnTo>
                    <a:pt x="3321" y="7030"/>
                  </a:lnTo>
                  <a:lnTo>
                    <a:pt x="3381" y="6988"/>
                  </a:lnTo>
                  <a:lnTo>
                    <a:pt x="3441" y="6946"/>
                  </a:lnTo>
                  <a:lnTo>
                    <a:pt x="3501" y="6903"/>
                  </a:lnTo>
                  <a:lnTo>
                    <a:pt x="3560" y="6857"/>
                  </a:lnTo>
                  <a:lnTo>
                    <a:pt x="3621" y="6810"/>
                  </a:lnTo>
                  <a:lnTo>
                    <a:pt x="3680" y="6762"/>
                  </a:lnTo>
                  <a:lnTo>
                    <a:pt x="3738" y="6714"/>
                  </a:lnTo>
                  <a:lnTo>
                    <a:pt x="3794" y="6665"/>
                  </a:lnTo>
                  <a:lnTo>
                    <a:pt x="3849" y="6617"/>
                  </a:lnTo>
                  <a:lnTo>
                    <a:pt x="3902" y="6568"/>
                  </a:lnTo>
                  <a:lnTo>
                    <a:pt x="3953" y="6519"/>
                  </a:lnTo>
                  <a:lnTo>
                    <a:pt x="4002" y="6472"/>
                  </a:lnTo>
                  <a:lnTo>
                    <a:pt x="4047" y="6424"/>
                  </a:lnTo>
                  <a:lnTo>
                    <a:pt x="4100" y="6369"/>
                  </a:lnTo>
                  <a:lnTo>
                    <a:pt x="4150" y="6311"/>
                  </a:lnTo>
                  <a:lnTo>
                    <a:pt x="4197" y="6251"/>
                  </a:lnTo>
                  <a:lnTo>
                    <a:pt x="4243" y="6189"/>
                  </a:lnTo>
                  <a:lnTo>
                    <a:pt x="4287" y="6127"/>
                  </a:lnTo>
                  <a:lnTo>
                    <a:pt x="4329" y="6063"/>
                  </a:lnTo>
                  <a:lnTo>
                    <a:pt x="4368" y="5997"/>
                  </a:lnTo>
                  <a:lnTo>
                    <a:pt x="4405" y="5931"/>
                  </a:lnTo>
                  <a:lnTo>
                    <a:pt x="4440" y="5862"/>
                  </a:lnTo>
                  <a:lnTo>
                    <a:pt x="4473" y="5793"/>
                  </a:lnTo>
                  <a:lnTo>
                    <a:pt x="4503" y="5724"/>
                  </a:lnTo>
                  <a:lnTo>
                    <a:pt x="4531" y="5653"/>
                  </a:lnTo>
                  <a:lnTo>
                    <a:pt x="4556" y="5581"/>
                  </a:lnTo>
                  <a:lnTo>
                    <a:pt x="4579" y="5509"/>
                  </a:lnTo>
                  <a:lnTo>
                    <a:pt x="4600" y="5436"/>
                  </a:lnTo>
                  <a:lnTo>
                    <a:pt x="4619" y="5362"/>
                  </a:lnTo>
                  <a:lnTo>
                    <a:pt x="4634" y="5289"/>
                  </a:lnTo>
                  <a:lnTo>
                    <a:pt x="4647" y="5214"/>
                  </a:lnTo>
                  <a:lnTo>
                    <a:pt x="4658" y="5139"/>
                  </a:lnTo>
                  <a:lnTo>
                    <a:pt x="4667" y="5064"/>
                  </a:lnTo>
                  <a:lnTo>
                    <a:pt x="4672" y="4988"/>
                  </a:lnTo>
                  <a:lnTo>
                    <a:pt x="4676" y="4913"/>
                  </a:lnTo>
                  <a:lnTo>
                    <a:pt x="4676" y="4839"/>
                  </a:lnTo>
                  <a:lnTo>
                    <a:pt x="4674" y="4763"/>
                  </a:lnTo>
                  <a:lnTo>
                    <a:pt x="4669" y="4688"/>
                  </a:lnTo>
                  <a:lnTo>
                    <a:pt x="4661" y="4612"/>
                  </a:lnTo>
                  <a:lnTo>
                    <a:pt x="4651" y="4538"/>
                  </a:lnTo>
                  <a:lnTo>
                    <a:pt x="4637" y="4464"/>
                  </a:lnTo>
                  <a:lnTo>
                    <a:pt x="4622" y="4390"/>
                  </a:lnTo>
                  <a:lnTo>
                    <a:pt x="4603" y="4317"/>
                  </a:lnTo>
                  <a:lnTo>
                    <a:pt x="4582" y="4243"/>
                  </a:lnTo>
                  <a:lnTo>
                    <a:pt x="4557" y="4172"/>
                  </a:lnTo>
                  <a:lnTo>
                    <a:pt x="4525" y="4084"/>
                  </a:lnTo>
                  <a:lnTo>
                    <a:pt x="4489" y="4000"/>
                  </a:lnTo>
                  <a:lnTo>
                    <a:pt x="4451" y="3918"/>
                  </a:lnTo>
                  <a:lnTo>
                    <a:pt x="4412" y="3840"/>
                  </a:lnTo>
                  <a:lnTo>
                    <a:pt x="4370" y="3763"/>
                  </a:lnTo>
                  <a:lnTo>
                    <a:pt x="4327" y="3690"/>
                  </a:lnTo>
                  <a:lnTo>
                    <a:pt x="4281" y="3618"/>
                  </a:lnTo>
                  <a:lnTo>
                    <a:pt x="4234" y="3549"/>
                  </a:lnTo>
                  <a:lnTo>
                    <a:pt x="4184" y="3482"/>
                  </a:lnTo>
                  <a:lnTo>
                    <a:pt x="4134" y="3417"/>
                  </a:lnTo>
                  <a:lnTo>
                    <a:pt x="4081" y="3354"/>
                  </a:lnTo>
                  <a:lnTo>
                    <a:pt x="4027" y="3292"/>
                  </a:lnTo>
                  <a:lnTo>
                    <a:pt x="3972" y="3232"/>
                  </a:lnTo>
                  <a:lnTo>
                    <a:pt x="3915" y="3173"/>
                  </a:lnTo>
                  <a:lnTo>
                    <a:pt x="3856" y="3115"/>
                  </a:lnTo>
                  <a:lnTo>
                    <a:pt x="3797" y="3060"/>
                  </a:lnTo>
                  <a:lnTo>
                    <a:pt x="3736" y="3005"/>
                  </a:lnTo>
                  <a:lnTo>
                    <a:pt x="3673" y="2950"/>
                  </a:lnTo>
                  <a:lnTo>
                    <a:pt x="3610" y="2896"/>
                  </a:lnTo>
                  <a:lnTo>
                    <a:pt x="3546" y="2844"/>
                  </a:lnTo>
                  <a:lnTo>
                    <a:pt x="3481" y="2791"/>
                  </a:lnTo>
                  <a:lnTo>
                    <a:pt x="3414" y="2739"/>
                  </a:lnTo>
                  <a:lnTo>
                    <a:pt x="3347" y="2688"/>
                  </a:lnTo>
                  <a:lnTo>
                    <a:pt x="3279" y="2636"/>
                  </a:lnTo>
                  <a:lnTo>
                    <a:pt x="3140" y="2533"/>
                  </a:lnTo>
                  <a:lnTo>
                    <a:pt x="2999" y="2427"/>
                  </a:lnTo>
                  <a:lnTo>
                    <a:pt x="2857" y="2321"/>
                  </a:lnTo>
                  <a:lnTo>
                    <a:pt x="2712" y="2210"/>
                  </a:lnTo>
                  <a:lnTo>
                    <a:pt x="2661" y="2168"/>
                  </a:lnTo>
                  <a:lnTo>
                    <a:pt x="2609" y="2120"/>
                  </a:lnTo>
                  <a:lnTo>
                    <a:pt x="2559" y="2069"/>
                  </a:lnTo>
                  <a:lnTo>
                    <a:pt x="2510" y="2012"/>
                  </a:lnTo>
                  <a:lnTo>
                    <a:pt x="2461" y="1951"/>
                  </a:lnTo>
                  <a:lnTo>
                    <a:pt x="2412" y="1886"/>
                  </a:lnTo>
                  <a:lnTo>
                    <a:pt x="2366" y="1818"/>
                  </a:lnTo>
                  <a:lnTo>
                    <a:pt x="2322" y="1746"/>
                  </a:lnTo>
                  <a:lnTo>
                    <a:pt x="2279" y="1673"/>
                  </a:lnTo>
                  <a:lnTo>
                    <a:pt x="2238" y="1597"/>
                  </a:lnTo>
                  <a:lnTo>
                    <a:pt x="2200" y="1518"/>
                  </a:lnTo>
                  <a:lnTo>
                    <a:pt x="2165" y="1437"/>
                  </a:lnTo>
                  <a:lnTo>
                    <a:pt x="2132" y="1356"/>
                  </a:lnTo>
                  <a:lnTo>
                    <a:pt x="2104" y="1274"/>
                  </a:lnTo>
                  <a:lnTo>
                    <a:pt x="2077" y="1191"/>
                  </a:lnTo>
                  <a:lnTo>
                    <a:pt x="2056" y="1107"/>
                  </a:lnTo>
                  <a:lnTo>
                    <a:pt x="2038" y="1023"/>
                  </a:lnTo>
                  <a:lnTo>
                    <a:pt x="2024" y="940"/>
                  </a:lnTo>
                  <a:lnTo>
                    <a:pt x="2015" y="857"/>
                  </a:lnTo>
                  <a:lnTo>
                    <a:pt x="2011" y="775"/>
                  </a:lnTo>
                  <a:lnTo>
                    <a:pt x="2012" y="696"/>
                  </a:lnTo>
                  <a:lnTo>
                    <a:pt x="2017" y="617"/>
                  </a:lnTo>
                  <a:lnTo>
                    <a:pt x="2029" y="541"/>
                  </a:lnTo>
                  <a:lnTo>
                    <a:pt x="2047" y="466"/>
                  </a:lnTo>
                  <a:lnTo>
                    <a:pt x="2070" y="395"/>
                  </a:lnTo>
                  <a:lnTo>
                    <a:pt x="2100" y="327"/>
                  </a:lnTo>
                  <a:lnTo>
                    <a:pt x="2137" y="262"/>
                  </a:lnTo>
                  <a:lnTo>
                    <a:pt x="2179" y="201"/>
                  </a:lnTo>
                  <a:lnTo>
                    <a:pt x="2230" y="144"/>
                  </a:lnTo>
                  <a:lnTo>
                    <a:pt x="2288" y="91"/>
                  </a:lnTo>
                  <a:lnTo>
                    <a:pt x="2353" y="44"/>
                  </a:lnTo>
                  <a:lnTo>
                    <a:pt x="2426" y="0"/>
                  </a:lnTo>
                  <a:lnTo>
                    <a:pt x="0" y="417"/>
                  </a:lnTo>
                  <a:lnTo>
                    <a:pt x="11" y="500"/>
                  </a:lnTo>
                  <a:lnTo>
                    <a:pt x="25" y="583"/>
                  </a:lnTo>
                  <a:lnTo>
                    <a:pt x="42" y="666"/>
                  </a:lnTo>
                  <a:lnTo>
                    <a:pt x="62" y="746"/>
                  </a:lnTo>
                  <a:lnTo>
                    <a:pt x="83" y="828"/>
                  </a:lnTo>
                  <a:lnTo>
                    <a:pt x="109" y="908"/>
                  </a:lnTo>
                  <a:lnTo>
                    <a:pt x="136" y="987"/>
                  </a:lnTo>
                  <a:lnTo>
                    <a:pt x="165" y="1067"/>
                  </a:lnTo>
                  <a:lnTo>
                    <a:pt x="198" y="1145"/>
                  </a:lnTo>
                  <a:lnTo>
                    <a:pt x="232" y="1223"/>
                  </a:lnTo>
                  <a:lnTo>
                    <a:pt x="269" y="1299"/>
                  </a:lnTo>
                  <a:lnTo>
                    <a:pt x="309" y="1376"/>
                  </a:lnTo>
                  <a:lnTo>
                    <a:pt x="350" y="1451"/>
                  </a:lnTo>
                  <a:lnTo>
                    <a:pt x="393" y="1525"/>
                  </a:lnTo>
                  <a:lnTo>
                    <a:pt x="439" y="1599"/>
                  </a:lnTo>
                  <a:lnTo>
                    <a:pt x="486" y="1672"/>
                  </a:lnTo>
                  <a:lnTo>
                    <a:pt x="534" y="1744"/>
                  </a:lnTo>
                  <a:lnTo>
                    <a:pt x="585" y="1816"/>
                  </a:lnTo>
                  <a:lnTo>
                    <a:pt x="637" y="1886"/>
                  </a:lnTo>
                  <a:lnTo>
                    <a:pt x="690" y="1956"/>
                  </a:lnTo>
                  <a:lnTo>
                    <a:pt x="746" y="2024"/>
                  </a:lnTo>
                  <a:lnTo>
                    <a:pt x="801" y="2092"/>
                  </a:lnTo>
                  <a:lnTo>
                    <a:pt x="858" y="2160"/>
                  </a:lnTo>
                  <a:lnTo>
                    <a:pt x="917" y="2226"/>
                  </a:lnTo>
                  <a:lnTo>
                    <a:pt x="978" y="2291"/>
                  </a:lnTo>
                  <a:lnTo>
                    <a:pt x="1038" y="2355"/>
                  </a:lnTo>
                  <a:lnTo>
                    <a:pt x="1099" y="2418"/>
                  </a:lnTo>
                  <a:lnTo>
                    <a:pt x="1161" y="2480"/>
                  </a:lnTo>
                  <a:lnTo>
                    <a:pt x="1225" y="2542"/>
                  </a:lnTo>
                  <a:lnTo>
                    <a:pt x="1288" y="2602"/>
                  </a:lnTo>
                  <a:lnTo>
                    <a:pt x="1353" y="2661"/>
                  </a:lnTo>
                  <a:lnTo>
                    <a:pt x="1419" y="2720"/>
                  </a:lnTo>
                  <a:lnTo>
                    <a:pt x="1494" y="2785"/>
                  </a:lnTo>
                  <a:lnTo>
                    <a:pt x="1576" y="2850"/>
                  </a:lnTo>
                  <a:lnTo>
                    <a:pt x="1662" y="2915"/>
                  </a:lnTo>
                  <a:lnTo>
                    <a:pt x="1750" y="2979"/>
                  </a:lnTo>
                  <a:lnTo>
                    <a:pt x="1843" y="3044"/>
                  </a:lnTo>
                  <a:lnTo>
                    <a:pt x="1940" y="3109"/>
                  </a:lnTo>
                  <a:lnTo>
                    <a:pt x="2038" y="3174"/>
                  </a:lnTo>
                  <a:lnTo>
                    <a:pt x="2139" y="3239"/>
                  </a:lnTo>
                  <a:lnTo>
                    <a:pt x="2346" y="3370"/>
                  </a:lnTo>
                  <a:lnTo>
                    <a:pt x="2556" y="3505"/>
                  </a:lnTo>
                  <a:lnTo>
                    <a:pt x="2662" y="3573"/>
                  </a:lnTo>
                  <a:lnTo>
                    <a:pt x="2768" y="3641"/>
                  </a:lnTo>
                  <a:lnTo>
                    <a:pt x="2873" y="3711"/>
                  </a:lnTo>
                  <a:lnTo>
                    <a:pt x="2977" y="3782"/>
                  </a:lnTo>
                  <a:lnTo>
                    <a:pt x="3079" y="3854"/>
                  </a:lnTo>
                  <a:lnTo>
                    <a:pt x="3181" y="3927"/>
                  </a:lnTo>
                  <a:lnTo>
                    <a:pt x="3279" y="4002"/>
                  </a:lnTo>
                  <a:lnTo>
                    <a:pt x="3374" y="4077"/>
                  </a:lnTo>
                  <a:lnTo>
                    <a:pt x="3467" y="4155"/>
                  </a:lnTo>
                  <a:lnTo>
                    <a:pt x="3557" y="4234"/>
                  </a:lnTo>
                  <a:lnTo>
                    <a:pt x="3643" y="4315"/>
                  </a:lnTo>
                  <a:lnTo>
                    <a:pt x="3725" y="4396"/>
                  </a:lnTo>
                  <a:lnTo>
                    <a:pt x="3801" y="4481"/>
                  </a:lnTo>
                  <a:lnTo>
                    <a:pt x="3872" y="4568"/>
                  </a:lnTo>
                  <a:lnTo>
                    <a:pt x="3939" y="4656"/>
                  </a:lnTo>
                  <a:lnTo>
                    <a:pt x="3999" y="4747"/>
                  </a:lnTo>
                  <a:lnTo>
                    <a:pt x="4053" y="4840"/>
                  </a:lnTo>
                  <a:lnTo>
                    <a:pt x="4101" y="4935"/>
                  </a:lnTo>
                  <a:lnTo>
                    <a:pt x="4142" y="5033"/>
                  </a:lnTo>
                  <a:lnTo>
                    <a:pt x="4174" y="5133"/>
                  </a:lnTo>
                  <a:lnTo>
                    <a:pt x="4191" y="5203"/>
                  </a:lnTo>
                  <a:lnTo>
                    <a:pt x="4203" y="5273"/>
                  </a:lnTo>
                  <a:lnTo>
                    <a:pt x="4209" y="5344"/>
                  </a:lnTo>
                  <a:lnTo>
                    <a:pt x="4212" y="5414"/>
                  </a:lnTo>
                  <a:lnTo>
                    <a:pt x="4208" y="5484"/>
                  </a:lnTo>
                  <a:lnTo>
                    <a:pt x="4201" y="5554"/>
                  </a:lnTo>
                  <a:lnTo>
                    <a:pt x="4189" y="5625"/>
                  </a:lnTo>
                  <a:lnTo>
                    <a:pt x="4172" y="5694"/>
                  </a:lnTo>
                  <a:lnTo>
                    <a:pt x="4153" y="5763"/>
                  </a:lnTo>
                  <a:lnTo>
                    <a:pt x="4130" y="5833"/>
                  </a:lnTo>
                  <a:lnTo>
                    <a:pt x="4102" y="5902"/>
                  </a:lnTo>
                  <a:lnTo>
                    <a:pt x="4072" y="5970"/>
                  </a:lnTo>
                  <a:lnTo>
                    <a:pt x="4038" y="6038"/>
                  </a:lnTo>
                  <a:lnTo>
                    <a:pt x="4002" y="6106"/>
                  </a:lnTo>
                  <a:lnTo>
                    <a:pt x="3962" y="6172"/>
                  </a:lnTo>
                  <a:lnTo>
                    <a:pt x="3921" y="6239"/>
                  </a:lnTo>
                  <a:lnTo>
                    <a:pt x="3877" y="6305"/>
                  </a:lnTo>
                  <a:lnTo>
                    <a:pt x="3831" y="6370"/>
                  </a:lnTo>
                  <a:lnTo>
                    <a:pt x="3783" y="6434"/>
                  </a:lnTo>
                  <a:lnTo>
                    <a:pt x="3733" y="6497"/>
                  </a:lnTo>
                  <a:lnTo>
                    <a:pt x="3682" y="6559"/>
                  </a:lnTo>
                  <a:lnTo>
                    <a:pt x="3630" y="6621"/>
                  </a:lnTo>
                  <a:lnTo>
                    <a:pt x="3577" y="6681"/>
                  </a:lnTo>
                  <a:lnTo>
                    <a:pt x="3523" y="6739"/>
                  </a:lnTo>
                  <a:lnTo>
                    <a:pt x="3469" y="6797"/>
                  </a:lnTo>
                  <a:lnTo>
                    <a:pt x="3414" y="6854"/>
                  </a:lnTo>
                  <a:lnTo>
                    <a:pt x="3358" y="6910"/>
                  </a:lnTo>
                  <a:lnTo>
                    <a:pt x="3302" y="6965"/>
                  </a:lnTo>
                  <a:lnTo>
                    <a:pt x="3247" y="7017"/>
                  </a:lnTo>
                  <a:lnTo>
                    <a:pt x="3193" y="7069"/>
                  </a:lnTo>
                  <a:lnTo>
                    <a:pt x="3139" y="7119"/>
                  </a:lnTo>
                  <a:lnTo>
                    <a:pt x="3085" y="7167"/>
                  </a:lnTo>
                  <a:close/>
                </a:path>
              </a:pathLst>
            </a:custGeom>
            <a:solidFill>
              <a:srgbClr val="7465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7" name="Freeform 523"/>
            <p:cNvSpPr>
              <a:spLocks/>
            </p:cNvSpPr>
            <p:nvPr/>
          </p:nvSpPr>
          <p:spPr bwMode="auto">
            <a:xfrm>
              <a:off x="3969" y="546"/>
              <a:ext cx="312" cy="294"/>
            </a:xfrm>
            <a:custGeom>
              <a:avLst/>
              <a:gdLst>
                <a:gd name="T0" fmla="*/ 3 w 3126"/>
                <a:gd name="T1" fmla="*/ 1 h 2932"/>
                <a:gd name="T2" fmla="*/ 3 w 3126"/>
                <a:gd name="T3" fmla="*/ 1 h 2932"/>
                <a:gd name="T4" fmla="*/ 2 w 3126"/>
                <a:gd name="T5" fmla="*/ 1 h 2932"/>
                <a:gd name="T6" fmla="*/ 2 w 3126"/>
                <a:gd name="T7" fmla="*/ 1 h 2932"/>
                <a:gd name="T8" fmla="*/ 2 w 3126"/>
                <a:gd name="T9" fmla="*/ 0 h 2932"/>
                <a:gd name="T10" fmla="*/ 2 w 3126"/>
                <a:gd name="T11" fmla="*/ 0 h 2932"/>
                <a:gd name="T12" fmla="*/ 2 w 3126"/>
                <a:gd name="T13" fmla="*/ 0 h 2932"/>
                <a:gd name="T14" fmla="*/ 2 w 3126"/>
                <a:gd name="T15" fmla="*/ 0 h 2932"/>
                <a:gd name="T16" fmla="*/ 2 w 3126"/>
                <a:gd name="T17" fmla="*/ 0 h 2932"/>
                <a:gd name="T18" fmla="*/ 2 w 3126"/>
                <a:gd name="T19" fmla="*/ 0 h 2932"/>
                <a:gd name="T20" fmla="*/ 2 w 3126"/>
                <a:gd name="T21" fmla="*/ 0 h 2932"/>
                <a:gd name="T22" fmla="*/ 1 w 3126"/>
                <a:gd name="T23" fmla="*/ 0 h 2932"/>
                <a:gd name="T24" fmla="*/ 1 w 3126"/>
                <a:gd name="T25" fmla="*/ 0 h 2932"/>
                <a:gd name="T26" fmla="*/ 1 w 3126"/>
                <a:gd name="T27" fmla="*/ 0 h 2932"/>
                <a:gd name="T28" fmla="*/ 1 w 3126"/>
                <a:gd name="T29" fmla="*/ 0 h 2932"/>
                <a:gd name="T30" fmla="*/ 1 w 3126"/>
                <a:gd name="T31" fmla="*/ 0 h 2932"/>
                <a:gd name="T32" fmla="*/ 1 w 3126"/>
                <a:gd name="T33" fmla="*/ 0 h 2932"/>
                <a:gd name="T34" fmla="*/ 1 w 3126"/>
                <a:gd name="T35" fmla="*/ 0 h 2932"/>
                <a:gd name="T36" fmla="*/ 1 w 3126"/>
                <a:gd name="T37" fmla="*/ 0 h 2932"/>
                <a:gd name="T38" fmla="*/ 1 w 3126"/>
                <a:gd name="T39" fmla="*/ 0 h 2932"/>
                <a:gd name="T40" fmla="*/ 1 w 3126"/>
                <a:gd name="T41" fmla="*/ 1 h 2932"/>
                <a:gd name="T42" fmla="*/ 1 w 3126"/>
                <a:gd name="T43" fmla="*/ 1 h 2932"/>
                <a:gd name="T44" fmla="*/ 1 w 3126"/>
                <a:gd name="T45" fmla="*/ 1 h 2932"/>
                <a:gd name="T46" fmla="*/ 1 w 3126"/>
                <a:gd name="T47" fmla="*/ 1 h 2932"/>
                <a:gd name="T48" fmla="*/ 1 w 3126"/>
                <a:gd name="T49" fmla="*/ 1 h 2932"/>
                <a:gd name="T50" fmla="*/ 2 w 3126"/>
                <a:gd name="T51" fmla="*/ 2 h 2932"/>
                <a:gd name="T52" fmla="*/ 2 w 3126"/>
                <a:gd name="T53" fmla="*/ 2 h 2932"/>
                <a:gd name="T54" fmla="*/ 2 w 3126"/>
                <a:gd name="T55" fmla="*/ 2 h 2932"/>
                <a:gd name="T56" fmla="*/ 2 w 3126"/>
                <a:gd name="T57" fmla="*/ 2 h 2932"/>
                <a:gd name="T58" fmla="*/ 2 w 3126"/>
                <a:gd name="T59" fmla="*/ 2 h 2932"/>
                <a:gd name="T60" fmla="*/ 2 w 3126"/>
                <a:gd name="T61" fmla="*/ 2 h 2932"/>
                <a:gd name="T62" fmla="*/ 2 w 3126"/>
                <a:gd name="T63" fmla="*/ 2 h 2932"/>
                <a:gd name="T64" fmla="*/ 1 w 3126"/>
                <a:gd name="T65" fmla="*/ 2 h 2932"/>
                <a:gd name="T66" fmla="*/ 1 w 3126"/>
                <a:gd name="T67" fmla="*/ 2 h 2932"/>
                <a:gd name="T68" fmla="*/ 1 w 3126"/>
                <a:gd name="T69" fmla="*/ 2 h 2932"/>
                <a:gd name="T70" fmla="*/ 1 w 3126"/>
                <a:gd name="T71" fmla="*/ 2 h 2932"/>
                <a:gd name="T72" fmla="*/ 1 w 3126"/>
                <a:gd name="T73" fmla="*/ 2 h 2932"/>
                <a:gd name="T74" fmla="*/ 0 w 3126"/>
                <a:gd name="T75" fmla="*/ 2 h 2932"/>
                <a:gd name="T76" fmla="*/ 0 w 3126"/>
                <a:gd name="T77" fmla="*/ 2 h 2932"/>
                <a:gd name="T78" fmla="*/ 0 w 3126"/>
                <a:gd name="T79" fmla="*/ 2 h 2932"/>
                <a:gd name="T80" fmla="*/ 0 w 3126"/>
                <a:gd name="T81" fmla="*/ 2 h 2932"/>
                <a:gd name="T82" fmla="*/ 0 w 3126"/>
                <a:gd name="T83" fmla="*/ 2 h 2932"/>
                <a:gd name="T84" fmla="*/ 0 w 3126"/>
                <a:gd name="T85" fmla="*/ 3 h 2932"/>
                <a:gd name="T86" fmla="*/ 0 w 3126"/>
                <a:gd name="T87" fmla="*/ 3 h 2932"/>
                <a:gd name="T88" fmla="*/ 0 w 3126"/>
                <a:gd name="T89" fmla="*/ 3 h 2932"/>
                <a:gd name="T90" fmla="*/ 0 w 3126"/>
                <a:gd name="T91" fmla="*/ 3 h 2932"/>
                <a:gd name="T92" fmla="*/ 1 w 3126"/>
                <a:gd name="T93" fmla="*/ 3 h 2932"/>
                <a:gd name="T94" fmla="*/ 1 w 3126"/>
                <a:gd name="T95" fmla="*/ 3 h 2932"/>
                <a:gd name="T96" fmla="*/ 1 w 3126"/>
                <a:gd name="T97" fmla="*/ 3 h 2932"/>
                <a:gd name="T98" fmla="*/ 1 w 3126"/>
                <a:gd name="T99" fmla="*/ 3 h 2932"/>
                <a:gd name="T100" fmla="*/ 2 w 3126"/>
                <a:gd name="T101" fmla="*/ 3 h 2932"/>
                <a:gd name="T102" fmla="*/ 2 w 3126"/>
                <a:gd name="T103" fmla="*/ 3 h 2932"/>
                <a:gd name="T104" fmla="*/ 2 w 3126"/>
                <a:gd name="T105" fmla="*/ 3 h 2932"/>
                <a:gd name="T106" fmla="*/ 3 w 3126"/>
                <a:gd name="T107" fmla="*/ 3 h 2932"/>
                <a:gd name="T108" fmla="*/ 3 w 3126"/>
                <a:gd name="T109" fmla="*/ 3 h 2932"/>
                <a:gd name="T110" fmla="*/ 3 w 3126"/>
                <a:gd name="T111" fmla="*/ 2 h 2932"/>
                <a:gd name="T112" fmla="*/ 3 w 3126"/>
                <a:gd name="T113" fmla="*/ 2 h 2932"/>
                <a:gd name="T114" fmla="*/ 3 w 3126"/>
                <a:gd name="T115" fmla="*/ 2 h 2932"/>
                <a:gd name="T116" fmla="*/ 3 w 3126"/>
                <a:gd name="T117" fmla="*/ 2 h 29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126"/>
                <a:gd name="T178" fmla="*/ 0 h 2932"/>
                <a:gd name="T179" fmla="*/ 3126 w 3126"/>
                <a:gd name="T180" fmla="*/ 2932 h 29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126" h="2932">
                  <a:moveTo>
                    <a:pt x="2763" y="1491"/>
                  </a:moveTo>
                  <a:lnTo>
                    <a:pt x="2737" y="1434"/>
                  </a:lnTo>
                  <a:lnTo>
                    <a:pt x="2709" y="1378"/>
                  </a:lnTo>
                  <a:lnTo>
                    <a:pt x="2682" y="1323"/>
                  </a:lnTo>
                  <a:lnTo>
                    <a:pt x="2654" y="1268"/>
                  </a:lnTo>
                  <a:lnTo>
                    <a:pt x="2625" y="1215"/>
                  </a:lnTo>
                  <a:lnTo>
                    <a:pt x="2597" y="1162"/>
                  </a:lnTo>
                  <a:lnTo>
                    <a:pt x="2568" y="1110"/>
                  </a:lnTo>
                  <a:lnTo>
                    <a:pt x="2541" y="1061"/>
                  </a:lnTo>
                  <a:lnTo>
                    <a:pt x="2512" y="1010"/>
                  </a:lnTo>
                  <a:lnTo>
                    <a:pt x="2481" y="957"/>
                  </a:lnTo>
                  <a:lnTo>
                    <a:pt x="2448" y="901"/>
                  </a:lnTo>
                  <a:lnTo>
                    <a:pt x="2414" y="843"/>
                  </a:lnTo>
                  <a:lnTo>
                    <a:pt x="2378" y="782"/>
                  </a:lnTo>
                  <a:lnTo>
                    <a:pt x="2340" y="721"/>
                  </a:lnTo>
                  <a:lnTo>
                    <a:pt x="2300" y="659"/>
                  </a:lnTo>
                  <a:lnTo>
                    <a:pt x="2261" y="598"/>
                  </a:lnTo>
                  <a:lnTo>
                    <a:pt x="2219" y="537"/>
                  </a:lnTo>
                  <a:lnTo>
                    <a:pt x="2178" y="477"/>
                  </a:lnTo>
                  <a:lnTo>
                    <a:pt x="2135" y="419"/>
                  </a:lnTo>
                  <a:lnTo>
                    <a:pt x="2092" y="363"/>
                  </a:lnTo>
                  <a:lnTo>
                    <a:pt x="2070" y="338"/>
                  </a:lnTo>
                  <a:lnTo>
                    <a:pt x="2050" y="312"/>
                  </a:lnTo>
                  <a:lnTo>
                    <a:pt x="2028" y="287"/>
                  </a:lnTo>
                  <a:lnTo>
                    <a:pt x="2006" y="262"/>
                  </a:lnTo>
                  <a:lnTo>
                    <a:pt x="1984" y="239"/>
                  </a:lnTo>
                  <a:lnTo>
                    <a:pt x="1963" y="218"/>
                  </a:lnTo>
                  <a:lnTo>
                    <a:pt x="1941" y="197"/>
                  </a:lnTo>
                  <a:lnTo>
                    <a:pt x="1920" y="178"/>
                  </a:lnTo>
                  <a:lnTo>
                    <a:pt x="1902" y="163"/>
                  </a:lnTo>
                  <a:lnTo>
                    <a:pt x="1883" y="148"/>
                  </a:lnTo>
                  <a:lnTo>
                    <a:pt x="1865" y="135"/>
                  </a:lnTo>
                  <a:lnTo>
                    <a:pt x="1846" y="122"/>
                  </a:lnTo>
                  <a:lnTo>
                    <a:pt x="1827" y="110"/>
                  </a:lnTo>
                  <a:lnTo>
                    <a:pt x="1809" y="99"/>
                  </a:lnTo>
                  <a:lnTo>
                    <a:pt x="1789" y="89"/>
                  </a:lnTo>
                  <a:lnTo>
                    <a:pt x="1770" y="78"/>
                  </a:lnTo>
                  <a:lnTo>
                    <a:pt x="1751" y="70"/>
                  </a:lnTo>
                  <a:lnTo>
                    <a:pt x="1731" y="62"/>
                  </a:lnTo>
                  <a:lnTo>
                    <a:pt x="1711" y="54"/>
                  </a:lnTo>
                  <a:lnTo>
                    <a:pt x="1691" y="47"/>
                  </a:lnTo>
                  <a:lnTo>
                    <a:pt x="1671" y="41"/>
                  </a:lnTo>
                  <a:lnTo>
                    <a:pt x="1650" y="35"/>
                  </a:lnTo>
                  <a:lnTo>
                    <a:pt x="1629" y="30"/>
                  </a:lnTo>
                  <a:lnTo>
                    <a:pt x="1608" y="26"/>
                  </a:lnTo>
                  <a:lnTo>
                    <a:pt x="1567" y="17"/>
                  </a:lnTo>
                  <a:lnTo>
                    <a:pt x="1524" y="11"/>
                  </a:lnTo>
                  <a:lnTo>
                    <a:pt x="1480" y="7"/>
                  </a:lnTo>
                  <a:lnTo>
                    <a:pt x="1436" y="4"/>
                  </a:lnTo>
                  <a:lnTo>
                    <a:pt x="1390" y="2"/>
                  </a:lnTo>
                  <a:lnTo>
                    <a:pt x="1343" y="1"/>
                  </a:lnTo>
                  <a:lnTo>
                    <a:pt x="1295" y="0"/>
                  </a:lnTo>
                  <a:lnTo>
                    <a:pt x="1247" y="0"/>
                  </a:lnTo>
                  <a:lnTo>
                    <a:pt x="1222" y="1"/>
                  </a:lnTo>
                  <a:lnTo>
                    <a:pt x="1197" y="4"/>
                  </a:lnTo>
                  <a:lnTo>
                    <a:pt x="1173" y="8"/>
                  </a:lnTo>
                  <a:lnTo>
                    <a:pt x="1149" y="14"/>
                  </a:lnTo>
                  <a:lnTo>
                    <a:pt x="1125" y="22"/>
                  </a:lnTo>
                  <a:lnTo>
                    <a:pt x="1103" y="31"/>
                  </a:lnTo>
                  <a:lnTo>
                    <a:pt x="1080" y="42"/>
                  </a:lnTo>
                  <a:lnTo>
                    <a:pt x="1058" y="53"/>
                  </a:lnTo>
                  <a:lnTo>
                    <a:pt x="1037" y="67"/>
                  </a:lnTo>
                  <a:lnTo>
                    <a:pt x="1016" y="81"/>
                  </a:lnTo>
                  <a:lnTo>
                    <a:pt x="997" y="97"/>
                  </a:lnTo>
                  <a:lnTo>
                    <a:pt x="977" y="113"/>
                  </a:lnTo>
                  <a:lnTo>
                    <a:pt x="958" y="131"/>
                  </a:lnTo>
                  <a:lnTo>
                    <a:pt x="940" y="148"/>
                  </a:lnTo>
                  <a:lnTo>
                    <a:pt x="922" y="168"/>
                  </a:lnTo>
                  <a:lnTo>
                    <a:pt x="906" y="188"/>
                  </a:lnTo>
                  <a:lnTo>
                    <a:pt x="889" y="208"/>
                  </a:lnTo>
                  <a:lnTo>
                    <a:pt x="874" y="230"/>
                  </a:lnTo>
                  <a:lnTo>
                    <a:pt x="859" y="252"/>
                  </a:lnTo>
                  <a:lnTo>
                    <a:pt x="845" y="275"/>
                  </a:lnTo>
                  <a:lnTo>
                    <a:pt x="831" y="297"/>
                  </a:lnTo>
                  <a:lnTo>
                    <a:pt x="818" y="320"/>
                  </a:lnTo>
                  <a:lnTo>
                    <a:pt x="806" y="343"/>
                  </a:lnTo>
                  <a:lnTo>
                    <a:pt x="794" y="366"/>
                  </a:lnTo>
                  <a:lnTo>
                    <a:pt x="784" y="390"/>
                  </a:lnTo>
                  <a:lnTo>
                    <a:pt x="775" y="414"/>
                  </a:lnTo>
                  <a:lnTo>
                    <a:pt x="766" y="438"/>
                  </a:lnTo>
                  <a:lnTo>
                    <a:pt x="757" y="460"/>
                  </a:lnTo>
                  <a:lnTo>
                    <a:pt x="749" y="484"/>
                  </a:lnTo>
                  <a:lnTo>
                    <a:pt x="743" y="507"/>
                  </a:lnTo>
                  <a:lnTo>
                    <a:pt x="737" y="530"/>
                  </a:lnTo>
                  <a:lnTo>
                    <a:pt x="732" y="551"/>
                  </a:lnTo>
                  <a:lnTo>
                    <a:pt x="723" y="614"/>
                  </a:lnTo>
                  <a:lnTo>
                    <a:pt x="721" y="673"/>
                  </a:lnTo>
                  <a:lnTo>
                    <a:pt x="726" y="731"/>
                  </a:lnTo>
                  <a:lnTo>
                    <a:pt x="739" y="786"/>
                  </a:lnTo>
                  <a:lnTo>
                    <a:pt x="757" y="839"/>
                  </a:lnTo>
                  <a:lnTo>
                    <a:pt x="782" y="890"/>
                  </a:lnTo>
                  <a:lnTo>
                    <a:pt x="812" y="940"/>
                  </a:lnTo>
                  <a:lnTo>
                    <a:pt x="847" y="987"/>
                  </a:lnTo>
                  <a:lnTo>
                    <a:pt x="885" y="1033"/>
                  </a:lnTo>
                  <a:lnTo>
                    <a:pt x="929" y="1078"/>
                  </a:lnTo>
                  <a:lnTo>
                    <a:pt x="976" y="1122"/>
                  </a:lnTo>
                  <a:lnTo>
                    <a:pt x="1027" y="1164"/>
                  </a:lnTo>
                  <a:lnTo>
                    <a:pt x="1080" y="1205"/>
                  </a:lnTo>
                  <a:lnTo>
                    <a:pt x="1137" y="1246"/>
                  </a:lnTo>
                  <a:lnTo>
                    <a:pt x="1195" y="1285"/>
                  </a:lnTo>
                  <a:lnTo>
                    <a:pt x="1255" y="1324"/>
                  </a:lnTo>
                  <a:lnTo>
                    <a:pt x="1378" y="1402"/>
                  </a:lnTo>
                  <a:lnTo>
                    <a:pt x="1502" y="1478"/>
                  </a:lnTo>
                  <a:lnTo>
                    <a:pt x="1565" y="1516"/>
                  </a:lnTo>
                  <a:lnTo>
                    <a:pt x="1625" y="1555"/>
                  </a:lnTo>
                  <a:lnTo>
                    <a:pt x="1685" y="1593"/>
                  </a:lnTo>
                  <a:lnTo>
                    <a:pt x="1743" y="1632"/>
                  </a:lnTo>
                  <a:lnTo>
                    <a:pt x="1800" y="1672"/>
                  </a:lnTo>
                  <a:lnTo>
                    <a:pt x="1854" y="1713"/>
                  </a:lnTo>
                  <a:lnTo>
                    <a:pt x="1904" y="1754"/>
                  </a:lnTo>
                  <a:lnTo>
                    <a:pt x="1952" y="1796"/>
                  </a:lnTo>
                  <a:lnTo>
                    <a:pt x="1995" y="1840"/>
                  </a:lnTo>
                  <a:lnTo>
                    <a:pt x="2035" y="1885"/>
                  </a:lnTo>
                  <a:lnTo>
                    <a:pt x="2070" y="1932"/>
                  </a:lnTo>
                  <a:lnTo>
                    <a:pt x="2100" y="1979"/>
                  </a:lnTo>
                  <a:lnTo>
                    <a:pt x="2069" y="1981"/>
                  </a:lnTo>
                  <a:lnTo>
                    <a:pt x="2038" y="1981"/>
                  </a:lnTo>
                  <a:lnTo>
                    <a:pt x="2005" y="1980"/>
                  </a:lnTo>
                  <a:lnTo>
                    <a:pt x="1971" y="1977"/>
                  </a:lnTo>
                  <a:lnTo>
                    <a:pt x="1936" y="1972"/>
                  </a:lnTo>
                  <a:lnTo>
                    <a:pt x="1900" y="1966"/>
                  </a:lnTo>
                  <a:lnTo>
                    <a:pt x="1863" y="1957"/>
                  </a:lnTo>
                  <a:lnTo>
                    <a:pt x="1825" y="1949"/>
                  </a:lnTo>
                  <a:lnTo>
                    <a:pt x="1787" y="1939"/>
                  </a:lnTo>
                  <a:lnTo>
                    <a:pt x="1747" y="1928"/>
                  </a:lnTo>
                  <a:lnTo>
                    <a:pt x="1708" y="1916"/>
                  </a:lnTo>
                  <a:lnTo>
                    <a:pt x="1669" y="1903"/>
                  </a:lnTo>
                  <a:lnTo>
                    <a:pt x="1588" y="1876"/>
                  </a:lnTo>
                  <a:lnTo>
                    <a:pt x="1507" y="1847"/>
                  </a:lnTo>
                  <a:lnTo>
                    <a:pt x="1425" y="1817"/>
                  </a:lnTo>
                  <a:lnTo>
                    <a:pt x="1345" y="1788"/>
                  </a:lnTo>
                  <a:lnTo>
                    <a:pt x="1265" y="1760"/>
                  </a:lnTo>
                  <a:lnTo>
                    <a:pt x="1187" y="1734"/>
                  </a:lnTo>
                  <a:lnTo>
                    <a:pt x="1150" y="1723"/>
                  </a:lnTo>
                  <a:lnTo>
                    <a:pt x="1113" y="1712"/>
                  </a:lnTo>
                  <a:lnTo>
                    <a:pt x="1077" y="1702"/>
                  </a:lnTo>
                  <a:lnTo>
                    <a:pt x="1042" y="1694"/>
                  </a:lnTo>
                  <a:lnTo>
                    <a:pt x="1008" y="1687"/>
                  </a:lnTo>
                  <a:lnTo>
                    <a:pt x="975" y="1681"/>
                  </a:lnTo>
                  <a:lnTo>
                    <a:pt x="943" y="1676"/>
                  </a:lnTo>
                  <a:lnTo>
                    <a:pt x="912" y="1673"/>
                  </a:lnTo>
                  <a:lnTo>
                    <a:pt x="818" y="1667"/>
                  </a:lnTo>
                  <a:lnTo>
                    <a:pt x="737" y="1665"/>
                  </a:lnTo>
                  <a:lnTo>
                    <a:pt x="701" y="1665"/>
                  </a:lnTo>
                  <a:lnTo>
                    <a:pt x="666" y="1666"/>
                  </a:lnTo>
                  <a:lnTo>
                    <a:pt x="632" y="1668"/>
                  </a:lnTo>
                  <a:lnTo>
                    <a:pt x="599" y="1672"/>
                  </a:lnTo>
                  <a:lnTo>
                    <a:pt x="568" y="1678"/>
                  </a:lnTo>
                  <a:lnTo>
                    <a:pt x="534" y="1685"/>
                  </a:lnTo>
                  <a:lnTo>
                    <a:pt x="501" y="1694"/>
                  </a:lnTo>
                  <a:lnTo>
                    <a:pt x="466" y="1705"/>
                  </a:lnTo>
                  <a:lnTo>
                    <a:pt x="429" y="1719"/>
                  </a:lnTo>
                  <a:lnTo>
                    <a:pt x="389" y="1735"/>
                  </a:lnTo>
                  <a:lnTo>
                    <a:pt x="347" y="1754"/>
                  </a:lnTo>
                  <a:lnTo>
                    <a:pt x="301" y="1775"/>
                  </a:lnTo>
                  <a:lnTo>
                    <a:pt x="248" y="1803"/>
                  </a:lnTo>
                  <a:lnTo>
                    <a:pt x="202" y="1835"/>
                  </a:lnTo>
                  <a:lnTo>
                    <a:pt x="161" y="1869"/>
                  </a:lnTo>
                  <a:lnTo>
                    <a:pt x="124" y="1906"/>
                  </a:lnTo>
                  <a:lnTo>
                    <a:pt x="94" y="1946"/>
                  </a:lnTo>
                  <a:lnTo>
                    <a:pt x="66" y="1987"/>
                  </a:lnTo>
                  <a:lnTo>
                    <a:pt x="45" y="2032"/>
                  </a:lnTo>
                  <a:lnTo>
                    <a:pt x="28" y="2078"/>
                  </a:lnTo>
                  <a:lnTo>
                    <a:pt x="15" y="2125"/>
                  </a:lnTo>
                  <a:lnTo>
                    <a:pt x="5" y="2173"/>
                  </a:lnTo>
                  <a:lnTo>
                    <a:pt x="1" y="2223"/>
                  </a:lnTo>
                  <a:lnTo>
                    <a:pt x="0" y="2273"/>
                  </a:lnTo>
                  <a:lnTo>
                    <a:pt x="2" y="2322"/>
                  </a:lnTo>
                  <a:lnTo>
                    <a:pt x="8" y="2373"/>
                  </a:lnTo>
                  <a:lnTo>
                    <a:pt x="17" y="2422"/>
                  </a:lnTo>
                  <a:lnTo>
                    <a:pt x="30" y="2471"/>
                  </a:lnTo>
                  <a:lnTo>
                    <a:pt x="46" y="2520"/>
                  </a:lnTo>
                  <a:lnTo>
                    <a:pt x="64" y="2566"/>
                  </a:lnTo>
                  <a:lnTo>
                    <a:pt x="85" y="2611"/>
                  </a:lnTo>
                  <a:lnTo>
                    <a:pt x="109" y="2655"/>
                  </a:lnTo>
                  <a:lnTo>
                    <a:pt x="135" y="2696"/>
                  </a:lnTo>
                  <a:lnTo>
                    <a:pt x="163" y="2735"/>
                  </a:lnTo>
                  <a:lnTo>
                    <a:pt x="193" y="2772"/>
                  </a:lnTo>
                  <a:lnTo>
                    <a:pt x="226" y="2805"/>
                  </a:lnTo>
                  <a:lnTo>
                    <a:pt x="260" y="2835"/>
                  </a:lnTo>
                  <a:lnTo>
                    <a:pt x="295" y="2861"/>
                  </a:lnTo>
                  <a:lnTo>
                    <a:pt x="332" y="2884"/>
                  </a:lnTo>
                  <a:lnTo>
                    <a:pt x="371" y="2903"/>
                  </a:lnTo>
                  <a:lnTo>
                    <a:pt x="410" y="2917"/>
                  </a:lnTo>
                  <a:lnTo>
                    <a:pt x="451" y="2927"/>
                  </a:lnTo>
                  <a:lnTo>
                    <a:pt x="492" y="2932"/>
                  </a:lnTo>
                  <a:lnTo>
                    <a:pt x="535" y="2931"/>
                  </a:lnTo>
                  <a:lnTo>
                    <a:pt x="584" y="2926"/>
                  </a:lnTo>
                  <a:lnTo>
                    <a:pt x="636" y="2920"/>
                  </a:lnTo>
                  <a:lnTo>
                    <a:pt x="690" y="2915"/>
                  </a:lnTo>
                  <a:lnTo>
                    <a:pt x="746" y="2909"/>
                  </a:lnTo>
                  <a:lnTo>
                    <a:pt x="803" y="2902"/>
                  </a:lnTo>
                  <a:lnTo>
                    <a:pt x="862" y="2895"/>
                  </a:lnTo>
                  <a:lnTo>
                    <a:pt x="922" y="2887"/>
                  </a:lnTo>
                  <a:lnTo>
                    <a:pt x="985" y="2880"/>
                  </a:lnTo>
                  <a:lnTo>
                    <a:pt x="1047" y="2872"/>
                  </a:lnTo>
                  <a:lnTo>
                    <a:pt x="1111" y="2864"/>
                  </a:lnTo>
                  <a:lnTo>
                    <a:pt x="1176" y="2854"/>
                  </a:lnTo>
                  <a:lnTo>
                    <a:pt x="1241" y="2846"/>
                  </a:lnTo>
                  <a:lnTo>
                    <a:pt x="1306" y="2838"/>
                  </a:lnTo>
                  <a:lnTo>
                    <a:pt x="1373" y="2828"/>
                  </a:lnTo>
                  <a:lnTo>
                    <a:pt x="1440" y="2820"/>
                  </a:lnTo>
                  <a:lnTo>
                    <a:pt x="1507" y="2812"/>
                  </a:lnTo>
                  <a:lnTo>
                    <a:pt x="1625" y="2796"/>
                  </a:lnTo>
                  <a:lnTo>
                    <a:pt x="1743" y="2779"/>
                  </a:lnTo>
                  <a:lnTo>
                    <a:pt x="1861" y="2761"/>
                  </a:lnTo>
                  <a:lnTo>
                    <a:pt x="1977" y="2742"/>
                  </a:lnTo>
                  <a:lnTo>
                    <a:pt x="2091" y="2722"/>
                  </a:lnTo>
                  <a:lnTo>
                    <a:pt x="2204" y="2701"/>
                  </a:lnTo>
                  <a:lnTo>
                    <a:pt x="2313" y="2680"/>
                  </a:lnTo>
                  <a:lnTo>
                    <a:pt x="2421" y="2657"/>
                  </a:lnTo>
                  <a:lnTo>
                    <a:pt x="2525" y="2633"/>
                  </a:lnTo>
                  <a:lnTo>
                    <a:pt x="2624" y="2609"/>
                  </a:lnTo>
                  <a:lnTo>
                    <a:pt x="2720" y="2585"/>
                  </a:lnTo>
                  <a:lnTo>
                    <a:pt x="2811" y="2560"/>
                  </a:lnTo>
                  <a:lnTo>
                    <a:pt x="2899" y="2534"/>
                  </a:lnTo>
                  <a:lnTo>
                    <a:pt x="2980" y="2508"/>
                  </a:lnTo>
                  <a:lnTo>
                    <a:pt x="3018" y="2495"/>
                  </a:lnTo>
                  <a:lnTo>
                    <a:pt x="3056" y="2481"/>
                  </a:lnTo>
                  <a:lnTo>
                    <a:pt x="3091" y="2468"/>
                  </a:lnTo>
                  <a:lnTo>
                    <a:pt x="3126" y="2454"/>
                  </a:lnTo>
                  <a:lnTo>
                    <a:pt x="3101" y="2384"/>
                  </a:lnTo>
                  <a:lnTo>
                    <a:pt x="3076" y="2313"/>
                  </a:lnTo>
                  <a:lnTo>
                    <a:pt x="3052" y="2243"/>
                  </a:lnTo>
                  <a:lnTo>
                    <a:pt x="3027" y="2171"/>
                  </a:lnTo>
                  <a:lnTo>
                    <a:pt x="3003" y="2101"/>
                  </a:lnTo>
                  <a:lnTo>
                    <a:pt x="2978" y="2030"/>
                  </a:lnTo>
                  <a:lnTo>
                    <a:pt x="2954" y="1960"/>
                  </a:lnTo>
                  <a:lnTo>
                    <a:pt x="2928" y="1888"/>
                  </a:lnTo>
                  <a:lnTo>
                    <a:pt x="2911" y="1841"/>
                  </a:lnTo>
                  <a:lnTo>
                    <a:pt x="2893" y="1792"/>
                  </a:lnTo>
                  <a:lnTo>
                    <a:pt x="2874" y="1743"/>
                  </a:lnTo>
                  <a:lnTo>
                    <a:pt x="2853" y="1692"/>
                  </a:lnTo>
                  <a:lnTo>
                    <a:pt x="2832" y="1642"/>
                  </a:lnTo>
                  <a:lnTo>
                    <a:pt x="2810" y="1592"/>
                  </a:lnTo>
                  <a:lnTo>
                    <a:pt x="2787" y="1541"/>
                  </a:lnTo>
                  <a:lnTo>
                    <a:pt x="2763" y="1491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8" name="Freeform 524"/>
            <p:cNvSpPr>
              <a:spLocks/>
            </p:cNvSpPr>
            <p:nvPr/>
          </p:nvSpPr>
          <p:spPr bwMode="auto">
            <a:xfrm>
              <a:off x="3993" y="567"/>
              <a:ext cx="276" cy="256"/>
            </a:xfrm>
            <a:custGeom>
              <a:avLst/>
              <a:gdLst>
                <a:gd name="T0" fmla="*/ 2 w 2757"/>
                <a:gd name="T1" fmla="*/ 1 h 2560"/>
                <a:gd name="T2" fmla="*/ 2 w 2757"/>
                <a:gd name="T3" fmla="*/ 1 h 2560"/>
                <a:gd name="T4" fmla="*/ 2 w 2757"/>
                <a:gd name="T5" fmla="*/ 1 h 2560"/>
                <a:gd name="T6" fmla="*/ 2 w 2757"/>
                <a:gd name="T7" fmla="*/ 1 h 2560"/>
                <a:gd name="T8" fmla="*/ 2 w 2757"/>
                <a:gd name="T9" fmla="*/ 0 h 2560"/>
                <a:gd name="T10" fmla="*/ 2 w 2757"/>
                <a:gd name="T11" fmla="*/ 0 h 2560"/>
                <a:gd name="T12" fmla="*/ 2 w 2757"/>
                <a:gd name="T13" fmla="*/ 0 h 2560"/>
                <a:gd name="T14" fmla="*/ 1 w 2757"/>
                <a:gd name="T15" fmla="*/ 0 h 2560"/>
                <a:gd name="T16" fmla="*/ 1 w 2757"/>
                <a:gd name="T17" fmla="*/ 0 h 2560"/>
                <a:gd name="T18" fmla="*/ 1 w 2757"/>
                <a:gd name="T19" fmla="*/ 0 h 2560"/>
                <a:gd name="T20" fmla="*/ 1 w 2757"/>
                <a:gd name="T21" fmla="*/ 0 h 2560"/>
                <a:gd name="T22" fmla="*/ 1 w 2757"/>
                <a:gd name="T23" fmla="*/ 0 h 2560"/>
                <a:gd name="T24" fmla="*/ 1 w 2757"/>
                <a:gd name="T25" fmla="*/ 0 h 2560"/>
                <a:gd name="T26" fmla="*/ 1 w 2757"/>
                <a:gd name="T27" fmla="*/ 0 h 2560"/>
                <a:gd name="T28" fmla="*/ 1 w 2757"/>
                <a:gd name="T29" fmla="*/ 0 h 2560"/>
                <a:gd name="T30" fmla="*/ 1 w 2757"/>
                <a:gd name="T31" fmla="*/ 0 h 2560"/>
                <a:gd name="T32" fmla="*/ 1 w 2757"/>
                <a:gd name="T33" fmla="*/ 0 h 2560"/>
                <a:gd name="T34" fmla="*/ 1 w 2757"/>
                <a:gd name="T35" fmla="*/ 1 h 2560"/>
                <a:gd name="T36" fmla="*/ 1 w 2757"/>
                <a:gd name="T37" fmla="*/ 1 h 2560"/>
                <a:gd name="T38" fmla="*/ 1 w 2757"/>
                <a:gd name="T39" fmla="*/ 1 h 2560"/>
                <a:gd name="T40" fmla="*/ 1 w 2757"/>
                <a:gd name="T41" fmla="*/ 1 h 2560"/>
                <a:gd name="T42" fmla="*/ 1 w 2757"/>
                <a:gd name="T43" fmla="*/ 1 h 2560"/>
                <a:gd name="T44" fmla="*/ 1 w 2757"/>
                <a:gd name="T45" fmla="*/ 1 h 2560"/>
                <a:gd name="T46" fmla="*/ 2 w 2757"/>
                <a:gd name="T47" fmla="*/ 1 h 2560"/>
                <a:gd name="T48" fmla="*/ 2 w 2757"/>
                <a:gd name="T49" fmla="*/ 1 h 2560"/>
                <a:gd name="T50" fmla="*/ 2 w 2757"/>
                <a:gd name="T51" fmla="*/ 1 h 2560"/>
                <a:gd name="T52" fmla="*/ 2 w 2757"/>
                <a:gd name="T53" fmla="*/ 2 h 2560"/>
                <a:gd name="T54" fmla="*/ 2 w 2757"/>
                <a:gd name="T55" fmla="*/ 2 h 2560"/>
                <a:gd name="T56" fmla="*/ 2 w 2757"/>
                <a:gd name="T57" fmla="*/ 2 h 2560"/>
                <a:gd name="T58" fmla="*/ 2 w 2757"/>
                <a:gd name="T59" fmla="*/ 2 h 2560"/>
                <a:gd name="T60" fmla="*/ 2 w 2757"/>
                <a:gd name="T61" fmla="*/ 2 h 2560"/>
                <a:gd name="T62" fmla="*/ 2 w 2757"/>
                <a:gd name="T63" fmla="*/ 2 h 2560"/>
                <a:gd name="T64" fmla="*/ 1 w 2757"/>
                <a:gd name="T65" fmla="*/ 2 h 2560"/>
                <a:gd name="T66" fmla="*/ 1 w 2757"/>
                <a:gd name="T67" fmla="*/ 2 h 2560"/>
                <a:gd name="T68" fmla="*/ 1 w 2757"/>
                <a:gd name="T69" fmla="*/ 2 h 2560"/>
                <a:gd name="T70" fmla="*/ 1 w 2757"/>
                <a:gd name="T71" fmla="*/ 2 h 2560"/>
                <a:gd name="T72" fmla="*/ 1 w 2757"/>
                <a:gd name="T73" fmla="*/ 2 h 2560"/>
                <a:gd name="T74" fmla="*/ 1 w 2757"/>
                <a:gd name="T75" fmla="*/ 2 h 2560"/>
                <a:gd name="T76" fmla="*/ 0 w 2757"/>
                <a:gd name="T77" fmla="*/ 2 h 2560"/>
                <a:gd name="T78" fmla="*/ 0 w 2757"/>
                <a:gd name="T79" fmla="*/ 2 h 2560"/>
                <a:gd name="T80" fmla="*/ 0 w 2757"/>
                <a:gd name="T81" fmla="*/ 2 h 2560"/>
                <a:gd name="T82" fmla="*/ 0 w 2757"/>
                <a:gd name="T83" fmla="*/ 2 h 2560"/>
                <a:gd name="T84" fmla="*/ 0 w 2757"/>
                <a:gd name="T85" fmla="*/ 2 h 2560"/>
                <a:gd name="T86" fmla="*/ 0 w 2757"/>
                <a:gd name="T87" fmla="*/ 2 h 2560"/>
                <a:gd name="T88" fmla="*/ 0 w 2757"/>
                <a:gd name="T89" fmla="*/ 2 h 2560"/>
                <a:gd name="T90" fmla="*/ 0 w 2757"/>
                <a:gd name="T91" fmla="*/ 2 h 2560"/>
                <a:gd name="T92" fmla="*/ 0 w 2757"/>
                <a:gd name="T93" fmla="*/ 2 h 2560"/>
                <a:gd name="T94" fmla="*/ 1 w 2757"/>
                <a:gd name="T95" fmla="*/ 2 h 2560"/>
                <a:gd name="T96" fmla="*/ 1 w 2757"/>
                <a:gd name="T97" fmla="*/ 2 h 2560"/>
                <a:gd name="T98" fmla="*/ 2 w 2757"/>
                <a:gd name="T99" fmla="*/ 2 h 2560"/>
                <a:gd name="T100" fmla="*/ 2 w 2757"/>
                <a:gd name="T101" fmla="*/ 2 h 2560"/>
                <a:gd name="T102" fmla="*/ 2 w 2757"/>
                <a:gd name="T103" fmla="*/ 2 h 2560"/>
                <a:gd name="T104" fmla="*/ 3 w 2757"/>
                <a:gd name="T105" fmla="*/ 2 h 2560"/>
                <a:gd name="T106" fmla="*/ 3 w 2757"/>
                <a:gd name="T107" fmla="*/ 2 h 2560"/>
                <a:gd name="T108" fmla="*/ 3 w 2757"/>
                <a:gd name="T109" fmla="*/ 2 h 2560"/>
                <a:gd name="T110" fmla="*/ 3 w 2757"/>
                <a:gd name="T111" fmla="*/ 2 h 25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57"/>
                <a:gd name="T169" fmla="*/ 0 h 2560"/>
                <a:gd name="T170" fmla="*/ 2757 w 2757"/>
                <a:gd name="T171" fmla="*/ 2560 h 25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57" h="2560">
                  <a:moveTo>
                    <a:pt x="2521" y="1496"/>
                  </a:moveTo>
                  <a:lnTo>
                    <a:pt x="2491" y="1427"/>
                  </a:lnTo>
                  <a:lnTo>
                    <a:pt x="2459" y="1359"/>
                  </a:lnTo>
                  <a:lnTo>
                    <a:pt x="2426" y="1291"/>
                  </a:lnTo>
                  <a:lnTo>
                    <a:pt x="2393" y="1222"/>
                  </a:lnTo>
                  <a:lnTo>
                    <a:pt x="2358" y="1155"/>
                  </a:lnTo>
                  <a:lnTo>
                    <a:pt x="2322" y="1089"/>
                  </a:lnTo>
                  <a:lnTo>
                    <a:pt x="2285" y="1023"/>
                  </a:lnTo>
                  <a:lnTo>
                    <a:pt x="2247" y="958"/>
                  </a:lnTo>
                  <a:lnTo>
                    <a:pt x="2207" y="894"/>
                  </a:lnTo>
                  <a:lnTo>
                    <a:pt x="2166" y="830"/>
                  </a:lnTo>
                  <a:lnTo>
                    <a:pt x="2123" y="767"/>
                  </a:lnTo>
                  <a:lnTo>
                    <a:pt x="2079" y="705"/>
                  </a:lnTo>
                  <a:lnTo>
                    <a:pt x="2034" y="644"/>
                  </a:lnTo>
                  <a:lnTo>
                    <a:pt x="1987" y="584"/>
                  </a:lnTo>
                  <a:lnTo>
                    <a:pt x="1939" y="525"/>
                  </a:lnTo>
                  <a:lnTo>
                    <a:pt x="1889" y="466"/>
                  </a:lnTo>
                  <a:lnTo>
                    <a:pt x="1859" y="432"/>
                  </a:lnTo>
                  <a:lnTo>
                    <a:pt x="1827" y="397"/>
                  </a:lnTo>
                  <a:lnTo>
                    <a:pt x="1793" y="362"/>
                  </a:lnTo>
                  <a:lnTo>
                    <a:pt x="1759" y="326"/>
                  </a:lnTo>
                  <a:lnTo>
                    <a:pt x="1723" y="291"/>
                  </a:lnTo>
                  <a:lnTo>
                    <a:pt x="1687" y="255"/>
                  </a:lnTo>
                  <a:lnTo>
                    <a:pt x="1649" y="221"/>
                  </a:lnTo>
                  <a:lnTo>
                    <a:pt x="1610" y="189"/>
                  </a:lnTo>
                  <a:lnTo>
                    <a:pt x="1569" y="157"/>
                  </a:lnTo>
                  <a:lnTo>
                    <a:pt x="1527" y="128"/>
                  </a:lnTo>
                  <a:lnTo>
                    <a:pt x="1507" y="114"/>
                  </a:lnTo>
                  <a:lnTo>
                    <a:pt x="1485" y="100"/>
                  </a:lnTo>
                  <a:lnTo>
                    <a:pt x="1464" y="88"/>
                  </a:lnTo>
                  <a:lnTo>
                    <a:pt x="1442" y="76"/>
                  </a:lnTo>
                  <a:lnTo>
                    <a:pt x="1419" y="64"/>
                  </a:lnTo>
                  <a:lnTo>
                    <a:pt x="1397" y="54"/>
                  </a:lnTo>
                  <a:lnTo>
                    <a:pt x="1374" y="45"/>
                  </a:lnTo>
                  <a:lnTo>
                    <a:pt x="1351" y="35"/>
                  </a:lnTo>
                  <a:lnTo>
                    <a:pt x="1328" y="27"/>
                  </a:lnTo>
                  <a:lnTo>
                    <a:pt x="1305" y="20"/>
                  </a:lnTo>
                  <a:lnTo>
                    <a:pt x="1281" y="14"/>
                  </a:lnTo>
                  <a:lnTo>
                    <a:pt x="1257" y="8"/>
                  </a:lnTo>
                  <a:lnTo>
                    <a:pt x="1229" y="4"/>
                  </a:lnTo>
                  <a:lnTo>
                    <a:pt x="1200" y="1"/>
                  </a:lnTo>
                  <a:lnTo>
                    <a:pt x="1172" y="0"/>
                  </a:lnTo>
                  <a:lnTo>
                    <a:pt x="1144" y="1"/>
                  </a:lnTo>
                  <a:lnTo>
                    <a:pt x="1117" y="4"/>
                  </a:lnTo>
                  <a:lnTo>
                    <a:pt x="1091" y="8"/>
                  </a:lnTo>
                  <a:lnTo>
                    <a:pt x="1065" y="15"/>
                  </a:lnTo>
                  <a:lnTo>
                    <a:pt x="1038" y="22"/>
                  </a:lnTo>
                  <a:lnTo>
                    <a:pt x="1013" y="31"/>
                  </a:lnTo>
                  <a:lnTo>
                    <a:pt x="989" y="42"/>
                  </a:lnTo>
                  <a:lnTo>
                    <a:pt x="966" y="54"/>
                  </a:lnTo>
                  <a:lnTo>
                    <a:pt x="943" y="66"/>
                  </a:lnTo>
                  <a:lnTo>
                    <a:pt x="921" y="81"/>
                  </a:lnTo>
                  <a:lnTo>
                    <a:pt x="899" y="96"/>
                  </a:lnTo>
                  <a:lnTo>
                    <a:pt x="880" y="113"/>
                  </a:lnTo>
                  <a:lnTo>
                    <a:pt x="861" y="130"/>
                  </a:lnTo>
                  <a:lnTo>
                    <a:pt x="842" y="150"/>
                  </a:lnTo>
                  <a:lnTo>
                    <a:pt x="825" y="170"/>
                  </a:lnTo>
                  <a:lnTo>
                    <a:pt x="810" y="189"/>
                  </a:lnTo>
                  <a:lnTo>
                    <a:pt x="795" y="211"/>
                  </a:lnTo>
                  <a:lnTo>
                    <a:pt x="781" y="234"/>
                  </a:lnTo>
                  <a:lnTo>
                    <a:pt x="769" y="256"/>
                  </a:lnTo>
                  <a:lnTo>
                    <a:pt x="758" y="279"/>
                  </a:lnTo>
                  <a:lnTo>
                    <a:pt x="749" y="303"/>
                  </a:lnTo>
                  <a:lnTo>
                    <a:pt x="742" y="328"/>
                  </a:lnTo>
                  <a:lnTo>
                    <a:pt x="735" y="353"/>
                  </a:lnTo>
                  <a:lnTo>
                    <a:pt x="730" y="377"/>
                  </a:lnTo>
                  <a:lnTo>
                    <a:pt x="727" y="403"/>
                  </a:lnTo>
                  <a:lnTo>
                    <a:pt x="725" y="429"/>
                  </a:lnTo>
                  <a:lnTo>
                    <a:pt x="725" y="455"/>
                  </a:lnTo>
                  <a:lnTo>
                    <a:pt x="727" y="481"/>
                  </a:lnTo>
                  <a:lnTo>
                    <a:pt x="732" y="507"/>
                  </a:lnTo>
                  <a:lnTo>
                    <a:pt x="738" y="542"/>
                  </a:lnTo>
                  <a:lnTo>
                    <a:pt x="749" y="576"/>
                  </a:lnTo>
                  <a:lnTo>
                    <a:pt x="761" y="608"/>
                  </a:lnTo>
                  <a:lnTo>
                    <a:pt x="776" y="639"/>
                  </a:lnTo>
                  <a:lnTo>
                    <a:pt x="793" y="669"/>
                  </a:lnTo>
                  <a:lnTo>
                    <a:pt x="812" y="698"/>
                  </a:lnTo>
                  <a:lnTo>
                    <a:pt x="831" y="725"/>
                  </a:lnTo>
                  <a:lnTo>
                    <a:pt x="854" y="752"/>
                  </a:lnTo>
                  <a:lnTo>
                    <a:pt x="878" y="778"/>
                  </a:lnTo>
                  <a:lnTo>
                    <a:pt x="904" y="804"/>
                  </a:lnTo>
                  <a:lnTo>
                    <a:pt x="930" y="829"/>
                  </a:lnTo>
                  <a:lnTo>
                    <a:pt x="958" y="853"/>
                  </a:lnTo>
                  <a:lnTo>
                    <a:pt x="988" y="875"/>
                  </a:lnTo>
                  <a:lnTo>
                    <a:pt x="1017" y="898"/>
                  </a:lnTo>
                  <a:lnTo>
                    <a:pt x="1048" y="920"/>
                  </a:lnTo>
                  <a:lnTo>
                    <a:pt x="1080" y="941"/>
                  </a:lnTo>
                  <a:lnTo>
                    <a:pt x="1113" y="962"/>
                  </a:lnTo>
                  <a:lnTo>
                    <a:pt x="1145" y="983"/>
                  </a:lnTo>
                  <a:lnTo>
                    <a:pt x="1178" y="1002"/>
                  </a:lnTo>
                  <a:lnTo>
                    <a:pt x="1212" y="1022"/>
                  </a:lnTo>
                  <a:lnTo>
                    <a:pt x="1279" y="1061"/>
                  </a:lnTo>
                  <a:lnTo>
                    <a:pt x="1345" y="1099"/>
                  </a:lnTo>
                  <a:lnTo>
                    <a:pt x="1409" y="1137"/>
                  </a:lnTo>
                  <a:lnTo>
                    <a:pt x="1472" y="1175"/>
                  </a:lnTo>
                  <a:lnTo>
                    <a:pt x="1501" y="1193"/>
                  </a:lnTo>
                  <a:lnTo>
                    <a:pt x="1531" y="1213"/>
                  </a:lnTo>
                  <a:lnTo>
                    <a:pt x="1558" y="1233"/>
                  </a:lnTo>
                  <a:lnTo>
                    <a:pt x="1584" y="1252"/>
                  </a:lnTo>
                  <a:lnTo>
                    <a:pt x="1677" y="1324"/>
                  </a:lnTo>
                  <a:lnTo>
                    <a:pt x="1772" y="1398"/>
                  </a:lnTo>
                  <a:lnTo>
                    <a:pt x="1819" y="1436"/>
                  </a:lnTo>
                  <a:lnTo>
                    <a:pt x="1866" y="1476"/>
                  </a:lnTo>
                  <a:lnTo>
                    <a:pt x="1912" y="1515"/>
                  </a:lnTo>
                  <a:lnTo>
                    <a:pt x="1958" y="1556"/>
                  </a:lnTo>
                  <a:lnTo>
                    <a:pt x="2001" y="1597"/>
                  </a:lnTo>
                  <a:lnTo>
                    <a:pt x="2045" y="1640"/>
                  </a:lnTo>
                  <a:lnTo>
                    <a:pt x="2086" y="1683"/>
                  </a:lnTo>
                  <a:lnTo>
                    <a:pt x="2126" y="1729"/>
                  </a:lnTo>
                  <a:lnTo>
                    <a:pt x="2145" y="1751"/>
                  </a:lnTo>
                  <a:lnTo>
                    <a:pt x="2163" y="1774"/>
                  </a:lnTo>
                  <a:lnTo>
                    <a:pt x="2181" y="1798"/>
                  </a:lnTo>
                  <a:lnTo>
                    <a:pt x="2198" y="1821"/>
                  </a:lnTo>
                  <a:lnTo>
                    <a:pt x="2215" y="1845"/>
                  </a:lnTo>
                  <a:lnTo>
                    <a:pt x="2231" y="1869"/>
                  </a:lnTo>
                  <a:lnTo>
                    <a:pt x="2247" y="1894"/>
                  </a:lnTo>
                  <a:lnTo>
                    <a:pt x="2261" y="1919"/>
                  </a:lnTo>
                  <a:lnTo>
                    <a:pt x="2202" y="1924"/>
                  </a:lnTo>
                  <a:lnTo>
                    <a:pt x="2141" y="1928"/>
                  </a:lnTo>
                  <a:lnTo>
                    <a:pt x="2082" y="1930"/>
                  </a:lnTo>
                  <a:lnTo>
                    <a:pt x="2022" y="1931"/>
                  </a:lnTo>
                  <a:lnTo>
                    <a:pt x="1963" y="1931"/>
                  </a:lnTo>
                  <a:lnTo>
                    <a:pt x="1903" y="1929"/>
                  </a:lnTo>
                  <a:lnTo>
                    <a:pt x="1843" y="1927"/>
                  </a:lnTo>
                  <a:lnTo>
                    <a:pt x="1784" y="1924"/>
                  </a:lnTo>
                  <a:lnTo>
                    <a:pt x="1723" y="1920"/>
                  </a:lnTo>
                  <a:lnTo>
                    <a:pt x="1664" y="1916"/>
                  </a:lnTo>
                  <a:lnTo>
                    <a:pt x="1604" y="1910"/>
                  </a:lnTo>
                  <a:lnTo>
                    <a:pt x="1544" y="1906"/>
                  </a:lnTo>
                  <a:lnTo>
                    <a:pt x="1485" y="1901"/>
                  </a:lnTo>
                  <a:lnTo>
                    <a:pt x="1425" y="1896"/>
                  </a:lnTo>
                  <a:lnTo>
                    <a:pt x="1365" y="1892"/>
                  </a:lnTo>
                  <a:lnTo>
                    <a:pt x="1305" y="1888"/>
                  </a:lnTo>
                  <a:lnTo>
                    <a:pt x="1279" y="1885"/>
                  </a:lnTo>
                  <a:lnTo>
                    <a:pt x="1252" y="1882"/>
                  </a:lnTo>
                  <a:lnTo>
                    <a:pt x="1224" y="1877"/>
                  </a:lnTo>
                  <a:lnTo>
                    <a:pt x="1195" y="1872"/>
                  </a:lnTo>
                  <a:lnTo>
                    <a:pt x="1136" y="1859"/>
                  </a:lnTo>
                  <a:lnTo>
                    <a:pt x="1072" y="1843"/>
                  </a:lnTo>
                  <a:lnTo>
                    <a:pt x="1008" y="1826"/>
                  </a:lnTo>
                  <a:lnTo>
                    <a:pt x="942" y="1808"/>
                  </a:lnTo>
                  <a:lnTo>
                    <a:pt x="874" y="1790"/>
                  </a:lnTo>
                  <a:lnTo>
                    <a:pt x="807" y="1772"/>
                  </a:lnTo>
                  <a:lnTo>
                    <a:pt x="773" y="1765"/>
                  </a:lnTo>
                  <a:lnTo>
                    <a:pt x="739" y="1757"/>
                  </a:lnTo>
                  <a:lnTo>
                    <a:pt x="707" y="1749"/>
                  </a:lnTo>
                  <a:lnTo>
                    <a:pt x="674" y="1743"/>
                  </a:lnTo>
                  <a:lnTo>
                    <a:pt x="641" y="1738"/>
                  </a:lnTo>
                  <a:lnTo>
                    <a:pt x="608" y="1734"/>
                  </a:lnTo>
                  <a:lnTo>
                    <a:pt x="576" y="1730"/>
                  </a:lnTo>
                  <a:lnTo>
                    <a:pt x="545" y="1728"/>
                  </a:lnTo>
                  <a:lnTo>
                    <a:pt x="514" y="1727"/>
                  </a:lnTo>
                  <a:lnTo>
                    <a:pt x="484" y="1727"/>
                  </a:lnTo>
                  <a:lnTo>
                    <a:pt x="455" y="1729"/>
                  </a:lnTo>
                  <a:lnTo>
                    <a:pt x="426" y="1732"/>
                  </a:lnTo>
                  <a:lnTo>
                    <a:pt x="399" y="1737"/>
                  </a:lnTo>
                  <a:lnTo>
                    <a:pt x="372" y="1743"/>
                  </a:lnTo>
                  <a:lnTo>
                    <a:pt x="347" y="1751"/>
                  </a:lnTo>
                  <a:lnTo>
                    <a:pt x="321" y="1762"/>
                  </a:lnTo>
                  <a:lnTo>
                    <a:pt x="270" y="1789"/>
                  </a:lnTo>
                  <a:lnTo>
                    <a:pt x="223" y="1816"/>
                  </a:lnTo>
                  <a:lnTo>
                    <a:pt x="180" y="1846"/>
                  </a:lnTo>
                  <a:lnTo>
                    <a:pt x="143" y="1877"/>
                  </a:lnTo>
                  <a:lnTo>
                    <a:pt x="110" y="1908"/>
                  </a:lnTo>
                  <a:lnTo>
                    <a:pt x="82" y="1941"/>
                  </a:lnTo>
                  <a:lnTo>
                    <a:pt x="59" y="1975"/>
                  </a:lnTo>
                  <a:lnTo>
                    <a:pt x="39" y="2009"/>
                  </a:lnTo>
                  <a:lnTo>
                    <a:pt x="24" y="2043"/>
                  </a:lnTo>
                  <a:lnTo>
                    <a:pt x="12" y="2077"/>
                  </a:lnTo>
                  <a:lnTo>
                    <a:pt x="4" y="2112"/>
                  </a:lnTo>
                  <a:lnTo>
                    <a:pt x="0" y="2146"/>
                  </a:lnTo>
                  <a:lnTo>
                    <a:pt x="0" y="2180"/>
                  </a:lnTo>
                  <a:lnTo>
                    <a:pt x="3" y="2213"/>
                  </a:lnTo>
                  <a:lnTo>
                    <a:pt x="8" y="2246"/>
                  </a:lnTo>
                  <a:lnTo>
                    <a:pt x="18" y="2278"/>
                  </a:lnTo>
                  <a:lnTo>
                    <a:pt x="30" y="2309"/>
                  </a:lnTo>
                  <a:lnTo>
                    <a:pt x="46" y="2340"/>
                  </a:lnTo>
                  <a:lnTo>
                    <a:pt x="64" y="2369"/>
                  </a:lnTo>
                  <a:lnTo>
                    <a:pt x="85" y="2396"/>
                  </a:lnTo>
                  <a:lnTo>
                    <a:pt x="108" y="2422"/>
                  </a:lnTo>
                  <a:lnTo>
                    <a:pt x="133" y="2447"/>
                  </a:lnTo>
                  <a:lnTo>
                    <a:pt x="162" y="2468"/>
                  </a:lnTo>
                  <a:lnTo>
                    <a:pt x="191" y="2489"/>
                  </a:lnTo>
                  <a:lnTo>
                    <a:pt x="223" y="2508"/>
                  </a:lnTo>
                  <a:lnTo>
                    <a:pt x="257" y="2523"/>
                  </a:lnTo>
                  <a:lnTo>
                    <a:pt x="292" y="2537"/>
                  </a:lnTo>
                  <a:lnTo>
                    <a:pt x="329" y="2547"/>
                  </a:lnTo>
                  <a:lnTo>
                    <a:pt x="367" y="2554"/>
                  </a:lnTo>
                  <a:lnTo>
                    <a:pt x="407" y="2559"/>
                  </a:lnTo>
                  <a:lnTo>
                    <a:pt x="447" y="2560"/>
                  </a:lnTo>
                  <a:lnTo>
                    <a:pt x="489" y="2558"/>
                  </a:lnTo>
                  <a:lnTo>
                    <a:pt x="633" y="2546"/>
                  </a:lnTo>
                  <a:lnTo>
                    <a:pt x="792" y="2531"/>
                  </a:lnTo>
                  <a:lnTo>
                    <a:pt x="963" y="2514"/>
                  </a:lnTo>
                  <a:lnTo>
                    <a:pt x="1141" y="2494"/>
                  </a:lnTo>
                  <a:lnTo>
                    <a:pt x="1325" y="2474"/>
                  </a:lnTo>
                  <a:lnTo>
                    <a:pt x="1511" y="2451"/>
                  </a:lnTo>
                  <a:lnTo>
                    <a:pt x="1603" y="2438"/>
                  </a:lnTo>
                  <a:lnTo>
                    <a:pt x="1695" y="2426"/>
                  </a:lnTo>
                  <a:lnTo>
                    <a:pt x="1786" y="2413"/>
                  </a:lnTo>
                  <a:lnTo>
                    <a:pt x="1874" y="2399"/>
                  </a:lnTo>
                  <a:lnTo>
                    <a:pt x="1962" y="2386"/>
                  </a:lnTo>
                  <a:lnTo>
                    <a:pt x="2046" y="2371"/>
                  </a:lnTo>
                  <a:lnTo>
                    <a:pt x="2128" y="2357"/>
                  </a:lnTo>
                  <a:lnTo>
                    <a:pt x="2207" y="2341"/>
                  </a:lnTo>
                  <a:lnTo>
                    <a:pt x="2283" y="2326"/>
                  </a:lnTo>
                  <a:lnTo>
                    <a:pt x="2354" y="2310"/>
                  </a:lnTo>
                  <a:lnTo>
                    <a:pt x="2421" y="2295"/>
                  </a:lnTo>
                  <a:lnTo>
                    <a:pt x="2482" y="2278"/>
                  </a:lnTo>
                  <a:lnTo>
                    <a:pt x="2539" y="2262"/>
                  </a:lnTo>
                  <a:lnTo>
                    <a:pt x="2590" y="2245"/>
                  </a:lnTo>
                  <a:lnTo>
                    <a:pt x="2635" y="2228"/>
                  </a:lnTo>
                  <a:lnTo>
                    <a:pt x="2673" y="2210"/>
                  </a:lnTo>
                  <a:lnTo>
                    <a:pt x="2705" y="2192"/>
                  </a:lnTo>
                  <a:lnTo>
                    <a:pt x="2730" y="2175"/>
                  </a:lnTo>
                  <a:lnTo>
                    <a:pt x="2747" y="2156"/>
                  </a:lnTo>
                  <a:lnTo>
                    <a:pt x="2757" y="2138"/>
                  </a:lnTo>
                  <a:lnTo>
                    <a:pt x="2730" y="2057"/>
                  </a:lnTo>
                  <a:lnTo>
                    <a:pt x="2704" y="1977"/>
                  </a:lnTo>
                  <a:lnTo>
                    <a:pt x="2676" y="1896"/>
                  </a:lnTo>
                  <a:lnTo>
                    <a:pt x="2647" y="1815"/>
                  </a:lnTo>
                  <a:lnTo>
                    <a:pt x="2618" y="1736"/>
                  </a:lnTo>
                  <a:lnTo>
                    <a:pt x="2586" y="1655"/>
                  </a:lnTo>
                  <a:lnTo>
                    <a:pt x="2554" y="1576"/>
                  </a:lnTo>
                  <a:lnTo>
                    <a:pt x="2521" y="1496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9" name="Freeform 525"/>
            <p:cNvSpPr>
              <a:spLocks/>
            </p:cNvSpPr>
            <p:nvPr/>
          </p:nvSpPr>
          <p:spPr bwMode="auto">
            <a:xfrm>
              <a:off x="4330" y="672"/>
              <a:ext cx="131" cy="105"/>
            </a:xfrm>
            <a:custGeom>
              <a:avLst/>
              <a:gdLst>
                <a:gd name="T0" fmla="*/ 0 w 1314"/>
                <a:gd name="T1" fmla="*/ 1 h 1045"/>
                <a:gd name="T2" fmla="*/ 0 w 1314"/>
                <a:gd name="T3" fmla="*/ 1 h 1045"/>
                <a:gd name="T4" fmla="*/ 0 w 1314"/>
                <a:gd name="T5" fmla="*/ 1 h 1045"/>
                <a:gd name="T6" fmla="*/ 0 w 1314"/>
                <a:gd name="T7" fmla="*/ 1 h 1045"/>
                <a:gd name="T8" fmla="*/ 0 w 1314"/>
                <a:gd name="T9" fmla="*/ 0 h 1045"/>
                <a:gd name="T10" fmla="*/ 0 w 1314"/>
                <a:gd name="T11" fmla="*/ 0 h 1045"/>
                <a:gd name="T12" fmla="*/ 0 w 1314"/>
                <a:gd name="T13" fmla="*/ 0 h 1045"/>
                <a:gd name="T14" fmla="*/ 0 w 1314"/>
                <a:gd name="T15" fmla="*/ 0 h 1045"/>
                <a:gd name="T16" fmla="*/ 0 w 1314"/>
                <a:gd name="T17" fmla="*/ 0 h 1045"/>
                <a:gd name="T18" fmla="*/ 1 w 1314"/>
                <a:gd name="T19" fmla="*/ 0 h 1045"/>
                <a:gd name="T20" fmla="*/ 1 w 1314"/>
                <a:gd name="T21" fmla="*/ 0 h 1045"/>
                <a:gd name="T22" fmla="*/ 1 w 1314"/>
                <a:gd name="T23" fmla="*/ 0 h 1045"/>
                <a:gd name="T24" fmla="*/ 1 w 1314"/>
                <a:gd name="T25" fmla="*/ 0 h 1045"/>
                <a:gd name="T26" fmla="*/ 1 w 1314"/>
                <a:gd name="T27" fmla="*/ 0 h 1045"/>
                <a:gd name="T28" fmla="*/ 1 w 1314"/>
                <a:gd name="T29" fmla="*/ 0 h 1045"/>
                <a:gd name="T30" fmla="*/ 1 w 1314"/>
                <a:gd name="T31" fmla="*/ 0 h 1045"/>
                <a:gd name="T32" fmla="*/ 1 w 1314"/>
                <a:gd name="T33" fmla="*/ 0 h 1045"/>
                <a:gd name="T34" fmla="*/ 1 w 1314"/>
                <a:gd name="T35" fmla="*/ 0 h 1045"/>
                <a:gd name="T36" fmla="*/ 1 w 1314"/>
                <a:gd name="T37" fmla="*/ 0 h 1045"/>
                <a:gd name="T38" fmla="*/ 1 w 1314"/>
                <a:gd name="T39" fmla="*/ 0 h 1045"/>
                <a:gd name="T40" fmla="*/ 1 w 1314"/>
                <a:gd name="T41" fmla="*/ 0 h 1045"/>
                <a:gd name="T42" fmla="*/ 1 w 1314"/>
                <a:gd name="T43" fmla="*/ 0 h 1045"/>
                <a:gd name="T44" fmla="*/ 1 w 1314"/>
                <a:gd name="T45" fmla="*/ 1 h 1045"/>
                <a:gd name="T46" fmla="*/ 1 w 1314"/>
                <a:gd name="T47" fmla="*/ 1 h 1045"/>
                <a:gd name="T48" fmla="*/ 1 w 1314"/>
                <a:gd name="T49" fmla="*/ 1 h 1045"/>
                <a:gd name="T50" fmla="*/ 1 w 1314"/>
                <a:gd name="T51" fmla="*/ 1 h 1045"/>
                <a:gd name="T52" fmla="*/ 1 w 1314"/>
                <a:gd name="T53" fmla="*/ 1 h 1045"/>
                <a:gd name="T54" fmla="*/ 1 w 1314"/>
                <a:gd name="T55" fmla="*/ 1 h 1045"/>
                <a:gd name="T56" fmla="*/ 1 w 1314"/>
                <a:gd name="T57" fmla="*/ 1 h 1045"/>
                <a:gd name="T58" fmla="*/ 1 w 1314"/>
                <a:gd name="T59" fmla="*/ 1 h 1045"/>
                <a:gd name="T60" fmla="*/ 1 w 1314"/>
                <a:gd name="T61" fmla="*/ 1 h 1045"/>
                <a:gd name="T62" fmla="*/ 1 w 1314"/>
                <a:gd name="T63" fmla="*/ 1 h 1045"/>
                <a:gd name="T64" fmla="*/ 1 w 1314"/>
                <a:gd name="T65" fmla="*/ 1 h 1045"/>
                <a:gd name="T66" fmla="*/ 1 w 1314"/>
                <a:gd name="T67" fmla="*/ 1 h 1045"/>
                <a:gd name="T68" fmla="*/ 1 w 1314"/>
                <a:gd name="T69" fmla="*/ 1 h 1045"/>
                <a:gd name="T70" fmla="*/ 0 w 1314"/>
                <a:gd name="T71" fmla="*/ 1 h 1045"/>
                <a:gd name="T72" fmla="*/ 0 w 1314"/>
                <a:gd name="T73" fmla="*/ 1 h 1045"/>
                <a:gd name="T74" fmla="*/ 0 w 1314"/>
                <a:gd name="T75" fmla="*/ 1 h 1045"/>
                <a:gd name="T76" fmla="*/ 0 w 1314"/>
                <a:gd name="T77" fmla="*/ 1 h 1045"/>
                <a:gd name="T78" fmla="*/ 0 w 1314"/>
                <a:gd name="T79" fmla="*/ 1 h 1045"/>
                <a:gd name="T80" fmla="*/ 0 w 1314"/>
                <a:gd name="T81" fmla="*/ 1 h 1045"/>
                <a:gd name="T82" fmla="*/ 0 w 1314"/>
                <a:gd name="T83" fmla="*/ 1 h 1045"/>
                <a:gd name="T84" fmla="*/ 0 w 1314"/>
                <a:gd name="T85" fmla="*/ 1 h 1045"/>
                <a:gd name="T86" fmla="*/ 0 w 1314"/>
                <a:gd name="T87" fmla="*/ 1 h 10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4"/>
                <a:gd name="T133" fmla="*/ 0 h 1045"/>
                <a:gd name="T134" fmla="*/ 1314 w 1314"/>
                <a:gd name="T135" fmla="*/ 1045 h 10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4" h="1045">
                  <a:moveTo>
                    <a:pt x="0" y="648"/>
                  </a:moveTo>
                  <a:lnTo>
                    <a:pt x="5" y="640"/>
                  </a:lnTo>
                  <a:lnTo>
                    <a:pt x="22" y="617"/>
                  </a:lnTo>
                  <a:lnTo>
                    <a:pt x="47" y="581"/>
                  </a:lnTo>
                  <a:lnTo>
                    <a:pt x="82" y="535"/>
                  </a:lnTo>
                  <a:lnTo>
                    <a:pt x="104" y="509"/>
                  </a:lnTo>
                  <a:lnTo>
                    <a:pt x="126" y="481"/>
                  </a:lnTo>
                  <a:lnTo>
                    <a:pt x="151" y="453"/>
                  </a:lnTo>
                  <a:lnTo>
                    <a:pt x="178" y="422"/>
                  </a:lnTo>
                  <a:lnTo>
                    <a:pt x="207" y="391"/>
                  </a:lnTo>
                  <a:lnTo>
                    <a:pt x="238" y="359"/>
                  </a:lnTo>
                  <a:lnTo>
                    <a:pt x="269" y="327"/>
                  </a:lnTo>
                  <a:lnTo>
                    <a:pt x="303" y="295"/>
                  </a:lnTo>
                  <a:lnTo>
                    <a:pt x="337" y="262"/>
                  </a:lnTo>
                  <a:lnTo>
                    <a:pt x="374" y="230"/>
                  </a:lnTo>
                  <a:lnTo>
                    <a:pt x="412" y="200"/>
                  </a:lnTo>
                  <a:lnTo>
                    <a:pt x="451" y="171"/>
                  </a:lnTo>
                  <a:lnTo>
                    <a:pt x="490" y="143"/>
                  </a:lnTo>
                  <a:lnTo>
                    <a:pt x="532" y="117"/>
                  </a:lnTo>
                  <a:lnTo>
                    <a:pt x="575" y="92"/>
                  </a:lnTo>
                  <a:lnTo>
                    <a:pt x="617" y="70"/>
                  </a:lnTo>
                  <a:lnTo>
                    <a:pt x="661" y="51"/>
                  </a:lnTo>
                  <a:lnTo>
                    <a:pt x="706" y="33"/>
                  </a:lnTo>
                  <a:lnTo>
                    <a:pt x="751" y="20"/>
                  </a:lnTo>
                  <a:lnTo>
                    <a:pt x="797" y="9"/>
                  </a:lnTo>
                  <a:lnTo>
                    <a:pt x="843" y="2"/>
                  </a:lnTo>
                  <a:lnTo>
                    <a:pt x="890" y="0"/>
                  </a:lnTo>
                  <a:lnTo>
                    <a:pt x="937" y="1"/>
                  </a:lnTo>
                  <a:lnTo>
                    <a:pt x="984" y="7"/>
                  </a:lnTo>
                  <a:lnTo>
                    <a:pt x="1029" y="17"/>
                  </a:lnTo>
                  <a:lnTo>
                    <a:pt x="1071" y="30"/>
                  </a:lnTo>
                  <a:lnTo>
                    <a:pt x="1110" y="47"/>
                  </a:lnTo>
                  <a:lnTo>
                    <a:pt x="1145" y="65"/>
                  </a:lnTo>
                  <a:lnTo>
                    <a:pt x="1177" y="87"/>
                  </a:lnTo>
                  <a:lnTo>
                    <a:pt x="1205" y="111"/>
                  </a:lnTo>
                  <a:lnTo>
                    <a:pt x="1230" y="136"/>
                  </a:lnTo>
                  <a:lnTo>
                    <a:pt x="1251" y="164"/>
                  </a:lnTo>
                  <a:lnTo>
                    <a:pt x="1270" y="194"/>
                  </a:lnTo>
                  <a:lnTo>
                    <a:pt x="1285" y="226"/>
                  </a:lnTo>
                  <a:lnTo>
                    <a:pt x="1297" y="260"/>
                  </a:lnTo>
                  <a:lnTo>
                    <a:pt x="1306" y="295"/>
                  </a:lnTo>
                  <a:lnTo>
                    <a:pt x="1311" y="331"/>
                  </a:lnTo>
                  <a:lnTo>
                    <a:pt x="1314" y="368"/>
                  </a:lnTo>
                  <a:lnTo>
                    <a:pt x="1313" y="406"/>
                  </a:lnTo>
                  <a:lnTo>
                    <a:pt x="1310" y="444"/>
                  </a:lnTo>
                  <a:lnTo>
                    <a:pt x="1304" y="484"/>
                  </a:lnTo>
                  <a:lnTo>
                    <a:pt x="1294" y="523"/>
                  </a:lnTo>
                  <a:lnTo>
                    <a:pt x="1282" y="563"/>
                  </a:lnTo>
                  <a:lnTo>
                    <a:pt x="1266" y="602"/>
                  </a:lnTo>
                  <a:lnTo>
                    <a:pt x="1248" y="642"/>
                  </a:lnTo>
                  <a:lnTo>
                    <a:pt x="1227" y="681"/>
                  </a:lnTo>
                  <a:lnTo>
                    <a:pt x="1203" y="720"/>
                  </a:lnTo>
                  <a:lnTo>
                    <a:pt x="1177" y="757"/>
                  </a:lnTo>
                  <a:lnTo>
                    <a:pt x="1147" y="795"/>
                  </a:lnTo>
                  <a:lnTo>
                    <a:pt x="1115" y="831"/>
                  </a:lnTo>
                  <a:lnTo>
                    <a:pt x="1081" y="866"/>
                  </a:lnTo>
                  <a:lnTo>
                    <a:pt x="1044" y="899"/>
                  </a:lnTo>
                  <a:lnTo>
                    <a:pt x="1004" y="931"/>
                  </a:lnTo>
                  <a:lnTo>
                    <a:pt x="962" y="961"/>
                  </a:lnTo>
                  <a:lnTo>
                    <a:pt x="917" y="989"/>
                  </a:lnTo>
                  <a:lnTo>
                    <a:pt x="869" y="1015"/>
                  </a:lnTo>
                  <a:lnTo>
                    <a:pt x="860" y="1017"/>
                  </a:lnTo>
                  <a:lnTo>
                    <a:pt x="834" y="1022"/>
                  </a:lnTo>
                  <a:lnTo>
                    <a:pt x="792" y="1028"/>
                  </a:lnTo>
                  <a:lnTo>
                    <a:pt x="739" y="1035"/>
                  </a:lnTo>
                  <a:lnTo>
                    <a:pt x="708" y="1038"/>
                  </a:lnTo>
                  <a:lnTo>
                    <a:pt x="674" y="1041"/>
                  </a:lnTo>
                  <a:lnTo>
                    <a:pt x="640" y="1044"/>
                  </a:lnTo>
                  <a:lnTo>
                    <a:pt x="603" y="1045"/>
                  </a:lnTo>
                  <a:lnTo>
                    <a:pt x="566" y="1045"/>
                  </a:lnTo>
                  <a:lnTo>
                    <a:pt x="526" y="1044"/>
                  </a:lnTo>
                  <a:lnTo>
                    <a:pt x="487" y="1041"/>
                  </a:lnTo>
                  <a:lnTo>
                    <a:pt x="448" y="1038"/>
                  </a:lnTo>
                  <a:lnTo>
                    <a:pt x="408" y="1033"/>
                  </a:lnTo>
                  <a:lnTo>
                    <a:pt x="368" y="1026"/>
                  </a:lnTo>
                  <a:lnTo>
                    <a:pt x="328" y="1018"/>
                  </a:lnTo>
                  <a:lnTo>
                    <a:pt x="290" y="1006"/>
                  </a:lnTo>
                  <a:lnTo>
                    <a:pt x="253" y="993"/>
                  </a:lnTo>
                  <a:lnTo>
                    <a:pt x="217" y="977"/>
                  </a:lnTo>
                  <a:lnTo>
                    <a:pt x="183" y="959"/>
                  </a:lnTo>
                  <a:lnTo>
                    <a:pt x="150" y="938"/>
                  </a:lnTo>
                  <a:lnTo>
                    <a:pt x="120" y="913"/>
                  </a:lnTo>
                  <a:lnTo>
                    <a:pt x="93" y="886"/>
                  </a:lnTo>
                  <a:lnTo>
                    <a:pt x="69" y="855"/>
                  </a:lnTo>
                  <a:lnTo>
                    <a:pt x="47" y="821"/>
                  </a:lnTo>
                  <a:lnTo>
                    <a:pt x="30" y="784"/>
                  </a:lnTo>
                  <a:lnTo>
                    <a:pt x="15" y="743"/>
                  </a:lnTo>
                  <a:lnTo>
                    <a:pt x="5" y="697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0" name="Freeform 526"/>
            <p:cNvSpPr>
              <a:spLocks/>
            </p:cNvSpPr>
            <p:nvPr/>
          </p:nvSpPr>
          <p:spPr bwMode="auto">
            <a:xfrm>
              <a:off x="4361" y="708"/>
              <a:ext cx="81" cy="73"/>
            </a:xfrm>
            <a:custGeom>
              <a:avLst/>
              <a:gdLst>
                <a:gd name="T0" fmla="*/ 0 w 812"/>
                <a:gd name="T1" fmla="*/ 1 h 733"/>
                <a:gd name="T2" fmla="*/ 0 w 812"/>
                <a:gd name="T3" fmla="*/ 1 h 733"/>
                <a:gd name="T4" fmla="*/ 0 w 812"/>
                <a:gd name="T5" fmla="*/ 1 h 733"/>
                <a:gd name="T6" fmla="*/ 0 w 812"/>
                <a:gd name="T7" fmla="*/ 1 h 733"/>
                <a:gd name="T8" fmla="*/ 0 w 812"/>
                <a:gd name="T9" fmla="*/ 1 h 733"/>
                <a:gd name="T10" fmla="*/ 0 w 812"/>
                <a:gd name="T11" fmla="*/ 1 h 733"/>
                <a:gd name="T12" fmla="*/ 0 w 812"/>
                <a:gd name="T13" fmla="*/ 0 h 733"/>
                <a:gd name="T14" fmla="*/ 0 w 812"/>
                <a:gd name="T15" fmla="*/ 0 h 733"/>
                <a:gd name="T16" fmla="*/ 0 w 812"/>
                <a:gd name="T17" fmla="*/ 0 h 733"/>
                <a:gd name="T18" fmla="*/ 0 w 812"/>
                <a:gd name="T19" fmla="*/ 0 h 733"/>
                <a:gd name="T20" fmla="*/ 0 w 812"/>
                <a:gd name="T21" fmla="*/ 0 h 733"/>
                <a:gd name="T22" fmla="*/ 0 w 812"/>
                <a:gd name="T23" fmla="*/ 0 h 733"/>
                <a:gd name="T24" fmla="*/ 0 w 812"/>
                <a:gd name="T25" fmla="*/ 0 h 733"/>
                <a:gd name="T26" fmla="*/ 0 w 812"/>
                <a:gd name="T27" fmla="*/ 0 h 733"/>
                <a:gd name="T28" fmla="*/ 0 w 812"/>
                <a:gd name="T29" fmla="*/ 0 h 733"/>
                <a:gd name="T30" fmla="*/ 0 w 812"/>
                <a:gd name="T31" fmla="*/ 0 h 733"/>
                <a:gd name="T32" fmla="*/ 0 w 812"/>
                <a:gd name="T33" fmla="*/ 0 h 733"/>
                <a:gd name="T34" fmla="*/ 0 w 812"/>
                <a:gd name="T35" fmla="*/ 0 h 733"/>
                <a:gd name="T36" fmla="*/ 0 w 812"/>
                <a:gd name="T37" fmla="*/ 0 h 733"/>
                <a:gd name="T38" fmla="*/ 0 w 812"/>
                <a:gd name="T39" fmla="*/ 0 h 733"/>
                <a:gd name="T40" fmla="*/ 0 w 812"/>
                <a:gd name="T41" fmla="*/ 0 h 733"/>
                <a:gd name="T42" fmla="*/ 1 w 812"/>
                <a:gd name="T43" fmla="*/ 0 h 733"/>
                <a:gd name="T44" fmla="*/ 1 w 812"/>
                <a:gd name="T45" fmla="*/ 0 h 733"/>
                <a:gd name="T46" fmla="*/ 1 w 812"/>
                <a:gd name="T47" fmla="*/ 0 h 733"/>
                <a:gd name="T48" fmla="*/ 1 w 812"/>
                <a:gd name="T49" fmla="*/ 0 h 733"/>
                <a:gd name="T50" fmla="*/ 1 w 812"/>
                <a:gd name="T51" fmla="*/ 0 h 733"/>
                <a:gd name="T52" fmla="*/ 1 w 812"/>
                <a:gd name="T53" fmla="*/ 0 h 733"/>
                <a:gd name="T54" fmla="*/ 1 w 812"/>
                <a:gd name="T55" fmla="*/ 0 h 733"/>
                <a:gd name="T56" fmla="*/ 1 w 812"/>
                <a:gd name="T57" fmla="*/ 0 h 733"/>
                <a:gd name="T58" fmla="*/ 1 w 812"/>
                <a:gd name="T59" fmla="*/ 0 h 733"/>
                <a:gd name="T60" fmla="*/ 1 w 812"/>
                <a:gd name="T61" fmla="*/ 0 h 733"/>
                <a:gd name="T62" fmla="*/ 1 w 812"/>
                <a:gd name="T63" fmla="*/ 0 h 733"/>
                <a:gd name="T64" fmla="*/ 1 w 812"/>
                <a:gd name="T65" fmla="*/ 0 h 733"/>
                <a:gd name="T66" fmla="*/ 1 w 812"/>
                <a:gd name="T67" fmla="*/ 1 h 733"/>
                <a:gd name="T68" fmla="*/ 0 w 812"/>
                <a:gd name="T69" fmla="*/ 1 h 733"/>
                <a:gd name="T70" fmla="*/ 0 w 812"/>
                <a:gd name="T71" fmla="*/ 1 h 733"/>
                <a:gd name="T72" fmla="*/ 0 w 812"/>
                <a:gd name="T73" fmla="*/ 1 h 733"/>
                <a:gd name="T74" fmla="*/ 0 w 812"/>
                <a:gd name="T75" fmla="*/ 1 h 733"/>
                <a:gd name="T76" fmla="*/ 0 w 812"/>
                <a:gd name="T77" fmla="*/ 1 h 733"/>
                <a:gd name="T78" fmla="*/ 0 w 812"/>
                <a:gd name="T79" fmla="*/ 1 h 733"/>
                <a:gd name="T80" fmla="*/ 0 w 812"/>
                <a:gd name="T81" fmla="*/ 1 h 733"/>
                <a:gd name="T82" fmla="*/ 0 w 812"/>
                <a:gd name="T83" fmla="*/ 1 h 733"/>
                <a:gd name="T84" fmla="*/ 0 w 812"/>
                <a:gd name="T85" fmla="*/ 1 h 733"/>
                <a:gd name="T86" fmla="*/ 0 w 812"/>
                <a:gd name="T87" fmla="*/ 1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2"/>
                <a:gd name="T133" fmla="*/ 0 h 733"/>
                <a:gd name="T134" fmla="*/ 812 w 812"/>
                <a:gd name="T135" fmla="*/ 733 h 73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2" h="733">
                  <a:moveTo>
                    <a:pt x="62" y="680"/>
                  </a:moveTo>
                  <a:lnTo>
                    <a:pt x="55" y="675"/>
                  </a:lnTo>
                  <a:lnTo>
                    <a:pt x="41" y="660"/>
                  </a:lnTo>
                  <a:lnTo>
                    <a:pt x="32" y="647"/>
                  </a:lnTo>
                  <a:lnTo>
                    <a:pt x="23" y="633"/>
                  </a:lnTo>
                  <a:lnTo>
                    <a:pt x="19" y="624"/>
                  </a:lnTo>
                  <a:lnTo>
                    <a:pt x="16" y="615"/>
                  </a:lnTo>
                  <a:lnTo>
                    <a:pt x="11" y="605"/>
                  </a:lnTo>
                  <a:lnTo>
                    <a:pt x="8" y="595"/>
                  </a:lnTo>
                  <a:lnTo>
                    <a:pt x="6" y="583"/>
                  </a:lnTo>
                  <a:lnTo>
                    <a:pt x="4" y="571"/>
                  </a:lnTo>
                  <a:lnTo>
                    <a:pt x="1" y="558"/>
                  </a:lnTo>
                  <a:lnTo>
                    <a:pt x="0" y="545"/>
                  </a:lnTo>
                  <a:lnTo>
                    <a:pt x="0" y="531"/>
                  </a:lnTo>
                  <a:lnTo>
                    <a:pt x="1" y="516"/>
                  </a:lnTo>
                  <a:lnTo>
                    <a:pt x="3" y="501"/>
                  </a:lnTo>
                  <a:lnTo>
                    <a:pt x="6" y="484"/>
                  </a:lnTo>
                  <a:lnTo>
                    <a:pt x="9" y="467"/>
                  </a:lnTo>
                  <a:lnTo>
                    <a:pt x="15" y="449"/>
                  </a:lnTo>
                  <a:lnTo>
                    <a:pt x="21" y="430"/>
                  </a:lnTo>
                  <a:lnTo>
                    <a:pt x="29" y="411"/>
                  </a:lnTo>
                  <a:lnTo>
                    <a:pt x="38" y="391"/>
                  </a:lnTo>
                  <a:lnTo>
                    <a:pt x="48" y="370"/>
                  </a:lnTo>
                  <a:lnTo>
                    <a:pt x="61" y="349"/>
                  </a:lnTo>
                  <a:lnTo>
                    <a:pt x="75" y="326"/>
                  </a:lnTo>
                  <a:lnTo>
                    <a:pt x="91" y="303"/>
                  </a:lnTo>
                  <a:lnTo>
                    <a:pt x="110" y="280"/>
                  </a:lnTo>
                  <a:lnTo>
                    <a:pt x="131" y="257"/>
                  </a:lnTo>
                  <a:lnTo>
                    <a:pt x="154" y="234"/>
                  </a:lnTo>
                  <a:lnTo>
                    <a:pt x="178" y="211"/>
                  </a:lnTo>
                  <a:lnTo>
                    <a:pt x="204" y="189"/>
                  </a:lnTo>
                  <a:lnTo>
                    <a:pt x="231" y="167"/>
                  </a:lnTo>
                  <a:lnTo>
                    <a:pt x="260" y="146"/>
                  </a:lnTo>
                  <a:lnTo>
                    <a:pt x="290" y="126"/>
                  </a:lnTo>
                  <a:lnTo>
                    <a:pt x="320" y="106"/>
                  </a:lnTo>
                  <a:lnTo>
                    <a:pt x="352" y="88"/>
                  </a:lnTo>
                  <a:lnTo>
                    <a:pt x="383" y="71"/>
                  </a:lnTo>
                  <a:lnTo>
                    <a:pt x="415" y="55"/>
                  </a:lnTo>
                  <a:lnTo>
                    <a:pt x="447" y="42"/>
                  </a:lnTo>
                  <a:lnTo>
                    <a:pt x="479" y="30"/>
                  </a:lnTo>
                  <a:lnTo>
                    <a:pt x="510" y="19"/>
                  </a:lnTo>
                  <a:lnTo>
                    <a:pt x="541" y="11"/>
                  </a:lnTo>
                  <a:lnTo>
                    <a:pt x="572" y="5"/>
                  </a:lnTo>
                  <a:lnTo>
                    <a:pt x="600" y="2"/>
                  </a:lnTo>
                  <a:lnTo>
                    <a:pt x="629" y="0"/>
                  </a:lnTo>
                  <a:lnTo>
                    <a:pt x="656" y="1"/>
                  </a:lnTo>
                  <a:lnTo>
                    <a:pt x="681" y="5"/>
                  </a:lnTo>
                  <a:lnTo>
                    <a:pt x="705" y="12"/>
                  </a:lnTo>
                  <a:lnTo>
                    <a:pt x="727" y="21"/>
                  </a:lnTo>
                  <a:lnTo>
                    <a:pt x="747" y="35"/>
                  </a:lnTo>
                  <a:lnTo>
                    <a:pt x="764" y="51"/>
                  </a:lnTo>
                  <a:lnTo>
                    <a:pt x="780" y="71"/>
                  </a:lnTo>
                  <a:lnTo>
                    <a:pt x="792" y="95"/>
                  </a:lnTo>
                  <a:lnTo>
                    <a:pt x="801" y="121"/>
                  </a:lnTo>
                  <a:lnTo>
                    <a:pt x="809" y="152"/>
                  </a:lnTo>
                  <a:lnTo>
                    <a:pt x="812" y="188"/>
                  </a:lnTo>
                  <a:lnTo>
                    <a:pt x="812" y="227"/>
                  </a:lnTo>
                  <a:lnTo>
                    <a:pt x="809" y="268"/>
                  </a:lnTo>
                  <a:lnTo>
                    <a:pt x="801" y="307"/>
                  </a:lnTo>
                  <a:lnTo>
                    <a:pt x="792" y="345"/>
                  </a:lnTo>
                  <a:lnTo>
                    <a:pt x="778" y="380"/>
                  </a:lnTo>
                  <a:lnTo>
                    <a:pt x="762" y="414"/>
                  </a:lnTo>
                  <a:lnTo>
                    <a:pt x="742" y="446"/>
                  </a:lnTo>
                  <a:lnTo>
                    <a:pt x="722" y="477"/>
                  </a:lnTo>
                  <a:lnTo>
                    <a:pt x="697" y="506"/>
                  </a:lnTo>
                  <a:lnTo>
                    <a:pt x="672" y="533"/>
                  </a:lnTo>
                  <a:lnTo>
                    <a:pt x="645" y="558"/>
                  </a:lnTo>
                  <a:lnTo>
                    <a:pt x="615" y="582"/>
                  </a:lnTo>
                  <a:lnTo>
                    <a:pt x="586" y="604"/>
                  </a:lnTo>
                  <a:lnTo>
                    <a:pt x="554" y="624"/>
                  </a:lnTo>
                  <a:lnTo>
                    <a:pt x="522" y="642"/>
                  </a:lnTo>
                  <a:lnTo>
                    <a:pt x="490" y="660"/>
                  </a:lnTo>
                  <a:lnTo>
                    <a:pt x="457" y="674"/>
                  </a:lnTo>
                  <a:lnTo>
                    <a:pt x="423" y="688"/>
                  </a:lnTo>
                  <a:lnTo>
                    <a:pt x="390" y="699"/>
                  </a:lnTo>
                  <a:lnTo>
                    <a:pt x="357" y="709"/>
                  </a:lnTo>
                  <a:lnTo>
                    <a:pt x="325" y="718"/>
                  </a:lnTo>
                  <a:lnTo>
                    <a:pt x="294" y="724"/>
                  </a:lnTo>
                  <a:lnTo>
                    <a:pt x="263" y="729"/>
                  </a:lnTo>
                  <a:lnTo>
                    <a:pt x="233" y="732"/>
                  </a:lnTo>
                  <a:lnTo>
                    <a:pt x="206" y="733"/>
                  </a:lnTo>
                  <a:lnTo>
                    <a:pt x="180" y="733"/>
                  </a:lnTo>
                  <a:lnTo>
                    <a:pt x="155" y="730"/>
                  </a:lnTo>
                  <a:lnTo>
                    <a:pt x="133" y="727"/>
                  </a:lnTo>
                  <a:lnTo>
                    <a:pt x="113" y="721"/>
                  </a:lnTo>
                  <a:lnTo>
                    <a:pt x="96" y="713"/>
                  </a:lnTo>
                  <a:lnTo>
                    <a:pt x="81" y="704"/>
                  </a:lnTo>
                  <a:lnTo>
                    <a:pt x="69" y="693"/>
                  </a:lnTo>
                  <a:lnTo>
                    <a:pt x="62" y="68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1" name="Freeform 527"/>
            <p:cNvSpPr>
              <a:spLocks/>
            </p:cNvSpPr>
            <p:nvPr/>
          </p:nvSpPr>
          <p:spPr bwMode="auto">
            <a:xfrm>
              <a:off x="4387" y="747"/>
              <a:ext cx="36" cy="23"/>
            </a:xfrm>
            <a:custGeom>
              <a:avLst/>
              <a:gdLst>
                <a:gd name="T0" fmla="*/ 0 w 355"/>
                <a:gd name="T1" fmla="*/ 0 h 233"/>
                <a:gd name="T2" fmla="*/ 0 w 355"/>
                <a:gd name="T3" fmla="*/ 0 h 233"/>
                <a:gd name="T4" fmla="*/ 0 w 355"/>
                <a:gd name="T5" fmla="*/ 0 h 233"/>
                <a:gd name="T6" fmla="*/ 0 w 355"/>
                <a:gd name="T7" fmla="*/ 0 h 233"/>
                <a:gd name="T8" fmla="*/ 0 w 355"/>
                <a:gd name="T9" fmla="*/ 0 h 233"/>
                <a:gd name="T10" fmla="*/ 0 w 355"/>
                <a:gd name="T11" fmla="*/ 0 h 233"/>
                <a:gd name="T12" fmla="*/ 0 w 355"/>
                <a:gd name="T13" fmla="*/ 0 h 233"/>
                <a:gd name="T14" fmla="*/ 0 w 355"/>
                <a:gd name="T15" fmla="*/ 0 h 233"/>
                <a:gd name="T16" fmla="*/ 0 w 355"/>
                <a:gd name="T17" fmla="*/ 0 h 233"/>
                <a:gd name="T18" fmla="*/ 0 w 355"/>
                <a:gd name="T19" fmla="*/ 0 h 233"/>
                <a:gd name="T20" fmla="*/ 0 w 355"/>
                <a:gd name="T21" fmla="*/ 0 h 233"/>
                <a:gd name="T22" fmla="*/ 0 w 355"/>
                <a:gd name="T23" fmla="*/ 0 h 233"/>
                <a:gd name="T24" fmla="*/ 0 w 355"/>
                <a:gd name="T25" fmla="*/ 0 h 233"/>
                <a:gd name="T26" fmla="*/ 0 w 355"/>
                <a:gd name="T27" fmla="*/ 0 h 233"/>
                <a:gd name="T28" fmla="*/ 0 w 355"/>
                <a:gd name="T29" fmla="*/ 0 h 233"/>
                <a:gd name="T30" fmla="*/ 0 w 355"/>
                <a:gd name="T31" fmla="*/ 0 h 233"/>
                <a:gd name="T32" fmla="*/ 0 w 355"/>
                <a:gd name="T33" fmla="*/ 0 h 233"/>
                <a:gd name="T34" fmla="*/ 0 w 355"/>
                <a:gd name="T35" fmla="*/ 0 h 233"/>
                <a:gd name="T36" fmla="*/ 0 w 355"/>
                <a:gd name="T37" fmla="*/ 0 h 233"/>
                <a:gd name="T38" fmla="*/ 0 w 355"/>
                <a:gd name="T39" fmla="*/ 0 h 233"/>
                <a:gd name="T40" fmla="*/ 0 w 355"/>
                <a:gd name="T41" fmla="*/ 0 h 233"/>
                <a:gd name="T42" fmla="*/ 0 w 355"/>
                <a:gd name="T43" fmla="*/ 0 h 233"/>
                <a:gd name="T44" fmla="*/ 0 w 355"/>
                <a:gd name="T45" fmla="*/ 0 h 233"/>
                <a:gd name="T46" fmla="*/ 0 w 355"/>
                <a:gd name="T47" fmla="*/ 0 h 233"/>
                <a:gd name="T48" fmla="*/ 0 w 355"/>
                <a:gd name="T49" fmla="*/ 0 h 233"/>
                <a:gd name="T50" fmla="*/ 0 w 355"/>
                <a:gd name="T51" fmla="*/ 0 h 233"/>
                <a:gd name="T52" fmla="*/ 0 w 355"/>
                <a:gd name="T53" fmla="*/ 0 h 233"/>
                <a:gd name="T54" fmla="*/ 0 w 355"/>
                <a:gd name="T55" fmla="*/ 0 h 233"/>
                <a:gd name="T56" fmla="*/ 0 w 355"/>
                <a:gd name="T57" fmla="*/ 0 h 233"/>
                <a:gd name="T58" fmla="*/ 0 w 355"/>
                <a:gd name="T59" fmla="*/ 0 h 233"/>
                <a:gd name="T60" fmla="*/ 0 w 355"/>
                <a:gd name="T61" fmla="*/ 0 h 233"/>
                <a:gd name="T62" fmla="*/ 0 w 355"/>
                <a:gd name="T63" fmla="*/ 0 h 2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5"/>
                <a:gd name="T97" fmla="*/ 0 h 233"/>
                <a:gd name="T98" fmla="*/ 355 w 355"/>
                <a:gd name="T99" fmla="*/ 233 h 2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5" h="233">
                  <a:moveTo>
                    <a:pt x="349" y="42"/>
                  </a:moveTo>
                  <a:lnTo>
                    <a:pt x="352" y="52"/>
                  </a:lnTo>
                  <a:lnTo>
                    <a:pt x="355" y="62"/>
                  </a:lnTo>
                  <a:lnTo>
                    <a:pt x="355" y="72"/>
                  </a:lnTo>
                  <a:lnTo>
                    <a:pt x="352" y="84"/>
                  </a:lnTo>
                  <a:lnTo>
                    <a:pt x="349" y="94"/>
                  </a:lnTo>
                  <a:lnTo>
                    <a:pt x="345" y="105"/>
                  </a:lnTo>
                  <a:lnTo>
                    <a:pt x="338" y="117"/>
                  </a:lnTo>
                  <a:lnTo>
                    <a:pt x="329" y="128"/>
                  </a:lnTo>
                  <a:lnTo>
                    <a:pt x="321" y="139"/>
                  </a:lnTo>
                  <a:lnTo>
                    <a:pt x="310" y="150"/>
                  </a:lnTo>
                  <a:lnTo>
                    <a:pt x="298" y="160"/>
                  </a:lnTo>
                  <a:lnTo>
                    <a:pt x="285" y="170"/>
                  </a:lnTo>
                  <a:lnTo>
                    <a:pt x="270" y="181"/>
                  </a:lnTo>
                  <a:lnTo>
                    <a:pt x="254" y="190"/>
                  </a:lnTo>
                  <a:lnTo>
                    <a:pt x="237" y="198"/>
                  </a:lnTo>
                  <a:lnTo>
                    <a:pt x="221" y="207"/>
                  </a:lnTo>
                  <a:lnTo>
                    <a:pt x="202" y="214"/>
                  </a:lnTo>
                  <a:lnTo>
                    <a:pt x="185" y="220"/>
                  </a:lnTo>
                  <a:lnTo>
                    <a:pt x="167" y="224"/>
                  </a:lnTo>
                  <a:lnTo>
                    <a:pt x="150" y="228"/>
                  </a:lnTo>
                  <a:lnTo>
                    <a:pt x="134" y="231"/>
                  </a:lnTo>
                  <a:lnTo>
                    <a:pt x="117" y="232"/>
                  </a:lnTo>
                  <a:lnTo>
                    <a:pt x="102" y="233"/>
                  </a:lnTo>
                  <a:lnTo>
                    <a:pt x="86" y="232"/>
                  </a:lnTo>
                  <a:lnTo>
                    <a:pt x="72" y="231"/>
                  </a:lnTo>
                  <a:lnTo>
                    <a:pt x="59" y="228"/>
                  </a:lnTo>
                  <a:lnTo>
                    <a:pt x="47" y="224"/>
                  </a:lnTo>
                  <a:lnTo>
                    <a:pt x="35" y="220"/>
                  </a:lnTo>
                  <a:lnTo>
                    <a:pt x="25" y="214"/>
                  </a:lnTo>
                  <a:lnTo>
                    <a:pt x="17" y="207"/>
                  </a:lnTo>
                  <a:lnTo>
                    <a:pt x="11" y="199"/>
                  </a:lnTo>
                  <a:lnTo>
                    <a:pt x="5" y="190"/>
                  </a:lnTo>
                  <a:lnTo>
                    <a:pt x="1" y="181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50"/>
                  </a:lnTo>
                  <a:lnTo>
                    <a:pt x="5" y="138"/>
                  </a:lnTo>
                  <a:lnTo>
                    <a:pt x="10" y="127"/>
                  </a:lnTo>
                  <a:lnTo>
                    <a:pt x="16" y="116"/>
                  </a:lnTo>
                  <a:lnTo>
                    <a:pt x="25" y="104"/>
                  </a:lnTo>
                  <a:lnTo>
                    <a:pt x="34" y="94"/>
                  </a:lnTo>
                  <a:lnTo>
                    <a:pt x="45" y="83"/>
                  </a:lnTo>
                  <a:lnTo>
                    <a:pt x="57" y="72"/>
                  </a:lnTo>
                  <a:lnTo>
                    <a:pt x="70" y="62"/>
                  </a:lnTo>
                  <a:lnTo>
                    <a:pt x="84" y="52"/>
                  </a:lnTo>
                  <a:lnTo>
                    <a:pt x="100" y="42"/>
                  </a:lnTo>
                  <a:lnTo>
                    <a:pt x="116" y="34"/>
                  </a:lnTo>
                  <a:lnTo>
                    <a:pt x="134" y="26"/>
                  </a:lnTo>
                  <a:lnTo>
                    <a:pt x="151" y="19"/>
                  </a:lnTo>
                  <a:lnTo>
                    <a:pt x="170" y="13"/>
                  </a:lnTo>
                  <a:lnTo>
                    <a:pt x="187" y="8"/>
                  </a:lnTo>
                  <a:lnTo>
                    <a:pt x="204" y="4"/>
                  </a:lnTo>
                  <a:lnTo>
                    <a:pt x="221" y="2"/>
                  </a:lnTo>
                  <a:lnTo>
                    <a:pt x="237" y="0"/>
                  </a:lnTo>
                  <a:lnTo>
                    <a:pt x="253" y="0"/>
                  </a:lnTo>
                  <a:lnTo>
                    <a:pt x="268" y="0"/>
                  </a:lnTo>
                  <a:lnTo>
                    <a:pt x="282" y="2"/>
                  </a:lnTo>
                  <a:lnTo>
                    <a:pt x="295" y="5"/>
                  </a:lnTo>
                  <a:lnTo>
                    <a:pt x="308" y="8"/>
                  </a:lnTo>
                  <a:lnTo>
                    <a:pt x="318" y="13"/>
                  </a:lnTo>
                  <a:lnTo>
                    <a:pt x="328" y="19"/>
                  </a:lnTo>
                  <a:lnTo>
                    <a:pt x="337" y="26"/>
                  </a:lnTo>
                  <a:lnTo>
                    <a:pt x="344" y="34"/>
                  </a:lnTo>
                  <a:lnTo>
                    <a:pt x="349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2" name="Freeform 529"/>
            <p:cNvSpPr>
              <a:spLocks/>
            </p:cNvSpPr>
            <p:nvPr/>
          </p:nvSpPr>
          <p:spPr bwMode="auto">
            <a:xfrm>
              <a:off x="4193" y="734"/>
              <a:ext cx="36" cy="46"/>
            </a:xfrm>
            <a:custGeom>
              <a:avLst/>
              <a:gdLst>
                <a:gd name="T0" fmla="*/ 0 w 360"/>
                <a:gd name="T1" fmla="*/ 0 h 459"/>
                <a:gd name="T2" fmla="*/ 0 w 360"/>
                <a:gd name="T3" fmla="*/ 0 h 459"/>
                <a:gd name="T4" fmla="*/ 0 w 360"/>
                <a:gd name="T5" fmla="*/ 0 h 459"/>
                <a:gd name="T6" fmla="*/ 0 w 360"/>
                <a:gd name="T7" fmla="*/ 0 h 459"/>
                <a:gd name="T8" fmla="*/ 0 w 360"/>
                <a:gd name="T9" fmla="*/ 0 h 459"/>
                <a:gd name="T10" fmla="*/ 0 w 360"/>
                <a:gd name="T11" fmla="*/ 0 h 459"/>
                <a:gd name="T12" fmla="*/ 0 w 360"/>
                <a:gd name="T13" fmla="*/ 0 h 459"/>
                <a:gd name="T14" fmla="*/ 0 w 360"/>
                <a:gd name="T15" fmla="*/ 0 h 459"/>
                <a:gd name="T16" fmla="*/ 0 w 360"/>
                <a:gd name="T17" fmla="*/ 0 h 459"/>
                <a:gd name="T18" fmla="*/ 0 w 360"/>
                <a:gd name="T19" fmla="*/ 0 h 459"/>
                <a:gd name="T20" fmla="*/ 0 w 360"/>
                <a:gd name="T21" fmla="*/ 0 h 459"/>
                <a:gd name="T22" fmla="*/ 0 w 360"/>
                <a:gd name="T23" fmla="*/ 0 h 459"/>
                <a:gd name="T24" fmla="*/ 0 w 360"/>
                <a:gd name="T25" fmla="*/ 0 h 459"/>
                <a:gd name="T26" fmla="*/ 0 w 360"/>
                <a:gd name="T27" fmla="*/ 0 h 459"/>
                <a:gd name="T28" fmla="*/ 0 w 360"/>
                <a:gd name="T29" fmla="*/ 0 h 459"/>
                <a:gd name="T30" fmla="*/ 0 w 360"/>
                <a:gd name="T31" fmla="*/ 0 h 459"/>
                <a:gd name="T32" fmla="*/ 0 w 360"/>
                <a:gd name="T33" fmla="*/ 0 h 459"/>
                <a:gd name="T34" fmla="*/ 0 w 360"/>
                <a:gd name="T35" fmla="*/ 0 h 459"/>
                <a:gd name="T36" fmla="*/ 0 w 360"/>
                <a:gd name="T37" fmla="*/ 0 h 459"/>
                <a:gd name="T38" fmla="*/ 0 w 360"/>
                <a:gd name="T39" fmla="*/ 0 h 459"/>
                <a:gd name="T40" fmla="*/ 0 w 360"/>
                <a:gd name="T41" fmla="*/ 1 h 459"/>
                <a:gd name="T42" fmla="*/ 0 w 360"/>
                <a:gd name="T43" fmla="*/ 0 h 459"/>
                <a:gd name="T44" fmla="*/ 0 w 360"/>
                <a:gd name="T45" fmla="*/ 0 h 4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60"/>
                <a:gd name="T70" fmla="*/ 0 h 459"/>
                <a:gd name="T71" fmla="*/ 360 w 360"/>
                <a:gd name="T72" fmla="*/ 459 h 4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60" h="459">
                  <a:moveTo>
                    <a:pt x="18" y="0"/>
                  </a:moveTo>
                  <a:lnTo>
                    <a:pt x="31" y="9"/>
                  </a:lnTo>
                  <a:lnTo>
                    <a:pt x="64" y="36"/>
                  </a:lnTo>
                  <a:lnTo>
                    <a:pt x="87" y="55"/>
                  </a:lnTo>
                  <a:lnTo>
                    <a:pt x="112" y="78"/>
                  </a:lnTo>
                  <a:lnTo>
                    <a:pt x="139" y="104"/>
                  </a:lnTo>
                  <a:lnTo>
                    <a:pt x="169" y="134"/>
                  </a:lnTo>
                  <a:lnTo>
                    <a:pt x="198" y="166"/>
                  </a:lnTo>
                  <a:lnTo>
                    <a:pt x="228" y="201"/>
                  </a:lnTo>
                  <a:lnTo>
                    <a:pt x="242" y="220"/>
                  </a:lnTo>
                  <a:lnTo>
                    <a:pt x="256" y="240"/>
                  </a:lnTo>
                  <a:lnTo>
                    <a:pt x="271" y="259"/>
                  </a:lnTo>
                  <a:lnTo>
                    <a:pt x="284" y="280"/>
                  </a:lnTo>
                  <a:lnTo>
                    <a:pt x="296" y="301"/>
                  </a:lnTo>
                  <a:lnTo>
                    <a:pt x="308" y="322"/>
                  </a:lnTo>
                  <a:lnTo>
                    <a:pt x="320" y="344"/>
                  </a:lnTo>
                  <a:lnTo>
                    <a:pt x="330" y="366"/>
                  </a:lnTo>
                  <a:lnTo>
                    <a:pt x="339" y="388"/>
                  </a:lnTo>
                  <a:lnTo>
                    <a:pt x="347" y="412"/>
                  </a:lnTo>
                  <a:lnTo>
                    <a:pt x="354" y="435"/>
                  </a:lnTo>
                  <a:lnTo>
                    <a:pt x="360" y="459"/>
                  </a:lnTo>
                  <a:lnTo>
                    <a:pt x="0" y="17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3" name="Freeform 534"/>
            <p:cNvSpPr>
              <a:spLocks/>
            </p:cNvSpPr>
            <p:nvPr/>
          </p:nvSpPr>
          <p:spPr bwMode="auto">
            <a:xfrm>
              <a:off x="4563" y="739"/>
              <a:ext cx="56" cy="98"/>
            </a:xfrm>
            <a:custGeom>
              <a:avLst/>
              <a:gdLst>
                <a:gd name="T0" fmla="*/ 0 w 565"/>
                <a:gd name="T1" fmla="*/ 0 h 986"/>
                <a:gd name="T2" fmla="*/ 0 w 565"/>
                <a:gd name="T3" fmla="*/ 0 h 986"/>
                <a:gd name="T4" fmla="*/ 0 w 565"/>
                <a:gd name="T5" fmla="*/ 0 h 986"/>
                <a:gd name="T6" fmla="*/ 0 w 565"/>
                <a:gd name="T7" fmla="*/ 0 h 986"/>
                <a:gd name="T8" fmla="*/ 0 w 565"/>
                <a:gd name="T9" fmla="*/ 0 h 986"/>
                <a:gd name="T10" fmla="*/ 0 w 565"/>
                <a:gd name="T11" fmla="*/ 0 h 986"/>
                <a:gd name="T12" fmla="*/ 0 w 565"/>
                <a:gd name="T13" fmla="*/ 0 h 986"/>
                <a:gd name="T14" fmla="*/ 0 w 565"/>
                <a:gd name="T15" fmla="*/ 0 h 986"/>
                <a:gd name="T16" fmla="*/ 0 w 565"/>
                <a:gd name="T17" fmla="*/ 0 h 986"/>
                <a:gd name="T18" fmla="*/ 0 w 565"/>
                <a:gd name="T19" fmla="*/ 0 h 986"/>
                <a:gd name="T20" fmla="*/ 0 w 565"/>
                <a:gd name="T21" fmla="*/ 0 h 986"/>
                <a:gd name="T22" fmla="*/ 0 w 565"/>
                <a:gd name="T23" fmla="*/ 0 h 986"/>
                <a:gd name="T24" fmla="*/ 0 w 565"/>
                <a:gd name="T25" fmla="*/ 1 h 986"/>
                <a:gd name="T26" fmla="*/ 0 w 565"/>
                <a:gd name="T27" fmla="*/ 1 h 986"/>
                <a:gd name="T28" fmla="*/ 0 w 565"/>
                <a:gd name="T29" fmla="*/ 1 h 986"/>
                <a:gd name="T30" fmla="*/ 0 w 565"/>
                <a:gd name="T31" fmla="*/ 1 h 986"/>
                <a:gd name="T32" fmla="*/ 0 w 565"/>
                <a:gd name="T33" fmla="*/ 1 h 986"/>
                <a:gd name="T34" fmla="*/ 0 w 565"/>
                <a:gd name="T35" fmla="*/ 1 h 986"/>
                <a:gd name="T36" fmla="*/ 0 w 565"/>
                <a:gd name="T37" fmla="*/ 1 h 986"/>
                <a:gd name="T38" fmla="*/ 0 w 565"/>
                <a:gd name="T39" fmla="*/ 1 h 986"/>
                <a:gd name="T40" fmla="*/ 0 w 565"/>
                <a:gd name="T41" fmla="*/ 1 h 986"/>
                <a:gd name="T42" fmla="*/ 0 w 565"/>
                <a:gd name="T43" fmla="*/ 1 h 986"/>
                <a:gd name="T44" fmla="*/ 1 w 565"/>
                <a:gd name="T45" fmla="*/ 1 h 986"/>
                <a:gd name="T46" fmla="*/ 0 w 565"/>
                <a:gd name="T47" fmla="*/ 1 h 986"/>
                <a:gd name="T48" fmla="*/ 0 w 565"/>
                <a:gd name="T49" fmla="*/ 1 h 986"/>
                <a:gd name="T50" fmla="*/ 0 w 565"/>
                <a:gd name="T51" fmla="*/ 1 h 986"/>
                <a:gd name="T52" fmla="*/ 0 w 565"/>
                <a:gd name="T53" fmla="*/ 1 h 986"/>
                <a:gd name="T54" fmla="*/ 0 w 565"/>
                <a:gd name="T55" fmla="*/ 1 h 986"/>
                <a:gd name="T56" fmla="*/ 0 w 565"/>
                <a:gd name="T57" fmla="*/ 1 h 986"/>
                <a:gd name="T58" fmla="*/ 0 w 565"/>
                <a:gd name="T59" fmla="*/ 1 h 986"/>
                <a:gd name="T60" fmla="*/ 0 w 565"/>
                <a:gd name="T61" fmla="*/ 1 h 986"/>
                <a:gd name="T62" fmla="*/ 0 w 565"/>
                <a:gd name="T63" fmla="*/ 1 h 986"/>
                <a:gd name="T64" fmla="*/ 0 w 565"/>
                <a:gd name="T65" fmla="*/ 1 h 986"/>
                <a:gd name="T66" fmla="*/ 0 w 565"/>
                <a:gd name="T67" fmla="*/ 1 h 986"/>
                <a:gd name="T68" fmla="*/ 0 w 565"/>
                <a:gd name="T69" fmla="*/ 1 h 986"/>
                <a:gd name="T70" fmla="*/ 0 w 565"/>
                <a:gd name="T71" fmla="*/ 0 h 986"/>
                <a:gd name="T72" fmla="*/ 0 w 565"/>
                <a:gd name="T73" fmla="*/ 0 h 986"/>
                <a:gd name="T74" fmla="*/ 0 w 565"/>
                <a:gd name="T75" fmla="*/ 0 h 986"/>
                <a:gd name="T76" fmla="*/ 0 w 565"/>
                <a:gd name="T77" fmla="*/ 0 h 986"/>
                <a:gd name="T78" fmla="*/ 0 w 565"/>
                <a:gd name="T79" fmla="*/ 0 h 986"/>
                <a:gd name="T80" fmla="*/ 0 w 565"/>
                <a:gd name="T81" fmla="*/ 0 h 986"/>
                <a:gd name="T82" fmla="*/ 0 w 565"/>
                <a:gd name="T83" fmla="*/ 0 h 986"/>
                <a:gd name="T84" fmla="*/ 0 w 565"/>
                <a:gd name="T85" fmla="*/ 0 h 986"/>
                <a:gd name="T86" fmla="*/ 0 w 565"/>
                <a:gd name="T87" fmla="*/ 0 h 986"/>
                <a:gd name="T88" fmla="*/ 0 w 565"/>
                <a:gd name="T89" fmla="*/ 0 h 986"/>
                <a:gd name="T90" fmla="*/ 0 w 565"/>
                <a:gd name="T91" fmla="*/ 0 h 986"/>
                <a:gd name="T92" fmla="*/ 0 w 565"/>
                <a:gd name="T93" fmla="*/ 0 h 9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5"/>
                <a:gd name="T142" fmla="*/ 0 h 986"/>
                <a:gd name="T143" fmla="*/ 565 w 565"/>
                <a:gd name="T144" fmla="*/ 986 h 9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5" h="986">
                  <a:moveTo>
                    <a:pt x="169" y="114"/>
                  </a:moveTo>
                  <a:lnTo>
                    <a:pt x="163" y="122"/>
                  </a:lnTo>
                  <a:lnTo>
                    <a:pt x="152" y="146"/>
                  </a:lnTo>
                  <a:lnTo>
                    <a:pt x="146" y="164"/>
                  </a:lnTo>
                  <a:lnTo>
                    <a:pt x="139" y="183"/>
                  </a:lnTo>
                  <a:lnTo>
                    <a:pt x="134" y="206"/>
                  </a:lnTo>
                  <a:lnTo>
                    <a:pt x="129" y="231"/>
                  </a:lnTo>
                  <a:lnTo>
                    <a:pt x="128" y="244"/>
                  </a:lnTo>
                  <a:lnTo>
                    <a:pt x="127" y="259"/>
                  </a:lnTo>
                  <a:lnTo>
                    <a:pt x="127" y="272"/>
                  </a:lnTo>
                  <a:lnTo>
                    <a:pt x="127" y="287"/>
                  </a:lnTo>
                  <a:lnTo>
                    <a:pt x="128" y="302"/>
                  </a:lnTo>
                  <a:lnTo>
                    <a:pt x="130" y="316"/>
                  </a:lnTo>
                  <a:lnTo>
                    <a:pt x="134" y="332"/>
                  </a:lnTo>
                  <a:lnTo>
                    <a:pt x="138" y="347"/>
                  </a:lnTo>
                  <a:lnTo>
                    <a:pt x="144" y="364"/>
                  </a:lnTo>
                  <a:lnTo>
                    <a:pt x="150" y="380"/>
                  </a:lnTo>
                  <a:lnTo>
                    <a:pt x="157" y="396"/>
                  </a:lnTo>
                  <a:lnTo>
                    <a:pt x="167" y="412"/>
                  </a:lnTo>
                  <a:lnTo>
                    <a:pt x="176" y="428"/>
                  </a:lnTo>
                  <a:lnTo>
                    <a:pt x="188" y="445"/>
                  </a:lnTo>
                  <a:lnTo>
                    <a:pt x="202" y="460"/>
                  </a:lnTo>
                  <a:lnTo>
                    <a:pt x="217" y="477"/>
                  </a:lnTo>
                  <a:lnTo>
                    <a:pt x="248" y="507"/>
                  </a:lnTo>
                  <a:lnTo>
                    <a:pt x="278" y="537"/>
                  </a:lnTo>
                  <a:lnTo>
                    <a:pt x="309" y="564"/>
                  </a:lnTo>
                  <a:lnTo>
                    <a:pt x="338" y="591"/>
                  </a:lnTo>
                  <a:lnTo>
                    <a:pt x="367" y="617"/>
                  </a:lnTo>
                  <a:lnTo>
                    <a:pt x="394" y="643"/>
                  </a:lnTo>
                  <a:lnTo>
                    <a:pt x="420" y="670"/>
                  </a:lnTo>
                  <a:lnTo>
                    <a:pt x="445" y="697"/>
                  </a:lnTo>
                  <a:lnTo>
                    <a:pt x="455" y="711"/>
                  </a:lnTo>
                  <a:lnTo>
                    <a:pt x="468" y="726"/>
                  </a:lnTo>
                  <a:lnTo>
                    <a:pt x="477" y="740"/>
                  </a:lnTo>
                  <a:lnTo>
                    <a:pt x="488" y="755"/>
                  </a:lnTo>
                  <a:lnTo>
                    <a:pt x="498" y="770"/>
                  </a:lnTo>
                  <a:lnTo>
                    <a:pt x="507" y="787"/>
                  </a:lnTo>
                  <a:lnTo>
                    <a:pt x="516" y="803"/>
                  </a:lnTo>
                  <a:lnTo>
                    <a:pt x="523" y="821"/>
                  </a:lnTo>
                  <a:lnTo>
                    <a:pt x="531" y="838"/>
                  </a:lnTo>
                  <a:lnTo>
                    <a:pt x="538" y="857"/>
                  </a:lnTo>
                  <a:lnTo>
                    <a:pt x="544" y="876"/>
                  </a:lnTo>
                  <a:lnTo>
                    <a:pt x="550" y="896"/>
                  </a:lnTo>
                  <a:lnTo>
                    <a:pt x="554" y="917"/>
                  </a:lnTo>
                  <a:lnTo>
                    <a:pt x="558" y="939"/>
                  </a:lnTo>
                  <a:lnTo>
                    <a:pt x="562" y="962"/>
                  </a:lnTo>
                  <a:lnTo>
                    <a:pt x="565" y="986"/>
                  </a:lnTo>
                  <a:lnTo>
                    <a:pt x="558" y="975"/>
                  </a:lnTo>
                  <a:lnTo>
                    <a:pt x="541" y="945"/>
                  </a:lnTo>
                  <a:lnTo>
                    <a:pt x="515" y="901"/>
                  </a:lnTo>
                  <a:lnTo>
                    <a:pt x="482" y="852"/>
                  </a:lnTo>
                  <a:lnTo>
                    <a:pt x="464" y="825"/>
                  </a:lnTo>
                  <a:lnTo>
                    <a:pt x="446" y="799"/>
                  </a:lnTo>
                  <a:lnTo>
                    <a:pt x="426" y="774"/>
                  </a:lnTo>
                  <a:lnTo>
                    <a:pt x="407" y="751"/>
                  </a:lnTo>
                  <a:lnTo>
                    <a:pt x="389" y="731"/>
                  </a:lnTo>
                  <a:lnTo>
                    <a:pt x="370" y="713"/>
                  </a:lnTo>
                  <a:lnTo>
                    <a:pt x="361" y="706"/>
                  </a:lnTo>
                  <a:lnTo>
                    <a:pt x="353" y="700"/>
                  </a:lnTo>
                  <a:lnTo>
                    <a:pt x="344" y="696"/>
                  </a:lnTo>
                  <a:lnTo>
                    <a:pt x="336" y="692"/>
                  </a:lnTo>
                  <a:lnTo>
                    <a:pt x="327" y="687"/>
                  </a:lnTo>
                  <a:lnTo>
                    <a:pt x="316" y="680"/>
                  </a:lnTo>
                  <a:lnTo>
                    <a:pt x="303" y="672"/>
                  </a:lnTo>
                  <a:lnTo>
                    <a:pt x="289" y="661"/>
                  </a:lnTo>
                  <a:lnTo>
                    <a:pt x="274" y="648"/>
                  </a:lnTo>
                  <a:lnTo>
                    <a:pt x="257" y="634"/>
                  </a:lnTo>
                  <a:lnTo>
                    <a:pt x="240" y="617"/>
                  </a:lnTo>
                  <a:lnTo>
                    <a:pt x="221" y="600"/>
                  </a:lnTo>
                  <a:lnTo>
                    <a:pt x="203" y="580"/>
                  </a:lnTo>
                  <a:lnTo>
                    <a:pt x="183" y="559"/>
                  </a:lnTo>
                  <a:lnTo>
                    <a:pt x="164" y="538"/>
                  </a:lnTo>
                  <a:lnTo>
                    <a:pt x="145" y="515"/>
                  </a:lnTo>
                  <a:lnTo>
                    <a:pt x="126" y="490"/>
                  </a:lnTo>
                  <a:lnTo>
                    <a:pt x="107" y="465"/>
                  </a:lnTo>
                  <a:lnTo>
                    <a:pt x="91" y="440"/>
                  </a:lnTo>
                  <a:lnTo>
                    <a:pt x="74" y="414"/>
                  </a:lnTo>
                  <a:lnTo>
                    <a:pt x="58" y="387"/>
                  </a:lnTo>
                  <a:lnTo>
                    <a:pt x="44" y="360"/>
                  </a:lnTo>
                  <a:lnTo>
                    <a:pt x="32" y="332"/>
                  </a:lnTo>
                  <a:lnTo>
                    <a:pt x="21" y="305"/>
                  </a:lnTo>
                  <a:lnTo>
                    <a:pt x="12" y="277"/>
                  </a:lnTo>
                  <a:lnTo>
                    <a:pt x="6" y="249"/>
                  </a:lnTo>
                  <a:lnTo>
                    <a:pt x="2" y="221"/>
                  </a:lnTo>
                  <a:lnTo>
                    <a:pt x="0" y="195"/>
                  </a:lnTo>
                  <a:lnTo>
                    <a:pt x="2" y="168"/>
                  </a:lnTo>
                  <a:lnTo>
                    <a:pt x="7" y="141"/>
                  </a:lnTo>
                  <a:lnTo>
                    <a:pt x="14" y="115"/>
                  </a:lnTo>
                  <a:lnTo>
                    <a:pt x="25" y="90"/>
                  </a:lnTo>
                  <a:lnTo>
                    <a:pt x="40" y="66"/>
                  </a:lnTo>
                  <a:lnTo>
                    <a:pt x="58" y="44"/>
                  </a:lnTo>
                  <a:lnTo>
                    <a:pt x="81" y="21"/>
                  </a:lnTo>
                  <a:lnTo>
                    <a:pt x="109" y="0"/>
                  </a:lnTo>
                  <a:lnTo>
                    <a:pt x="169" y="11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4" name="Freeform 543"/>
            <p:cNvSpPr>
              <a:spLocks/>
            </p:cNvSpPr>
            <p:nvPr/>
          </p:nvSpPr>
          <p:spPr bwMode="auto">
            <a:xfrm>
              <a:off x="4445" y="875"/>
              <a:ext cx="171" cy="264"/>
            </a:xfrm>
            <a:custGeom>
              <a:avLst/>
              <a:gdLst>
                <a:gd name="T0" fmla="*/ 0 w 1718"/>
                <a:gd name="T1" fmla="*/ 0 h 2645"/>
                <a:gd name="T2" fmla="*/ 0 w 1718"/>
                <a:gd name="T3" fmla="*/ 0 h 2645"/>
                <a:gd name="T4" fmla="*/ 1 w 1718"/>
                <a:gd name="T5" fmla="*/ 0 h 2645"/>
                <a:gd name="T6" fmla="*/ 1 w 1718"/>
                <a:gd name="T7" fmla="*/ 0 h 2645"/>
                <a:gd name="T8" fmla="*/ 1 w 1718"/>
                <a:gd name="T9" fmla="*/ 0 h 2645"/>
                <a:gd name="T10" fmla="*/ 1 w 1718"/>
                <a:gd name="T11" fmla="*/ 1 h 2645"/>
                <a:gd name="T12" fmla="*/ 1 w 1718"/>
                <a:gd name="T13" fmla="*/ 1 h 2645"/>
                <a:gd name="T14" fmla="*/ 1 w 1718"/>
                <a:gd name="T15" fmla="*/ 1 h 2645"/>
                <a:gd name="T16" fmla="*/ 1 w 1718"/>
                <a:gd name="T17" fmla="*/ 1 h 2645"/>
                <a:gd name="T18" fmla="*/ 2 w 1718"/>
                <a:gd name="T19" fmla="*/ 1 h 2645"/>
                <a:gd name="T20" fmla="*/ 2 w 1718"/>
                <a:gd name="T21" fmla="*/ 1 h 2645"/>
                <a:gd name="T22" fmla="*/ 2 w 1718"/>
                <a:gd name="T23" fmla="*/ 1 h 2645"/>
                <a:gd name="T24" fmla="*/ 2 w 1718"/>
                <a:gd name="T25" fmla="*/ 1 h 2645"/>
                <a:gd name="T26" fmla="*/ 2 w 1718"/>
                <a:gd name="T27" fmla="*/ 1 h 2645"/>
                <a:gd name="T28" fmla="*/ 2 w 1718"/>
                <a:gd name="T29" fmla="*/ 1 h 2645"/>
                <a:gd name="T30" fmla="*/ 2 w 1718"/>
                <a:gd name="T31" fmla="*/ 1 h 2645"/>
                <a:gd name="T32" fmla="*/ 2 w 1718"/>
                <a:gd name="T33" fmla="*/ 2 h 2645"/>
                <a:gd name="T34" fmla="*/ 2 w 1718"/>
                <a:gd name="T35" fmla="*/ 2 h 2645"/>
                <a:gd name="T36" fmla="*/ 1 w 1718"/>
                <a:gd name="T37" fmla="*/ 2 h 2645"/>
                <a:gd name="T38" fmla="*/ 1 w 1718"/>
                <a:gd name="T39" fmla="*/ 2 h 2645"/>
                <a:gd name="T40" fmla="*/ 1 w 1718"/>
                <a:gd name="T41" fmla="*/ 2 h 2645"/>
                <a:gd name="T42" fmla="*/ 1 w 1718"/>
                <a:gd name="T43" fmla="*/ 2 h 2645"/>
                <a:gd name="T44" fmla="*/ 1 w 1718"/>
                <a:gd name="T45" fmla="*/ 2 h 2645"/>
                <a:gd name="T46" fmla="*/ 1 w 1718"/>
                <a:gd name="T47" fmla="*/ 2 h 2645"/>
                <a:gd name="T48" fmla="*/ 1 w 1718"/>
                <a:gd name="T49" fmla="*/ 2 h 2645"/>
                <a:gd name="T50" fmla="*/ 1 w 1718"/>
                <a:gd name="T51" fmla="*/ 3 h 2645"/>
                <a:gd name="T52" fmla="*/ 1 w 1718"/>
                <a:gd name="T53" fmla="*/ 3 h 2645"/>
                <a:gd name="T54" fmla="*/ 1 w 1718"/>
                <a:gd name="T55" fmla="*/ 3 h 2645"/>
                <a:gd name="T56" fmla="*/ 1 w 1718"/>
                <a:gd name="T57" fmla="*/ 3 h 2645"/>
                <a:gd name="T58" fmla="*/ 1 w 1718"/>
                <a:gd name="T59" fmla="*/ 3 h 2645"/>
                <a:gd name="T60" fmla="*/ 1 w 1718"/>
                <a:gd name="T61" fmla="*/ 2 h 2645"/>
                <a:gd name="T62" fmla="*/ 1 w 1718"/>
                <a:gd name="T63" fmla="*/ 2 h 2645"/>
                <a:gd name="T64" fmla="*/ 0 w 1718"/>
                <a:gd name="T65" fmla="*/ 2 h 2645"/>
                <a:gd name="T66" fmla="*/ 0 w 1718"/>
                <a:gd name="T67" fmla="*/ 2 h 2645"/>
                <a:gd name="T68" fmla="*/ 0 w 1718"/>
                <a:gd name="T69" fmla="*/ 2 h 2645"/>
                <a:gd name="T70" fmla="*/ 0 w 1718"/>
                <a:gd name="T71" fmla="*/ 2 h 2645"/>
                <a:gd name="T72" fmla="*/ 0 w 1718"/>
                <a:gd name="T73" fmla="*/ 2 h 2645"/>
                <a:gd name="T74" fmla="*/ 0 w 1718"/>
                <a:gd name="T75" fmla="*/ 1 h 2645"/>
                <a:gd name="T76" fmla="*/ 0 w 1718"/>
                <a:gd name="T77" fmla="*/ 1 h 2645"/>
                <a:gd name="T78" fmla="*/ 0 w 1718"/>
                <a:gd name="T79" fmla="*/ 1 h 2645"/>
                <a:gd name="T80" fmla="*/ 0 w 1718"/>
                <a:gd name="T81" fmla="*/ 1 h 2645"/>
                <a:gd name="T82" fmla="*/ 0 w 1718"/>
                <a:gd name="T83" fmla="*/ 1 h 2645"/>
                <a:gd name="T84" fmla="*/ 0 w 1718"/>
                <a:gd name="T85" fmla="*/ 1 h 2645"/>
                <a:gd name="T86" fmla="*/ 0 w 1718"/>
                <a:gd name="T87" fmla="*/ 1 h 2645"/>
                <a:gd name="T88" fmla="*/ 0 w 1718"/>
                <a:gd name="T89" fmla="*/ 1 h 2645"/>
                <a:gd name="T90" fmla="*/ 0 w 1718"/>
                <a:gd name="T91" fmla="*/ 1 h 2645"/>
                <a:gd name="T92" fmla="*/ 0 w 1718"/>
                <a:gd name="T93" fmla="*/ 0 h 2645"/>
                <a:gd name="T94" fmla="*/ 0 w 1718"/>
                <a:gd name="T95" fmla="*/ 0 h 2645"/>
                <a:gd name="T96" fmla="*/ 0 w 1718"/>
                <a:gd name="T97" fmla="*/ 0 h 2645"/>
                <a:gd name="T98" fmla="*/ 0 w 1718"/>
                <a:gd name="T99" fmla="*/ 0 h 2645"/>
                <a:gd name="T100" fmla="*/ 0 w 1718"/>
                <a:gd name="T101" fmla="*/ 0 h 2645"/>
                <a:gd name="T102" fmla="*/ 0 w 1718"/>
                <a:gd name="T103" fmla="*/ 0 h 26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18"/>
                <a:gd name="T157" fmla="*/ 0 h 2645"/>
                <a:gd name="T158" fmla="*/ 1718 w 1718"/>
                <a:gd name="T159" fmla="*/ 2645 h 26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18" h="2645">
                  <a:moveTo>
                    <a:pt x="389" y="0"/>
                  </a:moveTo>
                  <a:lnTo>
                    <a:pt x="402" y="8"/>
                  </a:lnTo>
                  <a:lnTo>
                    <a:pt x="441" y="34"/>
                  </a:lnTo>
                  <a:lnTo>
                    <a:pt x="503" y="74"/>
                  </a:lnTo>
                  <a:lnTo>
                    <a:pt x="582" y="127"/>
                  </a:lnTo>
                  <a:lnTo>
                    <a:pt x="676" y="192"/>
                  </a:lnTo>
                  <a:lnTo>
                    <a:pt x="782" y="265"/>
                  </a:lnTo>
                  <a:lnTo>
                    <a:pt x="896" y="346"/>
                  </a:lnTo>
                  <a:lnTo>
                    <a:pt x="1014" y="433"/>
                  </a:lnTo>
                  <a:lnTo>
                    <a:pt x="1073" y="477"/>
                  </a:lnTo>
                  <a:lnTo>
                    <a:pt x="1132" y="524"/>
                  </a:lnTo>
                  <a:lnTo>
                    <a:pt x="1191" y="569"/>
                  </a:lnTo>
                  <a:lnTo>
                    <a:pt x="1249" y="616"/>
                  </a:lnTo>
                  <a:lnTo>
                    <a:pt x="1306" y="662"/>
                  </a:lnTo>
                  <a:lnTo>
                    <a:pt x="1361" y="709"/>
                  </a:lnTo>
                  <a:lnTo>
                    <a:pt x="1413" y="754"/>
                  </a:lnTo>
                  <a:lnTo>
                    <a:pt x="1463" y="800"/>
                  </a:lnTo>
                  <a:lnTo>
                    <a:pt x="1509" y="843"/>
                  </a:lnTo>
                  <a:lnTo>
                    <a:pt x="1551" y="886"/>
                  </a:lnTo>
                  <a:lnTo>
                    <a:pt x="1591" y="929"/>
                  </a:lnTo>
                  <a:lnTo>
                    <a:pt x="1625" y="969"/>
                  </a:lnTo>
                  <a:lnTo>
                    <a:pt x="1654" y="1007"/>
                  </a:lnTo>
                  <a:lnTo>
                    <a:pt x="1678" y="1043"/>
                  </a:lnTo>
                  <a:lnTo>
                    <a:pt x="1697" y="1078"/>
                  </a:lnTo>
                  <a:lnTo>
                    <a:pt x="1709" y="1110"/>
                  </a:lnTo>
                  <a:lnTo>
                    <a:pt x="1715" y="1143"/>
                  </a:lnTo>
                  <a:lnTo>
                    <a:pt x="1718" y="1182"/>
                  </a:lnTo>
                  <a:lnTo>
                    <a:pt x="1716" y="1224"/>
                  </a:lnTo>
                  <a:lnTo>
                    <a:pt x="1711" y="1273"/>
                  </a:lnTo>
                  <a:lnTo>
                    <a:pt x="1702" y="1324"/>
                  </a:lnTo>
                  <a:lnTo>
                    <a:pt x="1691" y="1379"/>
                  </a:lnTo>
                  <a:lnTo>
                    <a:pt x="1676" y="1437"/>
                  </a:lnTo>
                  <a:lnTo>
                    <a:pt x="1657" y="1498"/>
                  </a:lnTo>
                  <a:lnTo>
                    <a:pt x="1638" y="1562"/>
                  </a:lnTo>
                  <a:lnTo>
                    <a:pt x="1614" y="1626"/>
                  </a:lnTo>
                  <a:lnTo>
                    <a:pt x="1588" y="1693"/>
                  </a:lnTo>
                  <a:lnTo>
                    <a:pt x="1561" y="1760"/>
                  </a:lnTo>
                  <a:lnTo>
                    <a:pt x="1530" y="1828"/>
                  </a:lnTo>
                  <a:lnTo>
                    <a:pt x="1500" y="1896"/>
                  </a:lnTo>
                  <a:lnTo>
                    <a:pt x="1466" y="1963"/>
                  </a:lnTo>
                  <a:lnTo>
                    <a:pt x="1432" y="2030"/>
                  </a:lnTo>
                  <a:lnTo>
                    <a:pt x="1396" y="2095"/>
                  </a:lnTo>
                  <a:lnTo>
                    <a:pt x="1360" y="2159"/>
                  </a:lnTo>
                  <a:lnTo>
                    <a:pt x="1321" y="2221"/>
                  </a:lnTo>
                  <a:lnTo>
                    <a:pt x="1284" y="2280"/>
                  </a:lnTo>
                  <a:lnTo>
                    <a:pt x="1245" y="2337"/>
                  </a:lnTo>
                  <a:lnTo>
                    <a:pt x="1206" y="2390"/>
                  </a:lnTo>
                  <a:lnTo>
                    <a:pt x="1168" y="2439"/>
                  </a:lnTo>
                  <a:lnTo>
                    <a:pt x="1129" y="2485"/>
                  </a:lnTo>
                  <a:lnTo>
                    <a:pt x="1090" y="2525"/>
                  </a:lnTo>
                  <a:lnTo>
                    <a:pt x="1053" y="2560"/>
                  </a:lnTo>
                  <a:lnTo>
                    <a:pt x="1016" y="2590"/>
                  </a:lnTo>
                  <a:lnTo>
                    <a:pt x="980" y="2613"/>
                  </a:lnTo>
                  <a:lnTo>
                    <a:pt x="946" y="2630"/>
                  </a:lnTo>
                  <a:lnTo>
                    <a:pt x="912" y="2642"/>
                  </a:lnTo>
                  <a:lnTo>
                    <a:pt x="880" y="2645"/>
                  </a:lnTo>
                  <a:lnTo>
                    <a:pt x="850" y="2641"/>
                  </a:lnTo>
                  <a:lnTo>
                    <a:pt x="820" y="2627"/>
                  </a:lnTo>
                  <a:lnTo>
                    <a:pt x="788" y="2605"/>
                  </a:lnTo>
                  <a:lnTo>
                    <a:pt x="756" y="2576"/>
                  </a:lnTo>
                  <a:lnTo>
                    <a:pt x="721" y="2538"/>
                  </a:lnTo>
                  <a:lnTo>
                    <a:pt x="686" y="2494"/>
                  </a:lnTo>
                  <a:lnTo>
                    <a:pt x="650" y="2443"/>
                  </a:lnTo>
                  <a:lnTo>
                    <a:pt x="613" y="2386"/>
                  </a:lnTo>
                  <a:lnTo>
                    <a:pt x="577" y="2323"/>
                  </a:lnTo>
                  <a:lnTo>
                    <a:pt x="540" y="2257"/>
                  </a:lnTo>
                  <a:lnTo>
                    <a:pt x="503" y="2186"/>
                  </a:lnTo>
                  <a:lnTo>
                    <a:pt x="466" y="2112"/>
                  </a:lnTo>
                  <a:lnTo>
                    <a:pt x="428" y="2034"/>
                  </a:lnTo>
                  <a:lnTo>
                    <a:pt x="392" y="1955"/>
                  </a:lnTo>
                  <a:lnTo>
                    <a:pt x="356" y="1872"/>
                  </a:lnTo>
                  <a:lnTo>
                    <a:pt x="321" y="1789"/>
                  </a:lnTo>
                  <a:lnTo>
                    <a:pt x="286" y="1706"/>
                  </a:lnTo>
                  <a:lnTo>
                    <a:pt x="253" y="1622"/>
                  </a:lnTo>
                  <a:lnTo>
                    <a:pt x="221" y="1539"/>
                  </a:lnTo>
                  <a:lnTo>
                    <a:pt x="191" y="1457"/>
                  </a:lnTo>
                  <a:lnTo>
                    <a:pt x="162" y="1376"/>
                  </a:lnTo>
                  <a:lnTo>
                    <a:pt x="135" y="1298"/>
                  </a:lnTo>
                  <a:lnTo>
                    <a:pt x="110" y="1222"/>
                  </a:lnTo>
                  <a:lnTo>
                    <a:pt x="87" y="1150"/>
                  </a:lnTo>
                  <a:lnTo>
                    <a:pt x="66" y="1082"/>
                  </a:lnTo>
                  <a:lnTo>
                    <a:pt x="49" y="1019"/>
                  </a:lnTo>
                  <a:lnTo>
                    <a:pt x="32" y="960"/>
                  </a:lnTo>
                  <a:lnTo>
                    <a:pt x="20" y="907"/>
                  </a:lnTo>
                  <a:lnTo>
                    <a:pt x="10" y="861"/>
                  </a:lnTo>
                  <a:lnTo>
                    <a:pt x="4" y="821"/>
                  </a:lnTo>
                  <a:lnTo>
                    <a:pt x="0" y="789"/>
                  </a:lnTo>
                  <a:lnTo>
                    <a:pt x="0" y="764"/>
                  </a:lnTo>
                  <a:lnTo>
                    <a:pt x="5" y="749"/>
                  </a:lnTo>
                  <a:lnTo>
                    <a:pt x="19" y="721"/>
                  </a:lnTo>
                  <a:lnTo>
                    <a:pt x="39" y="683"/>
                  </a:lnTo>
                  <a:lnTo>
                    <a:pt x="64" y="636"/>
                  </a:lnTo>
                  <a:lnTo>
                    <a:pt x="91" y="583"/>
                  </a:lnTo>
                  <a:lnTo>
                    <a:pt x="122" y="523"/>
                  </a:lnTo>
                  <a:lnTo>
                    <a:pt x="154" y="460"/>
                  </a:lnTo>
                  <a:lnTo>
                    <a:pt x="186" y="396"/>
                  </a:lnTo>
                  <a:lnTo>
                    <a:pt x="220" y="331"/>
                  </a:lnTo>
                  <a:lnTo>
                    <a:pt x="252" y="266"/>
                  </a:lnTo>
                  <a:lnTo>
                    <a:pt x="284" y="206"/>
                  </a:lnTo>
                  <a:lnTo>
                    <a:pt x="312" y="150"/>
                  </a:lnTo>
                  <a:lnTo>
                    <a:pt x="337" y="100"/>
                  </a:lnTo>
                  <a:lnTo>
                    <a:pt x="358" y="59"/>
                  </a:lnTo>
                  <a:lnTo>
                    <a:pt x="375" y="27"/>
                  </a:lnTo>
                  <a:lnTo>
                    <a:pt x="385" y="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5" name="Freeform 544"/>
            <p:cNvSpPr>
              <a:spLocks/>
            </p:cNvSpPr>
            <p:nvPr/>
          </p:nvSpPr>
          <p:spPr bwMode="auto">
            <a:xfrm>
              <a:off x="4452" y="883"/>
              <a:ext cx="146" cy="226"/>
            </a:xfrm>
            <a:custGeom>
              <a:avLst/>
              <a:gdLst>
                <a:gd name="T0" fmla="*/ 0 w 1457"/>
                <a:gd name="T1" fmla="*/ 0 h 2251"/>
                <a:gd name="T2" fmla="*/ 0 w 1457"/>
                <a:gd name="T3" fmla="*/ 0 h 2251"/>
                <a:gd name="T4" fmla="*/ 1 w 1457"/>
                <a:gd name="T5" fmla="*/ 0 h 2251"/>
                <a:gd name="T6" fmla="*/ 1 w 1457"/>
                <a:gd name="T7" fmla="*/ 0 h 2251"/>
                <a:gd name="T8" fmla="*/ 1 w 1457"/>
                <a:gd name="T9" fmla="*/ 1 h 2251"/>
                <a:gd name="T10" fmla="*/ 1 w 1457"/>
                <a:gd name="T11" fmla="*/ 1 h 2251"/>
                <a:gd name="T12" fmla="*/ 1 w 1457"/>
                <a:gd name="T13" fmla="*/ 1 h 2251"/>
                <a:gd name="T14" fmla="*/ 1 w 1457"/>
                <a:gd name="T15" fmla="*/ 1 h 2251"/>
                <a:gd name="T16" fmla="*/ 1 w 1457"/>
                <a:gd name="T17" fmla="*/ 1 h 2251"/>
                <a:gd name="T18" fmla="*/ 1 w 1457"/>
                <a:gd name="T19" fmla="*/ 1 h 2251"/>
                <a:gd name="T20" fmla="*/ 1 w 1457"/>
                <a:gd name="T21" fmla="*/ 1 h 2251"/>
                <a:gd name="T22" fmla="*/ 1 w 1457"/>
                <a:gd name="T23" fmla="*/ 1 h 2251"/>
                <a:gd name="T24" fmla="*/ 2 w 1457"/>
                <a:gd name="T25" fmla="*/ 1 h 2251"/>
                <a:gd name="T26" fmla="*/ 2 w 1457"/>
                <a:gd name="T27" fmla="*/ 1 h 2251"/>
                <a:gd name="T28" fmla="*/ 2 w 1457"/>
                <a:gd name="T29" fmla="*/ 1 h 2251"/>
                <a:gd name="T30" fmla="*/ 2 w 1457"/>
                <a:gd name="T31" fmla="*/ 1 h 2251"/>
                <a:gd name="T32" fmla="*/ 1 w 1457"/>
                <a:gd name="T33" fmla="*/ 2 h 2251"/>
                <a:gd name="T34" fmla="*/ 1 w 1457"/>
                <a:gd name="T35" fmla="*/ 2 h 2251"/>
                <a:gd name="T36" fmla="*/ 1 w 1457"/>
                <a:gd name="T37" fmla="*/ 2 h 2251"/>
                <a:gd name="T38" fmla="*/ 1 w 1457"/>
                <a:gd name="T39" fmla="*/ 2 h 2251"/>
                <a:gd name="T40" fmla="*/ 1 w 1457"/>
                <a:gd name="T41" fmla="*/ 2 h 2251"/>
                <a:gd name="T42" fmla="*/ 1 w 1457"/>
                <a:gd name="T43" fmla="*/ 2 h 2251"/>
                <a:gd name="T44" fmla="*/ 1 w 1457"/>
                <a:gd name="T45" fmla="*/ 2 h 2251"/>
                <a:gd name="T46" fmla="*/ 1 w 1457"/>
                <a:gd name="T47" fmla="*/ 2 h 2251"/>
                <a:gd name="T48" fmla="*/ 1 w 1457"/>
                <a:gd name="T49" fmla="*/ 2 h 2251"/>
                <a:gd name="T50" fmla="*/ 1 w 1457"/>
                <a:gd name="T51" fmla="*/ 2 h 2251"/>
                <a:gd name="T52" fmla="*/ 1 w 1457"/>
                <a:gd name="T53" fmla="*/ 2 h 2251"/>
                <a:gd name="T54" fmla="*/ 1 w 1457"/>
                <a:gd name="T55" fmla="*/ 2 h 2251"/>
                <a:gd name="T56" fmla="*/ 1 w 1457"/>
                <a:gd name="T57" fmla="*/ 2 h 2251"/>
                <a:gd name="T58" fmla="*/ 1 w 1457"/>
                <a:gd name="T59" fmla="*/ 2 h 2251"/>
                <a:gd name="T60" fmla="*/ 1 w 1457"/>
                <a:gd name="T61" fmla="*/ 2 h 2251"/>
                <a:gd name="T62" fmla="*/ 1 w 1457"/>
                <a:gd name="T63" fmla="*/ 2 h 2251"/>
                <a:gd name="T64" fmla="*/ 1 w 1457"/>
                <a:gd name="T65" fmla="*/ 2 h 2251"/>
                <a:gd name="T66" fmla="*/ 1 w 1457"/>
                <a:gd name="T67" fmla="*/ 2 h 2251"/>
                <a:gd name="T68" fmla="*/ 0 w 1457"/>
                <a:gd name="T69" fmla="*/ 2 h 2251"/>
                <a:gd name="T70" fmla="*/ 0 w 1457"/>
                <a:gd name="T71" fmla="*/ 1 h 2251"/>
                <a:gd name="T72" fmla="*/ 0 w 1457"/>
                <a:gd name="T73" fmla="*/ 1 h 2251"/>
                <a:gd name="T74" fmla="*/ 0 w 1457"/>
                <a:gd name="T75" fmla="*/ 1 h 2251"/>
                <a:gd name="T76" fmla="*/ 0 w 1457"/>
                <a:gd name="T77" fmla="*/ 1 h 2251"/>
                <a:gd name="T78" fmla="*/ 0 w 1457"/>
                <a:gd name="T79" fmla="*/ 1 h 2251"/>
                <a:gd name="T80" fmla="*/ 0 w 1457"/>
                <a:gd name="T81" fmla="*/ 1 h 2251"/>
                <a:gd name="T82" fmla="*/ 0 w 1457"/>
                <a:gd name="T83" fmla="*/ 1 h 2251"/>
                <a:gd name="T84" fmla="*/ 0 w 1457"/>
                <a:gd name="T85" fmla="*/ 0 h 2251"/>
                <a:gd name="T86" fmla="*/ 0 w 1457"/>
                <a:gd name="T87" fmla="*/ 0 h 2251"/>
                <a:gd name="T88" fmla="*/ 0 w 1457"/>
                <a:gd name="T89" fmla="*/ 0 h 2251"/>
                <a:gd name="T90" fmla="*/ 0 w 1457"/>
                <a:gd name="T91" fmla="*/ 0 h 2251"/>
                <a:gd name="T92" fmla="*/ 0 w 1457"/>
                <a:gd name="T93" fmla="*/ 0 h 2251"/>
                <a:gd name="T94" fmla="*/ 0 w 1457"/>
                <a:gd name="T95" fmla="*/ 0 h 225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57"/>
                <a:gd name="T145" fmla="*/ 0 h 2251"/>
                <a:gd name="T146" fmla="*/ 1457 w 1457"/>
                <a:gd name="T147" fmla="*/ 2251 h 225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57" h="2251">
                  <a:moveTo>
                    <a:pt x="191" y="0"/>
                  </a:moveTo>
                  <a:lnTo>
                    <a:pt x="204" y="8"/>
                  </a:lnTo>
                  <a:lnTo>
                    <a:pt x="241" y="33"/>
                  </a:lnTo>
                  <a:lnTo>
                    <a:pt x="299" y="73"/>
                  </a:lnTo>
                  <a:lnTo>
                    <a:pt x="374" y="125"/>
                  </a:lnTo>
                  <a:lnTo>
                    <a:pt x="463" y="188"/>
                  </a:lnTo>
                  <a:lnTo>
                    <a:pt x="563" y="260"/>
                  </a:lnTo>
                  <a:lnTo>
                    <a:pt x="671" y="340"/>
                  </a:lnTo>
                  <a:lnTo>
                    <a:pt x="782" y="424"/>
                  </a:lnTo>
                  <a:lnTo>
                    <a:pt x="839" y="469"/>
                  </a:lnTo>
                  <a:lnTo>
                    <a:pt x="895" y="513"/>
                  </a:lnTo>
                  <a:lnTo>
                    <a:pt x="951" y="559"/>
                  </a:lnTo>
                  <a:lnTo>
                    <a:pt x="1007" y="604"/>
                  </a:lnTo>
                  <a:lnTo>
                    <a:pt x="1059" y="650"/>
                  </a:lnTo>
                  <a:lnTo>
                    <a:pt x="1112" y="695"/>
                  </a:lnTo>
                  <a:lnTo>
                    <a:pt x="1161" y="741"/>
                  </a:lnTo>
                  <a:lnTo>
                    <a:pt x="1208" y="785"/>
                  </a:lnTo>
                  <a:lnTo>
                    <a:pt x="1253" y="828"/>
                  </a:lnTo>
                  <a:lnTo>
                    <a:pt x="1293" y="872"/>
                  </a:lnTo>
                  <a:lnTo>
                    <a:pt x="1329" y="913"/>
                  </a:lnTo>
                  <a:lnTo>
                    <a:pt x="1362" y="952"/>
                  </a:lnTo>
                  <a:lnTo>
                    <a:pt x="1391" y="991"/>
                  </a:lnTo>
                  <a:lnTo>
                    <a:pt x="1414" y="1027"/>
                  </a:lnTo>
                  <a:lnTo>
                    <a:pt x="1431" y="1062"/>
                  </a:lnTo>
                  <a:lnTo>
                    <a:pt x="1443" y="1093"/>
                  </a:lnTo>
                  <a:lnTo>
                    <a:pt x="1451" y="1125"/>
                  </a:lnTo>
                  <a:lnTo>
                    <a:pt x="1455" y="1160"/>
                  </a:lnTo>
                  <a:lnTo>
                    <a:pt x="1457" y="1198"/>
                  </a:lnTo>
                  <a:lnTo>
                    <a:pt x="1457" y="1240"/>
                  </a:lnTo>
                  <a:lnTo>
                    <a:pt x="1455" y="1283"/>
                  </a:lnTo>
                  <a:lnTo>
                    <a:pt x="1450" y="1327"/>
                  </a:lnTo>
                  <a:lnTo>
                    <a:pt x="1443" y="1375"/>
                  </a:lnTo>
                  <a:lnTo>
                    <a:pt x="1434" y="1422"/>
                  </a:lnTo>
                  <a:lnTo>
                    <a:pt x="1423" y="1472"/>
                  </a:lnTo>
                  <a:lnTo>
                    <a:pt x="1410" y="1523"/>
                  </a:lnTo>
                  <a:lnTo>
                    <a:pt x="1395" y="1573"/>
                  </a:lnTo>
                  <a:lnTo>
                    <a:pt x="1379" y="1624"/>
                  </a:lnTo>
                  <a:lnTo>
                    <a:pt x="1361" y="1674"/>
                  </a:lnTo>
                  <a:lnTo>
                    <a:pt x="1341" y="1725"/>
                  </a:lnTo>
                  <a:lnTo>
                    <a:pt x="1321" y="1776"/>
                  </a:lnTo>
                  <a:lnTo>
                    <a:pt x="1299" y="1824"/>
                  </a:lnTo>
                  <a:lnTo>
                    <a:pt x="1276" y="1872"/>
                  </a:lnTo>
                  <a:lnTo>
                    <a:pt x="1251" y="1918"/>
                  </a:lnTo>
                  <a:lnTo>
                    <a:pt x="1225" y="1963"/>
                  </a:lnTo>
                  <a:lnTo>
                    <a:pt x="1199" y="2005"/>
                  </a:lnTo>
                  <a:lnTo>
                    <a:pt x="1172" y="2045"/>
                  </a:lnTo>
                  <a:lnTo>
                    <a:pt x="1144" y="2083"/>
                  </a:lnTo>
                  <a:lnTo>
                    <a:pt x="1116" y="2118"/>
                  </a:lnTo>
                  <a:lnTo>
                    <a:pt x="1086" y="2149"/>
                  </a:lnTo>
                  <a:lnTo>
                    <a:pt x="1058" y="2177"/>
                  </a:lnTo>
                  <a:lnTo>
                    <a:pt x="1028" y="2200"/>
                  </a:lnTo>
                  <a:lnTo>
                    <a:pt x="998" y="2220"/>
                  </a:lnTo>
                  <a:lnTo>
                    <a:pt x="968" y="2234"/>
                  </a:lnTo>
                  <a:lnTo>
                    <a:pt x="938" y="2245"/>
                  </a:lnTo>
                  <a:lnTo>
                    <a:pt x="908" y="2251"/>
                  </a:lnTo>
                  <a:lnTo>
                    <a:pt x="878" y="2251"/>
                  </a:lnTo>
                  <a:lnTo>
                    <a:pt x="849" y="2246"/>
                  </a:lnTo>
                  <a:lnTo>
                    <a:pt x="818" y="2232"/>
                  </a:lnTo>
                  <a:lnTo>
                    <a:pt x="787" y="2211"/>
                  </a:lnTo>
                  <a:lnTo>
                    <a:pt x="754" y="2181"/>
                  </a:lnTo>
                  <a:lnTo>
                    <a:pt x="720" y="2144"/>
                  </a:lnTo>
                  <a:lnTo>
                    <a:pt x="685" y="2099"/>
                  </a:lnTo>
                  <a:lnTo>
                    <a:pt x="650" y="2048"/>
                  </a:lnTo>
                  <a:lnTo>
                    <a:pt x="613" y="1992"/>
                  </a:lnTo>
                  <a:lnTo>
                    <a:pt x="576" y="1929"/>
                  </a:lnTo>
                  <a:lnTo>
                    <a:pt x="539" y="1863"/>
                  </a:lnTo>
                  <a:lnTo>
                    <a:pt x="502" y="1791"/>
                  </a:lnTo>
                  <a:lnTo>
                    <a:pt x="464" y="1717"/>
                  </a:lnTo>
                  <a:lnTo>
                    <a:pt x="428" y="1639"/>
                  </a:lnTo>
                  <a:lnTo>
                    <a:pt x="390" y="1559"/>
                  </a:lnTo>
                  <a:lnTo>
                    <a:pt x="355" y="1477"/>
                  </a:lnTo>
                  <a:lnTo>
                    <a:pt x="319" y="1395"/>
                  </a:lnTo>
                  <a:lnTo>
                    <a:pt x="285" y="1311"/>
                  </a:lnTo>
                  <a:lnTo>
                    <a:pt x="252" y="1227"/>
                  </a:lnTo>
                  <a:lnTo>
                    <a:pt x="221" y="1143"/>
                  </a:lnTo>
                  <a:lnTo>
                    <a:pt x="190" y="1062"/>
                  </a:lnTo>
                  <a:lnTo>
                    <a:pt x="160" y="981"/>
                  </a:lnTo>
                  <a:lnTo>
                    <a:pt x="134" y="903"/>
                  </a:lnTo>
                  <a:lnTo>
                    <a:pt x="109" y="827"/>
                  </a:lnTo>
                  <a:lnTo>
                    <a:pt x="86" y="755"/>
                  </a:lnTo>
                  <a:lnTo>
                    <a:pt x="65" y="687"/>
                  </a:lnTo>
                  <a:lnTo>
                    <a:pt x="47" y="624"/>
                  </a:lnTo>
                  <a:lnTo>
                    <a:pt x="31" y="565"/>
                  </a:lnTo>
                  <a:lnTo>
                    <a:pt x="18" y="512"/>
                  </a:lnTo>
                  <a:lnTo>
                    <a:pt x="9" y="466"/>
                  </a:lnTo>
                  <a:lnTo>
                    <a:pt x="3" y="426"/>
                  </a:lnTo>
                  <a:lnTo>
                    <a:pt x="0" y="394"/>
                  </a:lnTo>
                  <a:lnTo>
                    <a:pt x="0" y="370"/>
                  </a:lnTo>
                  <a:lnTo>
                    <a:pt x="4" y="354"/>
                  </a:lnTo>
                  <a:lnTo>
                    <a:pt x="30" y="306"/>
                  </a:lnTo>
                  <a:lnTo>
                    <a:pt x="60" y="249"/>
                  </a:lnTo>
                  <a:lnTo>
                    <a:pt x="90" y="190"/>
                  </a:lnTo>
                  <a:lnTo>
                    <a:pt x="121" y="133"/>
                  </a:lnTo>
                  <a:lnTo>
                    <a:pt x="148" y="80"/>
                  </a:lnTo>
                  <a:lnTo>
                    <a:pt x="171" y="38"/>
                  </a:lnTo>
                  <a:lnTo>
                    <a:pt x="186" y="1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6" name="Freeform 545"/>
            <p:cNvSpPr>
              <a:spLocks/>
            </p:cNvSpPr>
            <p:nvPr/>
          </p:nvSpPr>
          <p:spPr bwMode="auto">
            <a:xfrm>
              <a:off x="4568" y="709"/>
              <a:ext cx="60" cy="99"/>
            </a:xfrm>
            <a:custGeom>
              <a:avLst/>
              <a:gdLst>
                <a:gd name="T0" fmla="*/ 0 w 603"/>
                <a:gd name="T1" fmla="*/ 0 h 986"/>
                <a:gd name="T2" fmla="*/ 0 w 603"/>
                <a:gd name="T3" fmla="*/ 0 h 986"/>
                <a:gd name="T4" fmla="*/ 0 w 603"/>
                <a:gd name="T5" fmla="*/ 0 h 986"/>
                <a:gd name="T6" fmla="*/ 0 w 603"/>
                <a:gd name="T7" fmla="*/ 0 h 986"/>
                <a:gd name="T8" fmla="*/ 0 w 603"/>
                <a:gd name="T9" fmla="*/ 0 h 986"/>
                <a:gd name="T10" fmla="*/ 0 w 603"/>
                <a:gd name="T11" fmla="*/ 0 h 986"/>
                <a:gd name="T12" fmla="*/ 0 w 603"/>
                <a:gd name="T13" fmla="*/ 0 h 986"/>
                <a:gd name="T14" fmla="*/ 0 w 603"/>
                <a:gd name="T15" fmla="*/ 0 h 986"/>
                <a:gd name="T16" fmla="*/ 0 w 603"/>
                <a:gd name="T17" fmla="*/ 0 h 986"/>
                <a:gd name="T18" fmla="*/ 0 w 603"/>
                <a:gd name="T19" fmla="*/ 0 h 986"/>
                <a:gd name="T20" fmla="*/ 0 w 603"/>
                <a:gd name="T21" fmla="*/ 0 h 986"/>
                <a:gd name="T22" fmla="*/ 0 w 603"/>
                <a:gd name="T23" fmla="*/ 0 h 986"/>
                <a:gd name="T24" fmla="*/ 0 w 603"/>
                <a:gd name="T25" fmla="*/ 0 h 986"/>
                <a:gd name="T26" fmla="*/ 0 w 603"/>
                <a:gd name="T27" fmla="*/ 0 h 986"/>
                <a:gd name="T28" fmla="*/ 0 w 603"/>
                <a:gd name="T29" fmla="*/ 0 h 986"/>
                <a:gd name="T30" fmla="*/ 0 w 603"/>
                <a:gd name="T31" fmla="*/ 0 h 986"/>
                <a:gd name="T32" fmla="*/ 0 w 603"/>
                <a:gd name="T33" fmla="*/ 0 h 986"/>
                <a:gd name="T34" fmla="*/ 0 w 603"/>
                <a:gd name="T35" fmla="*/ 0 h 986"/>
                <a:gd name="T36" fmla="*/ 0 w 603"/>
                <a:gd name="T37" fmla="*/ 0 h 986"/>
                <a:gd name="T38" fmla="*/ 0 w 603"/>
                <a:gd name="T39" fmla="*/ 1 h 986"/>
                <a:gd name="T40" fmla="*/ 0 w 603"/>
                <a:gd name="T41" fmla="*/ 1 h 986"/>
                <a:gd name="T42" fmla="*/ 0 w 603"/>
                <a:gd name="T43" fmla="*/ 1 h 986"/>
                <a:gd name="T44" fmla="*/ 0 w 603"/>
                <a:gd name="T45" fmla="*/ 1 h 986"/>
                <a:gd name="T46" fmla="*/ 0 w 603"/>
                <a:gd name="T47" fmla="*/ 1 h 986"/>
                <a:gd name="T48" fmla="*/ 1 w 603"/>
                <a:gd name="T49" fmla="*/ 1 h 986"/>
                <a:gd name="T50" fmla="*/ 1 w 603"/>
                <a:gd name="T51" fmla="*/ 1 h 986"/>
                <a:gd name="T52" fmla="*/ 1 w 603"/>
                <a:gd name="T53" fmla="*/ 1 h 986"/>
                <a:gd name="T54" fmla="*/ 1 w 603"/>
                <a:gd name="T55" fmla="*/ 1 h 986"/>
                <a:gd name="T56" fmla="*/ 1 w 603"/>
                <a:gd name="T57" fmla="*/ 1 h 986"/>
                <a:gd name="T58" fmla="*/ 1 w 603"/>
                <a:gd name="T59" fmla="*/ 1 h 986"/>
                <a:gd name="T60" fmla="*/ 1 w 603"/>
                <a:gd name="T61" fmla="*/ 1 h 986"/>
                <a:gd name="T62" fmla="*/ 1 w 603"/>
                <a:gd name="T63" fmla="*/ 1 h 986"/>
                <a:gd name="T64" fmla="*/ 1 w 603"/>
                <a:gd name="T65" fmla="*/ 1 h 986"/>
                <a:gd name="T66" fmla="*/ 1 w 603"/>
                <a:gd name="T67" fmla="*/ 1 h 986"/>
                <a:gd name="T68" fmla="*/ 0 w 603"/>
                <a:gd name="T69" fmla="*/ 0 h 986"/>
                <a:gd name="T70" fmla="*/ 0 w 603"/>
                <a:gd name="T71" fmla="*/ 0 h 986"/>
                <a:gd name="T72" fmla="*/ 0 w 603"/>
                <a:gd name="T73" fmla="*/ 0 h 986"/>
                <a:gd name="T74" fmla="*/ 0 w 603"/>
                <a:gd name="T75" fmla="*/ 0 h 986"/>
                <a:gd name="T76" fmla="*/ 0 w 603"/>
                <a:gd name="T77" fmla="*/ 0 h 986"/>
                <a:gd name="T78" fmla="*/ 0 w 603"/>
                <a:gd name="T79" fmla="*/ 0 h 986"/>
                <a:gd name="T80" fmla="*/ 0 w 603"/>
                <a:gd name="T81" fmla="*/ 0 h 986"/>
                <a:gd name="T82" fmla="*/ 0 w 603"/>
                <a:gd name="T83" fmla="*/ 0 h 986"/>
                <a:gd name="T84" fmla="*/ 0 w 603"/>
                <a:gd name="T85" fmla="*/ 0 h 986"/>
                <a:gd name="T86" fmla="*/ 0 w 603"/>
                <a:gd name="T87" fmla="*/ 0 h 986"/>
                <a:gd name="T88" fmla="*/ 0 w 603"/>
                <a:gd name="T89" fmla="*/ 0 h 986"/>
                <a:gd name="T90" fmla="*/ 0 w 603"/>
                <a:gd name="T91" fmla="*/ 0 h 986"/>
                <a:gd name="T92" fmla="*/ 0 w 603"/>
                <a:gd name="T93" fmla="*/ 0 h 986"/>
                <a:gd name="T94" fmla="*/ 0 w 603"/>
                <a:gd name="T95" fmla="*/ 0 h 986"/>
                <a:gd name="T96" fmla="*/ 0 w 603"/>
                <a:gd name="T97" fmla="*/ 0 h 986"/>
                <a:gd name="T98" fmla="*/ 0 w 603"/>
                <a:gd name="T99" fmla="*/ 0 h 986"/>
                <a:gd name="T100" fmla="*/ 0 w 603"/>
                <a:gd name="T101" fmla="*/ 0 h 986"/>
                <a:gd name="T102" fmla="*/ 0 w 603"/>
                <a:gd name="T103" fmla="*/ 0 h 986"/>
                <a:gd name="T104" fmla="*/ 0 w 603"/>
                <a:gd name="T105" fmla="*/ 0 h 986"/>
                <a:gd name="T106" fmla="*/ 0 w 603"/>
                <a:gd name="T107" fmla="*/ 0 h 986"/>
                <a:gd name="T108" fmla="*/ 0 w 603"/>
                <a:gd name="T109" fmla="*/ 0 h 986"/>
                <a:gd name="T110" fmla="*/ 0 w 603"/>
                <a:gd name="T111" fmla="*/ 0 h 986"/>
                <a:gd name="T112" fmla="*/ 0 w 603"/>
                <a:gd name="T113" fmla="*/ 0 h 986"/>
                <a:gd name="T114" fmla="*/ 0 w 603"/>
                <a:gd name="T115" fmla="*/ 0 h 986"/>
                <a:gd name="T116" fmla="*/ 0 w 603"/>
                <a:gd name="T117" fmla="*/ 0 h 9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03"/>
                <a:gd name="T178" fmla="*/ 0 h 986"/>
                <a:gd name="T179" fmla="*/ 603 w 603"/>
                <a:gd name="T180" fmla="*/ 986 h 9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03" h="986">
                  <a:moveTo>
                    <a:pt x="21" y="408"/>
                  </a:moveTo>
                  <a:lnTo>
                    <a:pt x="24" y="397"/>
                  </a:lnTo>
                  <a:lnTo>
                    <a:pt x="28" y="368"/>
                  </a:lnTo>
                  <a:lnTo>
                    <a:pt x="36" y="327"/>
                  </a:lnTo>
                  <a:lnTo>
                    <a:pt x="47" y="279"/>
                  </a:lnTo>
                  <a:lnTo>
                    <a:pt x="53" y="254"/>
                  </a:lnTo>
                  <a:lnTo>
                    <a:pt x="61" y="229"/>
                  </a:lnTo>
                  <a:lnTo>
                    <a:pt x="68" y="206"/>
                  </a:lnTo>
                  <a:lnTo>
                    <a:pt x="77" y="183"/>
                  </a:lnTo>
                  <a:lnTo>
                    <a:pt x="86" y="163"/>
                  </a:lnTo>
                  <a:lnTo>
                    <a:pt x="96" y="147"/>
                  </a:lnTo>
                  <a:lnTo>
                    <a:pt x="101" y="139"/>
                  </a:lnTo>
                  <a:lnTo>
                    <a:pt x="107" y="133"/>
                  </a:lnTo>
                  <a:lnTo>
                    <a:pt x="112" y="128"/>
                  </a:lnTo>
                  <a:lnTo>
                    <a:pt x="118" y="125"/>
                  </a:lnTo>
                  <a:lnTo>
                    <a:pt x="124" y="122"/>
                  </a:lnTo>
                  <a:lnTo>
                    <a:pt x="132" y="120"/>
                  </a:lnTo>
                  <a:lnTo>
                    <a:pt x="142" y="120"/>
                  </a:lnTo>
                  <a:lnTo>
                    <a:pt x="153" y="120"/>
                  </a:lnTo>
                  <a:lnTo>
                    <a:pt x="166" y="122"/>
                  </a:lnTo>
                  <a:lnTo>
                    <a:pt x="179" y="124"/>
                  </a:lnTo>
                  <a:lnTo>
                    <a:pt x="194" y="128"/>
                  </a:lnTo>
                  <a:lnTo>
                    <a:pt x="210" y="134"/>
                  </a:lnTo>
                  <a:lnTo>
                    <a:pt x="226" y="140"/>
                  </a:lnTo>
                  <a:lnTo>
                    <a:pt x="244" y="149"/>
                  </a:lnTo>
                  <a:lnTo>
                    <a:pt x="261" y="159"/>
                  </a:lnTo>
                  <a:lnTo>
                    <a:pt x="279" y="170"/>
                  </a:lnTo>
                  <a:lnTo>
                    <a:pt x="297" y="183"/>
                  </a:lnTo>
                  <a:lnTo>
                    <a:pt x="315" y="197"/>
                  </a:lnTo>
                  <a:lnTo>
                    <a:pt x="333" y="214"/>
                  </a:lnTo>
                  <a:lnTo>
                    <a:pt x="351" y="232"/>
                  </a:lnTo>
                  <a:lnTo>
                    <a:pt x="369" y="252"/>
                  </a:lnTo>
                  <a:lnTo>
                    <a:pt x="387" y="274"/>
                  </a:lnTo>
                  <a:lnTo>
                    <a:pt x="403" y="298"/>
                  </a:lnTo>
                  <a:lnTo>
                    <a:pt x="420" y="324"/>
                  </a:lnTo>
                  <a:lnTo>
                    <a:pt x="435" y="352"/>
                  </a:lnTo>
                  <a:lnTo>
                    <a:pt x="449" y="382"/>
                  </a:lnTo>
                  <a:lnTo>
                    <a:pt x="462" y="415"/>
                  </a:lnTo>
                  <a:lnTo>
                    <a:pt x="476" y="449"/>
                  </a:lnTo>
                  <a:lnTo>
                    <a:pt x="485" y="487"/>
                  </a:lnTo>
                  <a:lnTo>
                    <a:pt x="495" y="526"/>
                  </a:lnTo>
                  <a:lnTo>
                    <a:pt x="503" y="568"/>
                  </a:lnTo>
                  <a:lnTo>
                    <a:pt x="510" y="612"/>
                  </a:lnTo>
                  <a:lnTo>
                    <a:pt x="513" y="659"/>
                  </a:lnTo>
                  <a:lnTo>
                    <a:pt x="515" y="709"/>
                  </a:lnTo>
                  <a:lnTo>
                    <a:pt x="516" y="760"/>
                  </a:lnTo>
                  <a:lnTo>
                    <a:pt x="514" y="815"/>
                  </a:lnTo>
                  <a:lnTo>
                    <a:pt x="549" y="986"/>
                  </a:lnTo>
                  <a:lnTo>
                    <a:pt x="552" y="981"/>
                  </a:lnTo>
                  <a:lnTo>
                    <a:pt x="560" y="971"/>
                  </a:lnTo>
                  <a:lnTo>
                    <a:pt x="565" y="962"/>
                  </a:lnTo>
                  <a:lnTo>
                    <a:pt x="571" y="950"/>
                  </a:lnTo>
                  <a:lnTo>
                    <a:pt x="576" y="936"/>
                  </a:lnTo>
                  <a:lnTo>
                    <a:pt x="583" y="918"/>
                  </a:lnTo>
                  <a:lnTo>
                    <a:pt x="587" y="899"/>
                  </a:lnTo>
                  <a:lnTo>
                    <a:pt x="593" y="875"/>
                  </a:lnTo>
                  <a:lnTo>
                    <a:pt x="597" y="848"/>
                  </a:lnTo>
                  <a:lnTo>
                    <a:pt x="600" y="818"/>
                  </a:lnTo>
                  <a:lnTo>
                    <a:pt x="601" y="784"/>
                  </a:lnTo>
                  <a:lnTo>
                    <a:pt x="603" y="746"/>
                  </a:lnTo>
                  <a:lnTo>
                    <a:pt x="600" y="703"/>
                  </a:lnTo>
                  <a:lnTo>
                    <a:pt x="597" y="657"/>
                  </a:lnTo>
                  <a:lnTo>
                    <a:pt x="592" y="606"/>
                  </a:lnTo>
                  <a:lnTo>
                    <a:pt x="583" y="554"/>
                  </a:lnTo>
                  <a:lnTo>
                    <a:pt x="578" y="527"/>
                  </a:lnTo>
                  <a:lnTo>
                    <a:pt x="572" y="500"/>
                  </a:lnTo>
                  <a:lnTo>
                    <a:pt x="565" y="472"/>
                  </a:lnTo>
                  <a:lnTo>
                    <a:pt x="559" y="444"/>
                  </a:lnTo>
                  <a:lnTo>
                    <a:pt x="551" y="416"/>
                  </a:lnTo>
                  <a:lnTo>
                    <a:pt x="542" y="389"/>
                  </a:lnTo>
                  <a:lnTo>
                    <a:pt x="534" y="362"/>
                  </a:lnTo>
                  <a:lnTo>
                    <a:pt x="524" y="335"/>
                  </a:lnTo>
                  <a:lnTo>
                    <a:pt x="513" y="308"/>
                  </a:lnTo>
                  <a:lnTo>
                    <a:pt x="502" y="282"/>
                  </a:lnTo>
                  <a:lnTo>
                    <a:pt x="490" y="256"/>
                  </a:lnTo>
                  <a:lnTo>
                    <a:pt x="478" y="230"/>
                  </a:lnTo>
                  <a:lnTo>
                    <a:pt x="464" y="207"/>
                  </a:lnTo>
                  <a:lnTo>
                    <a:pt x="450" y="183"/>
                  </a:lnTo>
                  <a:lnTo>
                    <a:pt x="435" y="161"/>
                  </a:lnTo>
                  <a:lnTo>
                    <a:pt x="420" y="139"/>
                  </a:lnTo>
                  <a:lnTo>
                    <a:pt x="403" y="119"/>
                  </a:lnTo>
                  <a:lnTo>
                    <a:pt x="387" y="100"/>
                  </a:lnTo>
                  <a:lnTo>
                    <a:pt x="369" y="83"/>
                  </a:lnTo>
                  <a:lnTo>
                    <a:pt x="351" y="66"/>
                  </a:lnTo>
                  <a:lnTo>
                    <a:pt x="332" y="52"/>
                  </a:lnTo>
                  <a:lnTo>
                    <a:pt x="313" y="38"/>
                  </a:lnTo>
                  <a:lnTo>
                    <a:pt x="292" y="27"/>
                  </a:lnTo>
                  <a:lnTo>
                    <a:pt x="270" y="17"/>
                  </a:lnTo>
                  <a:lnTo>
                    <a:pt x="248" y="10"/>
                  </a:lnTo>
                  <a:lnTo>
                    <a:pt x="225" y="4"/>
                  </a:lnTo>
                  <a:lnTo>
                    <a:pt x="202" y="1"/>
                  </a:lnTo>
                  <a:lnTo>
                    <a:pt x="178" y="0"/>
                  </a:lnTo>
                  <a:lnTo>
                    <a:pt x="154" y="1"/>
                  </a:lnTo>
                  <a:lnTo>
                    <a:pt x="132" y="3"/>
                  </a:lnTo>
                  <a:lnTo>
                    <a:pt x="112" y="7"/>
                  </a:lnTo>
                  <a:lnTo>
                    <a:pt x="95" y="12"/>
                  </a:lnTo>
                  <a:lnTo>
                    <a:pt x="79" y="19"/>
                  </a:lnTo>
                  <a:lnTo>
                    <a:pt x="65" y="27"/>
                  </a:lnTo>
                  <a:lnTo>
                    <a:pt x="52" y="36"/>
                  </a:lnTo>
                  <a:lnTo>
                    <a:pt x="42" y="46"/>
                  </a:lnTo>
                  <a:lnTo>
                    <a:pt x="32" y="58"/>
                  </a:lnTo>
                  <a:lnTo>
                    <a:pt x="25" y="69"/>
                  </a:lnTo>
                  <a:lnTo>
                    <a:pt x="17" y="83"/>
                  </a:lnTo>
                  <a:lnTo>
                    <a:pt x="12" y="96"/>
                  </a:lnTo>
                  <a:lnTo>
                    <a:pt x="7" y="110"/>
                  </a:lnTo>
                  <a:lnTo>
                    <a:pt x="4" y="126"/>
                  </a:lnTo>
                  <a:lnTo>
                    <a:pt x="2" y="141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0" y="190"/>
                  </a:lnTo>
                  <a:lnTo>
                    <a:pt x="1" y="207"/>
                  </a:lnTo>
                  <a:lnTo>
                    <a:pt x="2" y="224"/>
                  </a:lnTo>
                  <a:lnTo>
                    <a:pt x="5" y="258"/>
                  </a:lnTo>
                  <a:lnTo>
                    <a:pt x="8" y="291"/>
                  </a:lnTo>
                  <a:lnTo>
                    <a:pt x="14" y="323"/>
                  </a:lnTo>
                  <a:lnTo>
                    <a:pt x="17" y="354"/>
                  </a:lnTo>
                  <a:lnTo>
                    <a:pt x="20" y="382"/>
                  </a:lnTo>
                  <a:lnTo>
                    <a:pt x="21" y="40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7" name="Freeform 550"/>
            <p:cNvSpPr>
              <a:spLocks/>
            </p:cNvSpPr>
            <p:nvPr/>
          </p:nvSpPr>
          <p:spPr bwMode="auto">
            <a:xfrm>
              <a:off x="4275" y="1597"/>
              <a:ext cx="62" cy="24"/>
            </a:xfrm>
            <a:custGeom>
              <a:avLst/>
              <a:gdLst>
                <a:gd name="T0" fmla="*/ 1 w 624"/>
                <a:gd name="T1" fmla="*/ 0 h 242"/>
                <a:gd name="T2" fmla="*/ 1 w 624"/>
                <a:gd name="T3" fmla="*/ 0 h 242"/>
                <a:gd name="T4" fmla="*/ 1 w 624"/>
                <a:gd name="T5" fmla="*/ 0 h 242"/>
                <a:gd name="T6" fmla="*/ 1 w 624"/>
                <a:gd name="T7" fmla="*/ 0 h 242"/>
                <a:gd name="T8" fmla="*/ 1 w 624"/>
                <a:gd name="T9" fmla="*/ 0 h 242"/>
                <a:gd name="T10" fmla="*/ 1 w 624"/>
                <a:gd name="T11" fmla="*/ 0 h 242"/>
                <a:gd name="T12" fmla="*/ 0 w 624"/>
                <a:gd name="T13" fmla="*/ 0 h 242"/>
                <a:gd name="T14" fmla="*/ 0 w 624"/>
                <a:gd name="T15" fmla="*/ 0 h 242"/>
                <a:gd name="T16" fmla="*/ 0 w 624"/>
                <a:gd name="T17" fmla="*/ 0 h 242"/>
                <a:gd name="T18" fmla="*/ 0 w 624"/>
                <a:gd name="T19" fmla="*/ 0 h 242"/>
                <a:gd name="T20" fmla="*/ 0 w 624"/>
                <a:gd name="T21" fmla="*/ 0 h 242"/>
                <a:gd name="T22" fmla="*/ 0 w 624"/>
                <a:gd name="T23" fmla="*/ 0 h 242"/>
                <a:gd name="T24" fmla="*/ 0 w 624"/>
                <a:gd name="T25" fmla="*/ 0 h 242"/>
                <a:gd name="T26" fmla="*/ 0 w 624"/>
                <a:gd name="T27" fmla="*/ 0 h 242"/>
                <a:gd name="T28" fmla="*/ 0 w 624"/>
                <a:gd name="T29" fmla="*/ 0 h 242"/>
                <a:gd name="T30" fmla="*/ 0 w 624"/>
                <a:gd name="T31" fmla="*/ 0 h 242"/>
                <a:gd name="T32" fmla="*/ 0 w 624"/>
                <a:gd name="T33" fmla="*/ 0 h 242"/>
                <a:gd name="T34" fmla="*/ 0 w 624"/>
                <a:gd name="T35" fmla="*/ 0 h 242"/>
                <a:gd name="T36" fmla="*/ 0 w 624"/>
                <a:gd name="T37" fmla="*/ 0 h 242"/>
                <a:gd name="T38" fmla="*/ 0 w 624"/>
                <a:gd name="T39" fmla="*/ 0 h 242"/>
                <a:gd name="T40" fmla="*/ 0 w 624"/>
                <a:gd name="T41" fmla="*/ 0 h 242"/>
                <a:gd name="T42" fmla="*/ 0 w 624"/>
                <a:gd name="T43" fmla="*/ 0 h 242"/>
                <a:gd name="T44" fmla="*/ 0 w 624"/>
                <a:gd name="T45" fmla="*/ 0 h 242"/>
                <a:gd name="T46" fmla="*/ 0 w 624"/>
                <a:gd name="T47" fmla="*/ 0 h 242"/>
                <a:gd name="T48" fmla="*/ 0 w 624"/>
                <a:gd name="T49" fmla="*/ 0 h 242"/>
                <a:gd name="T50" fmla="*/ 0 w 624"/>
                <a:gd name="T51" fmla="*/ 0 h 242"/>
                <a:gd name="T52" fmla="*/ 0 w 624"/>
                <a:gd name="T53" fmla="*/ 0 h 242"/>
                <a:gd name="T54" fmla="*/ 0 w 624"/>
                <a:gd name="T55" fmla="*/ 0 h 242"/>
                <a:gd name="T56" fmla="*/ 0 w 624"/>
                <a:gd name="T57" fmla="*/ 0 h 242"/>
                <a:gd name="T58" fmla="*/ 0 w 624"/>
                <a:gd name="T59" fmla="*/ 0 h 242"/>
                <a:gd name="T60" fmla="*/ 0 w 624"/>
                <a:gd name="T61" fmla="*/ 0 h 242"/>
                <a:gd name="T62" fmla="*/ 0 w 624"/>
                <a:gd name="T63" fmla="*/ 0 h 242"/>
                <a:gd name="T64" fmla="*/ 0 w 624"/>
                <a:gd name="T65" fmla="*/ 0 h 242"/>
                <a:gd name="T66" fmla="*/ 0 w 624"/>
                <a:gd name="T67" fmla="*/ 0 h 242"/>
                <a:gd name="T68" fmla="*/ 0 w 624"/>
                <a:gd name="T69" fmla="*/ 0 h 242"/>
                <a:gd name="T70" fmla="*/ 0 w 624"/>
                <a:gd name="T71" fmla="*/ 0 h 242"/>
                <a:gd name="T72" fmla="*/ 0 w 624"/>
                <a:gd name="T73" fmla="*/ 0 h 242"/>
                <a:gd name="T74" fmla="*/ 0 w 624"/>
                <a:gd name="T75" fmla="*/ 0 h 242"/>
                <a:gd name="T76" fmla="*/ 0 w 624"/>
                <a:gd name="T77" fmla="*/ 0 h 242"/>
                <a:gd name="T78" fmla="*/ 0 w 624"/>
                <a:gd name="T79" fmla="*/ 0 h 242"/>
                <a:gd name="T80" fmla="*/ 0 w 624"/>
                <a:gd name="T81" fmla="*/ 0 h 242"/>
                <a:gd name="T82" fmla="*/ 0 w 624"/>
                <a:gd name="T83" fmla="*/ 0 h 242"/>
                <a:gd name="T84" fmla="*/ 0 w 624"/>
                <a:gd name="T85" fmla="*/ 0 h 242"/>
                <a:gd name="T86" fmla="*/ 0 w 624"/>
                <a:gd name="T87" fmla="*/ 0 h 242"/>
                <a:gd name="T88" fmla="*/ 0 w 624"/>
                <a:gd name="T89" fmla="*/ 0 h 242"/>
                <a:gd name="T90" fmla="*/ 0 w 624"/>
                <a:gd name="T91" fmla="*/ 0 h 242"/>
                <a:gd name="T92" fmla="*/ 0 w 624"/>
                <a:gd name="T93" fmla="*/ 0 h 242"/>
                <a:gd name="T94" fmla="*/ 0 w 624"/>
                <a:gd name="T95" fmla="*/ 0 h 242"/>
                <a:gd name="T96" fmla="*/ 0 w 624"/>
                <a:gd name="T97" fmla="*/ 0 h 242"/>
                <a:gd name="T98" fmla="*/ 0 w 624"/>
                <a:gd name="T99" fmla="*/ 0 h 242"/>
                <a:gd name="T100" fmla="*/ 0 w 624"/>
                <a:gd name="T101" fmla="*/ 0 h 242"/>
                <a:gd name="T102" fmla="*/ 0 w 624"/>
                <a:gd name="T103" fmla="*/ 0 h 242"/>
                <a:gd name="T104" fmla="*/ 0 w 624"/>
                <a:gd name="T105" fmla="*/ 0 h 242"/>
                <a:gd name="T106" fmla="*/ 0 w 624"/>
                <a:gd name="T107" fmla="*/ 0 h 242"/>
                <a:gd name="T108" fmla="*/ 0 w 624"/>
                <a:gd name="T109" fmla="*/ 0 h 242"/>
                <a:gd name="T110" fmla="*/ 1 w 624"/>
                <a:gd name="T111" fmla="*/ 0 h 24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4"/>
                <a:gd name="T169" fmla="*/ 0 h 242"/>
                <a:gd name="T170" fmla="*/ 624 w 624"/>
                <a:gd name="T171" fmla="*/ 242 h 24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4" h="242">
                  <a:moveTo>
                    <a:pt x="624" y="45"/>
                  </a:moveTo>
                  <a:lnTo>
                    <a:pt x="621" y="48"/>
                  </a:lnTo>
                  <a:lnTo>
                    <a:pt x="613" y="55"/>
                  </a:lnTo>
                  <a:lnTo>
                    <a:pt x="599" y="67"/>
                  </a:lnTo>
                  <a:lnTo>
                    <a:pt x="581" y="79"/>
                  </a:lnTo>
                  <a:lnTo>
                    <a:pt x="569" y="86"/>
                  </a:lnTo>
                  <a:lnTo>
                    <a:pt x="557" y="95"/>
                  </a:lnTo>
                  <a:lnTo>
                    <a:pt x="543" y="102"/>
                  </a:lnTo>
                  <a:lnTo>
                    <a:pt x="527" y="109"/>
                  </a:lnTo>
                  <a:lnTo>
                    <a:pt x="512" y="115"/>
                  </a:lnTo>
                  <a:lnTo>
                    <a:pt x="494" y="122"/>
                  </a:lnTo>
                  <a:lnTo>
                    <a:pt x="476" y="128"/>
                  </a:lnTo>
                  <a:lnTo>
                    <a:pt x="456" y="133"/>
                  </a:lnTo>
                  <a:lnTo>
                    <a:pt x="435" y="137"/>
                  </a:lnTo>
                  <a:lnTo>
                    <a:pt x="413" y="141"/>
                  </a:lnTo>
                  <a:lnTo>
                    <a:pt x="390" y="143"/>
                  </a:lnTo>
                  <a:lnTo>
                    <a:pt x="366" y="144"/>
                  </a:lnTo>
                  <a:lnTo>
                    <a:pt x="341" y="143"/>
                  </a:lnTo>
                  <a:lnTo>
                    <a:pt x="315" y="141"/>
                  </a:lnTo>
                  <a:lnTo>
                    <a:pt x="288" y="137"/>
                  </a:lnTo>
                  <a:lnTo>
                    <a:pt x="259" y="131"/>
                  </a:lnTo>
                  <a:lnTo>
                    <a:pt x="231" y="124"/>
                  </a:lnTo>
                  <a:lnTo>
                    <a:pt x="200" y="113"/>
                  </a:lnTo>
                  <a:lnTo>
                    <a:pt x="169" y="101"/>
                  </a:lnTo>
                  <a:lnTo>
                    <a:pt x="137" y="86"/>
                  </a:lnTo>
                  <a:lnTo>
                    <a:pt x="104" y="69"/>
                  </a:lnTo>
                  <a:lnTo>
                    <a:pt x="70" y="49"/>
                  </a:lnTo>
                  <a:lnTo>
                    <a:pt x="36" y="26"/>
                  </a:lnTo>
                  <a:lnTo>
                    <a:pt x="0" y="0"/>
                  </a:lnTo>
                  <a:lnTo>
                    <a:pt x="5" y="13"/>
                  </a:lnTo>
                  <a:lnTo>
                    <a:pt x="22" y="48"/>
                  </a:lnTo>
                  <a:lnTo>
                    <a:pt x="28" y="60"/>
                  </a:lnTo>
                  <a:lnTo>
                    <a:pt x="36" y="71"/>
                  </a:lnTo>
                  <a:lnTo>
                    <a:pt x="43" y="83"/>
                  </a:lnTo>
                  <a:lnTo>
                    <a:pt x="53" y="96"/>
                  </a:lnTo>
                  <a:lnTo>
                    <a:pt x="63" y="108"/>
                  </a:lnTo>
                  <a:lnTo>
                    <a:pt x="75" y="122"/>
                  </a:lnTo>
                  <a:lnTo>
                    <a:pt x="88" y="134"/>
                  </a:lnTo>
                  <a:lnTo>
                    <a:pt x="101" y="147"/>
                  </a:lnTo>
                  <a:lnTo>
                    <a:pt x="117" y="160"/>
                  </a:lnTo>
                  <a:lnTo>
                    <a:pt x="133" y="172"/>
                  </a:lnTo>
                  <a:lnTo>
                    <a:pt x="152" y="184"/>
                  </a:lnTo>
                  <a:lnTo>
                    <a:pt x="170" y="195"/>
                  </a:lnTo>
                  <a:lnTo>
                    <a:pt x="191" y="205"/>
                  </a:lnTo>
                  <a:lnTo>
                    <a:pt x="214" y="215"/>
                  </a:lnTo>
                  <a:lnTo>
                    <a:pt x="237" y="223"/>
                  </a:lnTo>
                  <a:lnTo>
                    <a:pt x="263" y="229"/>
                  </a:lnTo>
                  <a:lnTo>
                    <a:pt x="290" y="235"/>
                  </a:lnTo>
                  <a:lnTo>
                    <a:pt x="318" y="239"/>
                  </a:lnTo>
                  <a:lnTo>
                    <a:pt x="349" y="242"/>
                  </a:lnTo>
                  <a:lnTo>
                    <a:pt x="381" y="242"/>
                  </a:lnTo>
                  <a:lnTo>
                    <a:pt x="415" y="242"/>
                  </a:lnTo>
                  <a:lnTo>
                    <a:pt x="451" y="239"/>
                  </a:lnTo>
                  <a:lnTo>
                    <a:pt x="488" y="234"/>
                  </a:lnTo>
                  <a:lnTo>
                    <a:pt x="527" y="227"/>
                  </a:lnTo>
                  <a:lnTo>
                    <a:pt x="624" y="4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8" name="Freeform 551"/>
            <p:cNvSpPr>
              <a:spLocks/>
            </p:cNvSpPr>
            <p:nvPr/>
          </p:nvSpPr>
          <p:spPr bwMode="auto">
            <a:xfrm>
              <a:off x="4604" y="970"/>
              <a:ext cx="71" cy="131"/>
            </a:xfrm>
            <a:custGeom>
              <a:avLst/>
              <a:gdLst>
                <a:gd name="T0" fmla="*/ 0 w 714"/>
                <a:gd name="T1" fmla="*/ 0 h 1315"/>
                <a:gd name="T2" fmla="*/ 0 w 714"/>
                <a:gd name="T3" fmla="*/ 0 h 1315"/>
                <a:gd name="T4" fmla="*/ 0 w 714"/>
                <a:gd name="T5" fmla="*/ 0 h 1315"/>
                <a:gd name="T6" fmla="*/ 0 w 714"/>
                <a:gd name="T7" fmla="*/ 0 h 1315"/>
                <a:gd name="T8" fmla="*/ 1 w 714"/>
                <a:gd name="T9" fmla="*/ 0 h 1315"/>
                <a:gd name="T10" fmla="*/ 1 w 714"/>
                <a:gd name="T11" fmla="*/ 0 h 1315"/>
                <a:gd name="T12" fmla="*/ 1 w 714"/>
                <a:gd name="T13" fmla="*/ 0 h 1315"/>
                <a:gd name="T14" fmla="*/ 1 w 714"/>
                <a:gd name="T15" fmla="*/ 0 h 1315"/>
                <a:gd name="T16" fmla="*/ 1 w 714"/>
                <a:gd name="T17" fmla="*/ 0 h 1315"/>
                <a:gd name="T18" fmla="*/ 1 w 714"/>
                <a:gd name="T19" fmla="*/ 0 h 1315"/>
                <a:gd name="T20" fmla="*/ 1 w 714"/>
                <a:gd name="T21" fmla="*/ 0 h 1315"/>
                <a:gd name="T22" fmla="*/ 1 w 714"/>
                <a:gd name="T23" fmla="*/ 0 h 1315"/>
                <a:gd name="T24" fmla="*/ 1 w 714"/>
                <a:gd name="T25" fmla="*/ 1 h 1315"/>
                <a:gd name="T26" fmla="*/ 1 w 714"/>
                <a:gd name="T27" fmla="*/ 1 h 1315"/>
                <a:gd name="T28" fmla="*/ 1 w 714"/>
                <a:gd name="T29" fmla="*/ 1 h 1315"/>
                <a:gd name="T30" fmla="*/ 1 w 714"/>
                <a:gd name="T31" fmla="*/ 1 h 1315"/>
                <a:gd name="T32" fmla="*/ 1 w 714"/>
                <a:gd name="T33" fmla="*/ 1 h 1315"/>
                <a:gd name="T34" fmla="*/ 1 w 714"/>
                <a:gd name="T35" fmla="*/ 1 h 1315"/>
                <a:gd name="T36" fmla="*/ 1 w 714"/>
                <a:gd name="T37" fmla="*/ 1 h 1315"/>
                <a:gd name="T38" fmla="*/ 1 w 714"/>
                <a:gd name="T39" fmla="*/ 1 h 1315"/>
                <a:gd name="T40" fmla="*/ 1 w 714"/>
                <a:gd name="T41" fmla="*/ 1 h 1315"/>
                <a:gd name="T42" fmla="*/ 1 w 714"/>
                <a:gd name="T43" fmla="*/ 1 h 1315"/>
                <a:gd name="T44" fmla="*/ 1 w 714"/>
                <a:gd name="T45" fmla="*/ 1 h 1315"/>
                <a:gd name="T46" fmla="*/ 0 w 714"/>
                <a:gd name="T47" fmla="*/ 1 h 1315"/>
                <a:gd name="T48" fmla="*/ 0 w 714"/>
                <a:gd name="T49" fmla="*/ 1 h 1315"/>
                <a:gd name="T50" fmla="*/ 0 w 714"/>
                <a:gd name="T51" fmla="*/ 1 h 1315"/>
                <a:gd name="T52" fmla="*/ 0 w 714"/>
                <a:gd name="T53" fmla="*/ 1 h 1315"/>
                <a:gd name="T54" fmla="*/ 0 w 714"/>
                <a:gd name="T55" fmla="*/ 1 h 1315"/>
                <a:gd name="T56" fmla="*/ 0 w 714"/>
                <a:gd name="T57" fmla="*/ 1 h 1315"/>
                <a:gd name="T58" fmla="*/ 0 w 714"/>
                <a:gd name="T59" fmla="*/ 1 h 1315"/>
                <a:gd name="T60" fmla="*/ 0 w 714"/>
                <a:gd name="T61" fmla="*/ 1 h 1315"/>
                <a:gd name="T62" fmla="*/ 0 w 714"/>
                <a:gd name="T63" fmla="*/ 1 h 1315"/>
                <a:gd name="T64" fmla="*/ 0 w 714"/>
                <a:gd name="T65" fmla="*/ 1 h 1315"/>
                <a:gd name="T66" fmla="*/ 0 w 714"/>
                <a:gd name="T67" fmla="*/ 1 h 1315"/>
                <a:gd name="T68" fmla="*/ 0 w 714"/>
                <a:gd name="T69" fmla="*/ 1 h 1315"/>
                <a:gd name="T70" fmla="*/ 0 w 714"/>
                <a:gd name="T71" fmla="*/ 1 h 1315"/>
                <a:gd name="T72" fmla="*/ 0 w 714"/>
                <a:gd name="T73" fmla="*/ 1 h 1315"/>
                <a:gd name="T74" fmla="*/ 0 w 714"/>
                <a:gd name="T75" fmla="*/ 1 h 1315"/>
                <a:gd name="T76" fmla="*/ 0 w 714"/>
                <a:gd name="T77" fmla="*/ 1 h 1315"/>
                <a:gd name="T78" fmla="*/ 0 w 714"/>
                <a:gd name="T79" fmla="*/ 1 h 1315"/>
                <a:gd name="T80" fmla="*/ 0 w 714"/>
                <a:gd name="T81" fmla="*/ 1 h 1315"/>
                <a:gd name="T82" fmla="*/ 0 w 714"/>
                <a:gd name="T83" fmla="*/ 1 h 1315"/>
                <a:gd name="T84" fmla="*/ 0 w 714"/>
                <a:gd name="T85" fmla="*/ 1 h 1315"/>
                <a:gd name="T86" fmla="*/ 0 w 714"/>
                <a:gd name="T87" fmla="*/ 1 h 1315"/>
                <a:gd name="T88" fmla="*/ 0 w 714"/>
                <a:gd name="T89" fmla="*/ 1 h 1315"/>
                <a:gd name="T90" fmla="*/ 0 w 714"/>
                <a:gd name="T91" fmla="*/ 1 h 1315"/>
                <a:gd name="T92" fmla="*/ 0 w 714"/>
                <a:gd name="T93" fmla="*/ 1 h 1315"/>
                <a:gd name="T94" fmla="*/ 0 w 714"/>
                <a:gd name="T95" fmla="*/ 1 h 1315"/>
                <a:gd name="T96" fmla="*/ 0 w 714"/>
                <a:gd name="T97" fmla="*/ 1 h 1315"/>
                <a:gd name="T98" fmla="*/ 0 w 714"/>
                <a:gd name="T99" fmla="*/ 1 h 1315"/>
                <a:gd name="T100" fmla="*/ 0 w 714"/>
                <a:gd name="T101" fmla="*/ 1 h 1315"/>
                <a:gd name="T102" fmla="*/ 1 w 714"/>
                <a:gd name="T103" fmla="*/ 1 h 1315"/>
                <a:gd name="T104" fmla="*/ 1 w 714"/>
                <a:gd name="T105" fmla="*/ 1 h 1315"/>
                <a:gd name="T106" fmla="*/ 1 w 714"/>
                <a:gd name="T107" fmla="*/ 1 h 1315"/>
                <a:gd name="T108" fmla="*/ 1 w 714"/>
                <a:gd name="T109" fmla="*/ 1 h 1315"/>
                <a:gd name="T110" fmla="*/ 1 w 714"/>
                <a:gd name="T111" fmla="*/ 1 h 1315"/>
                <a:gd name="T112" fmla="*/ 1 w 714"/>
                <a:gd name="T113" fmla="*/ 0 h 1315"/>
                <a:gd name="T114" fmla="*/ 1 w 714"/>
                <a:gd name="T115" fmla="*/ 0 h 1315"/>
                <a:gd name="T116" fmla="*/ 1 w 714"/>
                <a:gd name="T117" fmla="*/ 0 h 1315"/>
                <a:gd name="T118" fmla="*/ 0 w 714"/>
                <a:gd name="T119" fmla="*/ 0 h 1315"/>
                <a:gd name="T120" fmla="*/ 0 w 714"/>
                <a:gd name="T121" fmla="*/ 0 h 131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4"/>
                <a:gd name="T184" fmla="*/ 0 h 1315"/>
                <a:gd name="T185" fmla="*/ 714 w 714"/>
                <a:gd name="T186" fmla="*/ 1315 h 131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4" h="1315">
                  <a:moveTo>
                    <a:pt x="505" y="0"/>
                  </a:moveTo>
                  <a:lnTo>
                    <a:pt x="513" y="17"/>
                  </a:lnTo>
                  <a:lnTo>
                    <a:pt x="533" y="65"/>
                  </a:lnTo>
                  <a:lnTo>
                    <a:pt x="547" y="99"/>
                  </a:lnTo>
                  <a:lnTo>
                    <a:pt x="563" y="139"/>
                  </a:lnTo>
                  <a:lnTo>
                    <a:pt x="579" y="183"/>
                  </a:lnTo>
                  <a:lnTo>
                    <a:pt x="598" y="234"/>
                  </a:lnTo>
                  <a:lnTo>
                    <a:pt x="615" y="288"/>
                  </a:lnTo>
                  <a:lnTo>
                    <a:pt x="634" y="346"/>
                  </a:lnTo>
                  <a:lnTo>
                    <a:pt x="652" y="405"/>
                  </a:lnTo>
                  <a:lnTo>
                    <a:pt x="668" y="468"/>
                  </a:lnTo>
                  <a:lnTo>
                    <a:pt x="682" y="533"/>
                  </a:lnTo>
                  <a:lnTo>
                    <a:pt x="694" y="599"/>
                  </a:lnTo>
                  <a:lnTo>
                    <a:pt x="704" y="665"/>
                  </a:lnTo>
                  <a:lnTo>
                    <a:pt x="712" y="731"/>
                  </a:lnTo>
                  <a:lnTo>
                    <a:pt x="714" y="796"/>
                  </a:lnTo>
                  <a:lnTo>
                    <a:pt x="714" y="860"/>
                  </a:lnTo>
                  <a:lnTo>
                    <a:pt x="709" y="922"/>
                  </a:lnTo>
                  <a:lnTo>
                    <a:pt x="698" y="982"/>
                  </a:lnTo>
                  <a:lnTo>
                    <a:pt x="681" y="1039"/>
                  </a:lnTo>
                  <a:lnTo>
                    <a:pt x="659" y="1092"/>
                  </a:lnTo>
                  <a:lnTo>
                    <a:pt x="631" y="1141"/>
                  </a:lnTo>
                  <a:lnTo>
                    <a:pt x="596" y="1185"/>
                  </a:lnTo>
                  <a:lnTo>
                    <a:pt x="552" y="1224"/>
                  </a:lnTo>
                  <a:lnTo>
                    <a:pt x="502" y="1257"/>
                  </a:lnTo>
                  <a:lnTo>
                    <a:pt x="441" y="1283"/>
                  </a:lnTo>
                  <a:lnTo>
                    <a:pt x="374" y="1301"/>
                  </a:lnTo>
                  <a:lnTo>
                    <a:pt x="296" y="1311"/>
                  </a:lnTo>
                  <a:lnTo>
                    <a:pt x="207" y="1315"/>
                  </a:lnTo>
                  <a:lnTo>
                    <a:pt x="110" y="1307"/>
                  </a:lnTo>
                  <a:lnTo>
                    <a:pt x="0" y="1291"/>
                  </a:lnTo>
                  <a:lnTo>
                    <a:pt x="10" y="1293"/>
                  </a:lnTo>
                  <a:lnTo>
                    <a:pt x="38" y="1295"/>
                  </a:lnTo>
                  <a:lnTo>
                    <a:pt x="57" y="1296"/>
                  </a:lnTo>
                  <a:lnTo>
                    <a:pt x="80" y="1295"/>
                  </a:lnTo>
                  <a:lnTo>
                    <a:pt x="105" y="1294"/>
                  </a:lnTo>
                  <a:lnTo>
                    <a:pt x="133" y="1292"/>
                  </a:lnTo>
                  <a:lnTo>
                    <a:pt x="163" y="1288"/>
                  </a:lnTo>
                  <a:lnTo>
                    <a:pt x="194" y="1282"/>
                  </a:lnTo>
                  <a:lnTo>
                    <a:pt x="227" y="1273"/>
                  </a:lnTo>
                  <a:lnTo>
                    <a:pt x="261" y="1262"/>
                  </a:lnTo>
                  <a:lnTo>
                    <a:pt x="295" y="1248"/>
                  </a:lnTo>
                  <a:lnTo>
                    <a:pt x="330" y="1231"/>
                  </a:lnTo>
                  <a:lnTo>
                    <a:pt x="363" y="1210"/>
                  </a:lnTo>
                  <a:lnTo>
                    <a:pt x="397" y="1185"/>
                  </a:lnTo>
                  <a:lnTo>
                    <a:pt x="428" y="1157"/>
                  </a:lnTo>
                  <a:lnTo>
                    <a:pt x="459" y="1122"/>
                  </a:lnTo>
                  <a:lnTo>
                    <a:pt x="487" y="1084"/>
                  </a:lnTo>
                  <a:lnTo>
                    <a:pt x="514" y="1041"/>
                  </a:lnTo>
                  <a:lnTo>
                    <a:pt x="537" y="992"/>
                  </a:lnTo>
                  <a:lnTo>
                    <a:pt x="557" y="938"/>
                  </a:lnTo>
                  <a:lnTo>
                    <a:pt x="575" y="877"/>
                  </a:lnTo>
                  <a:lnTo>
                    <a:pt x="587" y="808"/>
                  </a:lnTo>
                  <a:lnTo>
                    <a:pt x="596" y="735"/>
                  </a:lnTo>
                  <a:lnTo>
                    <a:pt x="600" y="653"/>
                  </a:lnTo>
                  <a:lnTo>
                    <a:pt x="599" y="565"/>
                  </a:lnTo>
                  <a:lnTo>
                    <a:pt x="593" y="468"/>
                  </a:lnTo>
                  <a:lnTo>
                    <a:pt x="580" y="364"/>
                  </a:lnTo>
                  <a:lnTo>
                    <a:pt x="562" y="252"/>
                  </a:lnTo>
                  <a:lnTo>
                    <a:pt x="537" y="13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9" name="Freeform 552"/>
            <p:cNvSpPr>
              <a:spLocks/>
            </p:cNvSpPr>
            <p:nvPr/>
          </p:nvSpPr>
          <p:spPr bwMode="auto">
            <a:xfrm>
              <a:off x="4496" y="1074"/>
              <a:ext cx="123" cy="136"/>
            </a:xfrm>
            <a:custGeom>
              <a:avLst/>
              <a:gdLst>
                <a:gd name="T0" fmla="*/ 1 w 1233"/>
                <a:gd name="T1" fmla="*/ 0 h 1356"/>
                <a:gd name="T2" fmla="*/ 1 w 1233"/>
                <a:gd name="T3" fmla="*/ 0 h 1356"/>
                <a:gd name="T4" fmla="*/ 1 w 1233"/>
                <a:gd name="T5" fmla="*/ 0 h 1356"/>
                <a:gd name="T6" fmla="*/ 1 w 1233"/>
                <a:gd name="T7" fmla="*/ 0 h 1356"/>
                <a:gd name="T8" fmla="*/ 1 w 1233"/>
                <a:gd name="T9" fmla="*/ 0 h 1356"/>
                <a:gd name="T10" fmla="*/ 1 w 1233"/>
                <a:gd name="T11" fmla="*/ 0 h 1356"/>
                <a:gd name="T12" fmla="*/ 1 w 1233"/>
                <a:gd name="T13" fmla="*/ 1 h 1356"/>
                <a:gd name="T14" fmla="*/ 1 w 1233"/>
                <a:gd name="T15" fmla="*/ 1 h 1356"/>
                <a:gd name="T16" fmla="*/ 1 w 1233"/>
                <a:gd name="T17" fmla="*/ 1 h 1356"/>
                <a:gd name="T18" fmla="*/ 1 w 1233"/>
                <a:gd name="T19" fmla="*/ 1 h 1356"/>
                <a:gd name="T20" fmla="*/ 1 w 1233"/>
                <a:gd name="T21" fmla="*/ 1 h 1356"/>
                <a:gd name="T22" fmla="*/ 1 w 1233"/>
                <a:gd name="T23" fmla="*/ 1 h 1356"/>
                <a:gd name="T24" fmla="*/ 1 w 1233"/>
                <a:gd name="T25" fmla="*/ 1 h 1356"/>
                <a:gd name="T26" fmla="*/ 1 w 1233"/>
                <a:gd name="T27" fmla="*/ 1 h 1356"/>
                <a:gd name="T28" fmla="*/ 1 w 1233"/>
                <a:gd name="T29" fmla="*/ 1 h 1356"/>
                <a:gd name="T30" fmla="*/ 1 w 1233"/>
                <a:gd name="T31" fmla="*/ 1 h 1356"/>
                <a:gd name="T32" fmla="*/ 1 w 1233"/>
                <a:gd name="T33" fmla="*/ 1 h 1356"/>
                <a:gd name="T34" fmla="*/ 0 w 1233"/>
                <a:gd name="T35" fmla="*/ 1 h 1356"/>
                <a:gd name="T36" fmla="*/ 0 w 1233"/>
                <a:gd name="T37" fmla="*/ 1 h 1356"/>
                <a:gd name="T38" fmla="*/ 0 w 1233"/>
                <a:gd name="T39" fmla="*/ 1 h 1356"/>
                <a:gd name="T40" fmla="*/ 0 w 1233"/>
                <a:gd name="T41" fmla="*/ 1 h 1356"/>
                <a:gd name="T42" fmla="*/ 0 w 1233"/>
                <a:gd name="T43" fmla="*/ 1 h 1356"/>
                <a:gd name="T44" fmla="*/ 0 w 1233"/>
                <a:gd name="T45" fmla="*/ 1 h 1356"/>
                <a:gd name="T46" fmla="*/ 0 w 1233"/>
                <a:gd name="T47" fmla="*/ 1 h 1356"/>
                <a:gd name="T48" fmla="*/ 0 w 1233"/>
                <a:gd name="T49" fmla="*/ 1 h 1356"/>
                <a:gd name="T50" fmla="*/ 0 w 1233"/>
                <a:gd name="T51" fmla="*/ 1 h 1356"/>
                <a:gd name="T52" fmla="*/ 0 w 1233"/>
                <a:gd name="T53" fmla="*/ 1 h 1356"/>
                <a:gd name="T54" fmla="*/ 0 w 1233"/>
                <a:gd name="T55" fmla="*/ 1 h 1356"/>
                <a:gd name="T56" fmla="*/ 0 w 1233"/>
                <a:gd name="T57" fmla="*/ 1 h 1356"/>
                <a:gd name="T58" fmla="*/ 0 w 1233"/>
                <a:gd name="T59" fmla="*/ 1 h 1356"/>
                <a:gd name="T60" fmla="*/ 0 w 1233"/>
                <a:gd name="T61" fmla="*/ 1 h 1356"/>
                <a:gd name="T62" fmla="*/ 0 w 1233"/>
                <a:gd name="T63" fmla="*/ 1 h 1356"/>
                <a:gd name="T64" fmla="*/ 0 w 1233"/>
                <a:gd name="T65" fmla="*/ 1 h 1356"/>
                <a:gd name="T66" fmla="*/ 0 w 1233"/>
                <a:gd name="T67" fmla="*/ 1 h 1356"/>
                <a:gd name="T68" fmla="*/ 1 w 1233"/>
                <a:gd name="T69" fmla="*/ 1 h 1356"/>
                <a:gd name="T70" fmla="*/ 1 w 1233"/>
                <a:gd name="T71" fmla="*/ 1 h 1356"/>
                <a:gd name="T72" fmla="*/ 1 w 1233"/>
                <a:gd name="T73" fmla="*/ 1 h 1356"/>
                <a:gd name="T74" fmla="*/ 1 w 1233"/>
                <a:gd name="T75" fmla="*/ 1 h 1356"/>
                <a:gd name="T76" fmla="*/ 1 w 1233"/>
                <a:gd name="T77" fmla="*/ 1 h 1356"/>
                <a:gd name="T78" fmla="*/ 1 w 1233"/>
                <a:gd name="T79" fmla="*/ 1 h 1356"/>
                <a:gd name="T80" fmla="*/ 1 w 1233"/>
                <a:gd name="T81" fmla="*/ 1 h 1356"/>
                <a:gd name="T82" fmla="*/ 1 w 1233"/>
                <a:gd name="T83" fmla="*/ 1 h 1356"/>
                <a:gd name="T84" fmla="*/ 1 w 1233"/>
                <a:gd name="T85" fmla="*/ 1 h 1356"/>
                <a:gd name="T86" fmla="*/ 1 w 1233"/>
                <a:gd name="T87" fmla="*/ 1 h 1356"/>
                <a:gd name="T88" fmla="*/ 1 w 1233"/>
                <a:gd name="T89" fmla="*/ 1 h 1356"/>
                <a:gd name="T90" fmla="*/ 1 w 1233"/>
                <a:gd name="T91" fmla="*/ 1 h 1356"/>
                <a:gd name="T92" fmla="*/ 1 w 1233"/>
                <a:gd name="T93" fmla="*/ 1 h 1356"/>
                <a:gd name="T94" fmla="*/ 1 w 1233"/>
                <a:gd name="T95" fmla="*/ 1 h 1356"/>
                <a:gd name="T96" fmla="*/ 1 w 1233"/>
                <a:gd name="T97" fmla="*/ 0 h 1356"/>
                <a:gd name="T98" fmla="*/ 1 w 1233"/>
                <a:gd name="T99" fmla="*/ 0 h 1356"/>
                <a:gd name="T100" fmla="*/ 1 w 1233"/>
                <a:gd name="T101" fmla="*/ 0 h 1356"/>
                <a:gd name="T102" fmla="*/ 1 w 1233"/>
                <a:gd name="T103" fmla="*/ 0 h 1356"/>
                <a:gd name="T104" fmla="*/ 1 w 1233"/>
                <a:gd name="T105" fmla="*/ 0 h 13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33"/>
                <a:gd name="T160" fmla="*/ 0 h 1356"/>
                <a:gd name="T161" fmla="*/ 1233 w 1233"/>
                <a:gd name="T162" fmla="*/ 1356 h 13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33" h="1356">
                  <a:moveTo>
                    <a:pt x="1080" y="0"/>
                  </a:moveTo>
                  <a:lnTo>
                    <a:pt x="1086" y="13"/>
                  </a:lnTo>
                  <a:lnTo>
                    <a:pt x="1101" y="50"/>
                  </a:lnTo>
                  <a:lnTo>
                    <a:pt x="1111" y="76"/>
                  </a:lnTo>
                  <a:lnTo>
                    <a:pt x="1123" y="108"/>
                  </a:lnTo>
                  <a:lnTo>
                    <a:pt x="1135" y="143"/>
                  </a:lnTo>
                  <a:lnTo>
                    <a:pt x="1148" y="184"/>
                  </a:lnTo>
                  <a:lnTo>
                    <a:pt x="1161" y="227"/>
                  </a:lnTo>
                  <a:lnTo>
                    <a:pt x="1175" y="274"/>
                  </a:lnTo>
                  <a:lnTo>
                    <a:pt x="1188" y="323"/>
                  </a:lnTo>
                  <a:lnTo>
                    <a:pt x="1200" y="375"/>
                  </a:lnTo>
                  <a:lnTo>
                    <a:pt x="1210" y="430"/>
                  </a:lnTo>
                  <a:lnTo>
                    <a:pt x="1218" y="485"/>
                  </a:lnTo>
                  <a:lnTo>
                    <a:pt x="1226" y="542"/>
                  </a:lnTo>
                  <a:lnTo>
                    <a:pt x="1230" y="600"/>
                  </a:lnTo>
                  <a:lnTo>
                    <a:pt x="1233" y="659"/>
                  </a:lnTo>
                  <a:lnTo>
                    <a:pt x="1231" y="718"/>
                  </a:lnTo>
                  <a:lnTo>
                    <a:pt x="1227" y="777"/>
                  </a:lnTo>
                  <a:lnTo>
                    <a:pt x="1218" y="835"/>
                  </a:lnTo>
                  <a:lnTo>
                    <a:pt x="1206" y="891"/>
                  </a:lnTo>
                  <a:lnTo>
                    <a:pt x="1190" y="946"/>
                  </a:lnTo>
                  <a:lnTo>
                    <a:pt x="1168" y="1000"/>
                  </a:lnTo>
                  <a:lnTo>
                    <a:pt x="1141" y="1052"/>
                  </a:lnTo>
                  <a:lnTo>
                    <a:pt x="1109" y="1100"/>
                  </a:lnTo>
                  <a:lnTo>
                    <a:pt x="1071" y="1146"/>
                  </a:lnTo>
                  <a:lnTo>
                    <a:pt x="1026" y="1189"/>
                  </a:lnTo>
                  <a:lnTo>
                    <a:pt x="974" y="1227"/>
                  </a:lnTo>
                  <a:lnTo>
                    <a:pt x="916" y="1262"/>
                  </a:lnTo>
                  <a:lnTo>
                    <a:pt x="851" y="1292"/>
                  </a:lnTo>
                  <a:lnTo>
                    <a:pt x="777" y="1317"/>
                  </a:lnTo>
                  <a:lnTo>
                    <a:pt x="696" y="1337"/>
                  </a:lnTo>
                  <a:lnTo>
                    <a:pt x="680" y="1341"/>
                  </a:lnTo>
                  <a:lnTo>
                    <a:pt x="635" y="1349"/>
                  </a:lnTo>
                  <a:lnTo>
                    <a:pt x="602" y="1353"/>
                  </a:lnTo>
                  <a:lnTo>
                    <a:pt x="565" y="1355"/>
                  </a:lnTo>
                  <a:lnTo>
                    <a:pt x="544" y="1356"/>
                  </a:lnTo>
                  <a:lnTo>
                    <a:pt x="522" y="1356"/>
                  </a:lnTo>
                  <a:lnTo>
                    <a:pt x="498" y="1355"/>
                  </a:lnTo>
                  <a:lnTo>
                    <a:pt x="474" y="1353"/>
                  </a:lnTo>
                  <a:lnTo>
                    <a:pt x="449" y="1351"/>
                  </a:lnTo>
                  <a:lnTo>
                    <a:pt x="423" y="1347"/>
                  </a:lnTo>
                  <a:lnTo>
                    <a:pt x="396" y="1343"/>
                  </a:lnTo>
                  <a:lnTo>
                    <a:pt x="368" y="1337"/>
                  </a:lnTo>
                  <a:lnTo>
                    <a:pt x="339" y="1329"/>
                  </a:lnTo>
                  <a:lnTo>
                    <a:pt x="311" y="1320"/>
                  </a:lnTo>
                  <a:lnTo>
                    <a:pt x="281" y="1310"/>
                  </a:lnTo>
                  <a:lnTo>
                    <a:pt x="251" y="1298"/>
                  </a:lnTo>
                  <a:lnTo>
                    <a:pt x="220" y="1285"/>
                  </a:lnTo>
                  <a:lnTo>
                    <a:pt x="190" y="1270"/>
                  </a:lnTo>
                  <a:lnTo>
                    <a:pt x="158" y="1252"/>
                  </a:lnTo>
                  <a:lnTo>
                    <a:pt x="127" y="1232"/>
                  </a:lnTo>
                  <a:lnTo>
                    <a:pt x="95" y="1211"/>
                  </a:lnTo>
                  <a:lnTo>
                    <a:pt x="64" y="1187"/>
                  </a:lnTo>
                  <a:lnTo>
                    <a:pt x="32" y="1161"/>
                  </a:lnTo>
                  <a:lnTo>
                    <a:pt x="0" y="1132"/>
                  </a:lnTo>
                  <a:lnTo>
                    <a:pt x="8" y="1135"/>
                  </a:lnTo>
                  <a:lnTo>
                    <a:pt x="30" y="1141"/>
                  </a:lnTo>
                  <a:lnTo>
                    <a:pt x="65" y="1152"/>
                  </a:lnTo>
                  <a:lnTo>
                    <a:pt x="110" y="1163"/>
                  </a:lnTo>
                  <a:lnTo>
                    <a:pt x="164" y="1177"/>
                  </a:lnTo>
                  <a:lnTo>
                    <a:pt x="227" y="1189"/>
                  </a:lnTo>
                  <a:lnTo>
                    <a:pt x="261" y="1195"/>
                  </a:lnTo>
                  <a:lnTo>
                    <a:pt x="296" y="1200"/>
                  </a:lnTo>
                  <a:lnTo>
                    <a:pt x="332" y="1206"/>
                  </a:lnTo>
                  <a:lnTo>
                    <a:pt x="369" y="1210"/>
                  </a:lnTo>
                  <a:lnTo>
                    <a:pt x="407" y="1213"/>
                  </a:lnTo>
                  <a:lnTo>
                    <a:pt x="446" y="1215"/>
                  </a:lnTo>
                  <a:lnTo>
                    <a:pt x="485" y="1216"/>
                  </a:lnTo>
                  <a:lnTo>
                    <a:pt x="524" y="1216"/>
                  </a:lnTo>
                  <a:lnTo>
                    <a:pt x="564" y="1214"/>
                  </a:lnTo>
                  <a:lnTo>
                    <a:pt x="602" y="1211"/>
                  </a:lnTo>
                  <a:lnTo>
                    <a:pt x="640" y="1207"/>
                  </a:lnTo>
                  <a:lnTo>
                    <a:pt x="679" y="1199"/>
                  </a:lnTo>
                  <a:lnTo>
                    <a:pt x="716" y="1191"/>
                  </a:lnTo>
                  <a:lnTo>
                    <a:pt x="752" y="1181"/>
                  </a:lnTo>
                  <a:lnTo>
                    <a:pt x="787" y="1167"/>
                  </a:lnTo>
                  <a:lnTo>
                    <a:pt x="820" y="1152"/>
                  </a:lnTo>
                  <a:lnTo>
                    <a:pt x="853" y="1134"/>
                  </a:lnTo>
                  <a:lnTo>
                    <a:pt x="882" y="1114"/>
                  </a:lnTo>
                  <a:lnTo>
                    <a:pt x="911" y="1091"/>
                  </a:lnTo>
                  <a:lnTo>
                    <a:pt x="936" y="1065"/>
                  </a:lnTo>
                  <a:lnTo>
                    <a:pt x="960" y="1036"/>
                  </a:lnTo>
                  <a:lnTo>
                    <a:pt x="982" y="1004"/>
                  </a:lnTo>
                  <a:lnTo>
                    <a:pt x="1001" y="970"/>
                  </a:lnTo>
                  <a:lnTo>
                    <a:pt x="1018" y="935"/>
                  </a:lnTo>
                  <a:lnTo>
                    <a:pt x="1034" y="897"/>
                  </a:lnTo>
                  <a:lnTo>
                    <a:pt x="1048" y="857"/>
                  </a:lnTo>
                  <a:lnTo>
                    <a:pt x="1060" y="816"/>
                  </a:lnTo>
                  <a:lnTo>
                    <a:pt x="1071" y="774"/>
                  </a:lnTo>
                  <a:lnTo>
                    <a:pt x="1079" y="731"/>
                  </a:lnTo>
                  <a:lnTo>
                    <a:pt x="1087" y="687"/>
                  </a:lnTo>
                  <a:lnTo>
                    <a:pt x="1092" y="643"/>
                  </a:lnTo>
                  <a:lnTo>
                    <a:pt x="1098" y="598"/>
                  </a:lnTo>
                  <a:lnTo>
                    <a:pt x="1101" y="554"/>
                  </a:lnTo>
                  <a:lnTo>
                    <a:pt x="1104" y="509"/>
                  </a:lnTo>
                  <a:lnTo>
                    <a:pt x="1107" y="466"/>
                  </a:lnTo>
                  <a:lnTo>
                    <a:pt x="1108" y="422"/>
                  </a:lnTo>
                  <a:lnTo>
                    <a:pt x="1108" y="379"/>
                  </a:lnTo>
                  <a:lnTo>
                    <a:pt x="1107" y="338"/>
                  </a:lnTo>
                  <a:lnTo>
                    <a:pt x="1106" y="298"/>
                  </a:lnTo>
                  <a:lnTo>
                    <a:pt x="1104" y="259"/>
                  </a:lnTo>
                  <a:lnTo>
                    <a:pt x="1100" y="188"/>
                  </a:lnTo>
                  <a:lnTo>
                    <a:pt x="1095" y="125"/>
                  </a:lnTo>
                  <a:lnTo>
                    <a:pt x="1089" y="73"/>
                  </a:lnTo>
                  <a:lnTo>
                    <a:pt x="1085" y="34"/>
                  </a:lnTo>
                  <a:lnTo>
                    <a:pt x="1082" y="9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0" name="Freeform 553"/>
            <p:cNvSpPr>
              <a:spLocks/>
            </p:cNvSpPr>
            <p:nvPr/>
          </p:nvSpPr>
          <p:spPr bwMode="auto">
            <a:xfrm>
              <a:off x="4606" y="1112"/>
              <a:ext cx="71" cy="107"/>
            </a:xfrm>
            <a:custGeom>
              <a:avLst/>
              <a:gdLst>
                <a:gd name="T0" fmla="*/ 1 w 711"/>
                <a:gd name="T1" fmla="*/ 0 h 1067"/>
                <a:gd name="T2" fmla="*/ 1 w 711"/>
                <a:gd name="T3" fmla="*/ 0 h 1067"/>
                <a:gd name="T4" fmla="*/ 1 w 711"/>
                <a:gd name="T5" fmla="*/ 0 h 1067"/>
                <a:gd name="T6" fmla="*/ 1 w 711"/>
                <a:gd name="T7" fmla="*/ 0 h 1067"/>
                <a:gd name="T8" fmla="*/ 1 w 711"/>
                <a:gd name="T9" fmla="*/ 0 h 1067"/>
                <a:gd name="T10" fmla="*/ 1 w 711"/>
                <a:gd name="T11" fmla="*/ 0 h 1067"/>
                <a:gd name="T12" fmla="*/ 1 w 711"/>
                <a:gd name="T13" fmla="*/ 0 h 1067"/>
                <a:gd name="T14" fmla="*/ 1 w 711"/>
                <a:gd name="T15" fmla="*/ 0 h 1067"/>
                <a:gd name="T16" fmla="*/ 1 w 711"/>
                <a:gd name="T17" fmla="*/ 0 h 1067"/>
                <a:gd name="T18" fmla="*/ 1 w 711"/>
                <a:gd name="T19" fmla="*/ 0 h 1067"/>
                <a:gd name="T20" fmla="*/ 1 w 711"/>
                <a:gd name="T21" fmla="*/ 1 h 1067"/>
                <a:gd name="T22" fmla="*/ 1 w 711"/>
                <a:gd name="T23" fmla="*/ 1 h 1067"/>
                <a:gd name="T24" fmla="*/ 1 w 711"/>
                <a:gd name="T25" fmla="*/ 1 h 1067"/>
                <a:gd name="T26" fmla="*/ 1 w 711"/>
                <a:gd name="T27" fmla="*/ 1 h 1067"/>
                <a:gd name="T28" fmla="*/ 1 w 711"/>
                <a:gd name="T29" fmla="*/ 1 h 1067"/>
                <a:gd name="T30" fmla="*/ 1 w 711"/>
                <a:gd name="T31" fmla="*/ 1 h 1067"/>
                <a:gd name="T32" fmla="*/ 1 w 711"/>
                <a:gd name="T33" fmla="*/ 1 h 1067"/>
                <a:gd name="T34" fmla="*/ 1 w 711"/>
                <a:gd name="T35" fmla="*/ 1 h 1067"/>
                <a:gd name="T36" fmla="*/ 1 w 711"/>
                <a:gd name="T37" fmla="*/ 1 h 1067"/>
                <a:gd name="T38" fmla="*/ 1 w 711"/>
                <a:gd name="T39" fmla="*/ 1 h 1067"/>
                <a:gd name="T40" fmla="*/ 1 w 711"/>
                <a:gd name="T41" fmla="*/ 1 h 1067"/>
                <a:gd name="T42" fmla="*/ 1 w 711"/>
                <a:gd name="T43" fmla="*/ 1 h 1067"/>
                <a:gd name="T44" fmla="*/ 0 w 711"/>
                <a:gd name="T45" fmla="*/ 1 h 1067"/>
                <a:gd name="T46" fmla="*/ 0 w 711"/>
                <a:gd name="T47" fmla="*/ 1 h 1067"/>
                <a:gd name="T48" fmla="*/ 0 w 711"/>
                <a:gd name="T49" fmla="*/ 1 h 1067"/>
                <a:gd name="T50" fmla="*/ 0 w 711"/>
                <a:gd name="T51" fmla="*/ 1 h 1067"/>
                <a:gd name="T52" fmla="*/ 0 w 711"/>
                <a:gd name="T53" fmla="*/ 1 h 1067"/>
                <a:gd name="T54" fmla="*/ 0 w 711"/>
                <a:gd name="T55" fmla="*/ 1 h 1067"/>
                <a:gd name="T56" fmla="*/ 0 w 711"/>
                <a:gd name="T57" fmla="*/ 1 h 1067"/>
                <a:gd name="T58" fmla="*/ 0 w 711"/>
                <a:gd name="T59" fmla="*/ 1 h 1067"/>
                <a:gd name="T60" fmla="*/ 0 w 711"/>
                <a:gd name="T61" fmla="*/ 1 h 1067"/>
                <a:gd name="T62" fmla="*/ 0 w 711"/>
                <a:gd name="T63" fmla="*/ 1 h 1067"/>
                <a:gd name="T64" fmla="*/ 0 w 711"/>
                <a:gd name="T65" fmla="*/ 1 h 1067"/>
                <a:gd name="T66" fmla="*/ 0 w 711"/>
                <a:gd name="T67" fmla="*/ 1 h 1067"/>
                <a:gd name="T68" fmla="*/ 0 w 711"/>
                <a:gd name="T69" fmla="*/ 1 h 1067"/>
                <a:gd name="T70" fmla="*/ 0 w 711"/>
                <a:gd name="T71" fmla="*/ 1 h 1067"/>
                <a:gd name="T72" fmla="*/ 0 w 711"/>
                <a:gd name="T73" fmla="*/ 1 h 1067"/>
                <a:gd name="T74" fmla="*/ 0 w 711"/>
                <a:gd name="T75" fmla="*/ 1 h 1067"/>
                <a:gd name="T76" fmla="*/ 0 w 711"/>
                <a:gd name="T77" fmla="*/ 1 h 1067"/>
                <a:gd name="T78" fmla="*/ 0 w 711"/>
                <a:gd name="T79" fmla="*/ 1 h 1067"/>
                <a:gd name="T80" fmla="*/ 0 w 711"/>
                <a:gd name="T81" fmla="*/ 1 h 1067"/>
                <a:gd name="T82" fmla="*/ 0 w 711"/>
                <a:gd name="T83" fmla="*/ 1 h 1067"/>
                <a:gd name="T84" fmla="*/ 0 w 711"/>
                <a:gd name="T85" fmla="*/ 1 h 1067"/>
                <a:gd name="T86" fmla="*/ 0 w 711"/>
                <a:gd name="T87" fmla="*/ 1 h 1067"/>
                <a:gd name="T88" fmla="*/ 0 w 711"/>
                <a:gd name="T89" fmla="*/ 1 h 1067"/>
                <a:gd name="T90" fmla="*/ 0 w 711"/>
                <a:gd name="T91" fmla="*/ 1 h 1067"/>
                <a:gd name="T92" fmla="*/ 0 w 711"/>
                <a:gd name="T93" fmla="*/ 1 h 1067"/>
                <a:gd name="T94" fmla="*/ 0 w 711"/>
                <a:gd name="T95" fmla="*/ 1 h 1067"/>
                <a:gd name="T96" fmla="*/ 0 w 711"/>
                <a:gd name="T97" fmla="*/ 1 h 1067"/>
                <a:gd name="T98" fmla="*/ 0 w 711"/>
                <a:gd name="T99" fmla="*/ 1 h 1067"/>
                <a:gd name="T100" fmla="*/ 1 w 711"/>
                <a:gd name="T101" fmla="*/ 1 h 1067"/>
                <a:gd name="T102" fmla="*/ 1 w 711"/>
                <a:gd name="T103" fmla="*/ 1 h 1067"/>
                <a:gd name="T104" fmla="*/ 1 w 711"/>
                <a:gd name="T105" fmla="*/ 1 h 1067"/>
                <a:gd name="T106" fmla="*/ 1 w 711"/>
                <a:gd name="T107" fmla="*/ 1 h 1067"/>
                <a:gd name="T108" fmla="*/ 1 w 711"/>
                <a:gd name="T109" fmla="*/ 1 h 1067"/>
                <a:gd name="T110" fmla="*/ 1 w 711"/>
                <a:gd name="T111" fmla="*/ 0 h 1067"/>
                <a:gd name="T112" fmla="*/ 1 w 711"/>
                <a:gd name="T113" fmla="*/ 0 h 1067"/>
                <a:gd name="T114" fmla="*/ 1 w 711"/>
                <a:gd name="T115" fmla="*/ 0 h 1067"/>
                <a:gd name="T116" fmla="*/ 1 w 711"/>
                <a:gd name="T117" fmla="*/ 0 h 1067"/>
                <a:gd name="T118" fmla="*/ 1 w 711"/>
                <a:gd name="T119" fmla="*/ 0 h 10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11"/>
                <a:gd name="T181" fmla="*/ 0 h 1067"/>
                <a:gd name="T182" fmla="*/ 711 w 711"/>
                <a:gd name="T183" fmla="*/ 1067 h 10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11" h="1067">
                  <a:moveTo>
                    <a:pt x="624" y="0"/>
                  </a:moveTo>
                  <a:lnTo>
                    <a:pt x="629" y="13"/>
                  </a:lnTo>
                  <a:lnTo>
                    <a:pt x="639" y="49"/>
                  </a:lnTo>
                  <a:lnTo>
                    <a:pt x="653" y="105"/>
                  </a:lnTo>
                  <a:lnTo>
                    <a:pt x="669" y="176"/>
                  </a:lnTo>
                  <a:lnTo>
                    <a:pt x="677" y="217"/>
                  </a:lnTo>
                  <a:lnTo>
                    <a:pt x="685" y="261"/>
                  </a:lnTo>
                  <a:lnTo>
                    <a:pt x="692" y="307"/>
                  </a:lnTo>
                  <a:lnTo>
                    <a:pt x="699" y="355"/>
                  </a:lnTo>
                  <a:lnTo>
                    <a:pt x="704" y="405"/>
                  </a:lnTo>
                  <a:lnTo>
                    <a:pt x="709" y="456"/>
                  </a:lnTo>
                  <a:lnTo>
                    <a:pt x="711" y="506"/>
                  </a:lnTo>
                  <a:lnTo>
                    <a:pt x="711" y="558"/>
                  </a:lnTo>
                  <a:lnTo>
                    <a:pt x="710" y="610"/>
                  </a:lnTo>
                  <a:lnTo>
                    <a:pt x="705" y="660"/>
                  </a:lnTo>
                  <a:lnTo>
                    <a:pt x="699" y="710"/>
                  </a:lnTo>
                  <a:lnTo>
                    <a:pt x="689" y="757"/>
                  </a:lnTo>
                  <a:lnTo>
                    <a:pt x="676" y="804"/>
                  </a:lnTo>
                  <a:lnTo>
                    <a:pt x="659" y="848"/>
                  </a:lnTo>
                  <a:lnTo>
                    <a:pt x="639" y="890"/>
                  </a:lnTo>
                  <a:lnTo>
                    <a:pt x="614" y="927"/>
                  </a:lnTo>
                  <a:lnTo>
                    <a:pt x="585" y="962"/>
                  </a:lnTo>
                  <a:lnTo>
                    <a:pt x="552" y="992"/>
                  </a:lnTo>
                  <a:lnTo>
                    <a:pt x="514" y="1018"/>
                  </a:lnTo>
                  <a:lnTo>
                    <a:pt x="470" y="1038"/>
                  </a:lnTo>
                  <a:lnTo>
                    <a:pt x="422" y="1054"/>
                  </a:lnTo>
                  <a:lnTo>
                    <a:pt x="367" y="1064"/>
                  </a:lnTo>
                  <a:lnTo>
                    <a:pt x="307" y="1067"/>
                  </a:lnTo>
                  <a:lnTo>
                    <a:pt x="240" y="1065"/>
                  </a:lnTo>
                  <a:lnTo>
                    <a:pt x="0" y="952"/>
                  </a:lnTo>
                  <a:lnTo>
                    <a:pt x="9" y="955"/>
                  </a:lnTo>
                  <a:lnTo>
                    <a:pt x="33" y="962"/>
                  </a:lnTo>
                  <a:lnTo>
                    <a:pt x="51" y="966"/>
                  </a:lnTo>
                  <a:lnTo>
                    <a:pt x="71" y="970"/>
                  </a:lnTo>
                  <a:lnTo>
                    <a:pt x="94" y="974"/>
                  </a:lnTo>
                  <a:lnTo>
                    <a:pt x="119" y="979"/>
                  </a:lnTo>
                  <a:lnTo>
                    <a:pt x="145" y="981"/>
                  </a:lnTo>
                  <a:lnTo>
                    <a:pt x="175" y="982"/>
                  </a:lnTo>
                  <a:lnTo>
                    <a:pt x="204" y="982"/>
                  </a:lnTo>
                  <a:lnTo>
                    <a:pt x="236" y="980"/>
                  </a:lnTo>
                  <a:lnTo>
                    <a:pt x="268" y="974"/>
                  </a:lnTo>
                  <a:lnTo>
                    <a:pt x="300" y="967"/>
                  </a:lnTo>
                  <a:lnTo>
                    <a:pt x="333" y="957"/>
                  </a:lnTo>
                  <a:lnTo>
                    <a:pt x="366" y="943"/>
                  </a:lnTo>
                  <a:lnTo>
                    <a:pt x="399" y="926"/>
                  </a:lnTo>
                  <a:lnTo>
                    <a:pt x="431" y="904"/>
                  </a:lnTo>
                  <a:lnTo>
                    <a:pt x="461" y="879"/>
                  </a:lnTo>
                  <a:lnTo>
                    <a:pt x="490" y="848"/>
                  </a:lnTo>
                  <a:lnTo>
                    <a:pt x="518" y="813"/>
                  </a:lnTo>
                  <a:lnTo>
                    <a:pt x="543" y="773"/>
                  </a:lnTo>
                  <a:lnTo>
                    <a:pt x="566" y="726"/>
                  </a:lnTo>
                  <a:lnTo>
                    <a:pt x="587" y="675"/>
                  </a:lnTo>
                  <a:lnTo>
                    <a:pt x="606" y="616"/>
                  </a:lnTo>
                  <a:lnTo>
                    <a:pt x="620" y="551"/>
                  </a:lnTo>
                  <a:lnTo>
                    <a:pt x="632" y="479"/>
                  </a:lnTo>
                  <a:lnTo>
                    <a:pt x="639" y="399"/>
                  </a:lnTo>
                  <a:lnTo>
                    <a:pt x="642" y="311"/>
                  </a:lnTo>
                  <a:lnTo>
                    <a:pt x="641" y="216"/>
                  </a:lnTo>
                  <a:lnTo>
                    <a:pt x="635" y="11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1" name="Freeform 554"/>
            <p:cNvSpPr>
              <a:spLocks/>
            </p:cNvSpPr>
            <p:nvPr/>
          </p:nvSpPr>
          <p:spPr bwMode="auto">
            <a:xfrm>
              <a:off x="4472" y="1210"/>
              <a:ext cx="102" cy="90"/>
            </a:xfrm>
            <a:custGeom>
              <a:avLst/>
              <a:gdLst>
                <a:gd name="T0" fmla="*/ 0 w 1020"/>
                <a:gd name="T1" fmla="*/ 0 h 900"/>
                <a:gd name="T2" fmla="*/ 0 w 1020"/>
                <a:gd name="T3" fmla="*/ 1 h 900"/>
                <a:gd name="T4" fmla="*/ 0 w 1020"/>
                <a:gd name="T5" fmla="*/ 1 h 900"/>
                <a:gd name="T6" fmla="*/ 0 w 1020"/>
                <a:gd name="T7" fmla="*/ 1 h 900"/>
                <a:gd name="T8" fmla="*/ 0 w 1020"/>
                <a:gd name="T9" fmla="*/ 1 h 900"/>
                <a:gd name="T10" fmla="*/ 0 w 1020"/>
                <a:gd name="T11" fmla="*/ 1 h 900"/>
                <a:gd name="T12" fmla="*/ 0 w 1020"/>
                <a:gd name="T13" fmla="*/ 1 h 900"/>
                <a:gd name="T14" fmla="*/ 0 w 1020"/>
                <a:gd name="T15" fmla="*/ 1 h 900"/>
                <a:gd name="T16" fmla="*/ 0 w 1020"/>
                <a:gd name="T17" fmla="*/ 1 h 900"/>
                <a:gd name="T18" fmla="*/ 1 w 1020"/>
                <a:gd name="T19" fmla="*/ 1 h 900"/>
                <a:gd name="T20" fmla="*/ 1 w 1020"/>
                <a:gd name="T21" fmla="*/ 1 h 900"/>
                <a:gd name="T22" fmla="*/ 1 w 1020"/>
                <a:gd name="T23" fmla="*/ 1 h 900"/>
                <a:gd name="T24" fmla="*/ 1 w 1020"/>
                <a:gd name="T25" fmla="*/ 1 h 900"/>
                <a:gd name="T26" fmla="*/ 1 w 1020"/>
                <a:gd name="T27" fmla="*/ 1 h 900"/>
                <a:gd name="T28" fmla="*/ 1 w 1020"/>
                <a:gd name="T29" fmla="*/ 1 h 900"/>
                <a:gd name="T30" fmla="*/ 1 w 1020"/>
                <a:gd name="T31" fmla="*/ 1 h 900"/>
                <a:gd name="T32" fmla="*/ 1 w 1020"/>
                <a:gd name="T33" fmla="*/ 1 h 900"/>
                <a:gd name="T34" fmla="*/ 1 w 1020"/>
                <a:gd name="T35" fmla="*/ 1 h 900"/>
                <a:gd name="T36" fmla="*/ 1 w 1020"/>
                <a:gd name="T37" fmla="*/ 1 h 900"/>
                <a:gd name="T38" fmla="*/ 1 w 1020"/>
                <a:gd name="T39" fmla="*/ 1 h 900"/>
                <a:gd name="T40" fmla="*/ 1 w 1020"/>
                <a:gd name="T41" fmla="*/ 1 h 900"/>
                <a:gd name="T42" fmla="*/ 1 w 1020"/>
                <a:gd name="T43" fmla="*/ 0 h 900"/>
                <a:gd name="T44" fmla="*/ 1 w 1020"/>
                <a:gd name="T45" fmla="*/ 0 h 900"/>
                <a:gd name="T46" fmla="*/ 1 w 1020"/>
                <a:gd name="T47" fmla="*/ 0 h 900"/>
                <a:gd name="T48" fmla="*/ 1 w 1020"/>
                <a:gd name="T49" fmla="*/ 0 h 900"/>
                <a:gd name="T50" fmla="*/ 1 w 1020"/>
                <a:gd name="T51" fmla="*/ 0 h 900"/>
                <a:gd name="T52" fmla="*/ 1 w 1020"/>
                <a:gd name="T53" fmla="*/ 0 h 900"/>
                <a:gd name="T54" fmla="*/ 1 w 1020"/>
                <a:gd name="T55" fmla="*/ 0 h 900"/>
                <a:gd name="T56" fmla="*/ 1 w 1020"/>
                <a:gd name="T57" fmla="*/ 0 h 900"/>
                <a:gd name="T58" fmla="*/ 1 w 1020"/>
                <a:gd name="T59" fmla="*/ 0 h 900"/>
                <a:gd name="T60" fmla="*/ 1 w 1020"/>
                <a:gd name="T61" fmla="*/ 0 h 900"/>
                <a:gd name="T62" fmla="*/ 1 w 1020"/>
                <a:gd name="T63" fmla="*/ 0 h 900"/>
                <a:gd name="T64" fmla="*/ 1 w 1020"/>
                <a:gd name="T65" fmla="*/ 0 h 900"/>
                <a:gd name="T66" fmla="*/ 1 w 1020"/>
                <a:gd name="T67" fmla="*/ 1 h 900"/>
                <a:gd name="T68" fmla="*/ 1 w 1020"/>
                <a:gd name="T69" fmla="*/ 1 h 900"/>
                <a:gd name="T70" fmla="*/ 1 w 1020"/>
                <a:gd name="T71" fmla="*/ 1 h 900"/>
                <a:gd name="T72" fmla="*/ 1 w 1020"/>
                <a:gd name="T73" fmla="*/ 1 h 900"/>
                <a:gd name="T74" fmla="*/ 1 w 1020"/>
                <a:gd name="T75" fmla="*/ 1 h 900"/>
                <a:gd name="T76" fmla="*/ 1 w 1020"/>
                <a:gd name="T77" fmla="*/ 1 h 900"/>
                <a:gd name="T78" fmla="*/ 1 w 1020"/>
                <a:gd name="T79" fmla="*/ 1 h 900"/>
                <a:gd name="T80" fmla="*/ 1 w 1020"/>
                <a:gd name="T81" fmla="*/ 1 h 900"/>
                <a:gd name="T82" fmla="*/ 1 w 1020"/>
                <a:gd name="T83" fmla="*/ 1 h 900"/>
                <a:gd name="T84" fmla="*/ 0 w 1020"/>
                <a:gd name="T85" fmla="*/ 1 h 900"/>
                <a:gd name="T86" fmla="*/ 0 w 1020"/>
                <a:gd name="T87" fmla="*/ 1 h 900"/>
                <a:gd name="T88" fmla="*/ 0 w 1020"/>
                <a:gd name="T89" fmla="*/ 1 h 900"/>
                <a:gd name="T90" fmla="*/ 0 w 1020"/>
                <a:gd name="T91" fmla="*/ 0 h 9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20"/>
                <a:gd name="T139" fmla="*/ 0 h 900"/>
                <a:gd name="T140" fmla="*/ 1020 w 1020"/>
                <a:gd name="T141" fmla="*/ 900 h 90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20" h="900">
                  <a:moveTo>
                    <a:pt x="0" y="407"/>
                  </a:moveTo>
                  <a:lnTo>
                    <a:pt x="4" y="416"/>
                  </a:lnTo>
                  <a:lnTo>
                    <a:pt x="17" y="435"/>
                  </a:lnTo>
                  <a:lnTo>
                    <a:pt x="38" y="467"/>
                  </a:lnTo>
                  <a:lnTo>
                    <a:pt x="65" y="508"/>
                  </a:lnTo>
                  <a:lnTo>
                    <a:pt x="82" y="530"/>
                  </a:lnTo>
                  <a:lnTo>
                    <a:pt x="100" y="554"/>
                  </a:lnTo>
                  <a:lnTo>
                    <a:pt x="120" y="579"/>
                  </a:lnTo>
                  <a:lnTo>
                    <a:pt x="142" y="605"/>
                  </a:lnTo>
                  <a:lnTo>
                    <a:pt x="164" y="632"/>
                  </a:lnTo>
                  <a:lnTo>
                    <a:pt x="188" y="659"/>
                  </a:lnTo>
                  <a:lnTo>
                    <a:pt x="213" y="684"/>
                  </a:lnTo>
                  <a:lnTo>
                    <a:pt x="239" y="711"/>
                  </a:lnTo>
                  <a:lnTo>
                    <a:pt x="267" y="737"/>
                  </a:lnTo>
                  <a:lnTo>
                    <a:pt x="296" y="762"/>
                  </a:lnTo>
                  <a:lnTo>
                    <a:pt x="326" y="786"/>
                  </a:lnTo>
                  <a:lnTo>
                    <a:pt x="356" y="807"/>
                  </a:lnTo>
                  <a:lnTo>
                    <a:pt x="387" y="828"/>
                  </a:lnTo>
                  <a:lnTo>
                    <a:pt x="420" y="847"/>
                  </a:lnTo>
                  <a:lnTo>
                    <a:pt x="453" y="863"/>
                  </a:lnTo>
                  <a:lnTo>
                    <a:pt x="485" y="877"/>
                  </a:lnTo>
                  <a:lnTo>
                    <a:pt x="519" y="887"/>
                  </a:lnTo>
                  <a:lnTo>
                    <a:pt x="554" y="895"/>
                  </a:lnTo>
                  <a:lnTo>
                    <a:pt x="589" y="899"/>
                  </a:lnTo>
                  <a:lnTo>
                    <a:pt x="624" y="900"/>
                  </a:lnTo>
                  <a:lnTo>
                    <a:pt x="659" y="897"/>
                  </a:lnTo>
                  <a:lnTo>
                    <a:pt x="696" y="890"/>
                  </a:lnTo>
                  <a:lnTo>
                    <a:pt x="732" y="878"/>
                  </a:lnTo>
                  <a:lnTo>
                    <a:pt x="768" y="861"/>
                  </a:lnTo>
                  <a:lnTo>
                    <a:pt x="802" y="840"/>
                  </a:lnTo>
                  <a:lnTo>
                    <a:pt x="833" y="818"/>
                  </a:lnTo>
                  <a:lnTo>
                    <a:pt x="862" y="793"/>
                  </a:lnTo>
                  <a:lnTo>
                    <a:pt x="887" y="766"/>
                  </a:lnTo>
                  <a:lnTo>
                    <a:pt x="910" y="737"/>
                  </a:lnTo>
                  <a:lnTo>
                    <a:pt x="930" y="706"/>
                  </a:lnTo>
                  <a:lnTo>
                    <a:pt x="947" y="674"/>
                  </a:lnTo>
                  <a:lnTo>
                    <a:pt x="964" y="641"/>
                  </a:lnTo>
                  <a:lnTo>
                    <a:pt x="977" y="606"/>
                  </a:lnTo>
                  <a:lnTo>
                    <a:pt x="988" y="571"/>
                  </a:lnTo>
                  <a:lnTo>
                    <a:pt x="997" y="536"/>
                  </a:lnTo>
                  <a:lnTo>
                    <a:pt x="1004" y="499"/>
                  </a:lnTo>
                  <a:lnTo>
                    <a:pt x="1011" y="463"/>
                  </a:lnTo>
                  <a:lnTo>
                    <a:pt x="1015" y="426"/>
                  </a:lnTo>
                  <a:lnTo>
                    <a:pt x="1017" y="390"/>
                  </a:lnTo>
                  <a:lnTo>
                    <a:pt x="1020" y="354"/>
                  </a:lnTo>
                  <a:lnTo>
                    <a:pt x="1020" y="319"/>
                  </a:lnTo>
                  <a:lnTo>
                    <a:pt x="1020" y="285"/>
                  </a:lnTo>
                  <a:lnTo>
                    <a:pt x="1018" y="251"/>
                  </a:lnTo>
                  <a:lnTo>
                    <a:pt x="1016" y="218"/>
                  </a:lnTo>
                  <a:lnTo>
                    <a:pt x="1011" y="159"/>
                  </a:lnTo>
                  <a:lnTo>
                    <a:pt x="1004" y="106"/>
                  </a:lnTo>
                  <a:lnTo>
                    <a:pt x="997" y="62"/>
                  </a:lnTo>
                  <a:lnTo>
                    <a:pt x="990" y="28"/>
                  </a:lnTo>
                  <a:lnTo>
                    <a:pt x="986" y="8"/>
                  </a:lnTo>
                  <a:lnTo>
                    <a:pt x="983" y="0"/>
                  </a:lnTo>
                  <a:lnTo>
                    <a:pt x="983" y="10"/>
                  </a:lnTo>
                  <a:lnTo>
                    <a:pt x="981" y="35"/>
                  </a:lnTo>
                  <a:lnTo>
                    <a:pt x="977" y="75"/>
                  </a:lnTo>
                  <a:lnTo>
                    <a:pt x="971" y="125"/>
                  </a:lnTo>
                  <a:lnTo>
                    <a:pt x="963" y="186"/>
                  </a:lnTo>
                  <a:lnTo>
                    <a:pt x="952" y="253"/>
                  </a:lnTo>
                  <a:lnTo>
                    <a:pt x="945" y="287"/>
                  </a:lnTo>
                  <a:lnTo>
                    <a:pt x="937" y="323"/>
                  </a:lnTo>
                  <a:lnTo>
                    <a:pt x="930" y="358"/>
                  </a:lnTo>
                  <a:lnTo>
                    <a:pt x="921" y="394"/>
                  </a:lnTo>
                  <a:lnTo>
                    <a:pt x="910" y="429"/>
                  </a:lnTo>
                  <a:lnTo>
                    <a:pt x="899" y="464"/>
                  </a:lnTo>
                  <a:lnTo>
                    <a:pt x="887" y="497"/>
                  </a:lnTo>
                  <a:lnTo>
                    <a:pt x="874" y="530"/>
                  </a:lnTo>
                  <a:lnTo>
                    <a:pt x="861" y="561"/>
                  </a:lnTo>
                  <a:lnTo>
                    <a:pt x="846" y="590"/>
                  </a:lnTo>
                  <a:lnTo>
                    <a:pt x="829" y="616"/>
                  </a:lnTo>
                  <a:lnTo>
                    <a:pt x="812" y="641"/>
                  </a:lnTo>
                  <a:lnTo>
                    <a:pt x="793" y="662"/>
                  </a:lnTo>
                  <a:lnTo>
                    <a:pt x="772" y="680"/>
                  </a:lnTo>
                  <a:lnTo>
                    <a:pt x="751" y="695"/>
                  </a:lnTo>
                  <a:lnTo>
                    <a:pt x="728" y="705"/>
                  </a:lnTo>
                  <a:lnTo>
                    <a:pt x="704" y="711"/>
                  </a:lnTo>
                  <a:lnTo>
                    <a:pt x="679" y="713"/>
                  </a:lnTo>
                  <a:lnTo>
                    <a:pt x="652" y="710"/>
                  </a:lnTo>
                  <a:lnTo>
                    <a:pt x="623" y="703"/>
                  </a:lnTo>
                  <a:lnTo>
                    <a:pt x="565" y="680"/>
                  </a:lnTo>
                  <a:lnTo>
                    <a:pt x="507" y="658"/>
                  </a:lnTo>
                  <a:lnTo>
                    <a:pt x="450" y="634"/>
                  </a:lnTo>
                  <a:lnTo>
                    <a:pt x="395" y="609"/>
                  </a:lnTo>
                  <a:lnTo>
                    <a:pt x="341" y="584"/>
                  </a:lnTo>
                  <a:lnTo>
                    <a:pt x="288" y="559"/>
                  </a:lnTo>
                  <a:lnTo>
                    <a:pt x="240" y="536"/>
                  </a:lnTo>
                  <a:lnTo>
                    <a:pt x="194" y="513"/>
                  </a:lnTo>
                  <a:lnTo>
                    <a:pt x="114" y="472"/>
                  </a:lnTo>
                  <a:lnTo>
                    <a:pt x="53" y="438"/>
                  </a:lnTo>
                  <a:lnTo>
                    <a:pt x="14" y="416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2" name="Freeform 555"/>
            <p:cNvSpPr>
              <a:spLocks/>
            </p:cNvSpPr>
            <p:nvPr/>
          </p:nvSpPr>
          <p:spPr bwMode="auto">
            <a:xfrm>
              <a:off x="4560" y="1237"/>
              <a:ext cx="93" cy="82"/>
            </a:xfrm>
            <a:custGeom>
              <a:avLst/>
              <a:gdLst>
                <a:gd name="T0" fmla="*/ 0 w 931"/>
                <a:gd name="T1" fmla="*/ 1 h 823"/>
                <a:gd name="T2" fmla="*/ 0 w 931"/>
                <a:gd name="T3" fmla="*/ 1 h 823"/>
                <a:gd name="T4" fmla="*/ 0 w 931"/>
                <a:gd name="T5" fmla="*/ 1 h 823"/>
                <a:gd name="T6" fmla="*/ 0 w 931"/>
                <a:gd name="T7" fmla="*/ 1 h 823"/>
                <a:gd name="T8" fmla="*/ 0 w 931"/>
                <a:gd name="T9" fmla="*/ 1 h 823"/>
                <a:gd name="T10" fmla="*/ 0 w 931"/>
                <a:gd name="T11" fmla="*/ 1 h 823"/>
                <a:gd name="T12" fmla="*/ 0 w 931"/>
                <a:gd name="T13" fmla="*/ 1 h 823"/>
                <a:gd name="T14" fmla="*/ 0 w 931"/>
                <a:gd name="T15" fmla="*/ 1 h 823"/>
                <a:gd name="T16" fmla="*/ 0 w 931"/>
                <a:gd name="T17" fmla="*/ 1 h 823"/>
                <a:gd name="T18" fmla="*/ 1 w 931"/>
                <a:gd name="T19" fmla="*/ 1 h 823"/>
                <a:gd name="T20" fmla="*/ 1 w 931"/>
                <a:gd name="T21" fmla="*/ 1 h 823"/>
                <a:gd name="T22" fmla="*/ 1 w 931"/>
                <a:gd name="T23" fmla="*/ 1 h 823"/>
                <a:gd name="T24" fmla="*/ 1 w 931"/>
                <a:gd name="T25" fmla="*/ 1 h 823"/>
                <a:gd name="T26" fmla="*/ 1 w 931"/>
                <a:gd name="T27" fmla="*/ 1 h 823"/>
                <a:gd name="T28" fmla="*/ 1 w 931"/>
                <a:gd name="T29" fmla="*/ 1 h 823"/>
                <a:gd name="T30" fmla="*/ 1 w 931"/>
                <a:gd name="T31" fmla="*/ 1 h 823"/>
                <a:gd name="T32" fmla="*/ 1 w 931"/>
                <a:gd name="T33" fmla="*/ 0 h 823"/>
                <a:gd name="T34" fmla="*/ 1 w 931"/>
                <a:gd name="T35" fmla="*/ 0 h 823"/>
                <a:gd name="T36" fmla="*/ 1 w 931"/>
                <a:gd name="T37" fmla="*/ 0 h 823"/>
                <a:gd name="T38" fmla="*/ 1 w 931"/>
                <a:gd name="T39" fmla="*/ 0 h 823"/>
                <a:gd name="T40" fmla="*/ 1 w 931"/>
                <a:gd name="T41" fmla="*/ 0 h 823"/>
                <a:gd name="T42" fmla="*/ 1 w 931"/>
                <a:gd name="T43" fmla="*/ 0 h 823"/>
                <a:gd name="T44" fmla="*/ 1 w 931"/>
                <a:gd name="T45" fmla="*/ 0 h 823"/>
                <a:gd name="T46" fmla="*/ 1 w 931"/>
                <a:gd name="T47" fmla="*/ 0 h 823"/>
                <a:gd name="T48" fmla="*/ 1 w 931"/>
                <a:gd name="T49" fmla="*/ 0 h 823"/>
                <a:gd name="T50" fmla="*/ 1 w 931"/>
                <a:gd name="T51" fmla="*/ 0 h 823"/>
                <a:gd name="T52" fmla="*/ 1 w 931"/>
                <a:gd name="T53" fmla="*/ 0 h 823"/>
                <a:gd name="T54" fmla="*/ 1 w 931"/>
                <a:gd name="T55" fmla="*/ 0 h 823"/>
                <a:gd name="T56" fmla="*/ 1 w 931"/>
                <a:gd name="T57" fmla="*/ 0 h 823"/>
                <a:gd name="T58" fmla="*/ 1 w 931"/>
                <a:gd name="T59" fmla="*/ 0 h 823"/>
                <a:gd name="T60" fmla="*/ 1 w 931"/>
                <a:gd name="T61" fmla="*/ 0 h 823"/>
                <a:gd name="T62" fmla="*/ 1 w 931"/>
                <a:gd name="T63" fmla="*/ 0 h 823"/>
                <a:gd name="T64" fmla="*/ 1 w 931"/>
                <a:gd name="T65" fmla="*/ 0 h 823"/>
                <a:gd name="T66" fmla="*/ 1 w 931"/>
                <a:gd name="T67" fmla="*/ 1 h 823"/>
                <a:gd name="T68" fmla="*/ 1 w 931"/>
                <a:gd name="T69" fmla="*/ 1 h 823"/>
                <a:gd name="T70" fmla="*/ 1 w 931"/>
                <a:gd name="T71" fmla="*/ 1 h 823"/>
                <a:gd name="T72" fmla="*/ 1 w 931"/>
                <a:gd name="T73" fmla="*/ 1 h 823"/>
                <a:gd name="T74" fmla="*/ 0 w 931"/>
                <a:gd name="T75" fmla="*/ 1 h 823"/>
                <a:gd name="T76" fmla="*/ 0 w 931"/>
                <a:gd name="T77" fmla="*/ 1 h 823"/>
                <a:gd name="T78" fmla="*/ 0 w 931"/>
                <a:gd name="T79" fmla="*/ 1 h 823"/>
                <a:gd name="T80" fmla="*/ 0 w 931"/>
                <a:gd name="T81" fmla="*/ 1 h 823"/>
                <a:gd name="T82" fmla="*/ 0 w 931"/>
                <a:gd name="T83" fmla="*/ 1 h 823"/>
                <a:gd name="T84" fmla="*/ 0 w 931"/>
                <a:gd name="T85" fmla="*/ 1 h 8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31"/>
                <a:gd name="T130" fmla="*/ 0 h 823"/>
                <a:gd name="T131" fmla="*/ 931 w 931"/>
                <a:gd name="T132" fmla="*/ 823 h 8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31" h="823">
                  <a:moveTo>
                    <a:pt x="0" y="657"/>
                  </a:moveTo>
                  <a:lnTo>
                    <a:pt x="7" y="660"/>
                  </a:lnTo>
                  <a:lnTo>
                    <a:pt x="23" y="671"/>
                  </a:lnTo>
                  <a:lnTo>
                    <a:pt x="50" y="686"/>
                  </a:lnTo>
                  <a:lnTo>
                    <a:pt x="87" y="706"/>
                  </a:lnTo>
                  <a:lnTo>
                    <a:pt x="130" y="726"/>
                  </a:lnTo>
                  <a:lnTo>
                    <a:pt x="181" y="749"/>
                  </a:lnTo>
                  <a:lnTo>
                    <a:pt x="207" y="760"/>
                  </a:lnTo>
                  <a:lnTo>
                    <a:pt x="235" y="771"/>
                  </a:lnTo>
                  <a:lnTo>
                    <a:pt x="264" y="780"/>
                  </a:lnTo>
                  <a:lnTo>
                    <a:pt x="295" y="790"/>
                  </a:lnTo>
                  <a:lnTo>
                    <a:pt x="325" y="799"/>
                  </a:lnTo>
                  <a:lnTo>
                    <a:pt x="356" y="806"/>
                  </a:lnTo>
                  <a:lnTo>
                    <a:pt x="388" y="812"/>
                  </a:lnTo>
                  <a:lnTo>
                    <a:pt x="420" y="817"/>
                  </a:lnTo>
                  <a:lnTo>
                    <a:pt x="452" y="820"/>
                  </a:lnTo>
                  <a:lnTo>
                    <a:pt x="484" y="823"/>
                  </a:lnTo>
                  <a:lnTo>
                    <a:pt x="516" y="821"/>
                  </a:lnTo>
                  <a:lnTo>
                    <a:pt x="547" y="819"/>
                  </a:lnTo>
                  <a:lnTo>
                    <a:pt x="578" y="814"/>
                  </a:lnTo>
                  <a:lnTo>
                    <a:pt x="609" y="807"/>
                  </a:lnTo>
                  <a:lnTo>
                    <a:pt x="638" y="798"/>
                  </a:lnTo>
                  <a:lnTo>
                    <a:pt x="667" y="785"/>
                  </a:lnTo>
                  <a:lnTo>
                    <a:pt x="694" y="769"/>
                  </a:lnTo>
                  <a:lnTo>
                    <a:pt x="720" y="750"/>
                  </a:lnTo>
                  <a:lnTo>
                    <a:pt x="745" y="729"/>
                  </a:lnTo>
                  <a:lnTo>
                    <a:pt x="768" y="703"/>
                  </a:lnTo>
                  <a:lnTo>
                    <a:pt x="790" y="675"/>
                  </a:lnTo>
                  <a:lnTo>
                    <a:pt x="810" y="646"/>
                  </a:lnTo>
                  <a:lnTo>
                    <a:pt x="828" y="617"/>
                  </a:lnTo>
                  <a:lnTo>
                    <a:pt x="844" y="588"/>
                  </a:lnTo>
                  <a:lnTo>
                    <a:pt x="858" y="558"/>
                  </a:lnTo>
                  <a:lnTo>
                    <a:pt x="870" y="528"/>
                  </a:lnTo>
                  <a:lnTo>
                    <a:pt x="882" y="498"/>
                  </a:lnTo>
                  <a:lnTo>
                    <a:pt x="892" y="468"/>
                  </a:lnTo>
                  <a:lnTo>
                    <a:pt x="901" y="438"/>
                  </a:lnTo>
                  <a:lnTo>
                    <a:pt x="908" y="409"/>
                  </a:lnTo>
                  <a:lnTo>
                    <a:pt x="914" y="379"/>
                  </a:lnTo>
                  <a:lnTo>
                    <a:pt x="919" y="350"/>
                  </a:lnTo>
                  <a:lnTo>
                    <a:pt x="924" y="322"/>
                  </a:lnTo>
                  <a:lnTo>
                    <a:pt x="926" y="295"/>
                  </a:lnTo>
                  <a:lnTo>
                    <a:pt x="929" y="267"/>
                  </a:lnTo>
                  <a:lnTo>
                    <a:pt x="930" y="241"/>
                  </a:lnTo>
                  <a:lnTo>
                    <a:pt x="931" y="190"/>
                  </a:lnTo>
                  <a:lnTo>
                    <a:pt x="930" y="145"/>
                  </a:lnTo>
                  <a:lnTo>
                    <a:pt x="927" y="103"/>
                  </a:lnTo>
                  <a:lnTo>
                    <a:pt x="924" y="68"/>
                  </a:lnTo>
                  <a:lnTo>
                    <a:pt x="916" y="19"/>
                  </a:lnTo>
                  <a:lnTo>
                    <a:pt x="913" y="0"/>
                  </a:lnTo>
                  <a:lnTo>
                    <a:pt x="912" y="8"/>
                  </a:lnTo>
                  <a:lnTo>
                    <a:pt x="908" y="30"/>
                  </a:lnTo>
                  <a:lnTo>
                    <a:pt x="904" y="64"/>
                  </a:lnTo>
                  <a:lnTo>
                    <a:pt x="896" y="110"/>
                  </a:lnTo>
                  <a:lnTo>
                    <a:pt x="887" y="161"/>
                  </a:lnTo>
                  <a:lnTo>
                    <a:pt x="873" y="220"/>
                  </a:lnTo>
                  <a:lnTo>
                    <a:pt x="866" y="251"/>
                  </a:lnTo>
                  <a:lnTo>
                    <a:pt x="857" y="282"/>
                  </a:lnTo>
                  <a:lnTo>
                    <a:pt x="847" y="314"/>
                  </a:lnTo>
                  <a:lnTo>
                    <a:pt x="837" y="345"/>
                  </a:lnTo>
                  <a:lnTo>
                    <a:pt x="826" y="377"/>
                  </a:lnTo>
                  <a:lnTo>
                    <a:pt x="814" y="408"/>
                  </a:lnTo>
                  <a:lnTo>
                    <a:pt x="801" y="439"/>
                  </a:lnTo>
                  <a:lnTo>
                    <a:pt x="787" y="469"/>
                  </a:lnTo>
                  <a:lnTo>
                    <a:pt x="772" y="498"/>
                  </a:lnTo>
                  <a:lnTo>
                    <a:pt x="755" y="525"/>
                  </a:lnTo>
                  <a:lnTo>
                    <a:pt x="739" y="550"/>
                  </a:lnTo>
                  <a:lnTo>
                    <a:pt x="720" y="574"/>
                  </a:lnTo>
                  <a:lnTo>
                    <a:pt x="701" y="595"/>
                  </a:lnTo>
                  <a:lnTo>
                    <a:pt x="680" y="614"/>
                  </a:lnTo>
                  <a:lnTo>
                    <a:pt x="658" y="629"/>
                  </a:lnTo>
                  <a:lnTo>
                    <a:pt x="635" y="642"/>
                  </a:lnTo>
                  <a:lnTo>
                    <a:pt x="610" y="651"/>
                  </a:lnTo>
                  <a:lnTo>
                    <a:pt x="585" y="657"/>
                  </a:lnTo>
                  <a:lnTo>
                    <a:pt x="557" y="659"/>
                  </a:lnTo>
                  <a:lnTo>
                    <a:pt x="529" y="657"/>
                  </a:lnTo>
                  <a:lnTo>
                    <a:pt x="471" y="650"/>
                  </a:lnTo>
                  <a:lnTo>
                    <a:pt x="416" y="644"/>
                  </a:lnTo>
                  <a:lnTo>
                    <a:pt x="363" y="641"/>
                  </a:lnTo>
                  <a:lnTo>
                    <a:pt x="314" y="638"/>
                  </a:lnTo>
                  <a:lnTo>
                    <a:pt x="268" y="637"/>
                  </a:lnTo>
                  <a:lnTo>
                    <a:pt x="224" y="638"/>
                  </a:lnTo>
                  <a:lnTo>
                    <a:pt x="184" y="639"/>
                  </a:lnTo>
                  <a:lnTo>
                    <a:pt x="148" y="640"/>
                  </a:lnTo>
                  <a:lnTo>
                    <a:pt x="85" y="645"/>
                  </a:lnTo>
                  <a:lnTo>
                    <a:pt x="40" y="651"/>
                  </a:lnTo>
                  <a:lnTo>
                    <a:pt x="10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3" name="Freeform 556"/>
            <p:cNvSpPr>
              <a:spLocks/>
            </p:cNvSpPr>
            <p:nvPr/>
          </p:nvSpPr>
          <p:spPr bwMode="auto">
            <a:xfrm>
              <a:off x="4503" y="1323"/>
              <a:ext cx="91" cy="64"/>
            </a:xfrm>
            <a:custGeom>
              <a:avLst/>
              <a:gdLst>
                <a:gd name="T0" fmla="*/ 0 w 912"/>
                <a:gd name="T1" fmla="*/ 0 h 642"/>
                <a:gd name="T2" fmla="*/ 0 w 912"/>
                <a:gd name="T3" fmla="*/ 0 h 642"/>
                <a:gd name="T4" fmla="*/ 0 w 912"/>
                <a:gd name="T5" fmla="*/ 0 h 642"/>
                <a:gd name="T6" fmla="*/ 0 w 912"/>
                <a:gd name="T7" fmla="*/ 0 h 642"/>
                <a:gd name="T8" fmla="*/ 0 w 912"/>
                <a:gd name="T9" fmla="*/ 0 h 642"/>
                <a:gd name="T10" fmla="*/ 0 w 912"/>
                <a:gd name="T11" fmla="*/ 0 h 642"/>
                <a:gd name="T12" fmla="*/ 0 w 912"/>
                <a:gd name="T13" fmla="*/ 0 h 642"/>
                <a:gd name="T14" fmla="*/ 0 w 912"/>
                <a:gd name="T15" fmla="*/ 0 h 642"/>
                <a:gd name="T16" fmla="*/ 0 w 912"/>
                <a:gd name="T17" fmla="*/ 0 h 642"/>
                <a:gd name="T18" fmla="*/ 0 w 912"/>
                <a:gd name="T19" fmla="*/ 0 h 642"/>
                <a:gd name="T20" fmla="*/ 0 w 912"/>
                <a:gd name="T21" fmla="*/ 1 h 642"/>
                <a:gd name="T22" fmla="*/ 0 w 912"/>
                <a:gd name="T23" fmla="*/ 1 h 642"/>
                <a:gd name="T24" fmla="*/ 0 w 912"/>
                <a:gd name="T25" fmla="*/ 1 h 642"/>
                <a:gd name="T26" fmla="*/ 0 w 912"/>
                <a:gd name="T27" fmla="*/ 1 h 642"/>
                <a:gd name="T28" fmla="*/ 0 w 912"/>
                <a:gd name="T29" fmla="*/ 1 h 642"/>
                <a:gd name="T30" fmla="*/ 0 w 912"/>
                <a:gd name="T31" fmla="*/ 1 h 642"/>
                <a:gd name="T32" fmla="*/ 0 w 912"/>
                <a:gd name="T33" fmla="*/ 1 h 642"/>
                <a:gd name="T34" fmla="*/ 0 w 912"/>
                <a:gd name="T35" fmla="*/ 1 h 642"/>
                <a:gd name="T36" fmla="*/ 1 w 912"/>
                <a:gd name="T37" fmla="*/ 1 h 642"/>
                <a:gd name="T38" fmla="*/ 1 w 912"/>
                <a:gd name="T39" fmla="*/ 0 h 642"/>
                <a:gd name="T40" fmla="*/ 1 w 912"/>
                <a:gd name="T41" fmla="*/ 0 h 642"/>
                <a:gd name="T42" fmla="*/ 1 w 912"/>
                <a:gd name="T43" fmla="*/ 0 h 642"/>
                <a:gd name="T44" fmla="*/ 1 w 912"/>
                <a:gd name="T45" fmla="*/ 0 h 642"/>
                <a:gd name="T46" fmla="*/ 1 w 912"/>
                <a:gd name="T47" fmla="*/ 0 h 642"/>
                <a:gd name="T48" fmla="*/ 1 w 912"/>
                <a:gd name="T49" fmla="*/ 0 h 642"/>
                <a:gd name="T50" fmla="*/ 1 w 912"/>
                <a:gd name="T51" fmla="*/ 0 h 642"/>
                <a:gd name="T52" fmla="*/ 1 w 912"/>
                <a:gd name="T53" fmla="*/ 0 h 642"/>
                <a:gd name="T54" fmla="*/ 1 w 912"/>
                <a:gd name="T55" fmla="*/ 0 h 642"/>
                <a:gd name="T56" fmla="*/ 1 w 912"/>
                <a:gd name="T57" fmla="*/ 0 h 642"/>
                <a:gd name="T58" fmla="*/ 1 w 912"/>
                <a:gd name="T59" fmla="*/ 0 h 642"/>
                <a:gd name="T60" fmla="*/ 1 w 912"/>
                <a:gd name="T61" fmla="*/ 0 h 642"/>
                <a:gd name="T62" fmla="*/ 1 w 912"/>
                <a:gd name="T63" fmla="*/ 0 h 642"/>
                <a:gd name="T64" fmla="*/ 1 w 912"/>
                <a:gd name="T65" fmla="*/ 0 h 642"/>
                <a:gd name="T66" fmla="*/ 1 w 912"/>
                <a:gd name="T67" fmla="*/ 0 h 642"/>
                <a:gd name="T68" fmla="*/ 1 w 912"/>
                <a:gd name="T69" fmla="*/ 0 h 642"/>
                <a:gd name="T70" fmla="*/ 1 w 912"/>
                <a:gd name="T71" fmla="*/ 0 h 642"/>
                <a:gd name="T72" fmla="*/ 1 w 912"/>
                <a:gd name="T73" fmla="*/ 0 h 642"/>
                <a:gd name="T74" fmla="*/ 0 w 912"/>
                <a:gd name="T75" fmla="*/ 0 h 642"/>
                <a:gd name="T76" fmla="*/ 0 w 912"/>
                <a:gd name="T77" fmla="*/ 0 h 642"/>
                <a:gd name="T78" fmla="*/ 0 w 912"/>
                <a:gd name="T79" fmla="*/ 0 h 642"/>
                <a:gd name="T80" fmla="*/ 0 w 912"/>
                <a:gd name="T81" fmla="*/ 0 h 6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12"/>
                <a:gd name="T124" fmla="*/ 0 h 642"/>
                <a:gd name="T125" fmla="*/ 912 w 912"/>
                <a:gd name="T126" fmla="*/ 642 h 6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12" h="642">
                  <a:moveTo>
                    <a:pt x="0" y="68"/>
                  </a:moveTo>
                  <a:lnTo>
                    <a:pt x="0" y="73"/>
                  </a:lnTo>
                  <a:lnTo>
                    <a:pt x="3" y="87"/>
                  </a:lnTo>
                  <a:lnTo>
                    <a:pt x="5" y="108"/>
                  </a:lnTo>
                  <a:lnTo>
                    <a:pt x="9" y="137"/>
                  </a:lnTo>
                  <a:lnTo>
                    <a:pt x="15" y="171"/>
                  </a:lnTo>
                  <a:lnTo>
                    <a:pt x="22" y="209"/>
                  </a:lnTo>
                  <a:lnTo>
                    <a:pt x="31" y="251"/>
                  </a:lnTo>
                  <a:lnTo>
                    <a:pt x="43" y="295"/>
                  </a:lnTo>
                  <a:lnTo>
                    <a:pt x="50" y="318"/>
                  </a:lnTo>
                  <a:lnTo>
                    <a:pt x="56" y="341"/>
                  </a:lnTo>
                  <a:lnTo>
                    <a:pt x="65" y="363"/>
                  </a:lnTo>
                  <a:lnTo>
                    <a:pt x="74" y="387"/>
                  </a:lnTo>
                  <a:lnTo>
                    <a:pt x="83" y="410"/>
                  </a:lnTo>
                  <a:lnTo>
                    <a:pt x="92" y="432"/>
                  </a:lnTo>
                  <a:lnTo>
                    <a:pt x="103" y="454"/>
                  </a:lnTo>
                  <a:lnTo>
                    <a:pt x="115" y="475"/>
                  </a:lnTo>
                  <a:lnTo>
                    <a:pt x="127" y="496"/>
                  </a:lnTo>
                  <a:lnTo>
                    <a:pt x="142" y="516"/>
                  </a:lnTo>
                  <a:lnTo>
                    <a:pt x="156" y="535"/>
                  </a:lnTo>
                  <a:lnTo>
                    <a:pt x="170" y="552"/>
                  </a:lnTo>
                  <a:lnTo>
                    <a:pt x="186" y="569"/>
                  </a:lnTo>
                  <a:lnTo>
                    <a:pt x="204" y="584"/>
                  </a:lnTo>
                  <a:lnTo>
                    <a:pt x="222" y="598"/>
                  </a:lnTo>
                  <a:lnTo>
                    <a:pt x="241" y="610"/>
                  </a:lnTo>
                  <a:lnTo>
                    <a:pt x="261" y="621"/>
                  </a:lnTo>
                  <a:lnTo>
                    <a:pt x="282" y="629"/>
                  </a:lnTo>
                  <a:lnTo>
                    <a:pt x="304" y="636"/>
                  </a:lnTo>
                  <a:lnTo>
                    <a:pt x="328" y="640"/>
                  </a:lnTo>
                  <a:lnTo>
                    <a:pt x="352" y="642"/>
                  </a:lnTo>
                  <a:lnTo>
                    <a:pt x="378" y="642"/>
                  </a:lnTo>
                  <a:lnTo>
                    <a:pt x="404" y="639"/>
                  </a:lnTo>
                  <a:lnTo>
                    <a:pt x="433" y="634"/>
                  </a:lnTo>
                  <a:lnTo>
                    <a:pt x="468" y="625"/>
                  </a:lnTo>
                  <a:lnTo>
                    <a:pt x="501" y="612"/>
                  </a:lnTo>
                  <a:lnTo>
                    <a:pt x="533" y="598"/>
                  </a:lnTo>
                  <a:lnTo>
                    <a:pt x="563" y="581"/>
                  </a:lnTo>
                  <a:lnTo>
                    <a:pt x="593" y="563"/>
                  </a:lnTo>
                  <a:lnTo>
                    <a:pt x="619" y="542"/>
                  </a:lnTo>
                  <a:lnTo>
                    <a:pt x="645" y="520"/>
                  </a:lnTo>
                  <a:lnTo>
                    <a:pt x="669" y="497"/>
                  </a:lnTo>
                  <a:lnTo>
                    <a:pt x="692" y="473"/>
                  </a:lnTo>
                  <a:lnTo>
                    <a:pt x="714" y="447"/>
                  </a:lnTo>
                  <a:lnTo>
                    <a:pt x="734" y="421"/>
                  </a:lnTo>
                  <a:lnTo>
                    <a:pt x="753" y="393"/>
                  </a:lnTo>
                  <a:lnTo>
                    <a:pt x="771" y="367"/>
                  </a:lnTo>
                  <a:lnTo>
                    <a:pt x="787" y="339"/>
                  </a:lnTo>
                  <a:lnTo>
                    <a:pt x="803" y="311"/>
                  </a:lnTo>
                  <a:lnTo>
                    <a:pt x="817" y="283"/>
                  </a:lnTo>
                  <a:lnTo>
                    <a:pt x="829" y="256"/>
                  </a:lnTo>
                  <a:lnTo>
                    <a:pt x="841" y="229"/>
                  </a:lnTo>
                  <a:lnTo>
                    <a:pt x="852" y="202"/>
                  </a:lnTo>
                  <a:lnTo>
                    <a:pt x="862" y="176"/>
                  </a:lnTo>
                  <a:lnTo>
                    <a:pt x="878" y="129"/>
                  </a:lnTo>
                  <a:lnTo>
                    <a:pt x="891" y="87"/>
                  </a:lnTo>
                  <a:lnTo>
                    <a:pt x="908" y="24"/>
                  </a:lnTo>
                  <a:lnTo>
                    <a:pt x="912" y="0"/>
                  </a:lnTo>
                  <a:lnTo>
                    <a:pt x="901" y="26"/>
                  </a:lnTo>
                  <a:lnTo>
                    <a:pt x="867" y="91"/>
                  </a:lnTo>
                  <a:lnTo>
                    <a:pt x="844" y="134"/>
                  </a:lnTo>
                  <a:lnTo>
                    <a:pt x="816" y="182"/>
                  </a:lnTo>
                  <a:lnTo>
                    <a:pt x="802" y="206"/>
                  </a:lnTo>
                  <a:lnTo>
                    <a:pt x="785" y="232"/>
                  </a:lnTo>
                  <a:lnTo>
                    <a:pt x="768" y="258"/>
                  </a:lnTo>
                  <a:lnTo>
                    <a:pt x="750" y="283"/>
                  </a:lnTo>
                  <a:lnTo>
                    <a:pt x="733" y="309"/>
                  </a:lnTo>
                  <a:lnTo>
                    <a:pt x="713" y="333"/>
                  </a:lnTo>
                  <a:lnTo>
                    <a:pt x="693" y="357"/>
                  </a:lnTo>
                  <a:lnTo>
                    <a:pt x="674" y="380"/>
                  </a:lnTo>
                  <a:lnTo>
                    <a:pt x="653" y="403"/>
                  </a:lnTo>
                  <a:lnTo>
                    <a:pt x="632" y="423"/>
                  </a:lnTo>
                  <a:lnTo>
                    <a:pt x="610" y="442"/>
                  </a:lnTo>
                  <a:lnTo>
                    <a:pt x="588" y="458"/>
                  </a:lnTo>
                  <a:lnTo>
                    <a:pt x="566" y="474"/>
                  </a:lnTo>
                  <a:lnTo>
                    <a:pt x="544" y="486"/>
                  </a:lnTo>
                  <a:lnTo>
                    <a:pt x="521" y="496"/>
                  </a:lnTo>
                  <a:lnTo>
                    <a:pt x="500" y="503"/>
                  </a:lnTo>
                  <a:lnTo>
                    <a:pt x="477" y="507"/>
                  </a:lnTo>
                  <a:lnTo>
                    <a:pt x="454" y="508"/>
                  </a:lnTo>
                  <a:lnTo>
                    <a:pt x="432" y="505"/>
                  </a:lnTo>
                  <a:lnTo>
                    <a:pt x="409" y="49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4" name="Freeform 557"/>
            <p:cNvSpPr>
              <a:spLocks/>
            </p:cNvSpPr>
            <p:nvPr/>
          </p:nvSpPr>
          <p:spPr bwMode="auto">
            <a:xfrm>
              <a:off x="4047" y="1652"/>
              <a:ext cx="129" cy="40"/>
            </a:xfrm>
            <a:custGeom>
              <a:avLst/>
              <a:gdLst>
                <a:gd name="T0" fmla="*/ 0 w 1296"/>
                <a:gd name="T1" fmla="*/ 0 h 407"/>
                <a:gd name="T2" fmla="*/ 1 w 1296"/>
                <a:gd name="T3" fmla="*/ 0 h 407"/>
                <a:gd name="T4" fmla="*/ 0 w 1296"/>
                <a:gd name="T5" fmla="*/ 0 h 407"/>
                <a:gd name="T6" fmla="*/ 0 w 1296"/>
                <a:gd name="T7" fmla="*/ 0 h 4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407"/>
                <a:gd name="T14" fmla="*/ 1296 w 1296"/>
                <a:gd name="T15" fmla="*/ 407 h 4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407">
                  <a:moveTo>
                    <a:pt x="96" y="407"/>
                  </a:moveTo>
                  <a:lnTo>
                    <a:pt x="1296" y="0"/>
                  </a:lnTo>
                  <a:lnTo>
                    <a:pt x="0" y="295"/>
                  </a:lnTo>
                  <a:lnTo>
                    <a:pt x="96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5" name="Freeform 558"/>
            <p:cNvSpPr>
              <a:spLocks/>
            </p:cNvSpPr>
            <p:nvPr/>
          </p:nvSpPr>
          <p:spPr bwMode="auto">
            <a:xfrm>
              <a:off x="4323" y="668"/>
              <a:ext cx="144" cy="84"/>
            </a:xfrm>
            <a:custGeom>
              <a:avLst/>
              <a:gdLst>
                <a:gd name="T0" fmla="*/ 0 w 1439"/>
                <a:gd name="T1" fmla="*/ 1 h 844"/>
                <a:gd name="T2" fmla="*/ 0 w 1439"/>
                <a:gd name="T3" fmla="*/ 1 h 844"/>
                <a:gd name="T4" fmla="*/ 0 w 1439"/>
                <a:gd name="T5" fmla="*/ 1 h 844"/>
                <a:gd name="T6" fmla="*/ 0 w 1439"/>
                <a:gd name="T7" fmla="*/ 1 h 844"/>
                <a:gd name="T8" fmla="*/ 0 w 1439"/>
                <a:gd name="T9" fmla="*/ 0 h 844"/>
                <a:gd name="T10" fmla="*/ 0 w 1439"/>
                <a:gd name="T11" fmla="*/ 0 h 844"/>
                <a:gd name="T12" fmla="*/ 0 w 1439"/>
                <a:gd name="T13" fmla="*/ 0 h 844"/>
                <a:gd name="T14" fmla="*/ 0 w 1439"/>
                <a:gd name="T15" fmla="*/ 0 h 844"/>
                <a:gd name="T16" fmla="*/ 0 w 1439"/>
                <a:gd name="T17" fmla="*/ 0 h 844"/>
                <a:gd name="T18" fmla="*/ 0 w 1439"/>
                <a:gd name="T19" fmla="*/ 0 h 844"/>
                <a:gd name="T20" fmla="*/ 1 w 1439"/>
                <a:gd name="T21" fmla="*/ 0 h 844"/>
                <a:gd name="T22" fmla="*/ 1 w 1439"/>
                <a:gd name="T23" fmla="*/ 0 h 844"/>
                <a:gd name="T24" fmla="*/ 1 w 1439"/>
                <a:gd name="T25" fmla="*/ 0 h 844"/>
                <a:gd name="T26" fmla="*/ 1 w 1439"/>
                <a:gd name="T27" fmla="*/ 0 h 844"/>
                <a:gd name="T28" fmla="*/ 1 w 1439"/>
                <a:gd name="T29" fmla="*/ 0 h 844"/>
                <a:gd name="T30" fmla="*/ 1 w 1439"/>
                <a:gd name="T31" fmla="*/ 0 h 844"/>
                <a:gd name="T32" fmla="*/ 1 w 1439"/>
                <a:gd name="T33" fmla="*/ 0 h 844"/>
                <a:gd name="T34" fmla="*/ 1 w 1439"/>
                <a:gd name="T35" fmla="*/ 0 h 844"/>
                <a:gd name="T36" fmla="*/ 1 w 1439"/>
                <a:gd name="T37" fmla="*/ 0 h 844"/>
                <a:gd name="T38" fmla="*/ 1 w 1439"/>
                <a:gd name="T39" fmla="*/ 0 h 844"/>
                <a:gd name="T40" fmla="*/ 1 w 1439"/>
                <a:gd name="T41" fmla="*/ 0 h 844"/>
                <a:gd name="T42" fmla="*/ 1 w 1439"/>
                <a:gd name="T43" fmla="*/ 0 h 844"/>
                <a:gd name="T44" fmla="*/ 1 w 1439"/>
                <a:gd name="T45" fmla="*/ 0 h 844"/>
                <a:gd name="T46" fmla="*/ 1 w 1439"/>
                <a:gd name="T47" fmla="*/ 0 h 844"/>
                <a:gd name="T48" fmla="*/ 1 w 1439"/>
                <a:gd name="T49" fmla="*/ 0 h 844"/>
                <a:gd name="T50" fmla="*/ 1 w 1439"/>
                <a:gd name="T51" fmla="*/ 0 h 844"/>
                <a:gd name="T52" fmla="*/ 1 w 1439"/>
                <a:gd name="T53" fmla="*/ 0 h 844"/>
                <a:gd name="T54" fmla="*/ 1 w 1439"/>
                <a:gd name="T55" fmla="*/ 0 h 844"/>
                <a:gd name="T56" fmla="*/ 1 w 1439"/>
                <a:gd name="T57" fmla="*/ 0 h 844"/>
                <a:gd name="T58" fmla="*/ 1 w 1439"/>
                <a:gd name="T59" fmla="*/ 0 h 844"/>
                <a:gd name="T60" fmla="*/ 1 w 1439"/>
                <a:gd name="T61" fmla="*/ 0 h 844"/>
                <a:gd name="T62" fmla="*/ 1 w 1439"/>
                <a:gd name="T63" fmla="*/ 0 h 844"/>
                <a:gd name="T64" fmla="*/ 1 w 1439"/>
                <a:gd name="T65" fmla="*/ 0 h 844"/>
                <a:gd name="T66" fmla="*/ 1 w 1439"/>
                <a:gd name="T67" fmla="*/ 0 h 844"/>
                <a:gd name="T68" fmla="*/ 1 w 1439"/>
                <a:gd name="T69" fmla="*/ 0 h 844"/>
                <a:gd name="T70" fmla="*/ 1 w 1439"/>
                <a:gd name="T71" fmla="*/ 0 h 844"/>
                <a:gd name="T72" fmla="*/ 1 w 1439"/>
                <a:gd name="T73" fmla="*/ 0 h 844"/>
                <a:gd name="T74" fmla="*/ 1 w 1439"/>
                <a:gd name="T75" fmla="*/ 0 h 844"/>
                <a:gd name="T76" fmla="*/ 1 w 1439"/>
                <a:gd name="T77" fmla="*/ 0 h 844"/>
                <a:gd name="T78" fmla="*/ 1 w 1439"/>
                <a:gd name="T79" fmla="*/ 0 h 844"/>
                <a:gd name="T80" fmla="*/ 1 w 1439"/>
                <a:gd name="T81" fmla="*/ 0 h 844"/>
                <a:gd name="T82" fmla="*/ 1 w 1439"/>
                <a:gd name="T83" fmla="*/ 0 h 844"/>
                <a:gd name="T84" fmla="*/ 0 w 1439"/>
                <a:gd name="T85" fmla="*/ 0 h 844"/>
                <a:gd name="T86" fmla="*/ 0 w 1439"/>
                <a:gd name="T87" fmla="*/ 0 h 844"/>
                <a:gd name="T88" fmla="*/ 0 w 1439"/>
                <a:gd name="T89" fmla="*/ 0 h 844"/>
                <a:gd name="T90" fmla="*/ 0 w 1439"/>
                <a:gd name="T91" fmla="*/ 0 h 844"/>
                <a:gd name="T92" fmla="*/ 0 w 1439"/>
                <a:gd name="T93" fmla="*/ 0 h 844"/>
                <a:gd name="T94" fmla="*/ 0 w 1439"/>
                <a:gd name="T95" fmla="*/ 0 h 844"/>
                <a:gd name="T96" fmla="*/ 0 w 1439"/>
                <a:gd name="T97" fmla="*/ 0 h 844"/>
                <a:gd name="T98" fmla="*/ 0 w 1439"/>
                <a:gd name="T99" fmla="*/ 1 h 844"/>
                <a:gd name="T100" fmla="*/ 0 w 1439"/>
                <a:gd name="T101" fmla="*/ 1 h 844"/>
                <a:gd name="T102" fmla="*/ 0 w 1439"/>
                <a:gd name="T103" fmla="*/ 1 h 8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39"/>
                <a:gd name="T157" fmla="*/ 0 h 844"/>
                <a:gd name="T158" fmla="*/ 1439 w 1439"/>
                <a:gd name="T159" fmla="*/ 844 h 8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39" h="844">
                  <a:moveTo>
                    <a:pt x="0" y="844"/>
                  </a:moveTo>
                  <a:lnTo>
                    <a:pt x="2" y="837"/>
                  </a:lnTo>
                  <a:lnTo>
                    <a:pt x="10" y="817"/>
                  </a:lnTo>
                  <a:lnTo>
                    <a:pt x="23" y="786"/>
                  </a:lnTo>
                  <a:lnTo>
                    <a:pt x="42" y="746"/>
                  </a:lnTo>
                  <a:lnTo>
                    <a:pt x="66" y="698"/>
                  </a:lnTo>
                  <a:lnTo>
                    <a:pt x="94" y="644"/>
                  </a:lnTo>
                  <a:lnTo>
                    <a:pt x="112" y="615"/>
                  </a:lnTo>
                  <a:lnTo>
                    <a:pt x="130" y="585"/>
                  </a:lnTo>
                  <a:lnTo>
                    <a:pt x="150" y="554"/>
                  </a:lnTo>
                  <a:lnTo>
                    <a:pt x="171" y="523"/>
                  </a:lnTo>
                  <a:lnTo>
                    <a:pt x="194" y="492"/>
                  </a:lnTo>
                  <a:lnTo>
                    <a:pt x="218" y="460"/>
                  </a:lnTo>
                  <a:lnTo>
                    <a:pt x="243" y="428"/>
                  </a:lnTo>
                  <a:lnTo>
                    <a:pt x="270" y="397"/>
                  </a:lnTo>
                  <a:lnTo>
                    <a:pt x="299" y="366"/>
                  </a:lnTo>
                  <a:lnTo>
                    <a:pt x="330" y="336"/>
                  </a:lnTo>
                  <a:lnTo>
                    <a:pt x="361" y="308"/>
                  </a:lnTo>
                  <a:lnTo>
                    <a:pt x="394" y="280"/>
                  </a:lnTo>
                  <a:lnTo>
                    <a:pt x="429" y="253"/>
                  </a:lnTo>
                  <a:lnTo>
                    <a:pt x="466" y="228"/>
                  </a:lnTo>
                  <a:lnTo>
                    <a:pt x="505" y="204"/>
                  </a:lnTo>
                  <a:lnTo>
                    <a:pt x="544" y="183"/>
                  </a:lnTo>
                  <a:lnTo>
                    <a:pt x="586" y="163"/>
                  </a:lnTo>
                  <a:lnTo>
                    <a:pt x="628" y="145"/>
                  </a:lnTo>
                  <a:lnTo>
                    <a:pt x="673" y="131"/>
                  </a:lnTo>
                  <a:lnTo>
                    <a:pt x="720" y="118"/>
                  </a:lnTo>
                  <a:lnTo>
                    <a:pt x="766" y="109"/>
                  </a:lnTo>
                  <a:lnTo>
                    <a:pt x="811" y="101"/>
                  </a:lnTo>
                  <a:lnTo>
                    <a:pt x="854" y="95"/>
                  </a:lnTo>
                  <a:lnTo>
                    <a:pt x="895" y="91"/>
                  </a:lnTo>
                  <a:lnTo>
                    <a:pt x="935" y="89"/>
                  </a:lnTo>
                  <a:lnTo>
                    <a:pt x="973" y="86"/>
                  </a:lnTo>
                  <a:lnTo>
                    <a:pt x="1010" y="87"/>
                  </a:lnTo>
                  <a:lnTo>
                    <a:pt x="1045" y="89"/>
                  </a:lnTo>
                  <a:lnTo>
                    <a:pt x="1078" y="91"/>
                  </a:lnTo>
                  <a:lnTo>
                    <a:pt x="1110" y="95"/>
                  </a:lnTo>
                  <a:lnTo>
                    <a:pt x="1141" y="99"/>
                  </a:lnTo>
                  <a:lnTo>
                    <a:pt x="1169" y="105"/>
                  </a:lnTo>
                  <a:lnTo>
                    <a:pt x="1196" y="111"/>
                  </a:lnTo>
                  <a:lnTo>
                    <a:pt x="1222" y="117"/>
                  </a:lnTo>
                  <a:lnTo>
                    <a:pt x="1246" y="125"/>
                  </a:lnTo>
                  <a:lnTo>
                    <a:pt x="1269" y="133"/>
                  </a:lnTo>
                  <a:lnTo>
                    <a:pt x="1289" y="141"/>
                  </a:lnTo>
                  <a:lnTo>
                    <a:pt x="1309" y="149"/>
                  </a:lnTo>
                  <a:lnTo>
                    <a:pt x="1328" y="158"/>
                  </a:lnTo>
                  <a:lnTo>
                    <a:pt x="1344" y="166"/>
                  </a:lnTo>
                  <a:lnTo>
                    <a:pt x="1374" y="183"/>
                  </a:lnTo>
                  <a:lnTo>
                    <a:pt x="1398" y="198"/>
                  </a:lnTo>
                  <a:lnTo>
                    <a:pt x="1430" y="222"/>
                  </a:lnTo>
                  <a:lnTo>
                    <a:pt x="1439" y="232"/>
                  </a:lnTo>
                  <a:lnTo>
                    <a:pt x="1438" y="228"/>
                  </a:lnTo>
                  <a:lnTo>
                    <a:pt x="1435" y="217"/>
                  </a:lnTo>
                  <a:lnTo>
                    <a:pt x="1427" y="199"/>
                  </a:lnTo>
                  <a:lnTo>
                    <a:pt x="1416" y="178"/>
                  </a:lnTo>
                  <a:lnTo>
                    <a:pt x="1408" y="166"/>
                  </a:lnTo>
                  <a:lnTo>
                    <a:pt x="1399" y="154"/>
                  </a:lnTo>
                  <a:lnTo>
                    <a:pt x="1388" y="140"/>
                  </a:lnTo>
                  <a:lnTo>
                    <a:pt x="1375" y="127"/>
                  </a:lnTo>
                  <a:lnTo>
                    <a:pt x="1361" y="113"/>
                  </a:lnTo>
                  <a:lnTo>
                    <a:pt x="1344" y="100"/>
                  </a:lnTo>
                  <a:lnTo>
                    <a:pt x="1326" y="86"/>
                  </a:lnTo>
                  <a:lnTo>
                    <a:pt x="1305" y="73"/>
                  </a:lnTo>
                  <a:lnTo>
                    <a:pt x="1282" y="61"/>
                  </a:lnTo>
                  <a:lnTo>
                    <a:pt x="1255" y="49"/>
                  </a:lnTo>
                  <a:lnTo>
                    <a:pt x="1228" y="38"/>
                  </a:lnTo>
                  <a:lnTo>
                    <a:pt x="1197" y="29"/>
                  </a:lnTo>
                  <a:lnTo>
                    <a:pt x="1164" y="19"/>
                  </a:lnTo>
                  <a:lnTo>
                    <a:pt x="1127" y="12"/>
                  </a:lnTo>
                  <a:lnTo>
                    <a:pt x="1087" y="7"/>
                  </a:lnTo>
                  <a:lnTo>
                    <a:pt x="1045" y="3"/>
                  </a:lnTo>
                  <a:lnTo>
                    <a:pt x="999" y="0"/>
                  </a:lnTo>
                  <a:lnTo>
                    <a:pt x="949" y="0"/>
                  </a:lnTo>
                  <a:lnTo>
                    <a:pt x="897" y="2"/>
                  </a:lnTo>
                  <a:lnTo>
                    <a:pt x="841" y="6"/>
                  </a:lnTo>
                  <a:lnTo>
                    <a:pt x="781" y="13"/>
                  </a:lnTo>
                  <a:lnTo>
                    <a:pt x="716" y="22"/>
                  </a:lnTo>
                  <a:lnTo>
                    <a:pt x="648" y="35"/>
                  </a:lnTo>
                  <a:lnTo>
                    <a:pt x="576" y="50"/>
                  </a:lnTo>
                  <a:lnTo>
                    <a:pt x="570" y="53"/>
                  </a:lnTo>
                  <a:lnTo>
                    <a:pt x="556" y="62"/>
                  </a:lnTo>
                  <a:lnTo>
                    <a:pt x="533" y="77"/>
                  </a:lnTo>
                  <a:lnTo>
                    <a:pt x="503" y="98"/>
                  </a:lnTo>
                  <a:lnTo>
                    <a:pt x="466" y="125"/>
                  </a:lnTo>
                  <a:lnTo>
                    <a:pt x="425" y="158"/>
                  </a:lnTo>
                  <a:lnTo>
                    <a:pt x="403" y="177"/>
                  </a:lnTo>
                  <a:lnTo>
                    <a:pt x="380" y="197"/>
                  </a:lnTo>
                  <a:lnTo>
                    <a:pt x="357" y="220"/>
                  </a:lnTo>
                  <a:lnTo>
                    <a:pt x="333" y="243"/>
                  </a:lnTo>
                  <a:lnTo>
                    <a:pt x="309" y="268"/>
                  </a:lnTo>
                  <a:lnTo>
                    <a:pt x="284" y="295"/>
                  </a:lnTo>
                  <a:lnTo>
                    <a:pt x="260" y="323"/>
                  </a:lnTo>
                  <a:lnTo>
                    <a:pt x="234" y="354"/>
                  </a:lnTo>
                  <a:lnTo>
                    <a:pt x="210" y="385"/>
                  </a:lnTo>
                  <a:lnTo>
                    <a:pt x="186" y="418"/>
                  </a:lnTo>
                  <a:lnTo>
                    <a:pt x="163" y="453"/>
                  </a:lnTo>
                  <a:lnTo>
                    <a:pt x="140" y="490"/>
                  </a:lnTo>
                  <a:lnTo>
                    <a:pt x="118" y="529"/>
                  </a:lnTo>
                  <a:lnTo>
                    <a:pt x="98" y="568"/>
                  </a:lnTo>
                  <a:lnTo>
                    <a:pt x="78" y="610"/>
                  </a:lnTo>
                  <a:lnTo>
                    <a:pt x="59" y="654"/>
                  </a:lnTo>
                  <a:lnTo>
                    <a:pt x="42" y="698"/>
                  </a:lnTo>
                  <a:lnTo>
                    <a:pt x="26" y="745"/>
                  </a:lnTo>
                  <a:lnTo>
                    <a:pt x="12" y="793"/>
                  </a:lnTo>
                  <a:lnTo>
                    <a:pt x="0" y="84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6" name="Freeform 559"/>
            <p:cNvSpPr>
              <a:spLocks/>
            </p:cNvSpPr>
            <p:nvPr/>
          </p:nvSpPr>
          <p:spPr bwMode="auto">
            <a:xfrm>
              <a:off x="4311" y="767"/>
              <a:ext cx="77" cy="28"/>
            </a:xfrm>
            <a:custGeom>
              <a:avLst/>
              <a:gdLst>
                <a:gd name="T0" fmla="*/ 0 w 768"/>
                <a:gd name="T1" fmla="*/ 0 h 279"/>
                <a:gd name="T2" fmla="*/ 0 w 768"/>
                <a:gd name="T3" fmla="*/ 0 h 279"/>
                <a:gd name="T4" fmla="*/ 0 w 768"/>
                <a:gd name="T5" fmla="*/ 0 h 279"/>
                <a:gd name="T6" fmla="*/ 0 w 768"/>
                <a:gd name="T7" fmla="*/ 0 h 279"/>
                <a:gd name="T8" fmla="*/ 0 w 768"/>
                <a:gd name="T9" fmla="*/ 0 h 279"/>
                <a:gd name="T10" fmla="*/ 0 w 768"/>
                <a:gd name="T11" fmla="*/ 0 h 279"/>
                <a:gd name="T12" fmla="*/ 0 w 768"/>
                <a:gd name="T13" fmla="*/ 0 h 279"/>
                <a:gd name="T14" fmla="*/ 0 w 768"/>
                <a:gd name="T15" fmla="*/ 0 h 279"/>
                <a:gd name="T16" fmla="*/ 0 w 768"/>
                <a:gd name="T17" fmla="*/ 0 h 279"/>
                <a:gd name="T18" fmla="*/ 0 w 768"/>
                <a:gd name="T19" fmla="*/ 0 h 279"/>
                <a:gd name="T20" fmla="*/ 0 w 768"/>
                <a:gd name="T21" fmla="*/ 0 h 279"/>
                <a:gd name="T22" fmla="*/ 0 w 768"/>
                <a:gd name="T23" fmla="*/ 0 h 279"/>
                <a:gd name="T24" fmla="*/ 0 w 768"/>
                <a:gd name="T25" fmla="*/ 0 h 279"/>
                <a:gd name="T26" fmla="*/ 0 w 768"/>
                <a:gd name="T27" fmla="*/ 0 h 279"/>
                <a:gd name="T28" fmla="*/ 0 w 768"/>
                <a:gd name="T29" fmla="*/ 0 h 279"/>
                <a:gd name="T30" fmla="*/ 0 w 768"/>
                <a:gd name="T31" fmla="*/ 0 h 279"/>
                <a:gd name="T32" fmla="*/ 0 w 768"/>
                <a:gd name="T33" fmla="*/ 0 h 279"/>
                <a:gd name="T34" fmla="*/ 1 w 768"/>
                <a:gd name="T35" fmla="*/ 0 h 279"/>
                <a:gd name="T36" fmla="*/ 1 w 768"/>
                <a:gd name="T37" fmla="*/ 0 h 279"/>
                <a:gd name="T38" fmla="*/ 1 w 768"/>
                <a:gd name="T39" fmla="*/ 0 h 279"/>
                <a:gd name="T40" fmla="*/ 1 w 768"/>
                <a:gd name="T41" fmla="*/ 0 h 279"/>
                <a:gd name="T42" fmla="*/ 1 w 768"/>
                <a:gd name="T43" fmla="*/ 0 h 279"/>
                <a:gd name="T44" fmla="*/ 1 w 768"/>
                <a:gd name="T45" fmla="*/ 0 h 279"/>
                <a:gd name="T46" fmla="*/ 1 w 768"/>
                <a:gd name="T47" fmla="*/ 0 h 279"/>
                <a:gd name="T48" fmla="*/ 1 w 768"/>
                <a:gd name="T49" fmla="*/ 0 h 279"/>
                <a:gd name="T50" fmla="*/ 1 w 768"/>
                <a:gd name="T51" fmla="*/ 0 h 279"/>
                <a:gd name="T52" fmla="*/ 1 w 768"/>
                <a:gd name="T53" fmla="*/ 0 h 279"/>
                <a:gd name="T54" fmla="*/ 1 w 768"/>
                <a:gd name="T55" fmla="*/ 0 h 279"/>
                <a:gd name="T56" fmla="*/ 1 w 768"/>
                <a:gd name="T57" fmla="*/ 0 h 279"/>
                <a:gd name="T58" fmla="*/ 1 w 768"/>
                <a:gd name="T59" fmla="*/ 0 h 279"/>
                <a:gd name="T60" fmla="*/ 1 w 768"/>
                <a:gd name="T61" fmla="*/ 0 h 279"/>
                <a:gd name="T62" fmla="*/ 1 w 768"/>
                <a:gd name="T63" fmla="*/ 0 h 279"/>
                <a:gd name="T64" fmla="*/ 1 w 768"/>
                <a:gd name="T65" fmla="*/ 0 h 279"/>
                <a:gd name="T66" fmla="*/ 1 w 768"/>
                <a:gd name="T67" fmla="*/ 0 h 279"/>
                <a:gd name="T68" fmla="*/ 1 w 768"/>
                <a:gd name="T69" fmla="*/ 0 h 279"/>
                <a:gd name="T70" fmla="*/ 1 w 768"/>
                <a:gd name="T71" fmla="*/ 0 h 279"/>
                <a:gd name="T72" fmla="*/ 1 w 768"/>
                <a:gd name="T73" fmla="*/ 0 h 279"/>
                <a:gd name="T74" fmla="*/ 1 w 768"/>
                <a:gd name="T75" fmla="*/ 0 h 279"/>
                <a:gd name="T76" fmla="*/ 1 w 768"/>
                <a:gd name="T77" fmla="*/ 0 h 279"/>
                <a:gd name="T78" fmla="*/ 0 w 768"/>
                <a:gd name="T79" fmla="*/ 0 h 279"/>
                <a:gd name="T80" fmla="*/ 0 w 768"/>
                <a:gd name="T81" fmla="*/ 0 h 279"/>
                <a:gd name="T82" fmla="*/ 0 w 768"/>
                <a:gd name="T83" fmla="*/ 0 h 279"/>
                <a:gd name="T84" fmla="*/ 0 w 768"/>
                <a:gd name="T85" fmla="*/ 0 h 279"/>
                <a:gd name="T86" fmla="*/ 0 w 768"/>
                <a:gd name="T87" fmla="*/ 0 h 279"/>
                <a:gd name="T88" fmla="*/ 0 w 768"/>
                <a:gd name="T89" fmla="*/ 0 h 279"/>
                <a:gd name="T90" fmla="*/ 0 w 768"/>
                <a:gd name="T91" fmla="*/ 0 h 279"/>
                <a:gd name="T92" fmla="*/ 0 w 768"/>
                <a:gd name="T93" fmla="*/ 0 h 279"/>
                <a:gd name="T94" fmla="*/ 0 w 768"/>
                <a:gd name="T95" fmla="*/ 0 h 279"/>
                <a:gd name="T96" fmla="*/ 0 w 768"/>
                <a:gd name="T97" fmla="*/ 0 h 279"/>
                <a:gd name="T98" fmla="*/ 0 w 768"/>
                <a:gd name="T99" fmla="*/ 0 h 279"/>
                <a:gd name="T100" fmla="*/ 0 w 768"/>
                <a:gd name="T101" fmla="*/ 0 h 279"/>
                <a:gd name="T102" fmla="*/ 0 w 768"/>
                <a:gd name="T103" fmla="*/ 0 h 279"/>
                <a:gd name="T104" fmla="*/ 0 w 768"/>
                <a:gd name="T105" fmla="*/ 0 h 27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8"/>
                <a:gd name="T160" fmla="*/ 0 h 279"/>
                <a:gd name="T161" fmla="*/ 768 w 768"/>
                <a:gd name="T162" fmla="*/ 279 h 27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8" h="279">
                  <a:moveTo>
                    <a:pt x="0" y="30"/>
                  </a:moveTo>
                  <a:lnTo>
                    <a:pt x="6" y="27"/>
                  </a:lnTo>
                  <a:lnTo>
                    <a:pt x="23" y="23"/>
                  </a:lnTo>
                  <a:lnTo>
                    <a:pt x="50" y="17"/>
                  </a:lnTo>
                  <a:lnTo>
                    <a:pt x="86" y="11"/>
                  </a:lnTo>
                  <a:lnTo>
                    <a:pt x="107" y="8"/>
                  </a:lnTo>
                  <a:lnTo>
                    <a:pt x="130" y="6"/>
                  </a:lnTo>
                  <a:lnTo>
                    <a:pt x="154" y="3"/>
                  </a:lnTo>
                  <a:lnTo>
                    <a:pt x="179" y="1"/>
                  </a:lnTo>
                  <a:lnTo>
                    <a:pt x="207" y="0"/>
                  </a:lnTo>
                  <a:lnTo>
                    <a:pt x="235" y="0"/>
                  </a:lnTo>
                  <a:lnTo>
                    <a:pt x="264" y="0"/>
                  </a:lnTo>
                  <a:lnTo>
                    <a:pt x="294" y="2"/>
                  </a:lnTo>
                  <a:lnTo>
                    <a:pt x="325" y="4"/>
                  </a:lnTo>
                  <a:lnTo>
                    <a:pt x="355" y="8"/>
                  </a:lnTo>
                  <a:lnTo>
                    <a:pt x="387" y="14"/>
                  </a:lnTo>
                  <a:lnTo>
                    <a:pt x="419" y="20"/>
                  </a:lnTo>
                  <a:lnTo>
                    <a:pt x="452" y="30"/>
                  </a:lnTo>
                  <a:lnTo>
                    <a:pt x="484" y="40"/>
                  </a:lnTo>
                  <a:lnTo>
                    <a:pt x="515" y="53"/>
                  </a:lnTo>
                  <a:lnTo>
                    <a:pt x="547" y="68"/>
                  </a:lnTo>
                  <a:lnTo>
                    <a:pt x="578" y="85"/>
                  </a:lnTo>
                  <a:lnTo>
                    <a:pt x="608" y="104"/>
                  </a:lnTo>
                  <a:lnTo>
                    <a:pt x="637" y="127"/>
                  </a:lnTo>
                  <a:lnTo>
                    <a:pt x="666" y="151"/>
                  </a:lnTo>
                  <a:lnTo>
                    <a:pt x="694" y="178"/>
                  </a:lnTo>
                  <a:lnTo>
                    <a:pt x="720" y="209"/>
                  </a:lnTo>
                  <a:lnTo>
                    <a:pt x="744" y="242"/>
                  </a:lnTo>
                  <a:lnTo>
                    <a:pt x="768" y="279"/>
                  </a:lnTo>
                  <a:lnTo>
                    <a:pt x="764" y="275"/>
                  </a:lnTo>
                  <a:lnTo>
                    <a:pt x="751" y="267"/>
                  </a:lnTo>
                  <a:lnTo>
                    <a:pt x="730" y="254"/>
                  </a:lnTo>
                  <a:lnTo>
                    <a:pt x="701" y="237"/>
                  </a:lnTo>
                  <a:lnTo>
                    <a:pt x="667" y="217"/>
                  </a:lnTo>
                  <a:lnTo>
                    <a:pt x="626" y="194"/>
                  </a:lnTo>
                  <a:lnTo>
                    <a:pt x="580" y="170"/>
                  </a:lnTo>
                  <a:lnTo>
                    <a:pt x="527" y="145"/>
                  </a:lnTo>
                  <a:lnTo>
                    <a:pt x="500" y="134"/>
                  </a:lnTo>
                  <a:lnTo>
                    <a:pt x="471" y="121"/>
                  </a:lnTo>
                  <a:lnTo>
                    <a:pt x="442" y="110"/>
                  </a:lnTo>
                  <a:lnTo>
                    <a:pt x="411" y="99"/>
                  </a:lnTo>
                  <a:lnTo>
                    <a:pt x="381" y="87"/>
                  </a:lnTo>
                  <a:lnTo>
                    <a:pt x="348" y="77"/>
                  </a:lnTo>
                  <a:lnTo>
                    <a:pt x="315" y="68"/>
                  </a:lnTo>
                  <a:lnTo>
                    <a:pt x="282" y="58"/>
                  </a:lnTo>
                  <a:lnTo>
                    <a:pt x="248" y="51"/>
                  </a:lnTo>
                  <a:lnTo>
                    <a:pt x="213" y="44"/>
                  </a:lnTo>
                  <a:lnTo>
                    <a:pt x="178" y="39"/>
                  </a:lnTo>
                  <a:lnTo>
                    <a:pt x="143" y="34"/>
                  </a:lnTo>
                  <a:lnTo>
                    <a:pt x="107" y="31"/>
                  </a:lnTo>
                  <a:lnTo>
                    <a:pt x="72" y="28"/>
                  </a:lnTo>
                  <a:lnTo>
                    <a:pt x="36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7" name="Freeform 560"/>
            <p:cNvSpPr>
              <a:spLocks/>
            </p:cNvSpPr>
            <p:nvPr/>
          </p:nvSpPr>
          <p:spPr bwMode="auto">
            <a:xfrm>
              <a:off x="3993" y="744"/>
              <a:ext cx="276" cy="79"/>
            </a:xfrm>
            <a:custGeom>
              <a:avLst/>
              <a:gdLst>
                <a:gd name="T0" fmla="*/ 3 w 2757"/>
                <a:gd name="T1" fmla="*/ 0 h 788"/>
                <a:gd name="T2" fmla="*/ 3 w 2757"/>
                <a:gd name="T3" fmla="*/ 0 h 788"/>
                <a:gd name="T4" fmla="*/ 3 w 2757"/>
                <a:gd name="T5" fmla="*/ 0 h 788"/>
                <a:gd name="T6" fmla="*/ 3 w 2757"/>
                <a:gd name="T7" fmla="*/ 0 h 788"/>
                <a:gd name="T8" fmla="*/ 3 w 2757"/>
                <a:gd name="T9" fmla="*/ 0 h 788"/>
                <a:gd name="T10" fmla="*/ 3 w 2757"/>
                <a:gd name="T11" fmla="*/ 0 h 788"/>
                <a:gd name="T12" fmla="*/ 3 w 2757"/>
                <a:gd name="T13" fmla="*/ 0 h 788"/>
                <a:gd name="T14" fmla="*/ 3 w 2757"/>
                <a:gd name="T15" fmla="*/ 0 h 788"/>
                <a:gd name="T16" fmla="*/ 2 w 2757"/>
                <a:gd name="T17" fmla="*/ 0 h 788"/>
                <a:gd name="T18" fmla="*/ 2 w 2757"/>
                <a:gd name="T19" fmla="*/ 0 h 788"/>
                <a:gd name="T20" fmla="*/ 2 w 2757"/>
                <a:gd name="T21" fmla="*/ 0 h 788"/>
                <a:gd name="T22" fmla="*/ 2 w 2757"/>
                <a:gd name="T23" fmla="*/ 0 h 788"/>
                <a:gd name="T24" fmla="*/ 2 w 2757"/>
                <a:gd name="T25" fmla="*/ 0 h 788"/>
                <a:gd name="T26" fmla="*/ 2 w 2757"/>
                <a:gd name="T27" fmla="*/ 0 h 788"/>
                <a:gd name="T28" fmla="*/ 2 w 2757"/>
                <a:gd name="T29" fmla="*/ 0 h 788"/>
                <a:gd name="T30" fmla="*/ 2 w 2757"/>
                <a:gd name="T31" fmla="*/ 0 h 788"/>
                <a:gd name="T32" fmla="*/ 2 w 2757"/>
                <a:gd name="T33" fmla="*/ 0 h 788"/>
                <a:gd name="T34" fmla="*/ 2 w 2757"/>
                <a:gd name="T35" fmla="*/ 0 h 788"/>
                <a:gd name="T36" fmla="*/ 1 w 2757"/>
                <a:gd name="T37" fmla="*/ 0 h 788"/>
                <a:gd name="T38" fmla="*/ 1 w 2757"/>
                <a:gd name="T39" fmla="*/ 0 h 788"/>
                <a:gd name="T40" fmla="*/ 1 w 2757"/>
                <a:gd name="T41" fmla="*/ 0 h 788"/>
                <a:gd name="T42" fmla="*/ 1 w 2757"/>
                <a:gd name="T43" fmla="*/ 0 h 788"/>
                <a:gd name="T44" fmla="*/ 1 w 2757"/>
                <a:gd name="T45" fmla="*/ 0 h 788"/>
                <a:gd name="T46" fmla="*/ 1 w 2757"/>
                <a:gd name="T47" fmla="*/ 0 h 788"/>
                <a:gd name="T48" fmla="*/ 1 w 2757"/>
                <a:gd name="T49" fmla="*/ 0 h 788"/>
                <a:gd name="T50" fmla="*/ 0 w 2757"/>
                <a:gd name="T51" fmla="*/ 0 h 788"/>
                <a:gd name="T52" fmla="*/ 0 w 2757"/>
                <a:gd name="T53" fmla="*/ 0 h 788"/>
                <a:gd name="T54" fmla="*/ 0 w 2757"/>
                <a:gd name="T55" fmla="*/ 0 h 788"/>
                <a:gd name="T56" fmla="*/ 0 w 2757"/>
                <a:gd name="T57" fmla="*/ 0 h 788"/>
                <a:gd name="T58" fmla="*/ 0 w 2757"/>
                <a:gd name="T59" fmla="*/ 0 h 788"/>
                <a:gd name="T60" fmla="*/ 0 w 2757"/>
                <a:gd name="T61" fmla="*/ 0 h 788"/>
                <a:gd name="T62" fmla="*/ 0 w 2757"/>
                <a:gd name="T63" fmla="*/ 0 h 788"/>
                <a:gd name="T64" fmla="*/ 0 w 2757"/>
                <a:gd name="T65" fmla="*/ 0 h 788"/>
                <a:gd name="T66" fmla="*/ 0 w 2757"/>
                <a:gd name="T67" fmla="*/ 0 h 788"/>
                <a:gd name="T68" fmla="*/ 0 w 2757"/>
                <a:gd name="T69" fmla="*/ 0 h 788"/>
                <a:gd name="T70" fmla="*/ 0 w 2757"/>
                <a:gd name="T71" fmla="*/ 0 h 788"/>
                <a:gd name="T72" fmla="*/ 0 w 2757"/>
                <a:gd name="T73" fmla="*/ 0 h 788"/>
                <a:gd name="T74" fmla="*/ 0 w 2757"/>
                <a:gd name="T75" fmla="*/ 0 h 788"/>
                <a:gd name="T76" fmla="*/ 0 w 2757"/>
                <a:gd name="T77" fmla="*/ 1 h 788"/>
                <a:gd name="T78" fmla="*/ 0 w 2757"/>
                <a:gd name="T79" fmla="*/ 1 h 788"/>
                <a:gd name="T80" fmla="*/ 0 w 2757"/>
                <a:gd name="T81" fmla="*/ 1 h 788"/>
                <a:gd name="T82" fmla="*/ 0 w 2757"/>
                <a:gd name="T83" fmla="*/ 1 h 788"/>
                <a:gd name="T84" fmla="*/ 0 w 2757"/>
                <a:gd name="T85" fmla="*/ 1 h 788"/>
                <a:gd name="T86" fmla="*/ 0 w 2757"/>
                <a:gd name="T87" fmla="*/ 1 h 788"/>
                <a:gd name="T88" fmla="*/ 0 w 2757"/>
                <a:gd name="T89" fmla="*/ 1 h 788"/>
                <a:gd name="T90" fmla="*/ 0 w 2757"/>
                <a:gd name="T91" fmla="*/ 1 h 788"/>
                <a:gd name="T92" fmla="*/ 1 w 2757"/>
                <a:gd name="T93" fmla="*/ 1 h 788"/>
                <a:gd name="T94" fmla="*/ 1 w 2757"/>
                <a:gd name="T95" fmla="*/ 1 h 788"/>
                <a:gd name="T96" fmla="*/ 1 w 2757"/>
                <a:gd name="T97" fmla="*/ 1 h 788"/>
                <a:gd name="T98" fmla="*/ 1 w 2757"/>
                <a:gd name="T99" fmla="*/ 1 h 788"/>
                <a:gd name="T100" fmla="*/ 2 w 2757"/>
                <a:gd name="T101" fmla="*/ 1 h 788"/>
                <a:gd name="T102" fmla="*/ 2 w 2757"/>
                <a:gd name="T103" fmla="*/ 1 h 788"/>
                <a:gd name="T104" fmla="*/ 2 w 2757"/>
                <a:gd name="T105" fmla="*/ 1 h 788"/>
                <a:gd name="T106" fmla="*/ 2 w 2757"/>
                <a:gd name="T107" fmla="*/ 1 h 788"/>
                <a:gd name="T108" fmla="*/ 2 w 2757"/>
                <a:gd name="T109" fmla="*/ 1 h 788"/>
                <a:gd name="T110" fmla="*/ 2 w 2757"/>
                <a:gd name="T111" fmla="*/ 1 h 788"/>
                <a:gd name="T112" fmla="*/ 3 w 2757"/>
                <a:gd name="T113" fmla="*/ 1 h 788"/>
                <a:gd name="T114" fmla="*/ 3 w 2757"/>
                <a:gd name="T115" fmla="*/ 1 h 788"/>
                <a:gd name="T116" fmla="*/ 3 w 2757"/>
                <a:gd name="T117" fmla="*/ 0 h 788"/>
                <a:gd name="T118" fmla="*/ 3 w 2757"/>
                <a:gd name="T119" fmla="*/ 0 h 7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7"/>
                <a:gd name="T181" fmla="*/ 0 h 788"/>
                <a:gd name="T182" fmla="*/ 2757 w 2757"/>
                <a:gd name="T183" fmla="*/ 788 h 78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7" h="788">
                  <a:moveTo>
                    <a:pt x="2757" y="366"/>
                  </a:moveTo>
                  <a:lnTo>
                    <a:pt x="2743" y="328"/>
                  </a:lnTo>
                  <a:lnTo>
                    <a:pt x="2731" y="289"/>
                  </a:lnTo>
                  <a:lnTo>
                    <a:pt x="2719" y="251"/>
                  </a:lnTo>
                  <a:lnTo>
                    <a:pt x="2706" y="212"/>
                  </a:lnTo>
                  <a:lnTo>
                    <a:pt x="2693" y="174"/>
                  </a:lnTo>
                  <a:lnTo>
                    <a:pt x="2680" y="135"/>
                  </a:lnTo>
                  <a:lnTo>
                    <a:pt x="2666" y="97"/>
                  </a:lnTo>
                  <a:lnTo>
                    <a:pt x="2653" y="59"/>
                  </a:lnTo>
                  <a:lnTo>
                    <a:pt x="2636" y="87"/>
                  </a:lnTo>
                  <a:lnTo>
                    <a:pt x="2616" y="113"/>
                  </a:lnTo>
                  <a:lnTo>
                    <a:pt x="2595" y="137"/>
                  </a:lnTo>
                  <a:lnTo>
                    <a:pt x="2570" y="160"/>
                  </a:lnTo>
                  <a:lnTo>
                    <a:pt x="2544" y="182"/>
                  </a:lnTo>
                  <a:lnTo>
                    <a:pt x="2516" y="201"/>
                  </a:lnTo>
                  <a:lnTo>
                    <a:pt x="2486" y="220"/>
                  </a:lnTo>
                  <a:lnTo>
                    <a:pt x="2453" y="237"/>
                  </a:lnTo>
                  <a:lnTo>
                    <a:pt x="2419" y="253"/>
                  </a:lnTo>
                  <a:lnTo>
                    <a:pt x="2384" y="267"/>
                  </a:lnTo>
                  <a:lnTo>
                    <a:pt x="2347" y="280"/>
                  </a:lnTo>
                  <a:lnTo>
                    <a:pt x="2309" y="292"/>
                  </a:lnTo>
                  <a:lnTo>
                    <a:pt x="2271" y="303"/>
                  </a:lnTo>
                  <a:lnTo>
                    <a:pt x="2230" y="313"/>
                  </a:lnTo>
                  <a:lnTo>
                    <a:pt x="2190" y="321"/>
                  </a:lnTo>
                  <a:lnTo>
                    <a:pt x="2148" y="330"/>
                  </a:lnTo>
                  <a:lnTo>
                    <a:pt x="2106" y="336"/>
                  </a:lnTo>
                  <a:lnTo>
                    <a:pt x="2065" y="342"/>
                  </a:lnTo>
                  <a:lnTo>
                    <a:pt x="2022" y="348"/>
                  </a:lnTo>
                  <a:lnTo>
                    <a:pt x="1981" y="352"/>
                  </a:lnTo>
                  <a:lnTo>
                    <a:pt x="1897" y="361"/>
                  </a:lnTo>
                  <a:lnTo>
                    <a:pt x="1815" y="366"/>
                  </a:lnTo>
                  <a:lnTo>
                    <a:pt x="1736" y="370"/>
                  </a:lnTo>
                  <a:lnTo>
                    <a:pt x="1663" y="373"/>
                  </a:lnTo>
                  <a:lnTo>
                    <a:pt x="1594" y="376"/>
                  </a:lnTo>
                  <a:lnTo>
                    <a:pt x="1533" y="379"/>
                  </a:lnTo>
                  <a:lnTo>
                    <a:pt x="1483" y="380"/>
                  </a:lnTo>
                  <a:lnTo>
                    <a:pt x="1408" y="379"/>
                  </a:lnTo>
                  <a:lnTo>
                    <a:pt x="1315" y="377"/>
                  </a:lnTo>
                  <a:lnTo>
                    <a:pt x="1207" y="372"/>
                  </a:lnTo>
                  <a:lnTo>
                    <a:pt x="1149" y="368"/>
                  </a:lnTo>
                  <a:lnTo>
                    <a:pt x="1089" y="364"/>
                  </a:lnTo>
                  <a:lnTo>
                    <a:pt x="1026" y="359"/>
                  </a:lnTo>
                  <a:lnTo>
                    <a:pt x="963" y="353"/>
                  </a:lnTo>
                  <a:lnTo>
                    <a:pt x="899" y="346"/>
                  </a:lnTo>
                  <a:lnTo>
                    <a:pt x="836" y="339"/>
                  </a:lnTo>
                  <a:lnTo>
                    <a:pt x="772" y="330"/>
                  </a:lnTo>
                  <a:lnTo>
                    <a:pt x="711" y="320"/>
                  </a:lnTo>
                  <a:lnTo>
                    <a:pt x="651" y="310"/>
                  </a:lnTo>
                  <a:lnTo>
                    <a:pt x="592" y="299"/>
                  </a:lnTo>
                  <a:lnTo>
                    <a:pt x="537" y="286"/>
                  </a:lnTo>
                  <a:lnTo>
                    <a:pt x="484" y="272"/>
                  </a:lnTo>
                  <a:lnTo>
                    <a:pt x="435" y="257"/>
                  </a:lnTo>
                  <a:lnTo>
                    <a:pt x="391" y="241"/>
                  </a:lnTo>
                  <a:lnTo>
                    <a:pt x="352" y="223"/>
                  </a:lnTo>
                  <a:lnTo>
                    <a:pt x="318" y="205"/>
                  </a:lnTo>
                  <a:lnTo>
                    <a:pt x="290" y="184"/>
                  </a:lnTo>
                  <a:lnTo>
                    <a:pt x="268" y="162"/>
                  </a:lnTo>
                  <a:lnTo>
                    <a:pt x="252" y="139"/>
                  </a:lnTo>
                  <a:lnTo>
                    <a:pt x="245" y="115"/>
                  </a:lnTo>
                  <a:lnTo>
                    <a:pt x="246" y="89"/>
                  </a:lnTo>
                  <a:lnTo>
                    <a:pt x="255" y="61"/>
                  </a:lnTo>
                  <a:lnTo>
                    <a:pt x="273" y="31"/>
                  </a:lnTo>
                  <a:lnTo>
                    <a:pt x="301" y="0"/>
                  </a:lnTo>
                  <a:lnTo>
                    <a:pt x="251" y="28"/>
                  </a:lnTo>
                  <a:lnTo>
                    <a:pt x="206" y="56"/>
                  </a:lnTo>
                  <a:lnTo>
                    <a:pt x="167" y="86"/>
                  </a:lnTo>
                  <a:lnTo>
                    <a:pt x="132" y="117"/>
                  </a:lnTo>
                  <a:lnTo>
                    <a:pt x="101" y="148"/>
                  </a:lnTo>
                  <a:lnTo>
                    <a:pt x="74" y="181"/>
                  </a:lnTo>
                  <a:lnTo>
                    <a:pt x="52" y="214"/>
                  </a:lnTo>
                  <a:lnTo>
                    <a:pt x="35" y="247"/>
                  </a:lnTo>
                  <a:lnTo>
                    <a:pt x="20" y="281"/>
                  </a:lnTo>
                  <a:lnTo>
                    <a:pt x="9" y="315"/>
                  </a:lnTo>
                  <a:lnTo>
                    <a:pt x="3" y="348"/>
                  </a:lnTo>
                  <a:lnTo>
                    <a:pt x="0" y="382"/>
                  </a:lnTo>
                  <a:lnTo>
                    <a:pt x="1" y="416"/>
                  </a:lnTo>
                  <a:lnTo>
                    <a:pt x="4" y="448"/>
                  </a:lnTo>
                  <a:lnTo>
                    <a:pt x="11" y="481"/>
                  </a:lnTo>
                  <a:lnTo>
                    <a:pt x="20" y="512"/>
                  </a:lnTo>
                  <a:lnTo>
                    <a:pt x="34" y="543"/>
                  </a:lnTo>
                  <a:lnTo>
                    <a:pt x="49" y="573"/>
                  </a:lnTo>
                  <a:lnTo>
                    <a:pt x="67" y="601"/>
                  </a:lnTo>
                  <a:lnTo>
                    <a:pt x="88" y="628"/>
                  </a:lnTo>
                  <a:lnTo>
                    <a:pt x="111" y="654"/>
                  </a:lnTo>
                  <a:lnTo>
                    <a:pt x="138" y="678"/>
                  </a:lnTo>
                  <a:lnTo>
                    <a:pt x="165" y="699"/>
                  </a:lnTo>
                  <a:lnTo>
                    <a:pt x="194" y="719"/>
                  </a:lnTo>
                  <a:lnTo>
                    <a:pt x="226" y="737"/>
                  </a:lnTo>
                  <a:lnTo>
                    <a:pt x="259" y="752"/>
                  </a:lnTo>
                  <a:lnTo>
                    <a:pt x="294" y="765"/>
                  </a:lnTo>
                  <a:lnTo>
                    <a:pt x="331" y="775"/>
                  </a:lnTo>
                  <a:lnTo>
                    <a:pt x="368" y="782"/>
                  </a:lnTo>
                  <a:lnTo>
                    <a:pt x="408" y="787"/>
                  </a:lnTo>
                  <a:lnTo>
                    <a:pt x="448" y="788"/>
                  </a:lnTo>
                  <a:lnTo>
                    <a:pt x="489" y="786"/>
                  </a:lnTo>
                  <a:lnTo>
                    <a:pt x="633" y="774"/>
                  </a:lnTo>
                  <a:lnTo>
                    <a:pt x="792" y="759"/>
                  </a:lnTo>
                  <a:lnTo>
                    <a:pt x="963" y="742"/>
                  </a:lnTo>
                  <a:lnTo>
                    <a:pt x="1141" y="722"/>
                  </a:lnTo>
                  <a:lnTo>
                    <a:pt x="1325" y="702"/>
                  </a:lnTo>
                  <a:lnTo>
                    <a:pt x="1511" y="679"/>
                  </a:lnTo>
                  <a:lnTo>
                    <a:pt x="1603" y="666"/>
                  </a:lnTo>
                  <a:lnTo>
                    <a:pt x="1695" y="654"/>
                  </a:lnTo>
                  <a:lnTo>
                    <a:pt x="1786" y="641"/>
                  </a:lnTo>
                  <a:lnTo>
                    <a:pt x="1874" y="627"/>
                  </a:lnTo>
                  <a:lnTo>
                    <a:pt x="1962" y="614"/>
                  </a:lnTo>
                  <a:lnTo>
                    <a:pt x="2046" y="599"/>
                  </a:lnTo>
                  <a:lnTo>
                    <a:pt x="2128" y="585"/>
                  </a:lnTo>
                  <a:lnTo>
                    <a:pt x="2207" y="569"/>
                  </a:lnTo>
                  <a:lnTo>
                    <a:pt x="2283" y="554"/>
                  </a:lnTo>
                  <a:lnTo>
                    <a:pt x="2354" y="538"/>
                  </a:lnTo>
                  <a:lnTo>
                    <a:pt x="2421" y="523"/>
                  </a:lnTo>
                  <a:lnTo>
                    <a:pt x="2482" y="506"/>
                  </a:lnTo>
                  <a:lnTo>
                    <a:pt x="2539" y="490"/>
                  </a:lnTo>
                  <a:lnTo>
                    <a:pt x="2590" y="473"/>
                  </a:lnTo>
                  <a:lnTo>
                    <a:pt x="2635" y="456"/>
                  </a:lnTo>
                  <a:lnTo>
                    <a:pt x="2673" y="438"/>
                  </a:lnTo>
                  <a:lnTo>
                    <a:pt x="2705" y="420"/>
                  </a:lnTo>
                  <a:lnTo>
                    <a:pt x="2730" y="403"/>
                  </a:lnTo>
                  <a:lnTo>
                    <a:pt x="2747" y="384"/>
                  </a:lnTo>
                  <a:lnTo>
                    <a:pt x="2757" y="36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8" name="Freeform 561"/>
            <p:cNvSpPr>
              <a:spLocks/>
            </p:cNvSpPr>
            <p:nvPr/>
          </p:nvSpPr>
          <p:spPr bwMode="auto">
            <a:xfrm>
              <a:off x="4200" y="571"/>
              <a:ext cx="321" cy="112"/>
            </a:xfrm>
            <a:custGeom>
              <a:avLst/>
              <a:gdLst>
                <a:gd name="T0" fmla="*/ 1 w 3203"/>
                <a:gd name="T1" fmla="*/ 1 h 1124"/>
                <a:gd name="T2" fmla="*/ 1 w 3203"/>
                <a:gd name="T3" fmla="*/ 1 h 1124"/>
                <a:gd name="T4" fmla="*/ 1 w 3203"/>
                <a:gd name="T5" fmla="*/ 1 h 1124"/>
                <a:gd name="T6" fmla="*/ 0 w 3203"/>
                <a:gd name="T7" fmla="*/ 1 h 1124"/>
                <a:gd name="T8" fmla="*/ 0 w 3203"/>
                <a:gd name="T9" fmla="*/ 0 h 1124"/>
                <a:gd name="T10" fmla="*/ 0 w 3203"/>
                <a:gd name="T11" fmla="*/ 0 h 1124"/>
                <a:gd name="T12" fmla="*/ 0 w 3203"/>
                <a:gd name="T13" fmla="*/ 0 h 1124"/>
                <a:gd name="T14" fmla="*/ 0 w 3203"/>
                <a:gd name="T15" fmla="*/ 0 h 1124"/>
                <a:gd name="T16" fmla="*/ 0 w 3203"/>
                <a:gd name="T17" fmla="*/ 0 h 1124"/>
                <a:gd name="T18" fmla="*/ 0 w 3203"/>
                <a:gd name="T19" fmla="*/ 0 h 1124"/>
                <a:gd name="T20" fmla="*/ 0 w 3203"/>
                <a:gd name="T21" fmla="*/ 0 h 1124"/>
                <a:gd name="T22" fmla="*/ 0 w 3203"/>
                <a:gd name="T23" fmla="*/ 0 h 1124"/>
                <a:gd name="T24" fmla="*/ 0 w 3203"/>
                <a:gd name="T25" fmla="*/ 0 h 1124"/>
                <a:gd name="T26" fmla="*/ 1 w 3203"/>
                <a:gd name="T27" fmla="*/ 0 h 1124"/>
                <a:gd name="T28" fmla="*/ 1 w 3203"/>
                <a:gd name="T29" fmla="*/ 0 h 1124"/>
                <a:gd name="T30" fmla="*/ 1 w 3203"/>
                <a:gd name="T31" fmla="*/ 0 h 1124"/>
                <a:gd name="T32" fmla="*/ 1 w 3203"/>
                <a:gd name="T33" fmla="*/ 0 h 1124"/>
                <a:gd name="T34" fmla="*/ 2 w 3203"/>
                <a:gd name="T35" fmla="*/ 0 h 1124"/>
                <a:gd name="T36" fmla="*/ 2 w 3203"/>
                <a:gd name="T37" fmla="*/ 0 h 1124"/>
                <a:gd name="T38" fmla="*/ 2 w 3203"/>
                <a:gd name="T39" fmla="*/ 0 h 1124"/>
                <a:gd name="T40" fmla="*/ 2 w 3203"/>
                <a:gd name="T41" fmla="*/ 0 h 1124"/>
                <a:gd name="T42" fmla="*/ 3 w 3203"/>
                <a:gd name="T43" fmla="*/ 1 h 1124"/>
                <a:gd name="T44" fmla="*/ 3 w 3203"/>
                <a:gd name="T45" fmla="*/ 1 h 1124"/>
                <a:gd name="T46" fmla="*/ 3 w 3203"/>
                <a:gd name="T47" fmla="*/ 1 h 1124"/>
                <a:gd name="T48" fmla="*/ 3 w 3203"/>
                <a:gd name="T49" fmla="*/ 1 h 1124"/>
                <a:gd name="T50" fmla="*/ 3 w 3203"/>
                <a:gd name="T51" fmla="*/ 1 h 1124"/>
                <a:gd name="T52" fmla="*/ 3 w 3203"/>
                <a:gd name="T53" fmla="*/ 1 h 1124"/>
                <a:gd name="T54" fmla="*/ 2 w 3203"/>
                <a:gd name="T55" fmla="*/ 1 h 1124"/>
                <a:gd name="T56" fmla="*/ 2 w 3203"/>
                <a:gd name="T57" fmla="*/ 1 h 1124"/>
                <a:gd name="T58" fmla="*/ 2 w 3203"/>
                <a:gd name="T59" fmla="*/ 1 h 1124"/>
                <a:gd name="T60" fmla="*/ 2 w 3203"/>
                <a:gd name="T61" fmla="*/ 0 h 1124"/>
                <a:gd name="T62" fmla="*/ 1 w 3203"/>
                <a:gd name="T63" fmla="*/ 0 h 1124"/>
                <a:gd name="T64" fmla="*/ 1 w 3203"/>
                <a:gd name="T65" fmla="*/ 0 h 1124"/>
                <a:gd name="T66" fmla="*/ 1 w 3203"/>
                <a:gd name="T67" fmla="*/ 0 h 1124"/>
                <a:gd name="T68" fmla="*/ 1 w 3203"/>
                <a:gd name="T69" fmla="*/ 0 h 1124"/>
                <a:gd name="T70" fmla="*/ 1 w 3203"/>
                <a:gd name="T71" fmla="*/ 0 h 1124"/>
                <a:gd name="T72" fmla="*/ 1 w 3203"/>
                <a:gd name="T73" fmla="*/ 0 h 1124"/>
                <a:gd name="T74" fmla="*/ 1 w 3203"/>
                <a:gd name="T75" fmla="*/ 0 h 1124"/>
                <a:gd name="T76" fmla="*/ 1 w 3203"/>
                <a:gd name="T77" fmla="*/ 0 h 1124"/>
                <a:gd name="T78" fmla="*/ 1 w 3203"/>
                <a:gd name="T79" fmla="*/ 1 h 1124"/>
                <a:gd name="T80" fmla="*/ 1 w 3203"/>
                <a:gd name="T81" fmla="*/ 1 h 1124"/>
                <a:gd name="T82" fmla="*/ 1 w 3203"/>
                <a:gd name="T83" fmla="*/ 1 h 1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03"/>
                <a:gd name="T127" fmla="*/ 0 h 1124"/>
                <a:gd name="T128" fmla="*/ 3203 w 3203"/>
                <a:gd name="T129" fmla="*/ 1124 h 1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03" h="1124">
                  <a:moveTo>
                    <a:pt x="575" y="886"/>
                  </a:moveTo>
                  <a:lnTo>
                    <a:pt x="570" y="877"/>
                  </a:lnTo>
                  <a:lnTo>
                    <a:pt x="553" y="853"/>
                  </a:lnTo>
                  <a:lnTo>
                    <a:pt x="528" y="816"/>
                  </a:lnTo>
                  <a:lnTo>
                    <a:pt x="495" y="767"/>
                  </a:lnTo>
                  <a:lnTo>
                    <a:pt x="456" y="709"/>
                  </a:lnTo>
                  <a:lnTo>
                    <a:pt x="412" y="643"/>
                  </a:lnTo>
                  <a:lnTo>
                    <a:pt x="364" y="573"/>
                  </a:lnTo>
                  <a:lnTo>
                    <a:pt x="314" y="499"/>
                  </a:lnTo>
                  <a:lnTo>
                    <a:pt x="263" y="424"/>
                  </a:lnTo>
                  <a:lnTo>
                    <a:pt x="213" y="350"/>
                  </a:lnTo>
                  <a:lnTo>
                    <a:pt x="165" y="278"/>
                  </a:lnTo>
                  <a:lnTo>
                    <a:pt x="120" y="211"/>
                  </a:lnTo>
                  <a:lnTo>
                    <a:pt x="78" y="152"/>
                  </a:lnTo>
                  <a:lnTo>
                    <a:pt x="44" y="102"/>
                  </a:lnTo>
                  <a:lnTo>
                    <a:pt x="17" y="63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19"/>
                  </a:lnTo>
                  <a:lnTo>
                    <a:pt x="39" y="12"/>
                  </a:lnTo>
                  <a:lnTo>
                    <a:pt x="77" y="6"/>
                  </a:lnTo>
                  <a:lnTo>
                    <a:pt x="127" y="2"/>
                  </a:lnTo>
                  <a:lnTo>
                    <a:pt x="187" y="0"/>
                  </a:lnTo>
                  <a:lnTo>
                    <a:pt x="257" y="0"/>
                  </a:lnTo>
                  <a:lnTo>
                    <a:pt x="336" y="1"/>
                  </a:lnTo>
                  <a:lnTo>
                    <a:pt x="423" y="5"/>
                  </a:lnTo>
                  <a:lnTo>
                    <a:pt x="519" y="11"/>
                  </a:lnTo>
                  <a:lnTo>
                    <a:pt x="622" y="19"/>
                  </a:lnTo>
                  <a:lnTo>
                    <a:pt x="731" y="31"/>
                  </a:lnTo>
                  <a:lnTo>
                    <a:pt x="846" y="45"/>
                  </a:lnTo>
                  <a:lnTo>
                    <a:pt x="966" y="63"/>
                  </a:lnTo>
                  <a:lnTo>
                    <a:pt x="1091" y="84"/>
                  </a:lnTo>
                  <a:lnTo>
                    <a:pt x="1219" y="108"/>
                  </a:lnTo>
                  <a:lnTo>
                    <a:pt x="1349" y="137"/>
                  </a:lnTo>
                  <a:lnTo>
                    <a:pt x="1483" y="169"/>
                  </a:lnTo>
                  <a:lnTo>
                    <a:pt x="1617" y="205"/>
                  </a:lnTo>
                  <a:lnTo>
                    <a:pt x="1753" y="244"/>
                  </a:lnTo>
                  <a:lnTo>
                    <a:pt x="1890" y="290"/>
                  </a:lnTo>
                  <a:lnTo>
                    <a:pt x="2025" y="338"/>
                  </a:lnTo>
                  <a:lnTo>
                    <a:pt x="2159" y="393"/>
                  </a:lnTo>
                  <a:lnTo>
                    <a:pt x="2292" y="452"/>
                  </a:lnTo>
                  <a:lnTo>
                    <a:pt x="2422" y="516"/>
                  </a:lnTo>
                  <a:lnTo>
                    <a:pt x="2549" y="585"/>
                  </a:lnTo>
                  <a:lnTo>
                    <a:pt x="2671" y="661"/>
                  </a:lnTo>
                  <a:lnTo>
                    <a:pt x="2789" y="741"/>
                  </a:lnTo>
                  <a:lnTo>
                    <a:pt x="2903" y="827"/>
                  </a:lnTo>
                  <a:lnTo>
                    <a:pt x="3009" y="920"/>
                  </a:lnTo>
                  <a:lnTo>
                    <a:pt x="3110" y="1018"/>
                  </a:lnTo>
                  <a:lnTo>
                    <a:pt x="3203" y="1124"/>
                  </a:lnTo>
                  <a:lnTo>
                    <a:pt x="3173" y="1111"/>
                  </a:lnTo>
                  <a:lnTo>
                    <a:pt x="3092" y="1077"/>
                  </a:lnTo>
                  <a:lnTo>
                    <a:pt x="2967" y="1025"/>
                  </a:lnTo>
                  <a:lnTo>
                    <a:pt x="2802" y="958"/>
                  </a:lnTo>
                  <a:lnTo>
                    <a:pt x="2609" y="880"/>
                  </a:lnTo>
                  <a:lnTo>
                    <a:pt x="2392" y="794"/>
                  </a:lnTo>
                  <a:lnTo>
                    <a:pt x="2277" y="750"/>
                  </a:lnTo>
                  <a:lnTo>
                    <a:pt x="2160" y="704"/>
                  </a:lnTo>
                  <a:lnTo>
                    <a:pt x="2041" y="659"/>
                  </a:lnTo>
                  <a:lnTo>
                    <a:pt x="1920" y="614"/>
                  </a:lnTo>
                  <a:lnTo>
                    <a:pt x="1800" y="570"/>
                  </a:lnTo>
                  <a:lnTo>
                    <a:pt x="1680" y="526"/>
                  </a:lnTo>
                  <a:lnTo>
                    <a:pt x="1562" y="485"/>
                  </a:lnTo>
                  <a:lnTo>
                    <a:pt x="1446" y="447"/>
                  </a:lnTo>
                  <a:lnTo>
                    <a:pt x="1335" y="410"/>
                  </a:lnTo>
                  <a:lnTo>
                    <a:pt x="1228" y="377"/>
                  </a:lnTo>
                  <a:lnTo>
                    <a:pt x="1127" y="347"/>
                  </a:lnTo>
                  <a:lnTo>
                    <a:pt x="1032" y="321"/>
                  </a:lnTo>
                  <a:lnTo>
                    <a:pt x="943" y="299"/>
                  </a:lnTo>
                  <a:lnTo>
                    <a:pt x="863" y="283"/>
                  </a:lnTo>
                  <a:lnTo>
                    <a:pt x="793" y="271"/>
                  </a:lnTo>
                  <a:lnTo>
                    <a:pt x="733" y="265"/>
                  </a:lnTo>
                  <a:lnTo>
                    <a:pt x="684" y="265"/>
                  </a:lnTo>
                  <a:lnTo>
                    <a:pt x="646" y="272"/>
                  </a:lnTo>
                  <a:lnTo>
                    <a:pt x="621" y="287"/>
                  </a:lnTo>
                  <a:lnTo>
                    <a:pt x="611" y="307"/>
                  </a:lnTo>
                  <a:lnTo>
                    <a:pt x="605" y="359"/>
                  </a:lnTo>
                  <a:lnTo>
                    <a:pt x="599" y="411"/>
                  </a:lnTo>
                  <a:lnTo>
                    <a:pt x="594" y="462"/>
                  </a:lnTo>
                  <a:lnTo>
                    <a:pt x="591" y="513"/>
                  </a:lnTo>
                  <a:lnTo>
                    <a:pt x="584" y="610"/>
                  </a:lnTo>
                  <a:lnTo>
                    <a:pt x="580" y="699"/>
                  </a:lnTo>
                  <a:lnTo>
                    <a:pt x="576" y="774"/>
                  </a:lnTo>
                  <a:lnTo>
                    <a:pt x="575" y="833"/>
                  </a:lnTo>
                  <a:lnTo>
                    <a:pt x="575" y="871"/>
                  </a:lnTo>
                  <a:lnTo>
                    <a:pt x="575" y="886"/>
                  </a:lnTo>
                  <a:close/>
                </a:path>
              </a:pathLst>
            </a:custGeom>
            <a:solidFill>
              <a:srgbClr val="A296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9" name="Freeform 562"/>
            <p:cNvSpPr>
              <a:spLocks/>
            </p:cNvSpPr>
            <p:nvPr/>
          </p:nvSpPr>
          <p:spPr bwMode="auto">
            <a:xfrm>
              <a:off x="4454" y="914"/>
              <a:ext cx="139" cy="195"/>
            </a:xfrm>
            <a:custGeom>
              <a:avLst/>
              <a:gdLst>
                <a:gd name="T0" fmla="*/ 1 w 1382"/>
                <a:gd name="T1" fmla="*/ 1 h 1944"/>
                <a:gd name="T2" fmla="*/ 1 w 1382"/>
                <a:gd name="T3" fmla="*/ 1 h 1944"/>
                <a:gd name="T4" fmla="*/ 1 w 1382"/>
                <a:gd name="T5" fmla="*/ 1 h 1944"/>
                <a:gd name="T6" fmla="*/ 1 w 1382"/>
                <a:gd name="T7" fmla="*/ 1 h 1944"/>
                <a:gd name="T8" fmla="*/ 1 w 1382"/>
                <a:gd name="T9" fmla="*/ 1 h 1944"/>
                <a:gd name="T10" fmla="*/ 1 w 1382"/>
                <a:gd name="T11" fmla="*/ 2 h 1944"/>
                <a:gd name="T12" fmla="*/ 1 w 1382"/>
                <a:gd name="T13" fmla="*/ 1 h 1944"/>
                <a:gd name="T14" fmla="*/ 1 w 1382"/>
                <a:gd name="T15" fmla="*/ 1 h 1944"/>
                <a:gd name="T16" fmla="*/ 1 w 1382"/>
                <a:gd name="T17" fmla="*/ 1 h 1944"/>
                <a:gd name="T18" fmla="*/ 1 w 1382"/>
                <a:gd name="T19" fmla="*/ 1 h 1944"/>
                <a:gd name="T20" fmla="*/ 1 w 1382"/>
                <a:gd name="T21" fmla="*/ 1 h 1944"/>
                <a:gd name="T22" fmla="*/ 1 w 1382"/>
                <a:gd name="T23" fmla="*/ 1 h 1944"/>
                <a:gd name="T24" fmla="*/ 0 w 1382"/>
                <a:gd name="T25" fmla="*/ 1 h 1944"/>
                <a:gd name="T26" fmla="*/ 0 w 1382"/>
                <a:gd name="T27" fmla="*/ 1 h 1944"/>
                <a:gd name="T28" fmla="*/ 0 w 1382"/>
                <a:gd name="T29" fmla="*/ 1 h 1944"/>
                <a:gd name="T30" fmla="*/ 0 w 1382"/>
                <a:gd name="T31" fmla="*/ 0 h 1944"/>
                <a:gd name="T32" fmla="*/ 0 w 1382"/>
                <a:gd name="T33" fmla="*/ 0 h 1944"/>
                <a:gd name="T34" fmla="*/ 0 w 1382"/>
                <a:gd name="T35" fmla="*/ 0 h 1944"/>
                <a:gd name="T36" fmla="*/ 0 w 1382"/>
                <a:gd name="T37" fmla="*/ 0 h 1944"/>
                <a:gd name="T38" fmla="*/ 0 w 1382"/>
                <a:gd name="T39" fmla="*/ 0 h 1944"/>
                <a:gd name="T40" fmla="*/ 0 w 1382"/>
                <a:gd name="T41" fmla="*/ 0 h 1944"/>
                <a:gd name="T42" fmla="*/ 0 w 1382"/>
                <a:gd name="T43" fmla="*/ 1 h 1944"/>
                <a:gd name="T44" fmla="*/ 0 w 1382"/>
                <a:gd name="T45" fmla="*/ 1 h 1944"/>
                <a:gd name="T46" fmla="*/ 0 w 1382"/>
                <a:gd name="T47" fmla="*/ 1 h 1944"/>
                <a:gd name="T48" fmla="*/ 0 w 1382"/>
                <a:gd name="T49" fmla="*/ 1 h 1944"/>
                <a:gd name="T50" fmla="*/ 0 w 1382"/>
                <a:gd name="T51" fmla="*/ 1 h 1944"/>
                <a:gd name="T52" fmla="*/ 0 w 1382"/>
                <a:gd name="T53" fmla="*/ 1 h 1944"/>
                <a:gd name="T54" fmla="*/ 0 w 1382"/>
                <a:gd name="T55" fmla="*/ 1 h 1944"/>
                <a:gd name="T56" fmla="*/ 1 w 1382"/>
                <a:gd name="T57" fmla="*/ 2 h 1944"/>
                <a:gd name="T58" fmla="*/ 1 w 1382"/>
                <a:gd name="T59" fmla="*/ 2 h 1944"/>
                <a:gd name="T60" fmla="*/ 1 w 1382"/>
                <a:gd name="T61" fmla="*/ 2 h 1944"/>
                <a:gd name="T62" fmla="*/ 1 w 1382"/>
                <a:gd name="T63" fmla="*/ 2 h 1944"/>
                <a:gd name="T64" fmla="*/ 1 w 1382"/>
                <a:gd name="T65" fmla="*/ 2 h 1944"/>
                <a:gd name="T66" fmla="*/ 1 w 1382"/>
                <a:gd name="T67" fmla="*/ 2 h 1944"/>
                <a:gd name="T68" fmla="*/ 1 w 1382"/>
                <a:gd name="T69" fmla="*/ 2 h 1944"/>
                <a:gd name="T70" fmla="*/ 1 w 1382"/>
                <a:gd name="T71" fmla="*/ 2 h 1944"/>
                <a:gd name="T72" fmla="*/ 1 w 1382"/>
                <a:gd name="T73" fmla="*/ 2 h 1944"/>
                <a:gd name="T74" fmla="*/ 1 w 1382"/>
                <a:gd name="T75" fmla="*/ 2 h 1944"/>
                <a:gd name="T76" fmla="*/ 1 w 1382"/>
                <a:gd name="T77" fmla="*/ 2 h 1944"/>
                <a:gd name="T78" fmla="*/ 1 w 1382"/>
                <a:gd name="T79" fmla="*/ 2 h 1944"/>
                <a:gd name="T80" fmla="*/ 1 w 1382"/>
                <a:gd name="T81" fmla="*/ 2 h 1944"/>
                <a:gd name="T82" fmla="*/ 1 w 1382"/>
                <a:gd name="T83" fmla="*/ 2 h 1944"/>
                <a:gd name="T84" fmla="*/ 1 w 1382"/>
                <a:gd name="T85" fmla="*/ 2 h 1944"/>
                <a:gd name="T86" fmla="*/ 1 w 1382"/>
                <a:gd name="T87" fmla="*/ 2 h 1944"/>
                <a:gd name="T88" fmla="*/ 1 w 1382"/>
                <a:gd name="T89" fmla="*/ 2 h 1944"/>
                <a:gd name="T90" fmla="*/ 1 w 1382"/>
                <a:gd name="T91" fmla="*/ 2 h 1944"/>
                <a:gd name="T92" fmla="*/ 1 w 1382"/>
                <a:gd name="T93" fmla="*/ 2 h 1944"/>
                <a:gd name="T94" fmla="*/ 1 w 1382"/>
                <a:gd name="T95" fmla="*/ 1 h 1944"/>
                <a:gd name="T96" fmla="*/ 1 w 1382"/>
                <a:gd name="T97" fmla="*/ 1 h 1944"/>
                <a:gd name="T98" fmla="*/ 1 w 1382"/>
                <a:gd name="T99" fmla="*/ 1 h 1944"/>
                <a:gd name="T100" fmla="*/ 1 w 1382"/>
                <a:gd name="T101" fmla="*/ 1 h 194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82"/>
                <a:gd name="T154" fmla="*/ 0 h 1944"/>
                <a:gd name="T155" fmla="*/ 1382 w 1382"/>
                <a:gd name="T156" fmla="*/ 1944 h 194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82" h="1944">
                  <a:moveTo>
                    <a:pt x="1382" y="1226"/>
                  </a:moveTo>
                  <a:lnTo>
                    <a:pt x="1381" y="1203"/>
                  </a:lnTo>
                  <a:lnTo>
                    <a:pt x="1380" y="1181"/>
                  </a:lnTo>
                  <a:lnTo>
                    <a:pt x="1378" y="1160"/>
                  </a:lnTo>
                  <a:lnTo>
                    <a:pt x="1376" y="1138"/>
                  </a:lnTo>
                  <a:lnTo>
                    <a:pt x="1325" y="1223"/>
                  </a:lnTo>
                  <a:lnTo>
                    <a:pt x="1275" y="1292"/>
                  </a:lnTo>
                  <a:lnTo>
                    <a:pt x="1223" y="1348"/>
                  </a:lnTo>
                  <a:lnTo>
                    <a:pt x="1172" y="1390"/>
                  </a:lnTo>
                  <a:lnTo>
                    <a:pt x="1120" y="1421"/>
                  </a:lnTo>
                  <a:lnTo>
                    <a:pt x="1069" y="1440"/>
                  </a:lnTo>
                  <a:lnTo>
                    <a:pt x="1018" y="1447"/>
                  </a:lnTo>
                  <a:lnTo>
                    <a:pt x="966" y="1445"/>
                  </a:lnTo>
                  <a:lnTo>
                    <a:pt x="916" y="1433"/>
                  </a:lnTo>
                  <a:lnTo>
                    <a:pt x="865" y="1411"/>
                  </a:lnTo>
                  <a:lnTo>
                    <a:pt x="816" y="1381"/>
                  </a:lnTo>
                  <a:lnTo>
                    <a:pt x="768" y="1344"/>
                  </a:lnTo>
                  <a:lnTo>
                    <a:pt x="721" y="1299"/>
                  </a:lnTo>
                  <a:lnTo>
                    <a:pt x="674" y="1248"/>
                  </a:lnTo>
                  <a:lnTo>
                    <a:pt x="629" y="1192"/>
                  </a:lnTo>
                  <a:lnTo>
                    <a:pt x="585" y="1130"/>
                  </a:lnTo>
                  <a:lnTo>
                    <a:pt x="544" y="1064"/>
                  </a:lnTo>
                  <a:lnTo>
                    <a:pt x="503" y="994"/>
                  </a:lnTo>
                  <a:lnTo>
                    <a:pt x="465" y="921"/>
                  </a:lnTo>
                  <a:lnTo>
                    <a:pt x="429" y="846"/>
                  </a:lnTo>
                  <a:lnTo>
                    <a:pt x="394" y="769"/>
                  </a:lnTo>
                  <a:lnTo>
                    <a:pt x="362" y="691"/>
                  </a:lnTo>
                  <a:lnTo>
                    <a:pt x="332" y="613"/>
                  </a:lnTo>
                  <a:lnTo>
                    <a:pt x="305" y="535"/>
                  </a:lnTo>
                  <a:lnTo>
                    <a:pt x="280" y="457"/>
                  </a:lnTo>
                  <a:lnTo>
                    <a:pt x="258" y="382"/>
                  </a:lnTo>
                  <a:lnTo>
                    <a:pt x="239" y="309"/>
                  </a:lnTo>
                  <a:lnTo>
                    <a:pt x="224" y="238"/>
                  </a:lnTo>
                  <a:lnTo>
                    <a:pt x="211" y="172"/>
                  </a:lnTo>
                  <a:lnTo>
                    <a:pt x="202" y="109"/>
                  </a:lnTo>
                  <a:lnTo>
                    <a:pt x="197" y="52"/>
                  </a:lnTo>
                  <a:lnTo>
                    <a:pt x="195" y="0"/>
                  </a:lnTo>
                  <a:lnTo>
                    <a:pt x="0" y="230"/>
                  </a:lnTo>
                  <a:lnTo>
                    <a:pt x="11" y="275"/>
                  </a:lnTo>
                  <a:lnTo>
                    <a:pt x="25" y="325"/>
                  </a:lnTo>
                  <a:lnTo>
                    <a:pt x="39" y="378"/>
                  </a:lnTo>
                  <a:lnTo>
                    <a:pt x="57" y="434"/>
                  </a:lnTo>
                  <a:lnTo>
                    <a:pt x="75" y="492"/>
                  </a:lnTo>
                  <a:lnTo>
                    <a:pt x="95" y="554"/>
                  </a:lnTo>
                  <a:lnTo>
                    <a:pt x="117" y="617"/>
                  </a:lnTo>
                  <a:lnTo>
                    <a:pt x="139" y="683"/>
                  </a:lnTo>
                  <a:lnTo>
                    <a:pt x="163" y="750"/>
                  </a:lnTo>
                  <a:lnTo>
                    <a:pt x="188" y="818"/>
                  </a:lnTo>
                  <a:lnTo>
                    <a:pt x="214" y="886"/>
                  </a:lnTo>
                  <a:lnTo>
                    <a:pt x="241" y="955"/>
                  </a:lnTo>
                  <a:lnTo>
                    <a:pt x="269" y="1024"/>
                  </a:lnTo>
                  <a:lnTo>
                    <a:pt x="297" y="1095"/>
                  </a:lnTo>
                  <a:lnTo>
                    <a:pt x="327" y="1163"/>
                  </a:lnTo>
                  <a:lnTo>
                    <a:pt x="357" y="1231"/>
                  </a:lnTo>
                  <a:lnTo>
                    <a:pt x="386" y="1298"/>
                  </a:lnTo>
                  <a:lnTo>
                    <a:pt x="417" y="1363"/>
                  </a:lnTo>
                  <a:lnTo>
                    <a:pt x="447" y="1426"/>
                  </a:lnTo>
                  <a:lnTo>
                    <a:pt x="478" y="1488"/>
                  </a:lnTo>
                  <a:lnTo>
                    <a:pt x="509" y="1547"/>
                  </a:lnTo>
                  <a:lnTo>
                    <a:pt x="540" y="1603"/>
                  </a:lnTo>
                  <a:lnTo>
                    <a:pt x="571" y="1657"/>
                  </a:lnTo>
                  <a:lnTo>
                    <a:pt x="601" y="1706"/>
                  </a:lnTo>
                  <a:lnTo>
                    <a:pt x="631" y="1752"/>
                  </a:lnTo>
                  <a:lnTo>
                    <a:pt x="661" y="1793"/>
                  </a:lnTo>
                  <a:lnTo>
                    <a:pt x="690" y="1830"/>
                  </a:lnTo>
                  <a:lnTo>
                    <a:pt x="719" y="1863"/>
                  </a:lnTo>
                  <a:lnTo>
                    <a:pt x="746" y="1890"/>
                  </a:lnTo>
                  <a:lnTo>
                    <a:pt x="772" y="1912"/>
                  </a:lnTo>
                  <a:lnTo>
                    <a:pt x="799" y="1928"/>
                  </a:lnTo>
                  <a:lnTo>
                    <a:pt x="824" y="1939"/>
                  </a:lnTo>
                  <a:lnTo>
                    <a:pt x="844" y="1943"/>
                  </a:lnTo>
                  <a:lnTo>
                    <a:pt x="864" y="1944"/>
                  </a:lnTo>
                  <a:lnTo>
                    <a:pt x="884" y="1944"/>
                  </a:lnTo>
                  <a:lnTo>
                    <a:pt x="905" y="1940"/>
                  </a:lnTo>
                  <a:lnTo>
                    <a:pt x="925" y="1935"/>
                  </a:lnTo>
                  <a:lnTo>
                    <a:pt x="945" y="1926"/>
                  </a:lnTo>
                  <a:lnTo>
                    <a:pt x="966" y="1916"/>
                  </a:lnTo>
                  <a:lnTo>
                    <a:pt x="986" y="1905"/>
                  </a:lnTo>
                  <a:lnTo>
                    <a:pt x="1007" y="1890"/>
                  </a:lnTo>
                  <a:lnTo>
                    <a:pt x="1026" y="1874"/>
                  </a:lnTo>
                  <a:lnTo>
                    <a:pt x="1047" y="1856"/>
                  </a:lnTo>
                  <a:lnTo>
                    <a:pt x="1067" y="1837"/>
                  </a:lnTo>
                  <a:lnTo>
                    <a:pt x="1087" y="1815"/>
                  </a:lnTo>
                  <a:lnTo>
                    <a:pt x="1106" y="1792"/>
                  </a:lnTo>
                  <a:lnTo>
                    <a:pt x="1125" y="1768"/>
                  </a:lnTo>
                  <a:lnTo>
                    <a:pt x="1145" y="1743"/>
                  </a:lnTo>
                  <a:lnTo>
                    <a:pt x="1162" y="1716"/>
                  </a:lnTo>
                  <a:lnTo>
                    <a:pt x="1181" y="1688"/>
                  </a:lnTo>
                  <a:lnTo>
                    <a:pt x="1198" y="1659"/>
                  </a:lnTo>
                  <a:lnTo>
                    <a:pt x="1216" y="1629"/>
                  </a:lnTo>
                  <a:lnTo>
                    <a:pt x="1233" y="1598"/>
                  </a:lnTo>
                  <a:lnTo>
                    <a:pt x="1250" y="1566"/>
                  </a:lnTo>
                  <a:lnTo>
                    <a:pt x="1266" y="1534"/>
                  </a:lnTo>
                  <a:lnTo>
                    <a:pt x="1281" y="1501"/>
                  </a:lnTo>
                  <a:lnTo>
                    <a:pt x="1296" y="1468"/>
                  </a:lnTo>
                  <a:lnTo>
                    <a:pt x="1310" y="1434"/>
                  </a:lnTo>
                  <a:lnTo>
                    <a:pt x="1324" y="1400"/>
                  </a:lnTo>
                  <a:lnTo>
                    <a:pt x="1337" y="1364"/>
                  </a:lnTo>
                  <a:lnTo>
                    <a:pt x="1349" y="1330"/>
                  </a:lnTo>
                  <a:lnTo>
                    <a:pt x="1361" y="1295"/>
                  </a:lnTo>
                  <a:lnTo>
                    <a:pt x="1372" y="1261"/>
                  </a:lnTo>
                  <a:lnTo>
                    <a:pt x="1382" y="122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0" name="Freeform 563"/>
            <p:cNvSpPr>
              <a:spLocks/>
            </p:cNvSpPr>
            <p:nvPr/>
          </p:nvSpPr>
          <p:spPr bwMode="auto">
            <a:xfrm>
              <a:off x="4304" y="775"/>
              <a:ext cx="186" cy="258"/>
            </a:xfrm>
            <a:custGeom>
              <a:avLst/>
              <a:gdLst>
                <a:gd name="T0" fmla="*/ 2 w 1864"/>
                <a:gd name="T1" fmla="*/ 0 h 2582"/>
                <a:gd name="T2" fmla="*/ 2 w 1864"/>
                <a:gd name="T3" fmla="*/ 0 h 2582"/>
                <a:gd name="T4" fmla="*/ 2 w 1864"/>
                <a:gd name="T5" fmla="*/ 0 h 2582"/>
                <a:gd name="T6" fmla="*/ 2 w 1864"/>
                <a:gd name="T7" fmla="*/ 0 h 2582"/>
                <a:gd name="T8" fmla="*/ 2 w 1864"/>
                <a:gd name="T9" fmla="*/ 0 h 2582"/>
                <a:gd name="T10" fmla="*/ 2 w 1864"/>
                <a:gd name="T11" fmla="*/ 0 h 2582"/>
                <a:gd name="T12" fmla="*/ 2 w 1864"/>
                <a:gd name="T13" fmla="*/ 0 h 2582"/>
                <a:gd name="T14" fmla="*/ 2 w 1864"/>
                <a:gd name="T15" fmla="*/ 0 h 2582"/>
                <a:gd name="T16" fmla="*/ 2 w 1864"/>
                <a:gd name="T17" fmla="*/ 0 h 2582"/>
                <a:gd name="T18" fmla="*/ 2 w 1864"/>
                <a:gd name="T19" fmla="*/ 1 h 2582"/>
                <a:gd name="T20" fmla="*/ 2 w 1864"/>
                <a:gd name="T21" fmla="*/ 1 h 2582"/>
                <a:gd name="T22" fmla="*/ 2 w 1864"/>
                <a:gd name="T23" fmla="*/ 1 h 2582"/>
                <a:gd name="T24" fmla="*/ 2 w 1864"/>
                <a:gd name="T25" fmla="*/ 1 h 2582"/>
                <a:gd name="T26" fmla="*/ 2 w 1864"/>
                <a:gd name="T27" fmla="*/ 1 h 2582"/>
                <a:gd name="T28" fmla="*/ 2 w 1864"/>
                <a:gd name="T29" fmla="*/ 1 h 2582"/>
                <a:gd name="T30" fmla="*/ 2 w 1864"/>
                <a:gd name="T31" fmla="*/ 1 h 2582"/>
                <a:gd name="T32" fmla="*/ 2 w 1864"/>
                <a:gd name="T33" fmla="*/ 1 h 2582"/>
                <a:gd name="T34" fmla="*/ 2 w 1864"/>
                <a:gd name="T35" fmla="*/ 1 h 2582"/>
                <a:gd name="T36" fmla="*/ 2 w 1864"/>
                <a:gd name="T37" fmla="*/ 2 h 2582"/>
                <a:gd name="T38" fmla="*/ 1 w 1864"/>
                <a:gd name="T39" fmla="*/ 2 h 2582"/>
                <a:gd name="T40" fmla="*/ 1 w 1864"/>
                <a:gd name="T41" fmla="*/ 2 h 2582"/>
                <a:gd name="T42" fmla="*/ 1 w 1864"/>
                <a:gd name="T43" fmla="*/ 2 h 2582"/>
                <a:gd name="T44" fmla="*/ 1 w 1864"/>
                <a:gd name="T45" fmla="*/ 2 h 2582"/>
                <a:gd name="T46" fmla="*/ 1 w 1864"/>
                <a:gd name="T47" fmla="*/ 2 h 2582"/>
                <a:gd name="T48" fmla="*/ 1 w 1864"/>
                <a:gd name="T49" fmla="*/ 2 h 2582"/>
                <a:gd name="T50" fmla="*/ 1 w 1864"/>
                <a:gd name="T51" fmla="*/ 2 h 2582"/>
                <a:gd name="T52" fmla="*/ 1 w 1864"/>
                <a:gd name="T53" fmla="*/ 2 h 2582"/>
                <a:gd name="T54" fmla="*/ 1 w 1864"/>
                <a:gd name="T55" fmla="*/ 2 h 2582"/>
                <a:gd name="T56" fmla="*/ 0 w 1864"/>
                <a:gd name="T57" fmla="*/ 2 h 2582"/>
                <a:gd name="T58" fmla="*/ 0 w 1864"/>
                <a:gd name="T59" fmla="*/ 2 h 2582"/>
                <a:gd name="T60" fmla="*/ 0 w 1864"/>
                <a:gd name="T61" fmla="*/ 3 h 2582"/>
                <a:gd name="T62" fmla="*/ 0 w 1864"/>
                <a:gd name="T63" fmla="*/ 3 h 2582"/>
                <a:gd name="T64" fmla="*/ 0 w 1864"/>
                <a:gd name="T65" fmla="*/ 3 h 2582"/>
                <a:gd name="T66" fmla="*/ 0 w 1864"/>
                <a:gd name="T67" fmla="*/ 2 h 2582"/>
                <a:gd name="T68" fmla="*/ 0 w 1864"/>
                <a:gd name="T69" fmla="*/ 2 h 2582"/>
                <a:gd name="T70" fmla="*/ 0 w 1864"/>
                <a:gd name="T71" fmla="*/ 2 h 2582"/>
                <a:gd name="T72" fmla="*/ 0 w 1864"/>
                <a:gd name="T73" fmla="*/ 2 h 2582"/>
                <a:gd name="T74" fmla="*/ 0 w 1864"/>
                <a:gd name="T75" fmla="*/ 2 h 2582"/>
                <a:gd name="T76" fmla="*/ 0 w 1864"/>
                <a:gd name="T77" fmla="*/ 2 h 2582"/>
                <a:gd name="T78" fmla="*/ 0 w 1864"/>
                <a:gd name="T79" fmla="*/ 2 h 2582"/>
                <a:gd name="T80" fmla="*/ 1 w 1864"/>
                <a:gd name="T81" fmla="*/ 2 h 2582"/>
                <a:gd name="T82" fmla="*/ 1 w 1864"/>
                <a:gd name="T83" fmla="*/ 2 h 2582"/>
                <a:gd name="T84" fmla="*/ 1 w 1864"/>
                <a:gd name="T85" fmla="*/ 2 h 2582"/>
                <a:gd name="T86" fmla="*/ 1 w 1864"/>
                <a:gd name="T87" fmla="*/ 2 h 2582"/>
                <a:gd name="T88" fmla="*/ 1 w 1864"/>
                <a:gd name="T89" fmla="*/ 2 h 2582"/>
                <a:gd name="T90" fmla="*/ 1 w 1864"/>
                <a:gd name="T91" fmla="*/ 2 h 2582"/>
                <a:gd name="T92" fmla="*/ 1 w 1864"/>
                <a:gd name="T93" fmla="*/ 2 h 2582"/>
                <a:gd name="T94" fmla="*/ 1 w 1864"/>
                <a:gd name="T95" fmla="*/ 2 h 2582"/>
                <a:gd name="T96" fmla="*/ 1 w 1864"/>
                <a:gd name="T97" fmla="*/ 2 h 2582"/>
                <a:gd name="T98" fmla="*/ 1 w 1864"/>
                <a:gd name="T99" fmla="*/ 2 h 2582"/>
                <a:gd name="T100" fmla="*/ 1 w 1864"/>
                <a:gd name="T101" fmla="*/ 2 h 2582"/>
                <a:gd name="T102" fmla="*/ 1 w 1864"/>
                <a:gd name="T103" fmla="*/ 1 h 2582"/>
                <a:gd name="T104" fmla="*/ 1 w 1864"/>
                <a:gd name="T105" fmla="*/ 1 h 2582"/>
                <a:gd name="T106" fmla="*/ 2 w 1864"/>
                <a:gd name="T107" fmla="*/ 1 h 2582"/>
                <a:gd name="T108" fmla="*/ 2 w 1864"/>
                <a:gd name="T109" fmla="*/ 1 h 2582"/>
                <a:gd name="T110" fmla="*/ 2 w 1864"/>
                <a:gd name="T111" fmla="*/ 1 h 2582"/>
                <a:gd name="T112" fmla="*/ 2 w 1864"/>
                <a:gd name="T113" fmla="*/ 1 h 2582"/>
                <a:gd name="T114" fmla="*/ 2 w 1864"/>
                <a:gd name="T115" fmla="*/ 1 h 2582"/>
                <a:gd name="T116" fmla="*/ 2 w 1864"/>
                <a:gd name="T117" fmla="*/ 0 h 2582"/>
                <a:gd name="T118" fmla="*/ 2 w 1864"/>
                <a:gd name="T119" fmla="*/ 0 h 2582"/>
                <a:gd name="T120" fmla="*/ 2 w 1864"/>
                <a:gd name="T121" fmla="*/ 0 h 25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4"/>
                <a:gd name="T184" fmla="*/ 0 h 2582"/>
                <a:gd name="T185" fmla="*/ 1864 w 1864"/>
                <a:gd name="T186" fmla="*/ 2582 h 258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4" h="2582">
                  <a:moveTo>
                    <a:pt x="1824" y="0"/>
                  </a:moveTo>
                  <a:lnTo>
                    <a:pt x="1828" y="24"/>
                  </a:lnTo>
                  <a:lnTo>
                    <a:pt x="1839" y="92"/>
                  </a:lnTo>
                  <a:lnTo>
                    <a:pt x="1846" y="142"/>
                  </a:lnTo>
                  <a:lnTo>
                    <a:pt x="1852" y="199"/>
                  </a:lnTo>
                  <a:lnTo>
                    <a:pt x="1858" y="265"/>
                  </a:lnTo>
                  <a:lnTo>
                    <a:pt x="1862" y="340"/>
                  </a:lnTo>
                  <a:lnTo>
                    <a:pt x="1864" y="420"/>
                  </a:lnTo>
                  <a:lnTo>
                    <a:pt x="1864" y="507"/>
                  </a:lnTo>
                  <a:lnTo>
                    <a:pt x="1861" y="600"/>
                  </a:lnTo>
                  <a:lnTo>
                    <a:pt x="1854" y="697"/>
                  </a:lnTo>
                  <a:lnTo>
                    <a:pt x="1843" y="799"/>
                  </a:lnTo>
                  <a:lnTo>
                    <a:pt x="1826" y="904"/>
                  </a:lnTo>
                  <a:lnTo>
                    <a:pt x="1804" y="1011"/>
                  </a:lnTo>
                  <a:lnTo>
                    <a:pt x="1776" y="1121"/>
                  </a:lnTo>
                  <a:lnTo>
                    <a:pt x="1741" y="1233"/>
                  </a:lnTo>
                  <a:lnTo>
                    <a:pt x="1698" y="1344"/>
                  </a:lnTo>
                  <a:lnTo>
                    <a:pt x="1648" y="1456"/>
                  </a:lnTo>
                  <a:lnTo>
                    <a:pt x="1589" y="1566"/>
                  </a:lnTo>
                  <a:lnTo>
                    <a:pt x="1521" y="1676"/>
                  </a:lnTo>
                  <a:lnTo>
                    <a:pt x="1443" y="1782"/>
                  </a:lnTo>
                  <a:lnTo>
                    <a:pt x="1356" y="1886"/>
                  </a:lnTo>
                  <a:lnTo>
                    <a:pt x="1257" y="1988"/>
                  </a:lnTo>
                  <a:lnTo>
                    <a:pt x="1147" y="2084"/>
                  </a:lnTo>
                  <a:lnTo>
                    <a:pt x="1024" y="2176"/>
                  </a:lnTo>
                  <a:lnTo>
                    <a:pt x="888" y="2261"/>
                  </a:lnTo>
                  <a:lnTo>
                    <a:pt x="739" y="2341"/>
                  </a:lnTo>
                  <a:lnTo>
                    <a:pt x="577" y="2413"/>
                  </a:lnTo>
                  <a:lnTo>
                    <a:pt x="400" y="2478"/>
                  </a:lnTo>
                  <a:lnTo>
                    <a:pt x="207" y="2535"/>
                  </a:lnTo>
                  <a:lnTo>
                    <a:pt x="0" y="2582"/>
                  </a:lnTo>
                  <a:lnTo>
                    <a:pt x="20" y="2578"/>
                  </a:lnTo>
                  <a:lnTo>
                    <a:pt x="76" y="2562"/>
                  </a:lnTo>
                  <a:lnTo>
                    <a:pt x="117" y="2550"/>
                  </a:lnTo>
                  <a:lnTo>
                    <a:pt x="164" y="2534"/>
                  </a:lnTo>
                  <a:lnTo>
                    <a:pt x="218" y="2515"/>
                  </a:lnTo>
                  <a:lnTo>
                    <a:pt x="278" y="2491"/>
                  </a:lnTo>
                  <a:lnTo>
                    <a:pt x="343" y="2463"/>
                  </a:lnTo>
                  <a:lnTo>
                    <a:pt x="413" y="2431"/>
                  </a:lnTo>
                  <a:lnTo>
                    <a:pt x="487" y="2393"/>
                  </a:lnTo>
                  <a:lnTo>
                    <a:pt x="564" y="2350"/>
                  </a:lnTo>
                  <a:lnTo>
                    <a:pt x="644" y="2303"/>
                  </a:lnTo>
                  <a:lnTo>
                    <a:pt x="726" y="2249"/>
                  </a:lnTo>
                  <a:lnTo>
                    <a:pt x="809" y="2189"/>
                  </a:lnTo>
                  <a:lnTo>
                    <a:pt x="894" y="2124"/>
                  </a:lnTo>
                  <a:lnTo>
                    <a:pt x="978" y="2052"/>
                  </a:lnTo>
                  <a:lnTo>
                    <a:pt x="1062" y="1972"/>
                  </a:lnTo>
                  <a:lnTo>
                    <a:pt x="1144" y="1886"/>
                  </a:lnTo>
                  <a:lnTo>
                    <a:pt x="1225" y="1792"/>
                  </a:lnTo>
                  <a:lnTo>
                    <a:pt x="1304" y="1691"/>
                  </a:lnTo>
                  <a:lnTo>
                    <a:pt x="1380" y="1583"/>
                  </a:lnTo>
                  <a:lnTo>
                    <a:pt x="1451" y="1466"/>
                  </a:lnTo>
                  <a:lnTo>
                    <a:pt x="1519" y="1340"/>
                  </a:lnTo>
                  <a:lnTo>
                    <a:pt x="1581" y="1206"/>
                  </a:lnTo>
                  <a:lnTo>
                    <a:pt x="1638" y="1063"/>
                  </a:lnTo>
                  <a:lnTo>
                    <a:pt x="1688" y="910"/>
                  </a:lnTo>
                  <a:lnTo>
                    <a:pt x="1731" y="748"/>
                  </a:lnTo>
                  <a:lnTo>
                    <a:pt x="1767" y="576"/>
                  </a:lnTo>
                  <a:lnTo>
                    <a:pt x="1796" y="395"/>
                  </a:lnTo>
                  <a:lnTo>
                    <a:pt x="1814" y="20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1" name="Freeform 564"/>
            <p:cNvSpPr>
              <a:spLocks/>
            </p:cNvSpPr>
            <p:nvPr/>
          </p:nvSpPr>
          <p:spPr bwMode="auto">
            <a:xfrm>
              <a:off x="4467" y="906"/>
              <a:ext cx="91" cy="68"/>
            </a:xfrm>
            <a:custGeom>
              <a:avLst/>
              <a:gdLst>
                <a:gd name="T0" fmla="*/ 0 w 912"/>
                <a:gd name="T1" fmla="*/ 0 h 679"/>
                <a:gd name="T2" fmla="*/ 0 w 912"/>
                <a:gd name="T3" fmla="*/ 0 h 679"/>
                <a:gd name="T4" fmla="*/ 0 w 912"/>
                <a:gd name="T5" fmla="*/ 0 h 679"/>
                <a:gd name="T6" fmla="*/ 0 w 912"/>
                <a:gd name="T7" fmla="*/ 0 h 679"/>
                <a:gd name="T8" fmla="*/ 0 w 912"/>
                <a:gd name="T9" fmla="*/ 0 h 679"/>
                <a:gd name="T10" fmla="*/ 0 w 912"/>
                <a:gd name="T11" fmla="*/ 0 h 679"/>
                <a:gd name="T12" fmla="*/ 0 w 912"/>
                <a:gd name="T13" fmla="*/ 0 h 679"/>
                <a:gd name="T14" fmla="*/ 0 w 912"/>
                <a:gd name="T15" fmla="*/ 0 h 679"/>
                <a:gd name="T16" fmla="*/ 0 w 912"/>
                <a:gd name="T17" fmla="*/ 0 h 679"/>
                <a:gd name="T18" fmla="*/ 0 w 912"/>
                <a:gd name="T19" fmla="*/ 0 h 679"/>
                <a:gd name="T20" fmla="*/ 1 w 912"/>
                <a:gd name="T21" fmla="*/ 0 h 679"/>
                <a:gd name="T22" fmla="*/ 1 w 912"/>
                <a:gd name="T23" fmla="*/ 0 h 679"/>
                <a:gd name="T24" fmla="*/ 1 w 912"/>
                <a:gd name="T25" fmla="*/ 0 h 679"/>
                <a:gd name="T26" fmla="*/ 1 w 912"/>
                <a:gd name="T27" fmla="*/ 0 h 679"/>
                <a:gd name="T28" fmla="*/ 1 w 912"/>
                <a:gd name="T29" fmla="*/ 1 h 679"/>
                <a:gd name="T30" fmla="*/ 1 w 912"/>
                <a:gd name="T31" fmla="*/ 1 h 679"/>
                <a:gd name="T32" fmla="*/ 1 w 912"/>
                <a:gd name="T33" fmla="*/ 1 h 679"/>
                <a:gd name="T34" fmla="*/ 1 w 912"/>
                <a:gd name="T35" fmla="*/ 1 h 679"/>
                <a:gd name="T36" fmla="*/ 1 w 912"/>
                <a:gd name="T37" fmla="*/ 1 h 679"/>
                <a:gd name="T38" fmla="*/ 1 w 912"/>
                <a:gd name="T39" fmla="*/ 1 h 679"/>
                <a:gd name="T40" fmla="*/ 1 w 912"/>
                <a:gd name="T41" fmla="*/ 1 h 679"/>
                <a:gd name="T42" fmla="*/ 1 w 912"/>
                <a:gd name="T43" fmla="*/ 1 h 679"/>
                <a:gd name="T44" fmla="*/ 1 w 912"/>
                <a:gd name="T45" fmla="*/ 1 h 679"/>
                <a:gd name="T46" fmla="*/ 1 w 912"/>
                <a:gd name="T47" fmla="*/ 1 h 679"/>
                <a:gd name="T48" fmla="*/ 1 w 912"/>
                <a:gd name="T49" fmla="*/ 1 h 679"/>
                <a:gd name="T50" fmla="*/ 1 w 912"/>
                <a:gd name="T51" fmla="*/ 1 h 679"/>
                <a:gd name="T52" fmla="*/ 1 w 912"/>
                <a:gd name="T53" fmla="*/ 1 h 679"/>
                <a:gd name="T54" fmla="*/ 1 w 912"/>
                <a:gd name="T55" fmla="*/ 1 h 679"/>
                <a:gd name="T56" fmla="*/ 1 w 912"/>
                <a:gd name="T57" fmla="*/ 1 h 679"/>
                <a:gd name="T58" fmla="*/ 1 w 912"/>
                <a:gd name="T59" fmla="*/ 0 h 679"/>
                <a:gd name="T60" fmla="*/ 0 w 912"/>
                <a:gd name="T61" fmla="*/ 0 h 679"/>
                <a:gd name="T62" fmla="*/ 0 w 912"/>
                <a:gd name="T63" fmla="*/ 0 h 679"/>
                <a:gd name="T64" fmla="*/ 0 w 912"/>
                <a:gd name="T65" fmla="*/ 0 h 679"/>
                <a:gd name="T66" fmla="*/ 0 w 912"/>
                <a:gd name="T67" fmla="*/ 0 h 679"/>
                <a:gd name="T68" fmla="*/ 0 w 912"/>
                <a:gd name="T69" fmla="*/ 0 h 679"/>
                <a:gd name="T70" fmla="*/ 0 w 912"/>
                <a:gd name="T71" fmla="*/ 0 h 679"/>
                <a:gd name="T72" fmla="*/ 0 w 912"/>
                <a:gd name="T73" fmla="*/ 0 h 679"/>
                <a:gd name="T74" fmla="*/ 0 w 912"/>
                <a:gd name="T75" fmla="*/ 0 h 679"/>
                <a:gd name="T76" fmla="*/ 0 w 912"/>
                <a:gd name="T77" fmla="*/ 0 h 679"/>
                <a:gd name="T78" fmla="*/ 0 w 912"/>
                <a:gd name="T79" fmla="*/ 0 h 679"/>
                <a:gd name="T80" fmla="*/ 0 w 912"/>
                <a:gd name="T81" fmla="*/ 0 h 679"/>
                <a:gd name="T82" fmla="*/ 0 w 912"/>
                <a:gd name="T83" fmla="*/ 0 h 679"/>
                <a:gd name="T84" fmla="*/ 0 w 912"/>
                <a:gd name="T85" fmla="*/ 0 h 679"/>
                <a:gd name="T86" fmla="*/ 0 w 912"/>
                <a:gd name="T87" fmla="*/ 0 h 679"/>
                <a:gd name="T88" fmla="*/ 0 w 912"/>
                <a:gd name="T89" fmla="*/ 0 h 679"/>
                <a:gd name="T90" fmla="*/ 0 w 912"/>
                <a:gd name="T91" fmla="*/ 0 h 679"/>
                <a:gd name="T92" fmla="*/ 0 w 912"/>
                <a:gd name="T93" fmla="*/ 0 h 679"/>
                <a:gd name="T94" fmla="*/ 0 w 912"/>
                <a:gd name="T95" fmla="*/ 0 h 6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2"/>
                <a:gd name="T145" fmla="*/ 0 h 679"/>
                <a:gd name="T146" fmla="*/ 912 w 912"/>
                <a:gd name="T147" fmla="*/ 679 h 67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2" h="679">
                  <a:moveTo>
                    <a:pt x="73" y="0"/>
                  </a:moveTo>
                  <a:lnTo>
                    <a:pt x="80" y="4"/>
                  </a:lnTo>
                  <a:lnTo>
                    <a:pt x="103" y="19"/>
                  </a:lnTo>
                  <a:lnTo>
                    <a:pt x="139" y="41"/>
                  </a:lnTo>
                  <a:lnTo>
                    <a:pt x="186" y="71"/>
                  </a:lnTo>
                  <a:lnTo>
                    <a:pt x="243" y="108"/>
                  </a:lnTo>
                  <a:lnTo>
                    <a:pt x="307" y="149"/>
                  </a:lnTo>
                  <a:lnTo>
                    <a:pt x="376" y="195"/>
                  </a:lnTo>
                  <a:lnTo>
                    <a:pt x="448" y="246"/>
                  </a:lnTo>
                  <a:lnTo>
                    <a:pt x="521" y="300"/>
                  </a:lnTo>
                  <a:lnTo>
                    <a:pt x="594" y="354"/>
                  </a:lnTo>
                  <a:lnTo>
                    <a:pt x="630" y="383"/>
                  </a:lnTo>
                  <a:lnTo>
                    <a:pt x="665" y="411"/>
                  </a:lnTo>
                  <a:lnTo>
                    <a:pt x="699" y="440"/>
                  </a:lnTo>
                  <a:lnTo>
                    <a:pt x="730" y="468"/>
                  </a:lnTo>
                  <a:lnTo>
                    <a:pt x="761" y="496"/>
                  </a:lnTo>
                  <a:lnTo>
                    <a:pt x="791" y="524"/>
                  </a:lnTo>
                  <a:lnTo>
                    <a:pt x="817" y="552"/>
                  </a:lnTo>
                  <a:lnTo>
                    <a:pt x="842" y="579"/>
                  </a:lnTo>
                  <a:lnTo>
                    <a:pt x="864" y="606"/>
                  </a:lnTo>
                  <a:lnTo>
                    <a:pt x="884" y="630"/>
                  </a:lnTo>
                  <a:lnTo>
                    <a:pt x="899" y="655"/>
                  </a:lnTo>
                  <a:lnTo>
                    <a:pt x="912" y="679"/>
                  </a:lnTo>
                  <a:lnTo>
                    <a:pt x="904" y="672"/>
                  </a:lnTo>
                  <a:lnTo>
                    <a:pt x="881" y="651"/>
                  </a:lnTo>
                  <a:lnTo>
                    <a:pt x="844" y="620"/>
                  </a:lnTo>
                  <a:lnTo>
                    <a:pt x="797" y="579"/>
                  </a:lnTo>
                  <a:lnTo>
                    <a:pt x="739" y="531"/>
                  </a:lnTo>
                  <a:lnTo>
                    <a:pt x="675" y="478"/>
                  </a:lnTo>
                  <a:lnTo>
                    <a:pt x="603" y="424"/>
                  </a:lnTo>
                  <a:lnTo>
                    <a:pt x="529" y="368"/>
                  </a:lnTo>
                  <a:lnTo>
                    <a:pt x="490" y="341"/>
                  </a:lnTo>
                  <a:lnTo>
                    <a:pt x="451" y="314"/>
                  </a:lnTo>
                  <a:lnTo>
                    <a:pt x="412" y="288"/>
                  </a:lnTo>
                  <a:lnTo>
                    <a:pt x="374" y="264"/>
                  </a:lnTo>
                  <a:lnTo>
                    <a:pt x="335" y="241"/>
                  </a:lnTo>
                  <a:lnTo>
                    <a:pt x="297" y="219"/>
                  </a:lnTo>
                  <a:lnTo>
                    <a:pt x="260" y="200"/>
                  </a:lnTo>
                  <a:lnTo>
                    <a:pt x="224" y="182"/>
                  </a:lnTo>
                  <a:lnTo>
                    <a:pt x="190" y="167"/>
                  </a:lnTo>
                  <a:lnTo>
                    <a:pt x="156" y="156"/>
                  </a:lnTo>
                  <a:lnTo>
                    <a:pt x="124" y="147"/>
                  </a:lnTo>
                  <a:lnTo>
                    <a:pt x="94" y="142"/>
                  </a:lnTo>
                  <a:lnTo>
                    <a:pt x="67" y="140"/>
                  </a:lnTo>
                  <a:lnTo>
                    <a:pt x="42" y="142"/>
                  </a:lnTo>
                  <a:lnTo>
                    <a:pt x="20" y="148"/>
                  </a:lnTo>
                  <a:lnTo>
                    <a:pt x="0" y="15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2" name="Freeform 565"/>
            <p:cNvSpPr>
              <a:spLocks/>
            </p:cNvSpPr>
            <p:nvPr/>
          </p:nvSpPr>
          <p:spPr bwMode="auto">
            <a:xfrm>
              <a:off x="4460" y="922"/>
              <a:ext cx="57" cy="75"/>
            </a:xfrm>
            <a:custGeom>
              <a:avLst/>
              <a:gdLst>
                <a:gd name="T0" fmla="*/ 0 w 576"/>
                <a:gd name="T1" fmla="*/ 0 h 748"/>
                <a:gd name="T2" fmla="*/ 0 w 576"/>
                <a:gd name="T3" fmla="*/ 0 h 748"/>
                <a:gd name="T4" fmla="*/ 0 w 576"/>
                <a:gd name="T5" fmla="*/ 0 h 748"/>
                <a:gd name="T6" fmla="*/ 0 w 576"/>
                <a:gd name="T7" fmla="*/ 0 h 748"/>
                <a:gd name="T8" fmla="*/ 0 w 576"/>
                <a:gd name="T9" fmla="*/ 0 h 748"/>
                <a:gd name="T10" fmla="*/ 0 w 576"/>
                <a:gd name="T11" fmla="*/ 0 h 748"/>
                <a:gd name="T12" fmla="*/ 0 w 576"/>
                <a:gd name="T13" fmla="*/ 0 h 748"/>
                <a:gd name="T14" fmla="*/ 0 w 576"/>
                <a:gd name="T15" fmla="*/ 0 h 748"/>
                <a:gd name="T16" fmla="*/ 0 w 576"/>
                <a:gd name="T17" fmla="*/ 0 h 748"/>
                <a:gd name="T18" fmla="*/ 0 w 576"/>
                <a:gd name="T19" fmla="*/ 0 h 748"/>
                <a:gd name="T20" fmla="*/ 0 w 576"/>
                <a:gd name="T21" fmla="*/ 1 h 748"/>
                <a:gd name="T22" fmla="*/ 0 w 576"/>
                <a:gd name="T23" fmla="*/ 1 h 748"/>
                <a:gd name="T24" fmla="*/ 0 w 576"/>
                <a:gd name="T25" fmla="*/ 1 h 748"/>
                <a:gd name="T26" fmla="*/ 0 w 576"/>
                <a:gd name="T27" fmla="*/ 1 h 748"/>
                <a:gd name="T28" fmla="*/ 0 w 576"/>
                <a:gd name="T29" fmla="*/ 1 h 748"/>
                <a:gd name="T30" fmla="*/ 0 w 576"/>
                <a:gd name="T31" fmla="*/ 1 h 748"/>
                <a:gd name="T32" fmla="*/ 0 w 576"/>
                <a:gd name="T33" fmla="*/ 1 h 748"/>
                <a:gd name="T34" fmla="*/ 0 w 576"/>
                <a:gd name="T35" fmla="*/ 1 h 748"/>
                <a:gd name="T36" fmla="*/ 0 w 576"/>
                <a:gd name="T37" fmla="*/ 1 h 748"/>
                <a:gd name="T38" fmla="*/ 1 w 576"/>
                <a:gd name="T39" fmla="*/ 1 h 748"/>
                <a:gd name="T40" fmla="*/ 1 w 576"/>
                <a:gd name="T41" fmla="*/ 1 h 748"/>
                <a:gd name="T42" fmla="*/ 0 w 576"/>
                <a:gd name="T43" fmla="*/ 1 h 748"/>
                <a:gd name="T44" fmla="*/ 0 w 576"/>
                <a:gd name="T45" fmla="*/ 1 h 748"/>
                <a:gd name="T46" fmla="*/ 0 w 576"/>
                <a:gd name="T47" fmla="*/ 1 h 748"/>
                <a:gd name="T48" fmla="*/ 0 w 576"/>
                <a:gd name="T49" fmla="*/ 1 h 748"/>
                <a:gd name="T50" fmla="*/ 0 w 576"/>
                <a:gd name="T51" fmla="*/ 1 h 748"/>
                <a:gd name="T52" fmla="*/ 0 w 576"/>
                <a:gd name="T53" fmla="*/ 1 h 748"/>
                <a:gd name="T54" fmla="*/ 0 w 576"/>
                <a:gd name="T55" fmla="*/ 1 h 748"/>
                <a:gd name="T56" fmla="*/ 0 w 576"/>
                <a:gd name="T57" fmla="*/ 1 h 748"/>
                <a:gd name="T58" fmla="*/ 0 w 576"/>
                <a:gd name="T59" fmla="*/ 1 h 748"/>
                <a:gd name="T60" fmla="*/ 0 w 576"/>
                <a:gd name="T61" fmla="*/ 1 h 748"/>
                <a:gd name="T62" fmla="*/ 0 w 576"/>
                <a:gd name="T63" fmla="*/ 1 h 748"/>
                <a:gd name="T64" fmla="*/ 0 w 576"/>
                <a:gd name="T65" fmla="*/ 0 h 748"/>
                <a:gd name="T66" fmla="*/ 0 w 576"/>
                <a:gd name="T67" fmla="*/ 0 h 748"/>
                <a:gd name="T68" fmla="*/ 0 w 576"/>
                <a:gd name="T69" fmla="*/ 0 h 748"/>
                <a:gd name="T70" fmla="*/ 0 w 576"/>
                <a:gd name="T71" fmla="*/ 0 h 748"/>
                <a:gd name="T72" fmla="*/ 0 w 576"/>
                <a:gd name="T73" fmla="*/ 0 h 748"/>
                <a:gd name="T74" fmla="*/ 0 w 576"/>
                <a:gd name="T75" fmla="*/ 0 h 748"/>
                <a:gd name="T76" fmla="*/ 0 w 576"/>
                <a:gd name="T77" fmla="*/ 0 h 748"/>
                <a:gd name="T78" fmla="*/ 0 w 576"/>
                <a:gd name="T79" fmla="*/ 0 h 748"/>
                <a:gd name="T80" fmla="*/ 0 w 576"/>
                <a:gd name="T81" fmla="*/ 0 h 748"/>
                <a:gd name="T82" fmla="*/ 0 w 576"/>
                <a:gd name="T83" fmla="*/ 0 h 748"/>
                <a:gd name="T84" fmla="*/ 0 w 576"/>
                <a:gd name="T85" fmla="*/ 0 h 748"/>
                <a:gd name="T86" fmla="*/ 0 w 576"/>
                <a:gd name="T87" fmla="*/ 0 h 7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6"/>
                <a:gd name="T133" fmla="*/ 0 h 748"/>
                <a:gd name="T134" fmla="*/ 576 w 576"/>
                <a:gd name="T135" fmla="*/ 748 h 74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6" h="748">
                  <a:moveTo>
                    <a:pt x="71" y="0"/>
                  </a:moveTo>
                  <a:lnTo>
                    <a:pt x="76" y="7"/>
                  </a:lnTo>
                  <a:lnTo>
                    <a:pt x="88" y="28"/>
                  </a:lnTo>
                  <a:lnTo>
                    <a:pt x="105" y="60"/>
                  </a:lnTo>
                  <a:lnTo>
                    <a:pt x="130" y="101"/>
                  </a:lnTo>
                  <a:lnTo>
                    <a:pt x="159" y="151"/>
                  </a:lnTo>
                  <a:lnTo>
                    <a:pt x="193" y="207"/>
                  </a:lnTo>
                  <a:lnTo>
                    <a:pt x="230" y="268"/>
                  </a:lnTo>
                  <a:lnTo>
                    <a:pt x="269" y="332"/>
                  </a:lnTo>
                  <a:lnTo>
                    <a:pt x="311" y="397"/>
                  </a:lnTo>
                  <a:lnTo>
                    <a:pt x="353" y="462"/>
                  </a:lnTo>
                  <a:lnTo>
                    <a:pt x="395" y="524"/>
                  </a:lnTo>
                  <a:lnTo>
                    <a:pt x="436" y="584"/>
                  </a:lnTo>
                  <a:lnTo>
                    <a:pt x="456" y="611"/>
                  </a:lnTo>
                  <a:lnTo>
                    <a:pt x="475" y="637"/>
                  </a:lnTo>
                  <a:lnTo>
                    <a:pt x="495" y="661"/>
                  </a:lnTo>
                  <a:lnTo>
                    <a:pt x="512" y="683"/>
                  </a:lnTo>
                  <a:lnTo>
                    <a:pt x="530" y="704"/>
                  </a:lnTo>
                  <a:lnTo>
                    <a:pt x="546" y="721"/>
                  </a:lnTo>
                  <a:lnTo>
                    <a:pt x="562" y="736"/>
                  </a:lnTo>
                  <a:lnTo>
                    <a:pt x="576" y="748"/>
                  </a:lnTo>
                  <a:lnTo>
                    <a:pt x="559" y="738"/>
                  </a:lnTo>
                  <a:lnTo>
                    <a:pt x="516" y="706"/>
                  </a:lnTo>
                  <a:lnTo>
                    <a:pt x="485" y="682"/>
                  </a:lnTo>
                  <a:lnTo>
                    <a:pt x="450" y="653"/>
                  </a:lnTo>
                  <a:lnTo>
                    <a:pt x="411" y="620"/>
                  </a:lnTo>
                  <a:lnTo>
                    <a:pt x="369" y="581"/>
                  </a:lnTo>
                  <a:lnTo>
                    <a:pt x="346" y="559"/>
                  </a:lnTo>
                  <a:lnTo>
                    <a:pt x="323" y="537"/>
                  </a:lnTo>
                  <a:lnTo>
                    <a:pt x="300" y="514"/>
                  </a:lnTo>
                  <a:lnTo>
                    <a:pt x="277" y="488"/>
                  </a:lnTo>
                  <a:lnTo>
                    <a:pt x="253" y="462"/>
                  </a:lnTo>
                  <a:lnTo>
                    <a:pt x="229" y="434"/>
                  </a:lnTo>
                  <a:lnTo>
                    <a:pt x="205" y="405"/>
                  </a:lnTo>
                  <a:lnTo>
                    <a:pt x="181" y="375"/>
                  </a:lnTo>
                  <a:lnTo>
                    <a:pt x="157" y="344"/>
                  </a:lnTo>
                  <a:lnTo>
                    <a:pt x="133" y="311"/>
                  </a:lnTo>
                  <a:lnTo>
                    <a:pt x="110" y="278"/>
                  </a:lnTo>
                  <a:lnTo>
                    <a:pt x="87" y="243"/>
                  </a:lnTo>
                  <a:lnTo>
                    <a:pt x="64" y="207"/>
                  </a:lnTo>
                  <a:lnTo>
                    <a:pt x="42" y="170"/>
                  </a:lnTo>
                  <a:lnTo>
                    <a:pt x="20" y="130"/>
                  </a:lnTo>
                  <a:lnTo>
                    <a:pt x="0" y="9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3" name="Freeform 566"/>
            <p:cNvSpPr>
              <a:spLocks/>
            </p:cNvSpPr>
            <p:nvPr/>
          </p:nvSpPr>
          <p:spPr bwMode="auto">
            <a:xfrm>
              <a:off x="4092" y="583"/>
              <a:ext cx="141" cy="141"/>
            </a:xfrm>
            <a:custGeom>
              <a:avLst/>
              <a:gdLst>
                <a:gd name="T0" fmla="*/ 0 w 1405"/>
                <a:gd name="T1" fmla="*/ 0 h 1410"/>
                <a:gd name="T2" fmla="*/ 0 w 1405"/>
                <a:gd name="T3" fmla="*/ 0 h 1410"/>
                <a:gd name="T4" fmla="*/ 0 w 1405"/>
                <a:gd name="T5" fmla="*/ 0 h 1410"/>
                <a:gd name="T6" fmla="*/ 0 w 1405"/>
                <a:gd name="T7" fmla="*/ 0 h 1410"/>
                <a:gd name="T8" fmla="*/ 0 w 1405"/>
                <a:gd name="T9" fmla="*/ 0 h 1410"/>
                <a:gd name="T10" fmla="*/ 0 w 1405"/>
                <a:gd name="T11" fmla="*/ 0 h 1410"/>
                <a:gd name="T12" fmla="*/ 0 w 1405"/>
                <a:gd name="T13" fmla="*/ 0 h 1410"/>
                <a:gd name="T14" fmla="*/ 0 w 1405"/>
                <a:gd name="T15" fmla="*/ 0 h 1410"/>
                <a:gd name="T16" fmla="*/ 0 w 1405"/>
                <a:gd name="T17" fmla="*/ 0 h 1410"/>
                <a:gd name="T18" fmla="*/ 0 w 1405"/>
                <a:gd name="T19" fmla="*/ 0 h 1410"/>
                <a:gd name="T20" fmla="*/ 0 w 1405"/>
                <a:gd name="T21" fmla="*/ 0 h 1410"/>
                <a:gd name="T22" fmla="*/ 0 w 1405"/>
                <a:gd name="T23" fmla="*/ 0 h 1410"/>
                <a:gd name="T24" fmla="*/ 1 w 1405"/>
                <a:gd name="T25" fmla="*/ 0 h 1410"/>
                <a:gd name="T26" fmla="*/ 1 w 1405"/>
                <a:gd name="T27" fmla="*/ 0 h 1410"/>
                <a:gd name="T28" fmla="*/ 1 w 1405"/>
                <a:gd name="T29" fmla="*/ 0 h 1410"/>
                <a:gd name="T30" fmla="*/ 1 w 1405"/>
                <a:gd name="T31" fmla="*/ 0 h 1410"/>
                <a:gd name="T32" fmla="*/ 1 w 1405"/>
                <a:gd name="T33" fmla="*/ 0 h 1410"/>
                <a:gd name="T34" fmla="*/ 1 w 1405"/>
                <a:gd name="T35" fmla="*/ 0 h 1410"/>
                <a:gd name="T36" fmla="*/ 1 w 1405"/>
                <a:gd name="T37" fmla="*/ 1 h 1410"/>
                <a:gd name="T38" fmla="*/ 1 w 1405"/>
                <a:gd name="T39" fmla="*/ 1 h 1410"/>
                <a:gd name="T40" fmla="*/ 1 w 1405"/>
                <a:gd name="T41" fmla="*/ 1 h 1410"/>
                <a:gd name="T42" fmla="*/ 1 w 1405"/>
                <a:gd name="T43" fmla="*/ 1 h 1410"/>
                <a:gd name="T44" fmla="*/ 1 w 1405"/>
                <a:gd name="T45" fmla="*/ 1 h 1410"/>
                <a:gd name="T46" fmla="*/ 1 w 1405"/>
                <a:gd name="T47" fmla="*/ 1 h 1410"/>
                <a:gd name="T48" fmla="*/ 1 w 1405"/>
                <a:gd name="T49" fmla="*/ 1 h 1410"/>
                <a:gd name="T50" fmla="*/ 1 w 1405"/>
                <a:gd name="T51" fmla="*/ 1 h 1410"/>
                <a:gd name="T52" fmla="*/ 1 w 1405"/>
                <a:gd name="T53" fmla="*/ 1 h 1410"/>
                <a:gd name="T54" fmla="*/ 1 w 1405"/>
                <a:gd name="T55" fmla="*/ 1 h 1410"/>
                <a:gd name="T56" fmla="*/ 1 w 1405"/>
                <a:gd name="T57" fmla="*/ 1 h 1410"/>
                <a:gd name="T58" fmla="*/ 1 w 1405"/>
                <a:gd name="T59" fmla="*/ 1 h 1410"/>
                <a:gd name="T60" fmla="*/ 1 w 1405"/>
                <a:gd name="T61" fmla="*/ 1 h 1410"/>
                <a:gd name="T62" fmla="*/ 1 w 1405"/>
                <a:gd name="T63" fmla="*/ 1 h 1410"/>
                <a:gd name="T64" fmla="*/ 1 w 1405"/>
                <a:gd name="T65" fmla="*/ 1 h 1410"/>
                <a:gd name="T66" fmla="*/ 1 w 1405"/>
                <a:gd name="T67" fmla="*/ 1 h 1410"/>
                <a:gd name="T68" fmla="*/ 1 w 1405"/>
                <a:gd name="T69" fmla="*/ 1 h 1410"/>
                <a:gd name="T70" fmla="*/ 1 w 1405"/>
                <a:gd name="T71" fmla="*/ 1 h 1410"/>
                <a:gd name="T72" fmla="*/ 1 w 1405"/>
                <a:gd name="T73" fmla="*/ 0 h 1410"/>
                <a:gd name="T74" fmla="*/ 1 w 1405"/>
                <a:gd name="T75" fmla="*/ 0 h 1410"/>
                <a:gd name="T76" fmla="*/ 0 w 1405"/>
                <a:gd name="T77" fmla="*/ 0 h 1410"/>
                <a:gd name="T78" fmla="*/ 0 w 1405"/>
                <a:gd name="T79" fmla="*/ 0 h 1410"/>
                <a:gd name="T80" fmla="*/ 0 w 1405"/>
                <a:gd name="T81" fmla="*/ 0 h 1410"/>
                <a:gd name="T82" fmla="*/ 0 w 1405"/>
                <a:gd name="T83" fmla="*/ 0 h 14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05"/>
                <a:gd name="T127" fmla="*/ 0 h 1410"/>
                <a:gd name="T128" fmla="*/ 1405 w 1405"/>
                <a:gd name="T129" fmla="*/ 1410 h 14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05" h="1410">
                  <a:moveTo>
                    <a:pt x="0" y="153"/>
                  </a:moveTo>
                  <a:lnTo>
                    <a:pt x="4" y="143"/>
                  </a:lnTo>
                  <a:lnTo>
                    <a:pt x="17" y="117"/>
                  </a:lnTo>
                  <a:lnTo>
                    <a:pt x="27" y="102"/>
                  </a:lnTo>
                  <a:lnTo>
                    <a:pt x="40" y="84"/>
                  </a:lnTo>
                  <a:lnTo>
                    <a:pt x="47" y="75"/>
                  </a:lnTo>
                  <a:lnTo>
                    <a:pt x="57" y="66"/>
                  </a:lnTo>
                  <a:lnTo>
                    <a:pt x="67" y="57"/>
                  </a:lnTo>
                  <a:lnTo>
                    <a:pt x="77" y="49"/>
                  </a:lnTo>
                  <a:lnTo>
                    <a:pt x="89" y="41"/>
                  </a:lnTo>
                  <a:lnTo>
                    <a:pt x="102" y="32"/>
                  </a:lnTo>
                  <a:lnTo>
                    <a:pt x="116" y="25"/>
                  </a:lnTo>
                  <a:lnTo>
                    <a:pt x="131" y="19"/>
                  </a:lnTo>
                  <a:lnTo>
                    <a:pt x="147" y="14"/>
                  </a:lnTo>
                  <a:lnTo>
                    <a:pt x="165" y="9"/>
                  </a:lnTo>
                  <a:lnTo>
                    <a:pt x="183" y="5"/>
                  </a:lnTo>
                  <a:lnTo>
                    <a:pt x="203" y="3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1"/>
                  </a:lnTo>
                  <a:lnTo>
                    <a:pt x="296" y="5"/>
                  </a:lnTo>
                  <a:lnTo>
                    <a:pt x="323" y="9"/>
                  </a:lnTo>
                  <a:lnTo>
                    <a:pt x="351" y="16"/>
                  </a:lnTo>
                  <a:lnTo>
                    <a:pt x="381" y="23"/>
                  </a:lnTo>
                  <a:lnTo>
                    <a:pt x="412" y="34"/>
                  </a:lnTo>
                  <a:lnTo>
                    <a:pt x="445" y="47"/>
                  </a:lnTo>
                  <a:lnTo>
                    <a:pt x="479" y="64"/>
                  </a:lnTo>
                  <a:lnTo>
                    <a:pt x="514" y="86"/>
                  </a:lnTo>
                  <a:lnTo>
                    <a:pt x="549" y="112"/>
                  </a:lnTo>
                  <a:lnTo>
                    <a:pt x="586" y="141"/>
                  </a:lnTo>
                  <a:lnTo>
                    <a:pt x="622" y="173"/>
                  </a:lnTo>
                  <a:lnTo>
                    <a:pt x="659" y="208"/>
                  </a:lnTo>
                  <a:lnTo>
                    <a:pt x="698" y="246"/>
                  </a:lnTo>
                  <a:lnTo>
                    <a:pt x="735" y="288"/>
                  </a:lnTo>
                  <a:lnTo>
                    <a:pt x="773" y="331"/>
                  </a:lnTo>
                  <a:lnTo>
                    <a:pt x="811" y="375"/>
                  </a:lnTo>
                  <a:lnTo>
                    <a:pt x="849" y="423"/>
                  </a:lnTo>
                  <a:lnTo>
                    <a:pt x="886" y="472"/>
                  </a:lnTo>
                  <a:lnTo>
                    <a:pt x="924" y="522"/>
                  </a:lnTo>
                  <a:lnTo>
                    <a:pt x="960" y="574"/>
                  </a:lnTo>
                  <a:lnTo>
                    <a:pt x="996" y="627"/>
                  </a:lnTo>
                  <a:lnTo>
                    <a:pt x="1032" y="680"/>
                  </a:lnTo>
                  <a:lnTo>
                    <a:pt x="1066" y="734"/>
                  </a:lnTo>
                  <a:lnTo>
                    <a:pt x="1100" y="788"/>
                  </a:lnTo>
                  <a:lnTo>
                    <a:pt x="1133" y="841"/>
                  </a:lnTo>
                  <a:lnTo>
                    <a:pt x="1165" y="896"/>
                  </a:lnTo>
                  <a:lnTo>
                    <a:pt x="1195" y="949"/>
                  </a:lnTo>
                  <a:lnTo>
                    <a:pt x="1224" y="1003"/>
                  </a:lnTo>
                  <a:lnTo>
                    <a:pt x="1251" y="1054"/>
                  </a:lnTo>
                  <a:lnTo>
                    <a:pt x="1278" y="1105"/>
                  </a:lnTo>
                  <a:lnTo>
                    <a:pt x="1302" y="1154"/>
                  </a:lnTo>
                  <a:lnTo>
                    <a:pt x="1324" y="1203"/>
                  </a:lnTo>
                  <a:lnTo>
                    <a:pt x="1344" y="1248"/>
                  </a:lnTo>
                  <a:lnTo>
                    <a:pt x="1363" y="1293"/>
                  </a:lnTo>
                  <a:lnTo>
                    <a:pt x="1379" y="1334"/>
                  </a:lnTo>
                  <a:lnTo>
                    <a:pt x="1392" y="1373"/>
                  </a:lnTo>
                  <a:lnTo>
                    <a:pt x="1405" y="1410"/>
                  </a:lnTo>
                  <a:lnTo>
                    <a:pt x="1395" y="1394"/>
                  </a:lnTo>
                  <a:lnTo>
                    <a:pt x="1367" y="1348"/>
                  </a:lnTo>
                  <a:lnTo>
                    <a:pt x="1324" y="1276"/>
                  </a:lnTo>
                  <a:lnTo>
                    <a:pt x="1266" y="1185"/>
                  </a:lnTo>
                  <a:lnTo>
                    <a:pt x="1232" y="1133"/>
                  </a:lnTo>
                  <a:lnTo>
                    <a:pt x="1194" y="1078"/>
                  </a:lnTo>
                  <a:lnTo>
                    <a:pt x="1154" y="1019"/>
                  </a:lnTo>
                  <a:lnTo>
                    <a:pt x="1111" y="958"/>
                  </a:lnTo>
                  <a:lnTo>
                    <a:pt x="1066" y="896"/>
                  </a:lnTo>
                  <a:lnTo>
                    <a:pt x="1019" y="833"/>
                  </a:lnTo>
                  <a:lnTo>
                    <a:pt x="970" y="769"/>
                  </a:lnTo>
                  <a:lnTo>
                    <a:pt x="919" y="705"/>
                  </a:lnTo>
                  <a:lnTo>
                    <a:pt x="865" y="642"/>
                  </a:lnTo>
                  <a:lnTo>
                    <a:pt x="810" y="580"/>
                  </a:lnTo>
                  <a:lnTo>
                    <a:pt x="754" y="519"/>
                  </a:lnTo>
                  <a:lnTo>
                    <a:pt x="698" y="461"/>
                  </a:lnTo>
                  <a:lnTo>
                    <a:pt x="640" y="406"/>
                  </a:lnTo>
                  <a:lnTo>
                    <a:pt x="580" y="354"/>
                  </a:lnTo>
                  <a:lnTo>
                    <a:pt x="522" y="306"/>
                  </a:lnTo>
                  <a:lnTo>
                    <a:pt x="462" y="263"/>
                  </a:lnTo>
                  <a:lnTo>
                    <a:pt x="403" y="226"/>
                  </a:lnTo>
                  <a:lnTo>
                    <a:pt x="344" y="194"/>
                  </a:lnTo>
                  <a:lnTo>
                    <a:pt x="285" y="168"/>
                  </a:lnTo>
                  <a:lnTo>
                    <a:pt x="226" y="148"/>
                  </a:lnTo>
                  <a:lnTo>
                    <a:pt x="168" y="137"/>
                  </a:lnTo>
                  <a:lnTo>
                    <a:pt x="111" y="134"/>
                  </a:lnTo>
                  <a:lnTo>
                    <a:pt x="55" y="139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EBB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85" name="Group 495"/>
          <p:cNvGrpSpPr>
            <a:grpSpLocks noChangeAspect="1"/>
          </p:cNvGrpSpPr>
          <p:nvPr/>
        </p:nvGrpSpPr>
        <p:grpSpPr bwMode="auto">
          <a:xfrm rot="804496" flipH="1">
            <a:off x="3286125" y="3416300"/>
            <a:ext cx="1662113" cy="1817688"/>
            <a:chOff x="3822" y="546"/>
            <a:chExt cx="1160" cy="1280"/>
          </a:xfrm>
        </p:grpSpPr>
        <p:sp>
          <p:nvSpPr>
            <p:cNvPr id="3086" name="Freeform 506"/>
            <p:cNvSpPr>
              <a:spLocks/>
            </p:cNvSpPr>
            <p:nvPr/>
          </p:nvSpPr>
          <p:spPr bwMode="auto">
            <a:xfrm>
              <a:off x="4666" y="864"/>
              <a:ext cx="316" cy="286"/>
            </a:xfrm>
            <a:custGeom>
              <a:avLst/>
              <a:gdLst>
                <a:gd name="T0" fmla="*/ 0 w 3160"/>
                <a:gd name="T1" fmla="*/ 0 h 2860"/>
                <a:gd name="T2" fmla="*/ 0 w 3160"/>
                <a:gd name="T3" fmla="*/ 0 h 2860"/>
                <a:gd name="T4" fmla="*/ 1 w 3160"/>
                <a:gd name="T5" fmla="*/ 0 h 2860"/>
                <a:gd name="T6" fmla="*/ 1 w 3160"/>
                <a:gd name="T7" fmla="*/ 0 h 2860"/>
                <a:gd name="T8" fmla="*/ 1 w 3160"/>
                <a:gd name="T9" fmla="*/ 0 h 2860"/>
                <a:gd name="T10" fmla="*/ 1 w 3160"/>
                <a:gd name="T11" fmla="*/ 0 h 2860"/>
                <a:gd name="T12" fmla="*/ 1 w 3160"/>
                <a:gd name="T13" fmla="*/ 1 h 2860"/>
                <a:gd name="T14" fmla="*/ 1 w 3160"/>
                <a:gd name="T15" fmla="*/ 1 h 2860"/>
                <a:gd name="T16" fmla="*/ 2 w 3160"/>
                <a:gd name="T17" fmla="*/ 1 h 2860"/>
                <a:gd name="T18" fmla="*/ 2 w 3160"/>
                <a:gd name="T19" fmla="*/ 1 h 2860"/>
                <a:gd name="T20" fmla="*/ 2 w 3160"/>
                <a:gd name="T21" fmla="*/ 1 h 2860"/>
                <a:gd name="T22" fmla="*/ 3 w 3160"/>
                <a:gd name="T23" fmla="*/ 1 h 2860"/>
                <a:gd name="T24" fmla="*/ 3 w 3160"/>
                <a:gd name="T25" fmla="*/ 1 h 2860"/>
                <a:gd name="T26" fmla="*/ 3 w 3160"/>
                <a:gd name="T27" fmla="*/ 1 h 2860"/>
                <a:gd name="T28" fmla="*/ 3 w 3160"/>
                <a:gd name="T29" fmla="*/ 1 h 2860"/>
                <a:gd name="T30" fmla="*/ 3 w 3160"/>
                <a:gd name="T31" fmla="*/ 1 h 2860"/>
                <a:gd name="T32" fmla="*/ 3 w 3160"/>
                <a:gd name="T33" fmla="*/ 1 h 2860"/>
                <a:gd name="T34" fmla="*/ 3 w 3160"/>
                <a:gd name="T35" fmla="*/ 1 h 2860"/>
                <a:gd name="T36" fmla="*/ 3 w 3160"/>
                <a:gd name="T37" fmla="*/ 1 h 2860"/>
                <a:gd name="T38" fmla="*/ 3 w 3160"/>
                <a:gd name="T39" fmla="*/ 2 h 2860"/>
                <a:gd name="T40" fmla="*/ 3 w 3160"/>
                <a:gd name="T41" fmla="*/ 2 h 2860"/>
                <a:gd name="T42" fmla="*/ 3 w 3160"/>
                <a:gd name="T43" fmla="*/ 2 h 2860"/>
                <a:gd name="T44" fmla="*/ 3 w 3160"/>
                <a:gd name="T45" fmla="*/ 2 h 2860"/>
                <a:gd name="T46" fmla="*/ 3 w 3160"/>
                <a:gd name="T47" fmla="*/ 2 h 2860"/>
                <a:gd name="T48" fmla="*/ 3 w 3160"/>
                <a:gd name="T49" fmla="*/ 2 h 2860"/>
                <a:gd name="T50" fmla="*/ 3 w 3160"/>
                <a:gd name="T51" fmla="*/ 2 h 2860"/>
                <a:gd name="T52" fmla="*/ 2 w 3160"/>
                <a:gd name="T53" fmla="*/ 2 h 2860"/>
                <a:gd name="T54" fmla="*/ 2 w 3160"/>
                <a:gd name="T55" fmla="*/ 3 h 2860"/>
                <a:gd name="T56" fmla="*/ 2 w 3160"/>
                <a:gd name="T57" fmla="*/ 3 h 2860"/>
                <a:gd name="T58" fmla="*/ 2 w 3160"/>
                <a:gd name="T59" fmla="*/ 3 h 2860"/>
                <a:gd name="T60" fmla="*/ 2 w 3160"/>
                <a:gd name="T61" fmla="*/ 3 h 2860"/>
                <a:gd name="T62" fmla="*/ 2 w 3160"/>
                <a:gd name="T63" fmla="*/ 3 h 2860"/>
                <a:gd name="T64" fmla="*/ 2 w 3160"/>
                <a:gd name="T65" fmla="*/ 3 h 2860"/>
                <a:gd name="T66" fmla="*/ 1 w 3160"/>
                <a:gd name="T67" fmla="*/ 3 h 2860"/>
                <a:gd name="T68" fmla="*/ 1 w 3160"/>
                <a:gd name="T69" fmla="*/ 3 h 2860"/>
                <a:gd name="T70" fmla="*/ 1 w 3160"/>
                <a:gd name="T71" fmla="*/ 3 h 2860"/>
                <a:gd name="T72" fmla="*/ 1 w 3160"/>
                <a:gd name="T73" fmla="*/ 3 h 2860"/>
                <a:gd name="T74" fmla="*/ 1 w 3160"/>
                <a:gd name="T75" fmla="*/ 3 h 2860"/>
                <a:gd name="T76" fmla="*/ 1 w 3160"/>
                <a:gd name="T77" fmla="*/ 2 h 2860"/>
                <a:gd name="T78" fmla="*/ 1 w 3160"/>
                <a:gd name="T79" fmla="*/ 2 h 2860"/>
                <a:gd name="T80" fmla="*/ 1 w 3160"/>
                <a:gd name="T81" fmla="*/ 2 h 2860"/>
                <a:gd name="T82" fmla="*/ 1 w 3160"/>
                <a:gd name="T83" fmla="*/ 2 h 2860"/>
                <a:gd name="T84" fmla="*/ 1 w 3160"/>
                <a:gd name="T85" fmla="*/ 2 h 2860"/>
                <a:gd name="T86" fmla="*/ 0 w 3160"/>
                <a:gd name="T87" fmla="*/ 2 h 2860"/>
                <a:gd name="T88" fmla="*/ 0 w 3160"/>
                <a:gd name="T89" fmla="*/ 2 h 2860"/>
                <a:gd name="T90" fmla="*/ 0 w 3160"/>
                <a:gd name="T91" fmla="*/ 1 h 2860"/>
                <a:gd name="T92" fmla="*/ 0 w 3160"/>
                <a:gd name="T93" fmla="*/ 1 h 2860"/>
                <a:gd name="T94" fmla="*/ 0 w 3160"/>
                <a:gd name="T95" fmla="*/ 1 h 2860"/>
                <a:gd name="T96" fmla="*/ 0 w 3160"/>
                <a:gd name="T97" fmla="*/ 1 h 2860"/>
                <a:gd name="T98" fmla="*/ 0 w 3160"/>
                <a:gd name="T99" fmla="*/ 1 h 2860"/>
                <a:gd name="T100" fmla="*/ 0 w 3160"/>
                <a:gd name="T101" fmla="*/ 1 h 2860"/>
                <a:gd name="T102" fmla="*/ 0 w 3160"/>
                <a:gd name="T103" fmla="*/ 1 h 2860"/>
                <a:gd name="T104" fmla="*/ 0 w 3160"/>
                <a:gd name="T105" fmla="*/ 1 h 2860"/>
                <a:gd name="T106" fmla="*/ 0 w 3160"/>
                <a:gd name="T107" fmla="*/ 0 h 2860"/>
                <a:gd name="T108" fmla="*/ 0 w 3160"/>
                <a:gd name="T109" fmla="*/ 0 h 2860"/>
                <a:gd name="T110" fmla="*/ 0 w 3160"/>
                <a:gd name="T111" fmla="*/ 0 h 2860"/>
                <a:gd name="T112" fmla="*/ 0 w 3160"/>
                <a:gd name="T113" fmla="*/ 0 h 2860"/>
                <a:gd name="T114" fmla="*/ 0 w 3160"/>
                <a:gd name="T115" fmla="*/ 0 h 2860"/>
                <a:gd name="T116" fmla="*/ 0 w 3160"/>
                <a:gd name="T117" fmla="*/ 0 h 2860"/>
                <a:gd name="T118" fmla="*/ 0 w 3160"/>
                <a:gd name="T119" fmla="*/ 0 h 286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160"/>
                <a:gd name="T181" fmla="*/ 0 h 2860"/>
                <a:gd name="T182" fmla="*/ 3160 w 3160"/>
                <a:gd name="T183" fmla="*/ 2860 h 286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160" h="2860">
                  <a:moveTo>
                    <a:pt x="114" y="2"/>
                  </a:moveTo>
                  <a:lnTo>
                    <a:pt x="135" y="13"/>
                  </a:lnTo>
                  <a:lnTo>
                    <a:pt x="196" y="45"/>
                  </a:lnTo>
                  <a:lnTo>
                    <a:pt x="293" y="94"/>
                  </a:lnTo>
                  <a:lnTo>
                    <a:pt x="421" y="159"/>
                  </a:lnTo>
                  <a:lnTo>
                    <a:pt x="496" y="195"/>
                  </a:lnTo>
                  <a:lnTo>
                    <a:pt x="578" y="234"/>
                  </a:lnTo>
                  <a:lnTo>
                    <a:pt x="666" y="274"/>
                  </a:lnTo>
                  <a:lnTo>
                    <a:pt x="760" y="317"/>
                  </a:lnTo>
                  <a:lnTo>
                    <a:pt x="859" y="361"/>
                  </a:lnTo>
                  <a:lnTo>
                    <a:pt x="963" y="405"/>
                  </a:lnTo>
                  <a:lnTo>
                    <a:pt x="1073" y="451"/>
                  </a:lnTo>
                  <a:lnTo>
                    <a:pt x="1186" y="495"/>
                  </a:lnTo>
                  <a:lnTo>
                    <a:pt x="1302" y="541"/>
                  </a:lnTo>
                  <a:lnTo>
                    <a:pt x="1421" y="584"/>
                  </a:lnTo>
                  <a:lnTo>
                    <a:pt x="1542" y="628"/>
                  </a:lnTo>
                  <a:lnTo>
                    <a:pt x="1666" y="669"/>
                  </a:lnTo>
                  <a:lnTo>
                    <a:pt x="1792" y="709"/>
                  </a:lnTo>
                  <a:lnTo>
                    <a:pt x="1919" y="746"/>
                  </a:lnTo>
                  <a:lnTo>
                    <a:pt x="2047" y="782"/>
                  </a:lnTo>
                  <a:lnTo>
                    <a:pt x="2175" y="814"/>
                  </a:lnTo>
                  <a:lnTo>
                    <a:pt x="2303" y="841"/>
                  </a:lnTo>
                  <a:lnTo>
                    <a:pt x="2431" y="866"/>
                  </a:lnTo>
                  <a:lnTo>
                    <a:pt x="2558" y="887"/>
                  </a:lnTo>
                  <a:lnTo>
                    <a:pt x="2683" y="902"/>
                  </a:lnTo>
                  <a:lnTo>
                    <a:pt x="2806" y="913"/>
                  </a:lnTo>
                  <a:lnTo>
                    <a:pt x="2927" y="918"/>
                  </a:lnTo>
                  <a:lnTo>
                    <a:pt x="3045" y="918"/>
                  </a:lnTo>
                  <a:lnTo>
                    <a:pt x="3160" y="912"/>
                  </a:lnTo>
                  <a:lnTo>
                    <a:pt x="3152" y="949"/>
                  </a:lnTo>
                  <a:lnTo>
                    <a:pt x="3145" y="989"/>
                  </a:lnTo>
                  <a:lnTo>
                    <a:pt x="3137" y="1034"/>
                  </a:lnTo>
                  <a:lnTo>
                    <a:pt x="3130" y="1081"/>
                  </a:lnTo>
                  <a:lnTo>
                    <a:pt x="3116" y="1184"/>
                  </a:lnTo>
                  <a:lnTo>
                    <a:pt x="3100" y="1297"/>
                  </a:lnTo>
                  <a:lnTo>
                    <a:pt x="3090" y="1357"/>
                  </a:lnTo>
                  <a:lnTo>
                    <a:pt x="3080" y="1418"/>
                  </a:lnTo>
                  <a:lnTo>
                    <a:pt x="3067" y="1481"/>
                  </a:lnTo>
                  <a:lnTo>
                    <a:pt x="3053" y="1546"/>
                  </a:lnTo>
                  <a:lnTo>
                    <a:pt x="3036" y="1611"/>
                  </a:lnTo>
                  <a:lnTo>
                    <a:pt x="3018" y="1678"/>
                  </a:lnTo>
                  <a:lnTo>
                    <a:pt x="2997" y="1745"/>
                  </a:lnTo>
                  <a:lnTo>
                    <a:pt x="2974" y="1813"/>
                  </a:lnTo>
                  <a:lnTo>
                    <a:pt x="2947" y="1881"/>
                  </a:lnTo>
                  <a:lnTo>
                    <a:pt x="2917" y="1949"/>
                  </a:lnTo>
                  <a:lnTo>
                    <a:pt x="2883" y="2016"/>
                  </a:lnTo>
                  <a:lnTo>
                    <a:pt x="2846" y="2083"/>
                  </a:lnTo>
                  <a:lnTo>
                    <a:pt x="2804" y="2150"/>
                  </a:lnTo>
                  <a:lnTo>
                    <a:pt x="2758" y="2217"/>
                  </a:lnTo>
                  <a:lnTo>
                    <a:pt x="2709" y="2282"/>
                  </a:lnTo>
                  <a:lnTo>
                    <a:pt x="2654" y="2345"/>
                  </a:lnTo>
                  <a:lnTo>
                    <a:pt x="2594" y="2407"/>
                  </a:lnTo>
                  <a:lnTo>
                    <a:pt x="2530" y="2467"/>
                  </a:lnTo>
                  <a:lnTo>
                    <a:pt x="2458" y="2525"/>
                  </a:lnTo>
                  <a:lnTo>
                    <a:pt x="2383" y="2581"/>
                  </a:lnTo>
                  <a:lnTo>
                    <a:pt x="2301" y="2635"/>
                  </a:lnTo>
                  <a:lnTo>
                    <a:pt x="2212" y="2687"/>
                  </a:lnTo>
                  <a:lnTo>
                    <a:pt x="2117" y="2734"/>
                  </a:lnTo>
                  <a:lnTo>
                    <a:pt x="2016" y="2780"/>
                  </a:lnTo>
                  <a:lnTo>
                    <a:pt x="1944" y="2807"/>
                  </a:lnTo>
                  <a:lnTo>
                    <a:pt x="1873" y="2829"/>
                  </a:lnTo>
                  <a:lnTo>
                    <a:pt x="1805" y="2845"/>
                  </a:lnTo>
                  <a:lnTo>
                    <a:pt x="1737" y="2855"/>
                  </a:lnTo>
                  <a:lnTo>
                    <a:pt x="1673" y="2860"/>
                  </a:lnTo>
                  <a:lnTo>
                    <a:pt x="1608" y="2860"/>
                  </a:lnTo>
                  <a:lnTo>
                    <a:pt x="1546" y="2855"/>
                  </a:lnTo>
                  <a:lnTo>
                    <a:pt x="1486" y="2846"/>
                  </a:lnTo>
                  <a:lnTo>
                    <a:pt x="1426" y="2832"/>
                  </a:lnTo>
                  <a:lnTo>
                    <a:pt x="1368" y="2814"/>
                  </a:lnTo>
                  <a:lnTo>
                    <a:pt x="1311" y="2791"/>
                  </a:lnTo>
                  <a:lnTo>
                    <a:pt x="1256" y="2765"/>
                  </a:lnTo>
                  <a:lnTo>
                    <a:pt x="1202" y="2735"/>
                  </a:lnTo>
                  <a:lnTo>
                    <a:pt x="1148" y="2701"/>
                  </a:lnTo>
                  <a:lnTo>
                    <a:pt x="1097" y="2665"/>
                  </a:lnTo>
                  <a:lnTo>
                    <a:pt x="1046" y="2625"/>
                  </a:lnTo>
                  <a:lnTo>
                    <a:pt x="995" y="2581"/>
                  </a:lnTo>
                  <a:lnTo>
                    <a:pt x="947" y="2536"/>
                  </a:lnTo>
                  <a:lnTo>
                    <a:pt x="899" y="2488"/>
                  </a:lnTo>
                  <a:lnTo>
                    <a:pt x="851" y="2438"/>
                  </a:lnTo>
                  <a:lnTo>
                    <a:pt x="805" y="2385"/>
                  </a:lnTo>
                  <a:lnTo>
                    <a:pt x="759" y="2330"/>
                  </a:lnTo>
                  <a:lnTo>
                    <a:pt x="714" y="2273"/>
                  </a:lnTo>
                  <a:lnTo>
                    <a:pt x="669" y="2215"/>
                  </a:lnTo>
                  <a:lnTo>
                    <a:pt x="625" y="2157"/>
                  </a:lnTo>
                  <a:lnTo>
                    <a:pt x="581" y="2096"/>
                  </a:lnTo>
                  <a:lnTo>
                    <a:pt x="539" y="2035"/>
                  </a:lnTo>
                  <a:lnTo>
                    <a:pt x="497" y="1972"/>
                  </a:lnTo>
                  <a:lnTo>
                    <a:pt x="413" y="1846"/>
                  </a:lnTo>
                  <a:lnTo>
                    <a:pt x="330" y="1719"/>
                  </a:lnTo>
                  <a:lnTo>
                    <a:pt x="290" y="1655"/>
                  </a:lnTo>
                  <a:lnTo>
                    <a:pt x="253" y="1587"/>
                  </a:lnTo>
                  <a:lnTo>
                    <a:pt x="219" y="1519"/>
                  </a:lnTo>
                  <a:lnTo>
                    <a:pt x="189" y="1449"/>
                  </a:lnTo>
                  <a:lnTo>
                    <a:pt x="160" y="1378"/>
                  </a:lnTo>
                  <a:lnTo>
                    <a:pt x="134" y="1305"/>
                  </a:lnTo>
                  <a:lnTo>
                    <a:pt x="111" y="1233"/>
                  </a:lnTo>
                  <a:lnTo>
                    <a:pt x="90" y="1160"/>
                  </a:lnTo>
                  <a:lnTo>
                    <a:pt x="71" y="1086"/>
                  </a:lnTo>
                  <a:lnTo>
                    <a:pt x="56" y="1012"/>
                  </a:lnTo>
                  <a:lnTo>
                    <a:pt x="42" y="940"/>
                  </a:lnTo>
                  <a:lnTo>
                    <a:pt x="30" y="867"/>
                  </a:lnTo>
                  <a:lnTo>
                    <a:pt x="20" y="796"/>
                  </a:lnTo>
                  <a:lnTo>
                    <a:pt x="12" y="726"/>
                  </a:lnTo>
                  <a:lnTo>
                    <a:pt x="7" y="658"/>
                  </a:lnTo>
                  <a:lnTo>
                    <a:pt x="3" y="590"/>
                  </a:lnTo>
                  <a:lnTo>
                    <a:pt x="0" y="526"/>
                  </a:lnTo>
                  <a:lnTo>
                    <a:pt x="0" y="464"/>
                  </a:lnTo>
                  <a:lnTo>
                    <a:pt x="0" y="404"/>
                  </a:lnTo>
                  <a:lnTo>
                    <a:pt x="3" y="348"/>
                  </a:lnTo>
                  <a:lnTo>
                    <a:pt x="7" y="295"/>
                  </a:lnTo>
                  <a:lnTo>
                    <a:pt x="11" y="244"/>
                  </a:lnTo>
                  <a:lnTo>
                    <a:pt x="18" y="199"/>
                  </a:lnTo>
                  <a:lnTo>
                    <a:pt x="26" y="156"/>
                  </a:lnTo>
                  <a:lnTo>
                    <a:pt x="33" y="119"/>
                  </a:lnTo>
                  <a:lnTo>
                    <a:pt x="43" y="86"/>
                  </a:lnTo>
                  <a:lnTo>
                    <a:pt x="53" y="58"/>
                  </a:lnTo>
                  <a:lnTo>
                    <a:pt x="64" y="36"/>
                  </a:lnTo>
                  <a:lnTo>
                    <a:pt x="76" y="18"/>
                  </a:lnTo>
                  <a:lnTo>
                    <a:pt x="88" y="7"/>
                  </a:lnTo>
                  <a:lnTo>
                    <a:pt x="101" y="0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7" name="Freeform 507"/>
            <p:cNvSpPr>
              <a:spLocks/>
            </p:cNvSpPr>
            <p:nvPr/>
          </p:nvSpPr>
          <p:spPr bwMode="auto">
            <a:xfrm>
              <a:off x="4680" y="883"/>
              <a:ext cx="285" cy="245"/>
            </a:xfrm>
            <a:custGeom>
              <a:avLst/>
              <a:gdLst>
                <a:gd name="T0" fmla="*/ 0 w 2848"/>
                <a:gd name="T1" fmla="*/ 0 h 2446"/>
                <a:gd name="T2" fmla="*/ 0 w 2848"/>
                <a:gd name="T3" fmla="*/ 0 h 2446"/>
                <a:gd name="T4" fmla="*/ 0 w 2848"/>
                <a:gd name="T5" fmla="*/ 0 h 2446"/>
                <a:gd name="T6" fmla="*/ 1 w 2848"/>
                <a:gd name="T7" fmla="*/ 0 h 2446"/>
                <a:gd name="T8" fmla="*/ 1 w 2848"/>
                <a:gd name="T9" fmla="*/ 0 h 2446"/>
                <a:gd name="T10" fmla="*/ 1 w 2848"/>
                <a:gd name="T11" fmla="*/ 1 h 2446"/>
                <a:gd name="T12" fmla="*/ 1 w 2848"/>
                <a:gd name="T13" fmla="*/ 1 h 2446"/>
                <a:gd name="T14" fmla="*/ 1 w 2848"/>
                <a:gd name="T15" fmla="*/ 1 h 2446"/>
                <a:gd name="T16" fmla="*/ 2 w 2848"/>
                <a:gd name="T17" fmla="*/ 1 h 2446"/>
                <a:gd name="T18" fmla="*/ 2 w 2848"/>
                <a:gd name="T19" fmla="*/ 1 h 2446"/>
                <a:gd name="T20" fmla="*/ 2 w 2848"/>
                <a:gd name="T21" fmla="*/ 1 h 2446"/>
                <a:gd name="T22" fmla="*/ 2 w 2848"/>
                <a:gd name="T23" fmla="*/ 1 h 2446"/>
                <a:gd name="T24" fmla="*/ 3 w 2848"/>
                <a:gd name="T25" fmla="*/ 1 h 2446"/>
                <a:gd name="T26" fmla="*/ 3 w 2848"/>
                <a:gd name="T27" fmla="*/ 1 h 2446"/>
                <a:gd name="T28" fmla="*/ 3 w 2848"/>
                <a:gd name="T29" fmla="*/ 1 h 2446"/>
                <a:gd name="T30" fmla="*/ 3 w 2848"/>
                <a:gd name="T31" fmla="*/ 1 h 2446"/>
                <a:gd name="T32" fmla="*/ 3 w 2848"/>
                <a:gd name="T33" fmla="*/ 1 h 2446"/>
                <a:gd name="T34" fmla="*/ 3 w 2848"/>
                <a:gd name="T35" fmla="*/ 1 h 2446"/>
                <a:gd name="T36" fmla="*/ 3 w 2848"/>
                <a:gd name="T37" fmla="*/ 1 h 2446"/>
                <a:gd name="T38" fmla="*/ 3 w 2848"/>
                <a:gd name="T39" fmla="*/ 2 h 2446"/>
                <a:gd name="T40" fmla="*/ 3 w 2848"/>
                <a:gd name="T41" fmla="*/ 2 h 2446"/>
                <a:gd name="T42" fmla="*/ 3 w 2848"/>
                <a:gd name="T43" fmla="*/ 2 h 2446"/>
                <a:gd name="T44" fmla="*/ 3 w 2848"/>
                <a:gd name="T45" fmla="*/ 2 h 2446"/>
                <a:gd name="T46" fmla="*/ 3 w 2848"/>
                <a:gd name="T47" fmla="*/ 2 h 2446"/>
                <a:gd name="T48" fmla="*/ 2 w 2848"/>
                <a:gd name="T49" fmla="*/ 2 h 2446"/>
                <a:gd name="T50" fmla="*/ 2 w 2848"/>
                <a:gd name="T51" fmla="*/ 2 h 2446"/>
                <a:gd name="T52" fmla="*/ 2 w 2848"/>
                <a:gd name="T53" fmla="*/ 2 h 2446"/>
                <a:gd name="T54" fmla="*/ 2 w 2848"/>
                <a:gd name="T55" fmla="*/ 2 h 2446"/>
                <a:gd name="T56" fmla="*/ 2 w 2848"/>
                <a:gd name="T57" fmla="*/ 2 h 2446"/>
                <a:gd name="T58" fmla="*/ 2 w 2848"/>
                <a:gd name="T59" fmla="*/ 2 h 2446"/>
                <a:gd name="T60" fmla="*/ 2 w 2848"/>
                <a:gd name="T61" fmla="*/ 2 h 2446"/>
                <a:gd name="T62" fmla="*/ 2 w 2848"/>
                <a:gd name="T63" fmla="*/ 3 h 2446"/>
                <a:gd name="T64" fmla="*/ 1 w 2848"/>
                <a:gd name="T65" fmla="*/ 2 h 2446"/>
                <a:gd name="T66" fmla="*/ 1 w 2848"/>
                <a:gd name="T67" fmla="*/ 2 h 2446"/>
                <a:gd name="T68" fmla="*/ 1 w 2848"/>
                <a:gd name="T69" fmla="*/ 2 h 2446"/>
                <a:gd name="T70" fmla="*/ 1 w 2848"/>
                <a:gd name="T71" fmla="*/ 2 h 2446"/>
                <a:gd name="T72" fmla="*/ 1 w 2848"/>
                <a:gd name="T73" fmla="*/ 2 h 2446"/>
                <a:gd name="T74" fmla="*/ 1 w 2848"/>
                <a:gd name="T75" fmla="*/ 2 h 2446"/>
                <a:gd name="T76" fmla="*/ 1 w 2848"/>
                <a:gd name="T77" fmla="*/ 2 h 2446"/>
                <a:gd name="T78" fmla="*/ 1 w 2848"/>
                <a:gd name="T79" fmla="*/ 2 h 2446"/>
                <a:gd name="T80" fmla="*/ 1 w 2848"/>
                <a:gd name="T81" fmla="*/ 2 h 2446"/>
                <a:gd name="T82" fmla="*/ 1 w 2848"/>
                <a:gd name="T83" fmla="*/ 2 h 2446"/>
                <a:gd name="T84" fmla="*/ 0 w 2848"/>
                <a:gd name="T85" fmla="*/ 2 h 2446"/>
                <a:gd name="T86" fmla="*/ 0 w 2848"/>
                <a:gd name="T87" fmla="*/ 1 h 2446"/>
                <a:gd name="T88" fmla="*/ 0 w 2848"/>
                <a:gd name="T89" fmla="*/ 1 h 2446"/>
                <a:gd name="T90" fmla="*/ 0 w 2848"/>
                <a:gd name="T91" fmla="*/ 1 h 2446"/>
                <a:gd name="T92" fmla="*/ 0 w 2848"/>
                <a:gd name="T93" fmla="*/ 1 h 2446"/>
                <a:gd name="T94" fmla="*/ 0 w 2848"/>
                <a:gd name="T95" fmla="*/ 1 h 2446"/>
                <a:gd name="T96" fmla="*/ 0 w 2848"/>
                <a:gd name="T97" fmla="*/ 1 h 2446"/>
                <a:gd name="T98" fmla="*/ 0 w 2848"/>
                <a:gd name="T99" fmla="*/ 1 h 2446"/>
                <a:gd name="T100" fmla="*/ 0 w 2848"/>
                <a:gd name="T101" fmla="*/ 1 h 2446"/>
                <a:gd name="T102" fmla="*/ 0 w 2848"/>
                <a:gd name="T103" fmla="*/ 0 h 2446"/>
                <a:gd name="T104" fmla="*/ 0 w 2848"/>
                <a:gd name="T105" fmla="*/ 0 h 2446"/>
                <a:gd name="T106" fmla="*/ 0 w 2848"/>
                <a:gd name="T107" fmla="*/ 0 h 2446"/>
                <a:gd name="T108" fmla="*/ 0 w 2848"/>
                <a:gd name="T109" fmla="*/ 0 h 2446"/>
                <a:gd name="T110" fmla="*/ 0 w 2848"/>
                <a:gd name="T111" fmla="*/ 0 h 2446"/>
                <a:gd name="T112" fmla="*/ 0 w 2848"/>
                <a:gd name="T113" fmla="*/ 0 h 2446"/>
                <a:gd name="T114" fmla="*/ 0 w 2848"/>
                <a:gd name="T115" fmla="*/ 0 h 2446"/>
                <a:gd name="T116" fmla="*/ 0 w 2848"/>
                <a:gd name="T117" fmla="*/ 0 h 24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48"/>
                <a:gd name="T178" fmla="*/ 0 h 2446"/>
                <a:gd name="T179" fmla="*/ 2848 w 2848"/>
                <a:gd name="T180" fmla="*/ 2446 h 24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48" h="2446">
                  <a:moveTo>
                    <a:pt x="104" y="1"/>
                  </a:moveTo>
                  <a:lnTo>
                    <a:pt x="122" y="13"/>
                  </a:lnTo>
                  <a:lnTo>
                    <a:pt x="172" y="46"/>
                  </a:lnTo>
                  <a:lnTo>
                    <a:pt x="254" y="97"/>
                  </a:lnTo>
                  <a:lnTo>
                    <a:pt x="364" y="163"/>
                  </a:lnTo>
                  <a:lnTo>
                    <a:pt x="427" y="201"/>
                  </a:lnTo>
                  <a:lnTo>
                    <a:pt x="497" y="240"/>
                  </a:lnTo>
                  <a:lnTo>
                    <a:pt x="574" y="283"/>
                  </a:lnTo>
                  <a:lnTo>
                    <a:pt x="655" y="327"/>
                  </a:lnTo>
                  <a:lnTo>
                    <a:pt x="740" y="373"/>
                  </a:lnTo>
                  <a:lnTo>
                    <a:pt x="831" y="418"/>
                  </a:lnTo>
                  <a:lnTo>
                    <a:pt x="925" y="466"/>
                  </a:lnTo>
                  <a:lnTo>
                    <a:pt x="1024" y="512"/>
                  </a:lnTo>
                  <a:lnTo>
                    <a:pt x="1126" y="559"/>
                  </a:lnTo>
                  <a:lnTo>
                    <a:pt x="1232" y="604"/>
                  </a:lnTo>
                  <a:lnTo>
                    <a:pt x="1339" y="648"/>
                  </a:lnTo>
                  <a:lnTo>
                    <a:pt x="1449" y="692"/>
                  </a:lnTo>
                  <a:lnTo>
                    <a:pt x="1562" y="733"/>
                  </a:lnTo>
                  <a:lnTo>
                    <a:pt x="1677" y="772"/>
                  </a:lnTo>
                  <a:lnTo>
                    <a:pt x="1793" y="808"/>
                  </a:lnTo>
                  <a:lnTo>
                    <a:pt x="1910" y="841"/>
                  </a:lnTo>
                  <a:lnTo>
                    <a:pt x="2028" y="871"/>
                  </a:lnTo>
                  <a:lnTo>
                    <a:pt x="2147" y="896"/>
                  </a:lnTo>
                  <a:lnTo>
                    <a:pt x="2266" y="917"/>
                  </a:lnTo>
                  <a:lnTo>
                    <a:pt x="2384" y="934"/>
                  </a:lnTo>
                  <a:lnTo>
                    <a:pt x="2501" y="945"/>
                  </a:lnTo>
                  <a:lnTo>
                    <a:pt x="2618" y="951"/>
                  </a:lnTo>
                  <a:lnTo>
                    <a:pt x="2734" y="951"/>
                  </a:lnTo>
                  <a:lnTo>
                    <a:pt x="2848" y="945"/>
                  </a:lnTo>
                  <a:lnTo>
                    <a:pt x="2846" y="956"/>
                  </a:lnTo>
                  <a:lnTo>
                    <a:pt x="2842" y="991"/>
                  </a:lnTo>
                  <a:lnTo>
                    <a:pt x="2833" y="1046"/>
                  </a:lnTo>
                  <a:lnTo>
                    <a:pt x="2819" y="1119"/>
                  </a:lnTo>
                  <a:lnTo>
                    <a:pt x="2810" y="1160"/>
                  </a:lnTo>
                  <a:lnTo>
                    <a:pt x="2799" y="1205"/>
                  </a:lnTo>
                  <a:lnTo>
                    <a:pt x="2786" y="1253"/>
                  </a:lnTo>
                  <a:lnTo>
                    <a:pt x="2773" y="1303"/>
                  </a:lnTo>
                  <a:lnTo>
                    <a:pt x="2756" y="1357"/>
                  </a:lnTo>
                  <a:lnTo>
                    <a:pt x="2738" y="1412"/>
                  </a:lnTo>
                  <a:lnTo>
                    <a:pt x="2718" y="1468"/>
                  </a:lnTo>
                  <a:lnTo>
                    <a:pt x="2696" y="1526"/>
                  </a:lnTo>
                  <a:lnTo>
                    <a:pt x="2671" y="1584"/>
                  </a:lnTo>
                  <a:lnTo>
                    <a:pt x="2645" y="1644"/>
                  </a:lnTo>
                  <a:lnTo>
                    <a:pt x="2615" y="1703"/>
                  </a:lnTo>
                  <a:lnTo>
                    <a:pt x="2583" y="1763"/>
                  </a:lnTo>
                  <a:lnTo>
                    <a:pt x="2548" y="1822"/>
                  </a:lnTo>
                  <a:lnTo>
                    <a:pt x="2511" y="1881"/>
                  </a:lnTo>
                  <a:lnTo>
                    <a:pt x="2471" y="1938"/>
                  </a:lnTo>
                  <a:lnTo>
                    <a:pt x="2427" y="1994"/>
                  </a:lnTo>
                  <a:lnTo>
                    <a:pt x="2381" y="2048"/>
                  </a:lnTo>
                  <a:lnTo>
                    <a:pt x="2331" y="2100"/>
                  </a:lnTo>
                  <a:lnTo>
                    <a:pt x="2278" y="2150"/>
                  </a:lnTo>
                  <a:lnTo>
                    <a:pt x="2221" y="2197"/>
                  </a:lnTo>
                  <a:lnTo>
                    <a:pt x="2161" y="2241"/>
                  </a:lnTo>
                  <a:lnTo>
                    <a:pt x="2097" y="2282"/>
                  </a:lnTo>
                  <a:lnTo>
                    <a:pt x="2031" y="2318"/>
                  </a:lnTo>
                  <a:lnTo>
                    <a:pt x="1959" y="2351"/>
                  </a:lnTo>
                  <a:lnTo>
                    <a:pt x="1887" y="2379"/>
                  </a:lnTo>
                  <a:lnTo>
                    <a:pt x="1817" y="2402"/>
                  </a:lnTo>
                  <a:lnTo>
                    <a:pt x="1749" y="2419"/>
                  </a:lnTo>
                  <a:lnTo>
                    <a:pt x="1685" y="2433"/>
                  </a:lnTo>
                  <a:lnTo>
                    <a:pt x="1620" y="2441"/>
                  </a:lnTo>
                  <a:lnTo>
                    <a:pt x="1559" y="2446"/>
                  </a:lnTo>
                  <a:lnTo>
                    <a:pt x="1499" y="2446"/>
                  </a:lnTo>
                  <a:lnTo>
                    <a:pt x="1441" y="2442"/>
                  </a:lnTo>
                  <a:lnTo>
                    <a:pt x="1384" y="2434"/>
                  </a:lnTo>
                  <a:lnTo>
                    <a:pt x="1328" y="2421"/>
                  </a:lnTo>
                  <a:lnTo>
                    <a:pt x="1274" y="2406"/>
                  </a:lnTo>
                  <a:lnTo>
                    <a:pt x="1223" y="2386"/>
                  </a:lnTo>
                  <a:lnTo>
                    <a:pt x="1171" y="2362"/>
                  </a:lnTo>
                  <a:lnTo>
                    <a:pt x="1122" y="2337"/>
                  </a:lnTo>
                  <a:lnTo>
                    <a:pt x="1073" y="2307"/>
                  </a:lnTo>
                  <a:lnTo>
                    <a:pt x="1026" y="2275"/>
                  </a:lnTo>
                  <a:lnTo>
                    <a:pt x="979" y="2239"/>
                  </a:lnTo>
                  <a:lnTo>
                    <a:pt x="934" y="2200"/>
                  </a:lnTo>
                  <a:lnTo>
                    <a:pt x="889" y="2160"/>
                  </a:lnTo>
                  <a:lnTo>
                    <a:pt x="845" y="2117"/>
                  </a:lnTo>
                  <a:lnTo>
                    <a:pt x="802" y="2070"/>
                  </a:lnTo>
                  <a:lnTo>
                    <a:pt x="759" y="2023"/>
                  </a:lnTo>
                  <a:lnTo>
                    <a:pt x="716" y="1972"/>
                  </a:lnTo>
                  <a:lnTo>
                    <a:pt x="675" y="1920"/>
                  </a:lnTo>
                  <a:lnTo>
                    <a:pt x="633" y="1865"/>
                  </a:lnTo>
                  <a:lnTo>
                    <a:pt x="593" y="1811"/>
                  </a:lnTo>
                  <a:lnTo>
                    <a:pt x="552" y="1753"/>
                  </a:lnTo>
                  <a:lnTo>
                    <a:pt x="510" y="1694"/>
                  </a:lnTo>
                  <a:lnTo>
                    <a:pt x="429" y="1573"/>
                  </a:lnTo>
                  <a:lnTo>
                    <a:pt x="347" y="1448"/>
                  </a:lnTo>
                  <a:lnTo>
                    <a:pt x="307" y="1384"/>
                  </a:lnTo>
                  <a:lnTo>
                    <a:pt x="271" y="1320"/>
                  </a:lnTo>
                  <a:lnTo>
                    <a:pt x="236" y="1255"/>
                  </a:lnTo>
                  <a:lnTo>
                    <a:pt x="204" y="1190"/>
                  </a:lnTo>
                  <a:lnTo>
                    <a:pt x="176" y="1125"/>
                  </a:lnTo>
                  <a:lnTo>
                    <a:pt x="149" y="1060"/>
                  </a:lnTo>
                  <a:lnTo>
                    <a:pt x="125" y="995"/>
                  </a:lnTo>
                  <a:lnTo>
                    <a:pt x="103" y="931"/>
                  </a:lnTo>
                  <a:lnTo>
                    <a:pt x="84" y="866"/>
                  </a:lnTo>
                  <a:lnTo>
                    <a:pt x="67" y="804"/>
                  </a:lnTo>
                  <a:lnTo>
                    <a:pt x="52" y="742"/>
                  </a:lnTo>
                  <a:lnTo>
                    <a:pt x="39" y="682"/>
                  </a:lnTo>
                  <a:lnTo>
                    <a:pt x="28" y="623"/>
                  </a:lnTo>
                  <a:lnTo>
                    <a:pt x="19" y="565"/>
                  </a:lnTo>
                  <a:lnTo>
                    <a:pt x="11" y="509"/>
                  </a:lnTo>
                  <a:lnTo>
                    <a:pt x="6" y="455"/>
                  </a:lnTo>
                  <a:lnTo>
                    <a:pt x="3" y="403"/>
                  </a:lnTo>
                  <a:lnTo>
                    <a:pt x="0" y="353"/>
                  </a:lnTo>
                  <a:lnTo>
                    <a:pt x="0" y="307"/>
                  </a:lnTo>
                  <a:lnTo>
                    <a:pt x="2" y="262"/>
                  </a:lnTo>
                  <a:lnTo>
                    <a:pt x="4" y="220"/>
                  </a:lnTo>
                  <a:lnTo>
                    <a:pt x="8" y="181"/>
                  </a:lnTo>
                  <a:lnTo>
                    <a:pt x="12" y="146"/>
                  </a:lnTo>
                  <a:lnTo>
                    <a:pt x="19" y="114"/>
                  </a:lnTo>
                  <a:lnTo>
                    <a:pt x="27" y="85"/>
                  </a:lnTo>
                  <a:lnTo>
                    <a:pt x="35" y="61"/>
                  </a:lnTo>
                  <a:lnTo>
                    <a:pt x="44" y="40"/>
                  </a:lnTo>
                  <a:lnTo>
                    <a:pt x="55" y="23"/>
                  </a:lnTo>
                  <a:lnTo>
                    <a:pt x="66" y="11"/>
                  </a:lnTo>
                  <a:lnTo>
                    <a:pt x="78" y="3"/>
                  </a:lnTo>
                  <a:lnTo>
                    <a:pt x="91" y="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8" name="Freeform 508"/>
            <p:cNvSpPr>
              <a:spLocks/>
            </p:cNvSpPr>
            <p:nvPr/>
          </p:nvSpPr>
          <p:spPr bwMode="auto">
            <a:xfrm>
              <a:off x="4680" y="887"/>
              <a:ext cx="285" cy="241"/>
            </a:xfrm>
            <a:custGeom>
              <a:avLst/>
              <a:gdLst>
                <a:gd name="T0" fmla="*/ 3 w 2848"/>
                <a:gd name="T1" fmla="*/ 1 h 2404"/>
                <a:gd name="T2" fmla="*/ 3 w 2848"/>
                <a:gd name="T3" fmla="*/ 1 h 2404"/>
                <a:gd name="T4" fmla="*/ 3 w 2848"/>
                <a:gd name="T5" fmla="*/ 1 h 2404"/>
                <a:gd name="T6" fmla="*/ 3 w 2848"/>
                <a:gd name="T7" fmla="*/ 1 h 2404"/>
                <a:gd name="T8" fmla="*/ 3 w 2848"/>
                <a:gd name="T9" fmla="*/ 1 h 2404"/>
                <a:gd name="T10" fmla="*/ 2 w 2848"/>
                <a:gd name="T11" fmla="*/ 2 h 2404"/>
                <a:gd name="T12" fmla="*/ 2 w 2848"/>
                <a:gd name="T13" fmla="*/ 2 h 2404"/>
                <a:gd name="T14" fmla="*/ 2 w 2848"/>
                <a:gd name="T15" fmla="*/ 2 h 2404"/>
                <a:gd name="T16" fmla="*/ 2 w 2848"/>
                <a:gd name="T17" fmla="*/ 2 h 2404"/>
                <a:gd name="T18" fmla="*/ 2 w 2848"/>
                <a:gd name="T19" fmla="*/ 2 h 2404"/>
                <a:gd name="T20" fmla="*/ 2 w 2848"/>
                <a:gd name="T21" fmla="*/ 2 h 2404"/>
                <a:gd name="T22" fmla="*/ 2 w 2848"/>
                <a:gd name="T23" fmla="*/ 2 h 2404"/>
                <a:gd name="T24" fmla="*/ 2 w 2848"/>
                <a:gd name="T25" fmla="*/ 2 h 2404"/>
                <a:gd name="T26" fmla="*/ 1 w 2848"/>
                <a:gd name="T27" fmla="*/ 2 h 2404"/>
                <a:gd name="T28" fmla="*/ 1 w 2848"/>
                <a:gd name="T29" fmla="*/ 2 h 2404"/>
                <a:gd name="T30" fmla="*/ 1 w 2848"/>
                <a:gd name="T31" fmla="*/ 2 h 2404"/>
                <a:gd name="T32" fmla="*/ 1 w 2848"/>
                <a:gd name="T33" fmla="*/ 2 h 2404"/>
                <a:gd name="T34" fmla="*/ 1 w 2848"/>
                <a:gd name="T35" fmla="*/ 1 h 2404"/>
                <a:gd name="T36" fmla="*/ 1 w 2848"/>
                <a:gd name="T37" fmla="*/ 1 h 2404"/>
                <a:gd name="T38" fmla="*/ 1 w 2848"/>
                <a:gd name="T39" fmla="*/ 1 h 2404"/>
                <a:gd name="T40" fmla="*/ 0 w 2848"/>
                <a:gd name="T41" fmla="*/ 1 h 2404"/>
                <a:gd name="T42" fmla="*/ 0 w 2848"/>
                <a:gd name="T43" fmla="*/ 1 h 2404"/>
                <a:gd name="T44" fmla="*/ 0 w 2848"/>
                <a:gd name="T45" fmla="*/ 1 h 2404"/>
                <a:gd name="T46" fmla="*/ 0 w 2848"/>
                <a:gd name="T47" fmla="*/ 0 h 2404"/>
                <a:gd name="T48" fmla="*/ 0 w 2848"/>
                <a:gd name="T49" fmla="*/ 0 h 2404"/>
                <a:gd name="T50" fmla="*/ 0 w 2848"/>
                <a:gd name="T51" fmla="*/ 0 h 2404"/>
                <a:gd name="T52" fmla="*/ 0 w 2848"/>
                <a:gd name="T53" fmla="*/ 0 h 2404"/>
                <a:gd name="T54" fmla="*/ 0 w 2848"/>
                <a:gd name="T55" fmla="*/ 0 h 2404"/>
                <a:gd name="T56" fmla="*/ 0 w 2848"/>
                <a:gd name="T57" fmla="*/ 0 h 2404"/>
                <a:gd name="T58" fmla="*/ 0 w 2848"/>
                <a:gd name="T59" fmla="*/ 0 h 2404"/>
                <a:gd name="T60" fmla="*/ 0 w 2848"/>
                <a:gd name="T61" fmla="*/ 1 h 2404"/>
                <a:gd name="T62" fmla="*/ 0 w 2848"/>
                <a:gd name="T63" fmla="*/ 1 h 2404"/>
                <a:gd name="T64" fmla="*/ 0 w 2848"/>
                <a:gd name="T65" fmla="*/ 1 h 2404"/>
                <a:gd name="T66" fmla="*/ 0 w 2848"/>
                <a:gd name="T67" fmla="*/ 1 h 2404"/>
                <a:gd name="T68" fmla="*/ 0 w 2848"/>
                <a:gd name="T69" fmla="*/ 1 h 2404"/>
                <a:gd name="T70" fmla="*/ 0 w 2848"/>
                <a:gd name="T71" fmla="*/ 1 h 2404"/>
                <a:gd name="T72" fmla="*/ 0 w 2848"/>
                <a:gd name="T73" fmla="*/ 1 h 2404"/>
                <a:gd name="T74" fmla="*/ 1 w 2848"/>
                <a:gd name="T75" fmla="*/ 2 h 2404"/>
                <a:gd name="T76" fmla="*/ 1 w 2848"/>
                <a:gd name="T77" fmla="*/ 2 h 2404"/>
                <a:gd name="T78" fmla="*/ 1 w 2848"/>
                <a:gd name="T79" fmla="*/ 2 h 2404"/>
                <a:gd name="T80" fmla="*/ 1 w 2848"/>
                <a:gd name="T81" fmla="*/ 2 h 2404"/>
                <a:gd name="T82" fmla="*/ 1 w 2848"/>
                <a:gd name="T83" fmla="*/ 2 h 2404"/>
                <a:gd name="T84" fmla="*/ 1 w 2848"/>
                <a:gd name="T85" fmla="*/ 2 h 2404"/>
                <a:gd name="T86" fmla="*/ 1 w 2848"/>
                <a:gd name="T87" fmla="*/ 2 h 2404"/>
                <a:gd name="T88" fmla="*/ 2 w 2848"/>
                <a:gd name="T89" fmla="*/ 2 h 2404"/>
                <a:gd name="T90" fmla="*/ 2 w 2848"/>
                <a:gd name="T91" fmla="*/ 2 h 2404"/>
                <a:gd name="T92" fmla="*/ 2 w 2848"/>
                <a:gd name="T93" fmla="*/ 2 h 2404"/>
                <a:gd name="T94" fmla="*/ 2 w 2848"/>
                <a:gd name="T95" fmla="*/ 2 h 2404"/>
                <a:gd name="T96" fmla="*/ 2 w 2848"/>
                <a:gd name="T97" fmla="*/ 2 h 2404"/>
                <a:gd name="T98" fmla="*/ 3 w 2848"/>
                <a:gd name="T99" fmla="*/ 2 h 2404"/>
                <a:gd name="T100" fmla="*/ 3 w 2848"/>
                <a:gd name="T101" fmla="*/ 2 h 2404"/>
                <a:gd name="T102" fmla="*/ 3 w 2848"/>
                <a:gd name="T103" fmla="*/ 2 h 2404"/>
                <a:gd name="T104" fmla="*/ 3 w 2848"/>
                <a:gd name="T105" fmla="*/ 1 h 2404"/>
                <a:gd name="T106" fmla="*/ 3 w 2848"/>
                <a:gd name="T107" fmla="*/ 1 h 2404"/>
                <a:gd name="T108" fmla="*/ 3 w 2848"/>
                <a:gd name="T109" fmla="*/ 1 h 2404"/>
                <a:gd name="T110" fmla="*/ 3 w 2848"/>
                <a:gd name="T111" fmla="*/ 1 h 2404"/>
                <a:gd name="T112" fmla="*/ 3 w 2848"/>
                <a:gd name="T113" fmla="*/ 1 h 24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8"/>
                <a:gd name="T172" fmla="*/ 0 h 2404"/>
                <a:gd name="T173" fmla="*/ 2848 w 2848"/>
                <a:gd name="T174" fmla="*/ 2404 h 24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8" h="2404">
                  <a:moveTo>
                    <a:pt x="2729" y="909"/>
                  </a:moveTo>
                  <a:lnTo>
                    <a:pt x="2705" y="969"/>
                  </a:lnTo>
                  <a:lnTo>
                    <a:pt x="2679" y="1030"/>
                  </a:lnTo>
                  <a:lnTo>
                    <a:pt x="2664" y="1061"/>
                  </a:lnTo>
                  <a:lnTo>
                    <a:pt x="2649" y="1092"/>
                  </a:lnTo>
                  <a:lnTo>
                    <a:pt x="2634" y="1123"/>
                  </a:lnTo>
                  <a:lnTo>
                    <a:pt x="2617" y="1153"/>
                  </a:lnTo>
                  <a:lnTo>
                    <a:pt x="2600" y="1184"/>
                  </a:lnTo>
                  <a:lnTo>
                    <a:pt x="2582" y="1215"/>
                  </a:lnTo>
                  <a:lnTo>
                    <a:pt x="2564" y="1245"/>
                  </a:lnTo>
                  <a:lnTo>
                    <a:pt x="2545" y="1275"/>
                  </a:lnTo>
                  <a:lnTo>
                    <a:pt x="2524" y="1305"/>
                  </a:lnTo>
                  <a:lnTo>
                    <a:pt x="2503" y="1335"/>
                  </a:lnTo>
                  <a:lnTo>
                    <a:pt x="2483" y="1365"/>
                  </a:lnTo>
                  <a:lnTo>
                    <a:pt x="2460" y="1393"/>
                  </a:lnTo>
                  <a:lnTo>
                    <a:pt x="2437" y="1422"/>
                  </a:lnTo>
                  <a:lnTo>
                    <a:pt x="2413" y="1450"/>
                  </a:lnTo>
                  <a:lnTo>
                    <a:pt x="2387" y="1477"/>
                  </a:lnTo>
                  <a:lnTo>
                    <a:pt x="2362" y="1504"/>
                  </a:lnTo>
                  <a:lnTo>
                    <a:pt x="2335" y="1530"/>
                  </a:lnTo>
                  <a:lnTo>
                    <a:pt x="2308" y="1556"/>
                  </a:lnTo>
                  <a:lnTo>
                    <a:pt x="2279" y="1581"/>
                  </a:lnTo>
                  <a:lnTo>
                    <a:pt x="2251" y="1604"/>
                  </a:lnTo>
                  <a:lnTo>
                    <a:pt x="2220" y="1628"/>
                  </a:lnTo>
                  <a:lnTo>
                    <a:pt x="2188" y="1651"/>
                  </a:lnTo>
                  <a:lnTo>
                    <a:pt x="2156" y="1672"/>
                  </a:lnTo>
                  <a:lnTo>
                    <a:pt x="2124" y="1692"/>
                  </a:lnTo>
                  <a:lnTo>
                    <a:pt x="2089" y="1712"/>
                  </a:lnTo>
                  <a:lnTo>
                    <a:pt x="2054" y="1731"/>
                  </a:lnTo>
                  <a:lnTo>
                    <a:pt x="2017" y="1748"/>
                  </a:lnTo>
                  <a:lnTo>
                    <a:pt x="1980" y="1765"/>
                  </a:lnTo>
                  <a:lnTo>
                    <a:pt x="1908" y="1792"/>
                  </a:lnTo>
                  <a:lnTo>
                    <a:pt x="1839" y="1815"/>
                  </a:lnTo>
                  <a:lnTo>
                    <a:pt x="1771" y="1833"/>
                  </a:lnTo>
                  <a:lnTo>
                    <a:pt x="1706" y="1846"/>
                  </a:lnTo>
                  <a:lnTo>
                    <a:pt x="1642" y="1856"/>
                  </a:lnTo>
                  <a:lnTo>
                    <a:pt x="1580" y="1860"/>
                  </a:lnTo>
                  <a:lnTo>
                    <a:pt x="1520" y="1860"/>
                  </a:lnTo>
                  <a:lnTo>
                    <a:pt x="1462" y="1856"/>
                  </a:lnTo>
                  <a:lnTo>
                    <a:pt x="1405" y="1847"/>
                  </a:lnTo>
                  <a:lnTo>
                    <a:pt x="1350" y="1835"/>
                  </a:lnTo>
                  <a:lnTo>
                    <a:pt x="1296" y="1819"/>
                  </a:lnTo>
                  <a:lnTo>
                    <a:pt x="1244" y="1800"/>
                  </a:lnTo>
                  <a:lnTo>
                    <a:pt x="1192" y="1777"/>
                  </a:lnTo>
                  <a:lnTo>
                    <a:pt x="1143" y="1750"/>
                  </a:lnTo>
                  <a:lnTo>
                    <a:pt x="1095" y="1721"/>
                  </a:lnTo>
                  <a:lnTo>
                    <a:pt x="1047" y="1688"/>
                  </a:lnTo>
                  <a:lnTo>
                    <a:pt x="1001" y="1653"/>
                  </a:lnTo>
                  <a:lnTo>
                    <a:pt x="955" y="1615"/>
                  </a:lnTo>
                  <a:lnTo>
                    <a:pt x="910" y="1573"/>
                  </a:lnTo>
                  <a:lnTo>
                    <a:pt x="866" y="1530"/>
                  </a:lnTo>
                  <a:lnTo>
                    <a:pt x="822" y="1485"/>
                  </a:lnTo>
                  <a:lnTo>
                    <a:pt x="780" y="1436"/>
                  </a:lnTo>
                  <a:lnTo>
                    <a:pt x="738" y="1385"/>
                  </a:lnTo>
                  <a:lnTo>
                    <a:pt x="696" y="1334"/>
                  </a:lnTo>
                  <a:lnTo>
                    <a:pt x="655" y="1280"/>
                  </a:lnTo>
                  <a:lnTo>
                    <a:pt x="613" y="1224"/>
                  </a:lnTo>
                  <a:lnTo>
                    <a:pt x="573" y="1166"/>
                  </a:lnTo>
                  <a:lnTo>
                    <a:pt x="532" y="1108"/>
                  </a:lnTo>
                  <a:lnTo>
                    <a:pt x="450" y="987"/>
                  </a:lnTo>
                  <a:lnTo>
                    <a:pt x="368" y="862"/>
                  </a:lnTo>
                  <a:lnTo>
                    <a:pt x="351" y="835"/>
                  </a:lnTo>
                  <a:lnTo>
                    <a:pt x="334" y="808"/>
                  </a:lnTo>
                  <a:lnTo>
                    <a:pt x="318" y="780"/>
                  </a:lnTo>
                  <a:lnTo>
                    <a:pt x="302" y="753"/>
                  </a:lnTo>
                  <a:lnTo>
                    <a:pt x="272" y="697"/>
                  </a:lnTo>
                  <a:lnTo>
                    <a:pt x="244" y="643"/>
                  </a:lnTo>
                  <a:lnTo>
                    <a:pt x="218" y="587"/>
                  </a:lnTo>
                  <a:lnTo>
                    <a:pt x="194" y="532"/>
                  </a:lnTo>
                  <a:lnTo>
                    <a:pt x="171" y="476"/>
                  </a:lnTo>
                  <a:lnTo>
                    <a:pt x="150" y="422"/>
                  </a:lnTo>
                  <a:lnTo>
                    <a:pt x="132" y="367"/>
                  </a:lnTo>
                  <a:lnTo>
                    <a:pt x="114" y="312"/>
                  </a:lnTo>
                  <a:lnTo>
                    <a:pt x="99" y="258"/>
                  </a:lnTo>
                  <a:lnTo>
                    <a:pt x="85" y="205"/>
                  </a:lnTo>
                  <a:lnTo>
                    <a:pt x="72" y="152"/>
                  </a:lnTo>
                  <a:lnTo>
                    <a:pt x="61" y="100"/>
                  </a:lnTo>
                  <a:lnTo>
                    <a:pt x="52" y="50"/>
                  </a:lnTo>
                  <a:lnTo>
                    <a:pt x="43" y="0"/>
                  </a:lnTo>
                  <a:lnTo>
                    <a:pt x="35" y="19"/>
                  </a:lnTo>
                  <a:lnTo>
                    <a:pt x="28" y="38"/>
                  </a:lnTo>
                  <a:lnTo>
                    <a:pt x="21" y="62"/>
                  </a:lnTo>
                  <a:lnTo>
                    <a:pt x="16" y="88"/>
                  </a:lnTo>
                  <a:lnTo>
                    <a:pt x="11" y="116"/>
                  </a:lnTo>
                  <a:lnTo>
                    <a:pt x="7" y="146"/>
                  </a:lnTo>
                  <a:lnTo>
                    <a:pt x="4" y="179"/>
                  </a:lnTo>
                  <a:lnTo>
                    <a:pt x="2" y="213"/>
                  </a:lnTo>
                  <a:lnTo>
                    <a:pt x="0" y="250"/>
                  </a:lnTo>
                  <a:lnTo>
                    <a:pt x="0" y="289"/>
                  </a:lnTo>
                  <a:lnTo>
                    <a:pt x="2" y="330"/>
                  </a:lnTo>
                  <a:lnTo>
                    <a:pt x="4" y="372"/>
                  </a:lnTo>
                  <a:lnTo>
                    <a:pt x="7" y="415"/>
                  </a:lnTo>
                  <a:lnTo>
                    <a:pt x="11" y="461"/>
                  </a:lnTo>
                  <a:lnTo>
                    <a:pt x="17" y="507"/>
                  </a:lnTo>
                  <a:lnTo>
                    <a:pt x="23" y="555"/>
                  </a:lnTo>
                  <a:lnTo>
                    <a:pt x="32" y="604"/>
                  </a:lnTo>
                  <a:lnTo>
                    <a:pt x="42" y="655"/>
                  </a:lnTo>
                  <a:lnTo>
                    <a:pt x="53" y="706"/>
                  </a:lnTo>
                  <a:lnTo>
                    <a:pt x="65" y="757"/>
                  </a:lnTo>
                  <a:lnTo>
                    <a:pt x="79" y="810"/>
                  </a:lnTo>
                  <a:lnTo>
                    <a:pt x="96" y="864"/>
                  </a:lnTo>
                  <a:lnTo>
                    <a:pt x="112" y="917"/>
                  </a:lnTo>
                  <a:lnTo>
                    <a:pt x="132" y="971"/>
                  </a:lnTo>
                  <a:lnTo>
                    <a:pt x="153" y="1026"/>
                  </a:lnTo>
                  <a:lnTo>
                    <a:pt x="174" y="1081"/>
                  </a:lnTo>
                  <a:lnTo>
                    <a:pt x="199" y="1135"/>
                  </a:lnTo>
                  <a:lnTo>
                    <a:pt x="225" y="1190"/>
                  </a:lnTo>
                  <a:lnTo>
                    <a:pt x="252" y="1244"/>
                  </a:lnTo>
                  <a:lnTo>
                    <a:pt x="282" y="1299"/>
                  </a:lnTo>
                  <a:lnTo>
                    <a:pt x="313" y="1352"/>
                  </a:lnTo>
                  <a:lnTo>
                    <a:pt x="347" y="1406"/>
                  </a:lnTo>
                  <a:lnTo>
                    <a:pt x="429" y="1531"/>
                  </a:lnTo>
                  <a:lnTo>
                    <a:pt x="510" y="1652"/>
                  </a:lnTo>
                  <a:lnTo>
                    <a:pt x="552" y="1711"/>
                  </a:lnTo>
                  <a:lnTo>
                    <a:pt x="593" y="1769"/>
                  </a:lnTo>
                  <a:lnTo>
                    <a:pt x="633" y="1823"/>
                  </a:lnTo>
                  <a:lnTo>
                    <a:pt x="675" y="1878"/>
                  </a:lnTo>
                  <a:lnTo>
                    <a:pt x="716" y="1930"/>
                  </a:lnTo>
                  <a:lnTo>
                    <a:pt x="759" y="1981"/>
                  </a:lnTo>
                  <a:lnTo>
                    <a:pt x="802" y="2028"/>
                  </a:lnTo>
                  <a:lnTo>
                    <a:pt x="845" y="2075"/>
                  </a:lnTo>
                  <a:lnTo>
                    <a:pt x="889" y="2118"/>
                  </a:lnTo>
                  <a:lnTo>
                    <a:pt x="934" y="2158"/>
                  </a:lnTo>
                  <a:lnTo>
                    <a:pt x="979" y="2197"/>
                  </a:lnTo>
                  <a:lnTo>
                    <a:pt x="1026" y="2233"/>
                  </a:lnTo>
                  <a:lnTo>
                    <a:pt x="1073" y="2265"/>
                  </a:lnTo>
                  <a:lnTo>
                    <a:pt x="1122" y="2295"/>
                  </a:lnTo>
                  <a:lnTo>
                    <a:pt x="1171" y="2320"/>
                  </a:lnTo>
                  <a:lnTo>
                    <a:pt x="1223" y="2344"/>
                  </a:lnTo>
                  <a:lnTo>
                    <a:pt x="1274" y="2364"/>
                  </a:lnTo>
                  <a:lnTo>
                    <a:pt x="1328" y="2379"/>
                  </a:lnTo>
                  <a:lnTo>
                    <a:pt x="1384" y="2392"/>
                  </a:lnTo>
                  <a:lnTo>
                    <a:pt x="1441" y="2400"/>
                  </a:lnTo>
                  <a:lnTo>
                    <a:pt x="1499" y="2404"/>
                  </a:lnTo>
                  <a:lnTo>
                    <a:pt x="1559" y="2404"/>
                  </a:lnTo>
                  <a:lnTo>
                    <a:pt x="1620" y="2399"/>
                  </a:lnTo>
                  <a:lnTo>
                    <a:pt x="1685" y="2391"/>
                  </a:lnTo>
                  <a:lnTo>
                    <a:pt x="1749" y="2377"/>
                  </a:lnTo>
                  <a:lnTo>
                    <a:pt x="1817" y="2360"/>
                  </a:lnTo>
                  <a:lnTo>
                    <a:pt x="1887" y="2337"/>
                  </a:lnTo>
                  <a:lnTo>
                    <a:pt x="1959" y="2309"/>
                  </a:lnTo>
                  <a:lnTo>
                    <a:pt x="2031" y="2276"/>
                  </a:lnTo>
                  <a:lnTo>
                    <a:pt x="2097" y="2240"/>
                  </a:lnTo>
                  <a:lnTo>
                    <a:pt x="2161" y="2199"/>
                  </a:lnTo>
                  <a:lnTo>
                    <a:pt x="2221" y="2155"/>
                  </a:lnTo>
                  <a:lnTo>
                    <a:pt x="2278" y="2108"/>
                  </a:lnTo>
                  <a:lnTo>
                    <a:pt x="2331" y="2058"/>
                  </a:lnTo>
                  <a:lnTo>
                    <a:pt x="2381" y="2006"/>
                  </a:lnTo>
                  <a:lnTo>
                    <a:pt x="2427" y="1952"/>
                  </a:lnTo>
                  <a:lnTo>
                    <a:pt x="2471" y="1896"/>
                  </a:lnTo>
                  <a:lnTo>
                    <a:pt x="2511" y="1839"/>
                  </a:lnTo>
                  <a:lnTo>
                    <a:pt x="2548" y="1780"/>
                  </a:lnTo>
                  <a:lnTo>
                    <a:pt x="2583" y="1721"/>
                  </a:lnTo>
                  <a:lnTo>
                    <a:pt x="2615" y="1661"/>
                  </a:lnTo>
                  <a:lnTo>
                    <a:pt x="2645" y="1602"/>
                  </a:lnTo>
                  <a:lnTo>
                    <a:pt x="2671" y="1542"/>
                  </a:lnTo>
                  <a:lnTo>
                    <a:pt x="2696" y="1484"/>
                  </a:lnTo>
                  <a:lnTo>
                    <a:pt x="2718" y="1426"/>
                  </a:lnTo>
                  <a:lnTo>
                    <a:pt x="2738" y="1370"/>
                  </a:lnTo>
                  <a:lnTo>
                    <a:pt x="2756" y="1315"/>
                  </a:lnTo>
                  <a:lnTo>
                    <a:pt x="2773" y="1261"/>
                  </a:lnTo>
                  <a:lnTo>
                    <a:pt x="2786" y="1211"/>
                  </a:lnTo>
                  <a:lnTo>
                    <a:pt x="2799" y="1163"/>
                  </a:lnTo>
                  <a:lnTo>
                    <a:pt x="2810" y="1118"/>
                  </a:lnTo>
                  <a:lnTo>
                    <a:pt x="2819" y="1077"/>
                  </a:lnTo>
                  <a:lnTo>
                    <a:pt x="2833" y="1004"/>
                  </a:lnTo>
                  <a:lnTo>
                    <a:pt x="2842" y="949"/>
                  </a:lnTo>
                  <a:lnTo>
                    <a:pt x="2846" y="914"/>
                  </a:lnTo>
                  <a:lnTo>
                    <a:pt x="2848" y="903"/>
                  </a:lnTo>
                  <a:lnTo>
                    <a:pt x="2819" y="905"/>
                  </a:lnTo>
                  <a:lnTo>
                    <a:pt x="2788" y="907"/>
                  </a:lnTo>
                  <a:lnTo>
                    <a:pt x="2758" y="908"/>
                  </a:lnTo>
                  <a:lnTo>
                    <a:pt x="2729" y="90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9" name="Freeform 509"/>
            <p:cNvSpPr>
              <a:spLocks/>
            </p:cNvSpPr>
            <p:nvPr/>
          </p:nvSpPr>
          <p:spPr bwMode="auto">
            <a:xfrm>
              <a:off x="4710" y="921"/>
              <a:ext cx="114" cy="65"/>
            </a:xfrm>
            <a:custGeom>
              <a:avLst/>
              <a:gdLst>
                <a:gd name="T0" fmla="*/ 0 w 1146"/>
                <a:gd name="T1" fmla="*/ 0 h 649"/>
                <a:gd name="T2" fmla="*/ 0 w 1146"/>
                <a:gd name="T3" fmla="*/ 0 h 649"/>
                <a:gd name="T4" fmla="*/ 0 w 1146"/>
                <a:gd name="T5" fmla="*/ 0 h 649"/>
                <a:gd name="T6" fmla="*/ 0 w 1146"/>
                <a:gd name="T7" fmla="*/ 0 h 649"/>
                <a:gd name="T8" fmla="*/ 0 w 1146"/>
                <a:gd name="T9" fmla="*/ 0 h 649"/>
                <a:gd name="T10" fmla="*/ 0 w 1146"/>
                <a:gd name="T11" fmla="*/ 0 h 649"/>
                <a:gd name="T12" fmla="*/ 0 w 1146"/>
                <a:gd name="T13" fmla="*/ 0 h 649"/>
                <a:gd name="T14" fmla="*/ 0 w 1146"/>
                <a:gd name="T15" fmla="*/ 0 h 649"/>
                <a:gd name="T16" fmla="*/ 0 w 1146"/>
                <a:gd name="T17" fmla="*/ 0 h 649"/>
                <a:gd name="T18" fmla="*/ 0 w 1146"/>
                <a:gd name="T19" fmla="*/ 0 h 649"/>
                <a:gd name="T20" fmla="*/ 0 w 1146"/>
                <a:gd name="T21" fmla="*/ 0 h 649"/>
                <a:gd name="T22" fmla="*/ 1 w 1146"/>
                <a:gd name="T23" fmla="*/ 0 h 649"/>
                <a:gd name="T24" fmla="*/ 1 w 1146"/>
                <a:gd name="T25" fmla="*/ 0 h 649"/>
                <a:gd name="T26" fmla="*/ 1 w 1146"/>
                <a:gd name="T27" fmla="*/ 1 h 649"/>
                <a:gd name="T28" fmla="*/ 1 w 1146"/>
                <a:gd name="T29" fmla="*/ 1 h 649"/>
                <a:gd name="T30" fmla="*/ 1 w 1146"/>
                <a:gd name="T31" fmla="*/ 1 h 649"/>
                <a:gd name="T32" fmla="*/ 1 w 1146"/>
                <a:gd name="T33" fmla="*/ 1 h 649"/>
                <a:gd name="T34" fmla="*/ 1 w 1146"/>
                <a:gd name="T35" fmla="*/ 1 h 649"/>
                <a:gd name="T36" fmla="*/ 1 w 1146"/>
                <a:gd name="T37" fmla="*/ 1 h 649"/>
                <a:gd name="T38" fmla="*/ 1 w 1146"/>
                <a:gd name="T39" fmla="*/ 1 h 649"/>
                <a:gd name="T40" fmla="*/ 1 w 1146"/>
                <a:gd name="T41" fmla="*/ 1 h 649"/>
                <a:gd name="T42" fmla="*/ 1 w 1146"/>
                <a:gd name="T43" fmla="*/ 1 h 649"/>
                <a:gd name="T44" fmla="*/ 1 w 1146"/>
                <a:gd name="T45" fmla="*/ 1 h 649"/>
                <a:gd name="T46" fmla="*/ 1 w 1146"/>
                <a:gd name="T47" fmla="*/ 1 h 649"/>
                <a:gd name="T48" fmla="*/ 1 w 1146"/>
                <a:gd name="T49" fmla="*/ 1 h 649"/>
                <a:gd name="T50" fmla="*/ 1 w 1146"/>
                <a:gd name="T51" fmla="*/ 1 h 649"/>
                <a:gd name="T52" fmla="*/ 1 w 1146"/>
                <a:gd name="T53" fmla="*/ 1 h 649"/>
                <a:gd name="T54" fmla="*/ 1 w 1146"/>
                <a:gd name="T55" fmla="*/ 1 h 649"/>
                <a:gd name="T56" fmla="*/ 1 w 1146"/>
                <a:gd name="T57" fmla="*/ 1 h 649"/>
                <a:gd name="T58" fmla="*/ 1 w 1146"/>
                <a:gd name="T59" fmla="*/ 1 h 649"/>
                <a:gd name="T60" fmla="*/ 1 w 1146"/>
                <a:gd name="T61" fmla="*/ 1 h 649"/>
                <a:gd name="T62" fmla="*/ 1 w 1146"/>
                <a:gd name="T63" fmla="*/ 1 h 649"/>
                <a:gd name="T64" fmla="*/ 1 w 1146"/>
                <a:gd name="T65" fmla="*/ 1 h 649"/>
                <a:gd name="T66" fmla="*/ 1 w 1146"/>
                <a:gd name="T67" fmla="*/ 1 h 649"/>
                <a:gd name="T68" fmla="*/ 1 w 1146"/>
                <a:gd name="T69" fmla="*/ 1 h 649"/>
                <a:gd name="T70" fmla="*/ 1 w 1146"/>
                <a:gd name="T71" fmla="*/ 1 h 649"/>
                <a:gd name="T72" fmla="*/ 1 w 1146"/>
                <a:gd name="T73" fmla="*/ 1 h 649"/>
                <a:gd name="T74" fmla="*/ 1 w 1146"/>
                <a:gd name="T75" fmla="*/ 1 h 649"/>
                <a:gd name="T76" fmla="*/ 0 w 1146"/>
                <a:gd name="T77" fmla="*/ 1 h 649"/>
                <a:gd name="T78" fmla="*/ 0 w 1146"/>
                <a:gd name="T79" fmla="*/ 1 h 649"/>
                <a:gd name="T80" fmla="*/ 0 w 1146"/>
                <a:gd name="T81" fmla="*/ 1 h 649"/>
                <a:gd name="T82" fmla="*/ 0 w 1146"/>
                <a:gd name="T83" fmla="*/ 0 h 649"/>
                <a:gd name="T84" fmla="*/ 0 w 1146"/>
                <a:gd name="T85" fmla="*/ 0 h 649"/>
                <a:gd name="T86" fmla="*/ 0 w 1146"/>
                <a:gd name="T87" fmla="*/ 0 h 649"/>
                <a:gd name="T88" fmla="*/ 0 w 1146"/>
                <a:gd name="T89" fmla="*/ 0 h 649"/>
                <a:gd name="T90" fmla="*/ 0 w 1146"/>
                <a:gd name="T91" fmla="*/ 0 h 649"/>
                <a:gd name="T92" fmla="*/ 0 w 1146"/>
                <a:gd name="T93" fmla="*/ 0 h 649"/>
                <a:gd name="T94" fmla="*/ 0 w 1146"/>
                <a:gd name="T95" fmla="*/ 0 h 649"/>
                <a:gd name="T96" fmla="*/ 0 w 1146"/>
                <a:gd name="T97" fmla="*/ 0 h 649"/>
                <a:gd name="T98" fmla="*/ 0 w 1146"/>
                <a:gd name="T99" fmla="*/ 0 h 649"/>
                <a:gd name="T100" fmla="*/ 0 w 1146"/>
                <a:gd name="T101" fmla="*/ 0 h 649"/>
                <a:gd name="T102" fmla="*/ 0 w 1146"/>
                <a:gd name="T103" fmla="*/ 0 h 6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46"/>
                <a:gd name="T157" fmla="*/ 0 h 649"/>
                <a:gd name="T158" fmla="*/ 1146 w 1146"/>
                <a:gd name="T159" fmla="*/ 649 h 64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46" h="649">
                  <a:moveTo>
                    <a:pt x="0" y="0"/>
                  </a:moveTo>
                  <a:lnTo>
                    <a:pt x="9" y="7"/>
                  </a:lnTo>
                  <a:lnTo>
                    <a:pt x="35" y="27"/>
                  </a:lnTo>
                  <a:lnTo>
                    <a:pt x="77" y="58"/>
                  </a:lnTo>
                  <a:lnTo>
                    <a:pt x="132" y="97"/>
                  </a:lnTo>
                  <a:lnTo>
                    <a:pt x="198" y="145"/>
                  </a:lnTo>
                  <a:lnTo>
                    <a:pt x="275" y="197"/>
                  </a:lnTo>
                  <a:lnTo>
                    <a:pt x="358" y="254"/>
                  </a:lnTo>
                  <a:lnTo>
                    <a:pt x="448" y="313"/>
                  </a:lnTo>
                  <a:lnTo>
                    <a:pt x="494" y="343"/>
                  </a:lnTo>
                  <a:lnTo>
                    <a:pt x="541" y="373"/>
                  </a:lnTo>
                  <a:lnTo>
                    <a:pt x="589" y="402"/>
                  </a:lnTo>
                  <a:lnTo>
                    <a:pt x="637" y="431"/>
                  </a:lnTo>
                  <a:lnTo>
                    <a:pt x="684" y="459"/>
                  </a:lnTo>
                  <a:lnTo>
                    <a:pt x="732" y="485"/>
                  </a:lnTo>
                  <a:lnTo>
                    <a:pt x="779" y="511"/>
                  </a:lnTo>
                  <a:lnTo>
                    <a:pt x="825" y="535"/>
                  </a:lnTo>
                  <a:lnTo>
                    <a:pt x="871" y="558"/>
                  </a:lnTo>
                  <a:lnTo>
                    <a:pt x="916" y="578"/>
                  </a:lnTo>
                  <a:lnTo>
                    <a:pt x="959" y="596"/>
                  </a:lnTo>
                  <a:lnTo>
                    <a:pt x="1000" y="613"/>
                  </a:lnTo>
                  <a:lnTo>
                    <a:pt x="1040" y="626"/>
                  </a:lnTo>
                  <a:lnTo>
                    <a:pt x="1078" y="637"/>
                  </a:lnTo>
                  <a:lnTo>
                    <a:pt x="1113" y="645"/>
                  </a:lnTo>
                  <a:lnTo>
                    <a:pt x="1146" y="649"/>
                  </a:lnTo>
                  <a:lnTo>
                    <a:pt x="1136" y="648"/>
                  </a:lnTo>
                  <a:lnTo>
                    <a:pt x="1111" y="644"/>
                  </a:lnTo>
                  <a:lnTo>
                    <a:pt x="1069" y="637"/>
                  </a:lnTo>
                  <a:lnTo>
                    <a:pt x="1016" y="627"/>
                  </a:lnTo>
                  <a:lnTo>
                    <a:pt x="950" y="614"/>
                  </a:lnTo>
                  <a:lnTo>
                    <a:pt x="875" y="596"/>
                  </a:lnTo>
                  <a:lnTo>
                    <a:pt x="835" y="586"/>
                  </a:lnTo>
                  <a:lnTo>
                    <a:pt x="793" y="575"/>
                  </a:lnTo>
                  <a:lnTo>
                    <a:pt x="750" y="563"/>
                  </a:lnTo>
                  <a:lnTo>
                    <a:pt x="706" y="550"/>
                  </a:lnTo>
                  <a:lnTo>
                    <a:pt x="660" y="536"/>
                  </a:lnTo>
                  <a:lnTo>
                    <a:pt x="614" y="521"/>
                  </a:lnTo>
                  <a:lnTo>
                    <a:pt x="567" y="504"/>
                  </a:lnTo>
                  <a:lnTo>
                    <a:pt x="520" y="487"/>
                  </a:lnTo>
                  <a:lnTo>
                    <a:pt x="473" y="468"/>
                  </a:lnTo>
                  <a:lnTo>
                    <a:pt x="426" y="447"/>
                  </a:lnTo>
                  <a:lnTo>
                    <a:pt x="379" y="426"/>
                  </a:lnTo>
                  <a:lnTo>
                    <a:pt x="333" y="403"/>
                  </a:lnTo>
                  <a:lnTo>
                    <a:pt x="288" y="379"/>
                  </a:lnTo>
                  <a:lnTo>
                    <a:pt x="244" y="354"/>
                  </a:lnTo>
                  <a:lnTo>
                    <a:pt x="201" y="327"/>
                  </a:lnTo>
                  <a:lnTo>
                    <a:pt x="160" y="300"/>
                  </a:lnTo>
                  <a:lnTo>
                    <a:pt x="120" y="270"/>
                  </a:lnTo>
                  <a:lnTo>
                    <a:pt x="83" y="239"/>
                  </a:lnTo>
                  <a:lnTo>
                    <a:pt x="48" y="207"/>
                  </a:lnTo>
                  <a:lnTo>
                    <a:pt x="16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0" name="Freeform 510"/>
            <p:cNvSpPr>
              <a:spLocks/>
            </p:cNvSpPr>
            <p:nvPr/>
          </p:nvSpPr>
          <p:spPr bwMode="auto">
            <a:xfrm>
              <a:off x="4706" y="956"/>
              <a:ext cx="57" cy="72"/>
            </a:xfrm>
            <a:custGeom>
              <a:avLst/>
              <a:gdLst>
                <a:gd name="T0" fmla="*/ 0 w 563"/>
                <a:gd name="T1" fmla="*/ 0 h 724"/>
                <a:gd name="T2" fmla="*/ 0 w 563"/>
                <a:gd name="T3" fmla="*/ 0 h 724"/>
                <a:gd name="T4" fmla="*/ 0 w 563"/>
                <a:gd name="T5" fmla="*/ 0 h 724"/>
                <a:gd name="T6" fmla="*/ 0 w 563"/>
                <a:gd name="T7" fmla="*/ 0 h 724"/>
                <a:gd name="T8" fmla="*/ 0 w 563"/>
                <a:gd name="T9" fmla="*/ 0 h 724"/>
                <a:gd name="T10" fmla="*/ 0 w 563"/>
                <a:gd name="T11" fmla="*/ 0 h 724"/>
                <a:gd name="T12" fmla="*/ 0 w 563"/>
                <a:gd name="T13" fmla="*/ 0 h 724"/>
                <a:gd name="T14" fmla="*/ 0 w 563"/>
                <a:gd name="T15" fmla="*/ 0 h 724"/>
                <a:gd name="T16" fmla="*/ 0 w 563"/>
                <a:gd name="T17" fmla="*/ 0 h 724"/>
                <a:gd name="T18" fmla="*/ 0 w 563"/>
                <a:gd name="T19" fmla="*/ 0 h 724"/>
                <a:gd name="T20" fmla="*/ 0 w 563"/>
                <a:gd name="T21" fmla="*/ 0 h 724"/>
                <a:gd name="T22" fmla="*/ 0 w 563"/>
                <a:gd name="T23" fmla="*/ 0 h 724"/>
                <a:gd name="T24" fmla="*/ 0 w 563"/>
                <a:gd name="T25" fmla="*/ 0 h 724"/>
                <a:gd name="T26" fmla="*/ 0 w 563"/>
                <a:gd name="T27" fmla="*/ 0 h 724"/>
                <a:gd name="T28" fmla="*/ 0 w 563"/>
                <a:gd name="T29" fmla="*/ 1 h 724"/>
                <a:gd name="T30" fmla="*/ 0 w 563"/>
                <a:gd name="T31" fmla="*/ 1 h 724"/>
                <a:gd name="T32" fmla="*/ 1 w 563"/>
                <a:gd name="T33" fmla="*/ 1 h 724"/>
                <a:gd name="T34" fmla="*/ 1 w 563"/>
                <a:gd name="T35" fmla="*/ 1 h 724"/>
                <a:gd name="T36" fmla="*/ 1 w 563"/>
                <a:gd name="T37" fmla="*/ 1 h 724"/>
                <a:gd name="T38" fmla="*/ 1 w 563"/>
                <a:gd name="T39" fmla="*/ 1 h 724"/>
                <a:gd name="T40" fmla="*/ 1 w 563"/>
                <a:gd name="T41" fmla="*/ 1 h 724"/>
                <a:gd name="T42" fmla="*/ 1 w 563"/>
                <a:gd name="T43" fmla="*/ 1 h 724"/>
                <a:gd name="T44" fmla="*/ 1 w 563"/>
                <a:gd name="T45" fmla="*/ 1 h 724"/>
                <a:gd name="T46" fmla="*/ 1 w 563"/>
                <a:gd name="T47" fmla="*/ 1 h 724"/>
                <a:gd name="T48" fmla="*/ 1 w 563"/>
                <a:gd name="T49" fmla="*/ 1 h 724"/>
                <a:gd name="T50" fmla="*/ 1 w 563"/>
                <a:gd name="T51" fmla="*/ 1 h 724"/>
                <a:gd name="T52" fmla="*/ 1 w 563"/>
                <a:gd name="T53" fmla="*/ 1 h 724"/>
                <a:gd name="T54" fmla="*/ 0 w 563"/>
                <a:gd name="T55" fmla="*/ 1 h 724"/>
                <a:gd name="T56" fmla="*/ 0 w 563"/>
                <a:gd name="T57" fmla="*/ 1 h 724"/>
                <a:gd name="T58" fmla="*/ 0 w 563"/>
                <a:gd name="T59" fmla="*/ 1 h 724"/>
                <a:gd name="T60" fmla="*/ 0 w 563"/>
                <a:gd name="T61" fmla="*/ 0 h 724"/>
                <a:gd name="T62" fmla="*/ 0 w 563"/>
                <a:gd name="T63" fmla="*/ 0 h 724"/>
                <a:gd name="T64" fmla="*/ 0 w 563"/>
                <a:gd name="T65" fmla="*/ 0 h 724"/>
                <a:gd name="T66" fmla="*/ 0 w 563"/>
                <a:gd name="T67" fmla="*/ 0 h 724"/>
                <a:gd name="T68" fmla="*/ 0 w 563"/>
                <a:gd name="T69" fmla="*/ 0 h 724"/>
                <a:gd name="T70" fmla="*/ 0 w 563"/>
                <a:gd name="T71" fmla="*/ 0 h 724"/>
                <a:gd name="T72" fmla="*/ 0 w 563"/>
                <a:gd name="T73" fmla="*/ 0 h 724"/>
                <a:gd name="T74" fmla="*/ 0 w 563"/>
                <a:gd name="T75" fmla="*/ 0 h 724"/>
                <a:gd name="T76" fmla="*/ 0 w 563"/>
                <a:gd name="T77" fmla="*/ 0 h 724"/>
                <a:gd name="T78" fmla="*/ 0 w 563"/>
                <a:gd name="T79" fmla="*/ 0 h 724"/>
                <a:gd name="T80" fmla="*/ 0 w 563"/>
                <a:gd name="T81" fmla="*/ 0 h 724"/>
                <a:gd name="T82" fmla="*/ 0 w 563"/>
                <a:gd name="T83" fmla="*/ 0 h 724"/>
                <a:gd name="T84" fmla="*/ 0 w 563"/>
                <a:gd name="T85" fmla="*/ 0 h 724"/>
                <a:gd name="T86" fmla="*/ 0 w 563"/>
                <a:gd name="T87" fmla="*/ 0 h 724"/>
                <a:gd name="T88" fmla="*/ 0 w 563"/>
                <a:gd name="T89" fmla="*/ 0 h 724"/>
                <a:gd name="T90" fmla="*/ 0 w 563"/>
                <a:gd name="T91" fmla="*/ 0 h 724"/>
                <a:gd name="T92" fmla="*/ 0 w 563"/>
                <a:gd name="T93" fmla="*/ 0 h 724"/>
                <a:gd name="T94" fmla="*/ 0 w 563"/>
                <a:gd name="T95" fmla="*/ 0 h 724"/>
                <a:gd name="T96" fmla="*/ 0 w 563"/>
                <a:gd name="T97" fmla="*/ 0 h 724"/>
                <a:gd name="T98" fmla="*/ 0 w 563"/>
                <a:gd name="T99" fmla="*/ 0 h 724"/>
                <a:gd name="T100" fmla="*/ 0 w 563"/>
                <a:gd name="T101" fmla="*/ 0 h 724"/>
                <a:gd name="T102" fmla="*/ 0 w 563"/>
                <a:gd name="T103" fmla="*/ 0 h 724"/>
                <a:gd name="T104" fmla="*/ 0 w 563"/>
                <a:gd name="T105" fmla="*/ 0 h 724"/>
                <a:gd name="T106" fmla="*/ 0 w 563"/>
                <a:gd name="T107" fmla="*/ 0 h 7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724"/>
                <a:gd name="T164" fmla="*/ 563 w 563"/>
                <a:gd name="T165" fmla="*/ 724 h 7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724">
                  <a:moveTo>
                    <a:pt x="98" y="0"/>
                  </a:moveTo>
                  <a:lnTo>
                    <a:pt x="101" y="7"/>
                  </a:lnTo>
                  <a:lnTo>
                    <a:pt x="110" y="27"/>
                  </a:lnTo>
                  <a:lnTo>
                    <a:pt x="124" y="57"/>
                  </a:lnTo>
                  <a:lnTo>
                    <a:pt x="144" y="97"/>
                  </a:lnTo>
                  <a:lnTo>
                    <a:pt x="168" y="145"/>
                  </a:lnTo>
                  <a:lnTo>
                    <a:pt x="195" y="198"/>
                  </a:lnTo>
                  <a:lnTo>
                    <a:pt x="226" y="256"/>
                  </a:lnTo>
                  <a:lnTo>
                    <a:pt x="260" y="318"/>
                  </a:lnTo>
                  <a:lnTo>
                    <a:pt x="295" y="380"/>
                  </a:lnTo>
                  <a:lnTo>
                    <a:pt x="333" y="443"/>
                  </a:lnTo>
                  <a:lnTo>
                    <a:pt x="352" y="474"/>
                  </a:lnTo>
                  <a:lnTo>
                    <a:pt x="371" y="504"/>
                  </a:lnTo>
                  <a:lnTo>
                    <a:pt x="391" y="533"/>
                  </a:lnTo>
                  <a:lnTo>
                    <a:pt x="411" y="561"/>
                  </a:lnTo>
                  <a:lnTo>
                    <a:pt x="430" y="588"/>
                  </a:lnTo>
                  <a:lnTo>
                    <a:pt x="450" y="614"/>
                  </a:lnTo>
                  <a:lnTo>
                    <a:pt x="469" y="637"/>
                  </a:lnTo>
                  <a:lnTo>
                    <a:pt x="488" y="659"/>
                  </a:lnTo>
                  <a:lnTo>
                    <a:pt x="508" y="679"/>
                  </a:lnTo>
                  <a:lnTo>
                    <a:pt x="527" y="697"/>
                  </a:lnTo>
                  <a:lnTo>
                    <a:pt x="545" y="712"/>
                  </a:lnTo>
                  <a:lnTo>
                    <a:pt x="563" y="724"/>
                  </a:lnTo>
                  <a:lnTo>
                    <a:pt x="551" y="717"/>
                  </a:lnTo>
                  <a:lnTo>
                    <a:pt x="516" y="694"/>
                  </a:lnTo>
                  <a:lnTo>
                    <a:pt x="492" y="677"/>
                  </a:lnTo>
                  <a:lnTo>
                    <a:pt x="463" y="656"/>
                  </a:lnTo>
                  <a:lnTo>
                    <a:pt x="432" y="631"/>
                  </a:lnTo>
                  <a:lnTo>
                    <a:pt x="399" y="603"/>
                  </a:lnTo>
                  <a:lnTo>
                    <a:pt x="362" y="571"/>
                  </a:lnTo>
                  <a:lnTo>
                    <a:pt x="326" y="535"/>
                  </a:lnTo>
                  <a:lnTo>
                    <a:pt x="307" y="516"/>
                  </a:lnTo>
                  <a:lnTo>
                    <a:pt x="288" y="495"/>
                  </a:lnTo>
                  <a:lnTo>
                    <a:pt x="269" y="474"/>
                  </a:lnTo>
                  <a:lnTo>
                    <a:pt x="250" y="452"/>
                  </a:lnTo>
                  <a:lnTo>
                    <a:pt x="231" y="429"/>
                  </a:lnTo>
                  <a:lnTo>
                    <a:pt x="213" y="405"/>
                  </a:lnTo>
                  <a:lnTo>
                    <a:pt x="194" y="379"/>
                  </a:lnTo>
                  <a:lnTo>
                    <a:pt x="175" y="353"/>
                  </a:lnTo>
                  <a:lnTo>
                    <a:pt x="158" y="327"/>
                  </a:lnTo>
                  <a:lnTo>
                    <a:pt x="140" y="299"/>
                  </a:lnTo>
                  <a:lnTo>
                    <a:pt x="124" y="270"/>
                  </a:lnTo>
                  <a:lnTo>
                    <a:pt x="107" y="240"/>
                  </a:lnTo>
                  <a:lnTo>
                    <a:pt x="55" y="142"/>
                  </a:lnTo>
                  <a:lnTo>
                    <a:pt x="22" y="82"/>
                  </a:lnTo>
                  <a:lnTo>
                    <a:pt x="12" y="64"/>
                  </a:lnTo>
                  <a:lnTo>
                    <a:pt x="6" y="53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3" y="57"/>
                  </a:lnTo>
                  <a:lnTo>
                    <a:pt x="11" y="73"/>
                  </a:lnTo>
                  <a:lnTo>
                    <a:pt x="18" y="89"/>
                  </a:lnTo>
                  <a:lnTo>
                    <a:pt x="21" y="9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1" name="Freeform 511"/>
            <p:cNvSpPr>
              <a:spLocks/>
            </p:cNvSpPr>
            <p:nvPr/>
          </p:nvSpPr>
          <p:spPr bwMode="auto">
            <a:xfrm>
              <a:off x="3822" y="924"/>
              <a:ext cx="437" cy="338"/>
            </a:xfrm>
            <a:custGeom>
              <a:avLst/>
              <a:gdLst>
                <a:gd name="T0" fmla="*/ 3 w 4367"/>
                <a:gd name="T1" fmla="*/ 1 h 3375"/>
                <a:gd name="T2" fmla="*/ 3 w 4367"/>
                <a:gd name="T3" fmla="*/ 1 h 3375"/>
                <a:gd name="T4" fmla="*/ 3 w 4367"/>
                <a:gd name="T5" fmla="*/ 1 h 3375"/>
                <a:gd name="T6" fmla="*/ 2 w 4367"/>
                <a:gd name="T7" fmla="*/ 1 h 3375"/>
                <a:gd name="T8" fmla="*/ 2 w 4367"/>
                <a:gd name="T9" fmla="*/ 1 h 3375"/>
                <a:gd name="T10" fmla="*/ 2 w 4367"/>
                <a:gd name="T11" fmla="*/ 1 h 3375"/>
                <a:gd name="T12" fmla="*/ 1 w 4367"/>
                <a:gd name="T13" fmla="*/ 1 h 3375"/>
                <a:gd name="T14" fmla="*/ 1 w 4367"/>
                <a:gd name="T15" fmla="*/ 1 h 3375"/>
                <a:gd name="T16" fmla="*/ 1 w 4367"/>
                <a:gd name="T17" fmla="*/ 0 h 3375"/>
                <a:gd name="T18" fmla="*/ 0 w 4367"/>
                <a:gd name="T19" fmla="*/ 0 h 3375"/>
                <a:gd name="T20" fmla="*/ 0 w 4367"/>
                <a:gd name="T21" fmla="*/ 0 h 3375"/>
                <a:gd name="T22" fmla="*/ 0 w 4367"/>
                <a:gd name="T23" fmla="*/ 0 h 3375"/>
                <a:gd name="T24" fmla="*/ 0 w 4367"/>
                <a:gd name="T25" fmla="*/ 1 h 3375"/>
                <a:gd name="T26" fmla="*/ 0 w 4367"/>
                <a:gd name="T27" fmla="*/ 1 h 3375"/>
                <a:gd name="T28" fmla="*/ 0 w 4367"/>
                <a:gd name="T29" fmla="*/ 1 h 3375"/>
                <a:gd name="T30" fmla="*/ 0 w 4367"/>
                <a:gd name="T31" fmla="*/ 1 h 3375"/>
                <a:gd name="T32" fmla="*/ 0 w 4367"/>
                <a:gd name="T33" fmla="*/ 2 h 3375"/>
                <a:gd name="T34" fmla="*/ 0 w 4367"/>
                <a:gd name="T35" fmla="*/ 2 h 3375"/>
                <a:gd name="T36" fmla="*/ 0 w 4367"/>
                <a:gd name="T37" fmla="*/ 2 h 3375"/>
                <a:gd name="T38" fmla="*/ 0 w 4367"/>
                <a:gd name="T39" fmla="*/ 2 h 3375"/>
                <a:gd name="T40" fmla="*/ 1 w 4367"/>
                <a:gd name="T41" fmla="*/ 3 h 3375"/>
                <a:gd name="T42" fmla="*/ 1 w 4367"/>
                <a:gd name="T43" fmla="*/ 3 h 3375"/>
                <a:gd name="T44" fmla="*/ 1 w 4367"/>
                <a:gd name="T45" fmla="*/ 3 h 3375"/>
                <a:gd name="T46" fmla="*/ 1 w 4367"/>
                <a:gd name="T47" fmla="*/ 3 h 3375"/>
                <a:gd name="T48" fmla="*/ 1 w 4367"/>
                <a:gd name="T49" fmla="*/ 3 h 3375"/>
                <a:gd name="T50" fmla="*/ 1 w 4367"/>
                <a:gd name="T51" fmla="*/ 3 h 3375"/>
                <a:gd name="T52" fmla="*/ 2 w 4367"/>
                <a:gd name="T53" fmla="*/ 3 h 3375"/>
                <a:gd name="T54" fmla="*/ 2 w 4367"/>
                <a:gd name="T55" fmla="*/ 3 h 3375"/>
                <a:gd name="T56" fmla="*/ 2 w 4367"/>
                <a:gd name="T57" fmla="*/ 3 h 3375"/>
                <a:gd name="T58" fmla="*/ 2 w 4367"/>
                <a:gd name="T59" fmla="*/ 3 h 3375"/>
                <a:gd name="T60" fmla="*/ 2 w 4367"/>
                <a:gd name="T61" fmla="*/ 3 h 3375"/>
                <a:gd name="T62" fmla="*/ 3 w 4367"/>
                <a:gd name="T63" fmla="*/ 3 h 3375"/>
                <a:gd name="T64" fmla="*/ 3 w 4367"/>
                <a:gd name="T65" fmla="*/ 3 h 3375"/>
                <a:gd name="T66" fmla="*/ 3 w 4367"/>
                <a:gd name="T67" fmla="*/ 3 h 3375"/>
                <a:gd name="T68" fmla="*/ 3 w 4367"/>
                <a:gd name="T69" fmla="*/ 3 h 3375"/>
                <a:gd name="T70" fmla="*/ 4 w 4367"/>
                <a:gd name="T71" fmla="*/ 3 h 3375"/>
                <a:gd name="T72" fmla="*/ 4 w 4367"/>
                <a:gd name="T73" fmla="*/ 3 h 3375"/>
                <a:gd name="T74" fmla="*/ 4 w 4367"/>
                <a:gd name="T75" fmla="*/ 3 h 3375"/>
                <a:gd name="T76" fmla="*/ 4 w 4367"/>
                <a:gd name="T77" fmla="*/ 2 h 3375"/>
                <a:gd name="T78" fmla="*/ 4 w 4367"/>
                <a:gd name="T79" fmla="*/ 2 h 3375"/>
                <a:gd name="T80" fmla="*/ 4 w 4367"/>
                <a:gd name="T81" fmla="*/ 2 h 3375"/>
                <a:gd name="T82" fmla="*/ 4 w 4367"/>
                <a:gd name="T83" fmla="*/ 2 h 3375"/>
                <a:gd name="T84" fmla="*/ 4 w 4367"/>
                <a:gd name="T85" fmla="*/ 2 h 3375"/>
                <a:gd name="T86" fmla="*/ 4 w 4367"/>
                <a:gd name="T87" fmla="*/ 2 h 3375"/>
                <a:gd name="T88" fmla="*/ 4 w 4367"/>
                <a:gd name="T89" fmla="*/ 2 h 3375"/>
                <a:gd name="T90" fmla="*/ 4 w 4367"/>
                <a:gd name="T91" fmla="*/ 2 h 3375"/>
                <a:gd name="T92" fmla="*/ 4 w 4367"/>
                <a:gd name="T93" fmla="*/ 1 h 3375"/>
                <a:gd name="T94" fmla="*/ 4 w 4367"/>
                <a:gd name="T95" fmla="*/ 1 h 3375"/>
                <a:gd name="T96" fmla="*/ 4 w 4367"/>
                <a:gd name="T97" fmla="*/ 1 h 3375"/>
                <a:gd name="T98" fmla="*/ 3 w 4367"/>
                <a:gd name="T99" fmla="*/ 1 h 3375"/>
                <a:gd name="T100" fmla="*/ 3 w 4367"/>
                <a:gd name="T101" fmla="*/ 1 h 33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67"/>
                <a:gd name="T154" fmla="*/ 0 h 3375"/>
                <a:gd name="T155" fmla="*/ 4367 w 4367"/>
                <a:gd name="T156" fmla="*/ 3375 h 33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67" h="3375">
                  <a:moveTo>
                    <a:pt x="3280" y="1087"/>
                  </a:moveTo>
                  <a:lnTo>
                    <a:pt x="3178" y="1093"/>
                  </a:lnTo>
                  <a:lnTo>
                    <a:pt x="3061" y="1102"/>
                  </a:lnTo>
                  <a:lnTo>
                    <a:pt x="2997" y="1106"/>
                  </a:lnTo>
                  <a:lnTo>
                    <a:pt x="2928" y="1111"/>
                  </a:lnTo>
                  <a:lnTo>
                    <a:pt x="2855" y="1114"/>
                  </a:lnTo>
                  <a:lnTo>
                    <a:pt x="2780" y="1116"/>
                  </a:lnTo>
                  <a:lnTo>
                    <a:pt x="2701" y="1117"/>
                  </a:lnTo>
                  <a:lnTo>
                    <a:pt x="2618" y="1116"/>
                  </a:lnTo>
                  <a:lnTo>
                    <a:pt x="2531" y="1114"/>
                  </a:lnTo>
                  <a:lnTo>
                    <a:pt x="2442" y="1108"/>
                  </a:lnTo>
                  <a:lnTo>
                    <a:pt x="2349" y="1100"/>
                  </a:lnTo>
                  <a:lnTo>
                    <a:pt x="2253" y="1090"/>
                  </a:lnTo>
                  <a:lnTo>
                    <a:pt x="2154" y="1075"/>
                  </a:lnTo>
                  <a:lnTo>
                    <a:pt x="2052" y="1058"/>
                  </a:lnTo>
                  <a:lnTo>
                    <a:pt x="1947" y="1036"/>
                  </a:lnTo>
                  <a:lnTo>
                    <a:pt x="1839" y="1009"/>
                  </a:lnTo>
                  <a:lnTo>
                    <a:pt x="1728" y="978"/>
                  </a:lnTo>
                  <a:lnTo>
                    <a:pt x="1615" y="943"/>
                  </a:lnTo>
                  <a:lnTo>
                    <a:pt x="1499" y="902"/>
                  </a:lnTo>
                  <a:lnTo>
                    <a:pt x="1381" y="854"/>
                  </a:lnTo>
                  <a:lnTo>
                    <a:pt x="1260" y="802"/>
                  </a:lnTo>
                  <a:lnTo>
                    <a:pt x="1137" y="743"/>
                  </a:lnTo>
                  <a:lnTo>
                    <a:pt x="1011" y="677"/>
                  </a:lnTo>
                  <a:lnTo>
                    <a:pt x="884" y="603"/>
                  </a:lnTo>
                  <a:lnTo>
                    <a:pt x="754" y="524"/>
                  </a:lnTo>
                  <a:lnTo>
                    <a:pt x="623" y="435"/>
                  </a:lnTo>
                  <a:lnTo>
                    <a:pt x="488" y="339"/>
                  </a:lnTo>
                  <a:lnTo>
                    <a:pt x="352" y="234"/>
                  </a:lnTo>
                  <a:lnTo>
                    <a:pt x="216" y="122"/>
                  </a:lnTo>
                  <a:lnTo>
                    <a:pt x="77" y="0"/>
                  </a:lnTo>
                  <a:lnTo>
                    <a:pt x="73" y="16"/>
                  </a:lnTo>
                  <a:lnTo>
                    <a:pt x="65" y="63"/>
                  </a:lnTo>
                  <a:lnTo>
                    <a:pt x="54" y="137"/>
                  </a:lnTo>
                  <a:lnTo>
                    <a:pt x="39" y="237"/>
                  </a:lnTo>
                  <a:lnTo>
                    <a:pt x="33" y="294"/>
                  </a:lnTo>
                  <a:lnTo>
                    <a:pt x="26" y="358"/>
                  </a:lnTo>
                  <a:lnTo>
                    <a:pt x="20" y="426"/>
                  </a:lnTo>
                  <a:lnTo>
                    <a:pt x="14" y="498"/>
                  </a:lnTo>
                  <a:lnTo>
                    <a:pt x="9" y="574"/>
                  </a:lnTo>
                  <a:lnTo>
                    <a:pt x="4" y="655"/>
                  </a:lnTo>
                  <a:lnTo>
                    <a:pt x="1" y="738"/>
                  </a:lnTo>
                  <a:lnTo>
                    <a:pt x="0" y="824"/>
                  </a:lnTo>
                  <a:lnTo>
                    <a:pt x="0" y="913"/>
                  </a:lnTo>
                  <a:lnTo>
                    <a:pt x="2" y="1004"/>
                  </a:lnTo>
                  <a:lnTo>
                    <a:pt x="5" y="1097"/>
                  </a:lnTo>
                  <a:lnTo>
                    <a:pt x="11" y="1191"/>
                  </a:lnTo>
                  <a:lnTo>
                    <a:pt x="20" y="1287"/>
                  </a:lnTo>
                  <a:lnTo>
                    <a:pt x="31" y="1383"/>
                  </a:lnTo>
                  <a:lnTo>
                    <a:pt x="45" y="1480"/>
                  </a:lnTo>
                  <a:lnTo>
                    <a:pt x="61" y="1576"/>
                  </a:lnTo>
                  <a:lnTo>
                    <a:pt x="81" y="1674"/>
                  </a:lnTo>
                  <a:lnTo>
                    <a:pt x="105" y="1770"/>
                  </a:lnTo>
                  <a:lnTo>
                    <a:pt x="131" y="1864"/>
                  </a:lnTo>
                  <a:lnTo>
                    <a:pt x="163" y="1958"/>
                  </a:lnTo>
                  <a:lnTo>
                    <a:pt x="197" y="2050"/>
                  </a:lnTo>
                  <a:lnTo>
                    <a:pt x="236" y="2140"/>
                  </a:lnTo>
                  <a:lnTo>
                    <a:pt x="280" y="2226"/>
                  </a:lnTo>
                  <a:lnTo>
                    <a:pt x="328" y="2310"/>
                  </a:lnTo>
                  <a:lnTo>
                    <a:pt x="379" y="2392"/>
                  </a:lnTo>
                  <a:lnTo>
                    <a:pt x="430" y="2469"/>
                  </a:lnTo>
                  <a:lnTo>
                    <a:pt x="482" y="2542"/>
                  </a:lnTo>
                  <a:lnTo>
                    <a:pt x="533" y="2613"/>
                  </a:lnTo>
                  <a:lnTo>
                    <a:pt x="584" y="2679"/>
                  </a:lnTo>
                  <a:lnTo>
                    <a:pt x="637" y="2742"/>
                  </a:lnTo>
                  <a:lnTo>
                    <a:pt x="688" y="2802"/>
                  </a:lnTo>
                  <a:lnTo>
                    <a:pt x="741" y="2858"/>
                  </a:lnTo>
                  <a:lnTo>
                    <a:pt x="795" y="2910"/>
                  </a:lnTo>
                  <a:lnTo>
                    <a:pt x="847" y="2960"/>
                  </a:lnTo>
                  <a:lnTo>
                    <a:pt x="901" y="3006"/>
                  </a:lnTo>
                  <a:lnTo>
                    <a:pt x="955" y="3050"/>
                  </a:lnTo>
                  <a:lnTo>
                    <a:pt x="1009" y="3091"/>
                  </a:lnTo>
                  <a:lnTo>
                    <a:pt x="1064" y="3128"/>
                  </a:lnTo>
                  <a:lnTo>
                    <a:pt x="1119" y="3162"/>
                  </a:lnTo>
                  <a:lnTo>
                    <a:pt x="1174" y="3194"/>
                  </a:lnTo>
                  <a:lnTo>
                    <a:pt x="1230" y="3223"/>
                  </a:lnTo>
                  <a:lnTo>
                    <a:pt x="1287" y="3249"/>
                  </a:lnTo>
                  <a:lnTo>
                    <a:pt x="1343" y="3273"/>
                  </a:lnTo>
                  <a:lnTo>
                    <a:pt x="1401" y="3294"/>
                  </a:lnTo>
                  <a:lnTo>
                    <a:pt x="1458" y="3312"/>
                  </a:lnTo>
                  <a:lnTo>
                    <a:pt x="1517" y="3328"/>
                  </a:lnTo>
                  <a:lnTo>
                    <a:pt x="1575" y="3341"/>
                  </a:lnTo>
                  <a:lnTo>
                    <a:pt x="1634" y="3352"/>
                  </a:lnTo>
                  <a:lnTo>
                    <a:pt x="1694" y="3361"/>
                  </a:lnTo>
                  <a:lnTo>
                    <a:pt x="1754" y="3368"/>
                  </a:lnTo>
                  <a:lnTo>
                    <a:pt x="1816" y="3372"/>
                  </a:lnTo>
                  <a:lnTo>
                    <a:pt x="1877" y="3374"/>
                  </a:lnTo>
                  <a:lnTo>
                    <a:pt x="1938" y="3375"/>
                  </a:lnTo>
                  <a:lnTo>
                    <a:pt x="2002" y="3373"/>
                  </a:lnTo>
                  <a:lnTo>
                    <a:pt x="2064" y="3370"/>
                  </a:lnTo>
                  <a:lnTo>
                    <a:pt x="2129" y="3364"/>
                  </a:lnTo>
                  <a:lnTo>
                    <a:pt x="2194" y="3356"/>
                  </a:lnTo>
                  <a:lnTo>
                    <a:pt x="2264" y="3342"/>
                  </a:lnTo>
                  <a:lnTo>
                    <a:pt x="2339" y="3325"/>
                  </a:lnTo>
                  <a:lnTo>
                    <a:pt x="2417" y="3303"/>
                  </a:lnTo>
                  <a:lnTo>
                    <a:pt x="2496" y="3278"/>
                  </a:lnTo>
                  <a:lnTo>
                    <a:pt x="2579" y="3249"/>
                  </a:lnTo>
                  <a:lnTo>
                    <a:pt x="2664" y="3217"/>
                  </a:lnTo>
                  <a:lnTo>
                    <a:pt x="2750" y="3182"/>
                  </a:lnTo>
                  <a:lnTo>
                    <a:pt x="2838" y="3144"/>
                  </a:lnTo>
                  <a:lnTo>
                    <a:pt x="2928" y="3103"/>
                  </a:lnTo>
                  <a:lnTo>
                    <a:pt x="3016" y="3061"/>
                  </a:lnTo>
                  <a:lnTo>
                    <a:pt x="3106" y="3017"/>
                  </a:lnTo>
                  <a:lnTo>
                    <a:pt x="3196" y="2971"/>
                  </a:lnTo>
                  <a:lnTo>
                    <a:pt x="3286" y="2924"/>
                  </a:lnTo>
                  <a:lnTo>
                    <a:pt x="3373" y="2874"/>
                  </a:lnTo>
                  <a:lnTo>
                    <a:pt x="3460" y="2824"/>
                  </a:lnTo>
                  <a:lnTo>
                    <a:pt x="3545" y="2774"/>
                  </a:lnTo>
                  <a:lnTo>
                    <a:pt x="3628" y="2723"/>
                  </a:lnTo>
                  <a:lnTo>
                    <a:pt x="3709" y="2673"/>
                  </a:lnTo>
                  <a:lnTo>
                    <a:pt x="3787" y="2621"/>
                  </a:lnTo>
                  <a:lnTo>
                    <a:pt x="3861" y="2570"/>
                  </a:lnTo>
                  <a:lnTo>
                    <a:pt x="3932" y="2521"/>
                  </a:lnTo>
                  <a:lnTo>
                    <a:pt x="3999" y="2471"/>
                  </a:lnTo>
                  <a:lnTo>
                    <a:pt x="4061" y="2423"/>
                  </a:lnTo>
                  <a:lnTo>
                    <a:pt x="4119" y="2376"/>
                  </a:lnTo>
                  <a:lnTo>
                    <a:pt x="4172" y="2331"/>
                  </a:lnTo>
                  <a:lnTo>
                    <a:pt x="4220" y="2287"/>
                  </a:lnTo>
                  <a:lnTo>
                    <a:pt x="4261" y="2246"/>
                  </a:lnTo>
                  <a:lnTo>
                    <a:pt x="4296" y="2207"/>
                  </a:lnTo>
                  <a:lnTo>
                    <a:pt x="4324" y="2171"/>
                  </a:lnTo>
                  <a:lnTo>
                    <a:pt x="4346" y="2137"/>
                  </a:lnTo>
                  <a:lnTo>
                    <a:pt x="4360" y="2106"/>
                  </a:lnTo>
                  <a:lnTo>
                    <a:pt x="4367" y="2076"/>
                  </a:lnTo>
                  <a:lnTo>
                    <a:pt x="4367" y="2044"/>
                  </a:lnTo>
                  <a:lnTo>
                    <a:pt x="4361" y="2011"/>
                  </a:lnTo>
                  <a:lnTo>
                    <a:pt x="4350" y="1975"/>
                  </a:lnTo>
                  <a:lnTo>
                    <a:pt x="4334" y="1938"/>
                  </a:lnTo>
                  <a:lnTo>
                    <a:pt x="4313" y="1899"/>
                  </a:lnTo>
                  <a:lnTo>
                    <a:pt x="4287" y="1860"/>
                  </a:lnTo>
                  <a:lnTo>
                    <a:pt x="4257" y="1818"/>
                  </a:lnTo>
                  <a:lnTo>
                    <a:pt x="4223" y="1777"/>
                  </a:lnTo>
                  <a:lnTo>
                    <a:pt x="4186" y="1735"/>
                  </a:lnTo>
                  <a:lnTo>
                    <a:pt x="4146" y="1692"/>
                  </a:lnTo>
                  <a:lnTo>
                    <a:pt x="4104" y="1650"/>
                  </a:lnTo>
                  <a:lnTo>
                    <a:pt x="4059" y="1607"/>
                  </a:lnTo>
                  <a:lnTo>
                    <a:pt x="4012" y="1565"/>
                  </a:lnTo>
                  <a:lnTo>
                    <a:pt x="3964" y="1524"/>
                  </a:lnTo>
                  <a:lnTo>
                    <a:pt x="3915" y="1482"/>
                  </a:lnTo>
                  <a:lnTo>
                    <a:pt x="3864" y="1442"/>
                  </a:lnTo>
                  <a:lnTo>
                    <a:pt x="3814" y="1403"/>
                  </a:lnTo>
                  <a:lnTo>
                    <a:pt x="3764" y="1366"/>
                  </a:lnTo>
                  <a:lnTo>
                    <a:pt x="3713" y="1330"/>
                  </a:lnTo>
                  <a:lnTo>
                    <a:pt x="3664" y="1294"/>
                  </a:lnTo>
                  <a:lnTo>
                    <a:pt x="3616" y="1262"/>
                  </a:lnTo>
                  <a:lnTo>
                    <a:pt x="3569" y="1231"/>
                  </a:lnTo>
                  <a:lnTo>
                    <a:pt x="3525" y="1204"/>
                  </a:lnTo>
                  <a:lnTo>
                    <a:pt x="3483" y="1178"/>
                  </a:lnTo>
                  <a:lnTo>
                    <a:pt x="3442" y="1155"/>
                  </a:lnTo>
                  <a:lnTo>
                    <a:pt x="3406" y="1135"/>
                  </a:lnTo>
                  <a:lnTo>
                    <a:pt x="3372" y="1119"/>
                  </a:lnTo>
                  <a:lnTo>
                    <a:pt x="3342" y="1105"/>
                  </a:lnTo>
                  <a:lnTo>
                    <a:pt x="3317" y="1095"/>
                  </a:lnTo>
                  <a:lnTo>
                    <a:pt x="3296" y="1090"/>
                  </a:lnTo>
                  <a:lnTo>
                    <a:pt x="3280" y="108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2" name="Freeform 512"/>
            <p:cNvSpPr>
              <a:spLocks/>
            </p:cNvSpPr>
            <p:nvPr/>
          </p:nvSpPr>
          <p:spPr bwMode="auto">
            <a:xfrm>
              <a:off x="3834" y="952"/>
              <a:ext cx="425" cy="286"/>
            </a:xfrm>
            <a:custGeom>
              <a:avLst/>
              <a:gdLst>
                <a:gd name="T0" fmla="*/ 3 w 4252"/>
                <a:gd name="T1" fmla="*/ 1 h 2867"/>
                <a:gd name="T2" fmla="*/ 3 w 4252"/>
                <a:gd name="T3" fmla="*/ 1 h 2867"/>
                <a:gd name="T4" fmla="*/ 3 w 4252"/>
                <a:gd name="T5" fmla="*/ 1 h 2867"/>
                <a:gd name="T6" fmla="*/ 3 w 4252"/>
                <a:gd name="T7" fmla="*/ 1 h 2867"/>
                <a:gd name="T8" fmla="*/ 2 w 4252"/>
                <a:gd name="T9" fmla="*/ 1 h 2867"/>
                <a:gd name="T10" fmla="*/ 2 w 4252"/>
                <a:gd name="T11" fmla="*/ 1 h 2867"/>
                <a:gd name="T12" fmla="*/ 2 w 4252"/>
                <a:gd name="T13" fmla="*/ 1 h 2867"/>
                <a:gd name="T14" fmla="*/ 1 w 4252"/>
                <a:gd name="T15" fmla="*/ 1 h 2867"/>
                <a:gd name="T16" fmla="*/ 1 w 4252"/>
                <a:gd name="T17" fmla="*/ 1 h 2867"/>
                <a:gd name="T18" fmla="*/ 0 w 4252"/>
                <a:gd name="T19" fmla="*/ 0 h 2867"/>
                <a:gd name="T20" fmla="*/ 0 w 4252"/>
                <a:gd name="T21" fmla="*/ 0 h 2867"/>
                <a:gd name="T22" fmla="*/ 0 w 4252"/>
                <a:gd name="T23" fmla="*/ 0 h 2867"/>
                <a:gd name="T24" fmla="*/ 0 w 4252"/>
                <a:gd name="T25" fmla="*/ 0 h 2867"/>
                <a:gd name="T26" fmla="*/ 0 w 4252"/>
                <a:gd name="T27" fmla="*/ 0 h 2867"/>
                <a:gd name="T28" fmla="*/ 0 w 4252"/>
                <a:gd name="T29" fmla="*/ 1 h 2867"/>
                <a:gd name="T30" fmla="*/ 0 w 4252"/>
                <a:gd name="T31" fmla="*/ 1 h 2867"/>
                <a:gd name="T32" fmla="*/ 0 w 4252"/>
                <a:gd name="T33" fmla="*/ 1 h 2867"/>
                <a:gd name="T34" fmla="*/ 0 w 4252"/>
                <a:gd name="T35" fmla="*/ 1 h 2867"/>
                <a:gd name="T36" fmla="*/ 0 w 4252"/>
                <a:gd name="T37" fmla="*/ 1 h 2867"/>
                <a:gd name="T38" fmla="*/ 0 w 4252"/>
                <a:gd name="T39" fmla="*/ 2 h 2867"/>
                <a:gd name="T40" fmla="*/ 0 w 4252"/>
                <a:gd name="T41" fmla="*/ 2 h 2867"/>
                <a:gd name="T42" fmla="*/ 1 w 4252"/>
                <a:gd name="T43" fmla="*/ 2 h 2867"/>
                <a:gd name="T44" fmla="*/ 1 w 4252"/>
                <a:gd name="T45" fmla="*/ 2 h 2867"/>
                <a:gd name="T46" fmla="*/ 1 w 4252"/>
                <a:gd name="T47" fmla="*/ 2 h 2867"/>
                <a:gd name="T48" fmla="*/ 1 w 4252"/>
                <a:gd name="T49" fmla="*/ 3 h 2867"/>
                <a:gd name="T50" fmla="*/ 1 w 4252"/>
                <a:gd name="T51" fmla="*/ 3 h 2867"/>
                <a:gd name="T52" fmla="*/ 1 w 4252"/>
                <a:gd name="T53" fmla="*/ 3 h 2867"/>
                <a:gd name="T54" fmla="*/ 1 w 4252"/>
                <a:gd name="T55" fmla="*/ 3 h 2867"/>
                <a:gd name="T56" fmla="*/ 2 w 4252"/>
                <a:gd name="T57" fmla="*/ 3 h 2867"/>
                <a:gd name="T58" fmla="*/ 2 w 4252"/>
                <a:gd name="T59" fmla="*/ 3 h 2867"/>
                <a:gd name="T60" fmla="*/ 2 w 4252"/>
                <a:gd name="T61" fmla="*/ 3 h 2867"/>
                <a:gd name="T62" fmla="*/ 2 w 4252"/>
                <a:gd name="T63" fmla="*/ 3 h 2867"/>
                <a:gd name="T64" fmla="*/ 2 w 4252"/>
                <a:gd name="T65" fmla="*/ 3 h 2867"/>
                <a:gd name="T66" fmla="*/ 3 w 4252"/>
                <a:gd name="T67" fmla="*/ 3 h 2867"/>
                <a:gd name="T68" fmla="*/ 3 w 4252"/>
                <a:gd name="T69" fmla="*/ 2 h 2867"/>
                <a:gd name="T70" fmla="*/ 3 w 4252"/>
                <a:gd name="T71" fmla="*/ 2 h 2867"/>
                <a:gd name="T72" fmla="*/ 3 w 4252"/>
                <a:gd name="T73" fmla="*/ 2 h 2867"/>
                <a:gd name="T74" fmla="*/ 4 w 4252"/>
                <a:gd name="T75" fmla="*/ 2 h 2867"/>
                <a:gd name="T76" fmla="*/ 4 w 4252"/>
                <a:gd name="T77" fmla="*/ 2 h 2867"/>
                <a:gd name="T78" fmla="*/ 4 w 4252"/>
                <a:gd name="T79" fmla="*/ 2 h 2867"/>
                <a:gd name="T80" fmla="*/ 4 w 4252"/>
                <a:gd name="T81" fmla="*/ 2 h 2867"/>
                <a:gd name="T82" fmla="*/ 4 w 4252"/>
                <a:gd name="T83" fmla="*/ 2 h 2867"/>
                <a:gd name="T84" fmla="*/ 4 w 4252"/>
                <a:gd name="T85" fmla="*/ 1 h 2867"/>
                <a:gd name="T86" fmla="*/ 4 w 4252"/>
                <a:gd name="T87" fmla="*/ 1 h 2867"/>
                <a:gd name="T88" fmla="*/ 4 w 4252"/>
                <a:gd name="T89" fmla="*/ 1 h 2867"/>
                <a:gd name="T90" fmla="*/ 4 w 4252"/>
                <a:gd name="T91" fmla="*/ 1 h 2867"/>
                <a:gd name="T92" fmla="*/ 4 w 4252"/>
                <a:gd name="T93" fmla="*/ 1 h 2867"/>
                <a:gd name="T94" fmla="*/ 4 w 4252"/>
                <a:gd name="T95" fmla="*/ 1 h 2867"/>
                <a:gd name="T96" fmla="*/ 4 w 4252"/>
                <a:gd name="T97" fmla="*/ 1 h 2867"/>
                <a:gd name="T98" fmla="*/ 4 w 4252"/>
                <a:gd name="T99" fmla="*/ 1 h 2867"/>
                <a:gd name="T100" fmla="*/ 4 w 4252"/>
                <a:gd name="T101" fmla="*/ 1 h 2867"/>
                <a:gd name="T102" fmla="*/ 3 w 4252"/>
                <a:gd name="T103" fmla="*/ 1 h 28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252"/>
                <a:gd name="T157" fmla="*/ 0 h 2867"/>
                <a:gd name="T158" fmla="*/ 4252 w 4252"/>
                <a:gd name="T159" fmla="*/ 2867 h 28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252" h="2867">
                  <a:moveTo>
                    <a:pt x="3485" y="951"/>
                  </a:moveTo>
                  <a:lnTo>
                    <a:pt x="3436" y="954"/>
                  </a:lnTo>
                  <a:lnTo>
                    <a:pt x="3381" y="958"/>
                  </a:lnTo>
                  <a:lnTo>
                    <a:pt x="3321" y="965"/>
                  </a:lnTo>
                  <a:lnTo>
                    <a:pt x="3255" y="972"/>
                  </a:lnTo>
                  <a:lnTo>
                    <a:pt x="3185" y="979"/>
                  </a:lnTo>
                  <a:lnTo>
                    <a:pt x="3110" y="986"/>
                  </a:lnTo>
                  <a:lnTo>
                    <a:pt x="3030" y="995"/>
                  </a:lnTo>
                  <a:lnTo>
                    <a:pt x="2945" y="1001"/>
                  </a:lnTo>
                  <a:lnTo>
                    <a:pt x="2857" y="1007"/>
                  </a:lnTo>
                  <a:lnTo>
                    <a:pt x="2764" y="1011"/>
                  </a:lnTo>
                  <a:lnTo>
                    <a:pt x="2667" y="1014"/>
                  </a:lnTo>
                  <a:lnTo>
                    <a:pt x="2567" y="1015"/>
                  </a:lnTo>
                  <a:lnTo>
                    <a:pt x="2463" y="1013"/>
                  </a:lnTo>
                  <a:lnTo>
                    <a:pt x="2356" y="1009"/>
                  </a:lnTo>
                  <a:lnTo>
                    <a:pt x="2245" y="1001"/>
                  </a:lnTo>
                  <a:lnTo>
                    <a:pt x="2131" y="989"/>
                  </a:lnTo>
                  <a:lnTo>
                    <a:pt x="2014" y="974"/>
                  </a:lnTo>
                  <a:lnTo>
                    <a:pt x="1895" y="954"/>
                  </a:lnTo>
                  <a:lnTo>
                    <a:pt x="1772" y="929"/>
                  </a:lnTo>
                  <a:lnTo>
                    <a:pt x="1647" y="899"/>
                  </a:lnTo>
                  <a:lnTo>
                    <a:pt x="1522" y="864"/>
                  </a:lnTo>
                  <a:lnTo>
                    <a:pt x="1392" y="823"/>
                  </a:lnTo>
                  <a:lnTo>
                    <a:pt x="1261" y="776"/>
                  </a:lnTo>
                  <a:lnTo>
                    <a:pt x="1130" y="721"/>
                  </a:lnTo>
                  <a:lnTo>
                    <a:pt x="995" y="660"/>
                  </a:lnTo>
                  <a:lnTo>
                    <a:pt x="861" y="591"/>
                  </a:lnTo>
                  <a:lnTo>
                    <a:pt x="724" y="514"/>
                  </a:lnTo>
                  <a:lnTo>
                    <a:pt x="586" y="429"/>
                  </a:lnTo>
                  <a:lnTo>
                    <a:pt x="448" y="335"/>
                  </a:lnTo>
                  <a:lnTo>
                    <a:pt x="309" y="233"/>
                  </a:lnTo>
                  <a:lnTo>
                    <a:pt x="169" y="122"/>
                  </a:lnTo>
                  <a:lnTo>
                    <a:pt x="30" y="0"/>
                  </a:lnTo>
                  <a:lnTo>
                    <a:pt x="28" y="11"/>
                  </a:lnTo>
                  <a:lnTo>
                    <a:pt x="23" y="42"/>
                  </a:lnTo>
                  <a:lnTo>
                    <a:pt x="17" y="94"/>
                  </a:lnTo>
                  <a:lnTo>
                    <a:pt x="10" y="162"/>
                  </a:lnTo>
                  <a:lnTo>
                    <a:pt x="7" y="203"/>
                  </a:lnTo>
                  <a:lnTo>
                    <a:pt x="5" y="248"/>
                  </a:lnTo>
                  <a:lnTo>
                    <a:pt x="2" y="296"/>
                  </a:lnTo>
                  <a:lnTo>
                    <a:pt x="1" y="348"/>
                  </a:lnTo>
                  <a:lnTo>
                    <a:pt x="0" y="403"/>
                  </a:lnTo>
                  <a:lnTo>
                    <a:pt x="1" y="460"/>
                  </a:lnTo>
                  <a:lnTo>
                    <a:pt x="4" y="522"/>
                  </a:lnTo>
                  <a:lnTo>
                    <a:pt x="7" y="585"/>
                  </a:lnTo>
                  <a:lnTo>
                    <a:pt x="12" y="653"/>
                  </a:lnTo>
                  <a:lnTo>
                    <a:pt x="19" y="722"/>
                  </a:lnTo>
                  <a:lnTo>
                    <a:pt x="28" y="793"/>
                  </a:lnTo>
                  <a:lnTo>
                    <a:pt x="39" y="865"/>
                  </a:lnTo>
                  <a:lnTo>
                    <a:pt x="52" y="941"/>
                  </a:lnTo>
                  <a:lnTo>
                    <a:pt x="67" y="1017"/>
                  </a:lnTo>
                  <a:lnTo>
                    <a:pt x="85" y="1096"/>
                  </a:lnTo>
                  <a:lnTo>
                    <a:pt x="105" y="1175"/>
                  </a:lnTo>
                  <a:lnTo>
                    <a:pt x="129" y="1256"/>
                  </a:lnTo>
                  <a:lnTo>
                    <a:pt x="156" y="1338"/>
                  </a:lnTo>
                  <a:lnTo>
                    <a:pt x="185" y="1419"/>
                  </a:lnTo>
                  <a:lnTo>
                    <a:pt x="219" y="1502"/>
                  </a:lnTo>
                  <a:lnTo>
                    <a:pt x="255" y="1585"/>
                  </a:lnTo>
                  <a:lnTo>
                    <a:pt x="297" y="1668"/>
                  </a:lnTo>
                  <a:lnTo>
                    <a:pt x="341" y="1752"/>
                  </a:lnTo>
                  <a:lnTo>
                    <a:pt x="390" y="1834"/>
                  </a:lnTo>
                  <a:lnTo>
                    <a:pt x="440" y="1916"/>
                  </a:lnTo>
                  <a:lnTo>
                    <a:pt x="490" y="1993"/>
                  </a:lnTo>
                  <a:lnTo>
                    <a:pt x="539" y="2066"/>
                  </a:lnTo>
                  <a:lnTo>
                    <a:pt x="588" y="2135"/>
                  </a:lnTo>
                  <a:lnTo>
                    <a:pt x="636" y="2201"/>
                  </a:lnTo>
                  <a:lnTo>
                    <a:pt x="684" y="2263"/>
                  </a:lnTo>
                  <a:lnTo>
                    <a:pt x="732" y="2321"/>
                  </a:lnTo>
                  <a:lnTo>
                    <a:pt x="780" y="2376"/>
                  </a:lnTo>
                  <a:lnTo>
                    <a:pt x="828" y="2429"/>
                  </a:lnTo>
                  <a:lnTo>
                    <a:pt x="875" y="2476"/>
                  </a:lnTo>
                  <a:lnTo>
                    <a:pt x="923" y="2521"/>
                  </a:lnTo>
                  <a:lnTo>
                    <a:pt x="970" y="2564"/>
                  </a:lnTo>
                  <a:lnTo>
                    <a:pt x="1018" y="2602"/>
                  </a:lnTo>
                  <a:lnTo>
                    <a:pt x="1066" y="2638"/>
                  </a:lnTo>
                  <a:lnTo>
                    <a:pt x="1114" y="2671"/>
                  </a:lnTo>
                  <a:lnTo>
                    <a:pt x="1164" y="2701"/>
                  </a:lnTo>
                  <a:lnTo>
                    <a:pt x="1213" y="2728"/>
                  </a:lnTo>
                  <a:lnTo>
                    <a:pt x="1262" y="2753"/>
                  </a:lnTo>
                  <a:lnTo>
                    <a:pt x="1313" y="2775"/>
                  </a:lnTo>
                  <a:lnTo>
                    <a:pt x="1363" y="2794"/>
                  </a:lnTo>
                  <a:lnTo>
                    <a:pt x="1414" y="2812"/>
                  </a:lnTo>
                  <a:lnTo>
                    <a:pt x="1467" y="2826"/>
                  </a:lnTo>
                  <a:lnTo>
                    <a:pt x="1520" y="2838"/>
                  </a:lnTo>
                  <a:lnTo>
                    <a:pt x="1574" y="2848"/>
                  </a:lnTo>
                  <a:lnTo>
                    <a:pt x="1629" y="2855"/>
                  </a:lnTo>
                  <a:lnTo>
                    <a:pt x="1685" y="2861"/>
                  </a:lnTo>
                  <a:lnTo>
                    <a:pt x="1742" y="2864"/>
                  </a:lnTo>
                  <a:lnTo>
                    <a:pt x="1800" y="2867"/>
                  </a:lnTo>
                  <a:lnTo>
                    <a:pt x="1860" y="2866"/>
                  </a:lnTo>
                  <a:lnTo>
                    <a:pt x="1920" y="2863"/>
                  </a:lnTo>
                  <a:lnTo>
                    <a:pt x="1982" y="2859"/>
                  </a:lnTo>
                  <a:lnTo>
                    <a:pt x="2046" y="2854"/>
                  </a:lnTo>
                  <a:lnTo>
                    <a:pt x="2111" y="2846"/>
                  </a:lnTo>
                  <a:lnTo>
                    <a:pt x="2182" y="2832"/>
                  </a:lnTo>
                  <a:lnTo>
                    <a:pt x="2255" y="2815"/>
                  </a:lnTo>
                  <a:lnTo>
                    <a:pt x="2331" y="2793"/>
                  </a:lnTo>
                  <a:lnTo>
                    <a:pt x="2411" y="2768"/>
                  </a:lnTo>
                  <a:lnTo>
                    <a:pt x="2492" y="2739"/>
                  </a:lnTo>
                  <a:lnTo>
                    <a:pt x="2577" y="2707"/>
                  </a:lnTo>
                  <a:lnTo>
                    <a:pt x="2662" y="2672"/>
                  </a:lnTo>
                  <a:lnTo>
                    <a:pt x="2748" y="2634"/>
                  </a:lnTo>
                  <a:lnTo>
                    <a:pt x="2836" y="2594"/>
                  </a:lnTo>
                  <a:lnTo>
                    <a:pt x="2924" y="2551"/>
                  </a:lnTo>
                  <a:lnTo>
                    <a:pt x="3012" y="2507"/>
                  </a:lnTo>
                  <a:lnTo>
                    <a:pt x="3100" y="2461"/>
                  </a:lnTo>
                  <a:lnTo>
                    <a:pt x="3187" y="2413"/>
                  </a:lnTo>
                  <a:lnTo>
                    <a:pt x="3274" y="2364"/>
                  </a:lnTo>
                  <a:lnTo>
                    <a:pt x="3359" y="2315"/>
                  </a:lnTo>
                  <a:lnTo>
                    <a:pt x="3442" y="2264"/>
                  </a:lnTo>
                  <a:lnTo>
                    <a:pt x="3524" y="2214"/>
                  </a:lnTo>
                  <a:lnTo>
                    <a:pt x="3603" y="2162"/>
                  </a:lnTo>
                  <a:lnTo>
                    <a:pt x="3679" y="2111"/>
                  </a:lnTo>
                  <a:lnTo>
                    <a:pt x="3752" y="2061"/>
                  </a:lnTo>
                  <a:lnTo>
                    <a:pt x="3822" y="2010"/>
                  </a:lnTo>
                  <a:lnTo>
                    <a:pt x="3887" y="1961"/>
                  </a:lnTo>
                  <a:lnTo>
                    <a:pt x="3948" y="1913"/>
                  </a:lnTo>
                  <a:lnTo>
                    <a:pt x="4005" y="1865"/>
                  </a:lnTo>
                  <a:lnTo>
                    <a:pt x="4056" y="1821"/>
                  </a:lnTo>
                  <a:lnTo>
                    <a:pt x="4103" y="1778"/>
                  </a:lnTo>
                  <a:lnTo>
                    <a:pt x="4144" y="1736"/>
                  </a:lnTo>
                  <a:lnTo>
                    <a:pt x="4178" y="1697"/>
                  </a:lnTo>
                  <a:lnTo>
                    <a:pt x="4206" y="1661"/>
                  </a:lnTo>
                  <a:lnTo>
                    <a:pt x="4227" y="1627"/>
                  </a:lnTo>
                  <a:lnTo>
                    <a:pt x="4241" y="1597"/>
                  </a:lnTo>
                  <a:lnTo>
                    <a:pt x="4249" y="1568"/>
                  </a:lnTo>
                  <a:lnTo>
                    <a:pt x="4252" y="1539"/>
                  </a:lnTo>
                  <a:lnTo>
                    <a:pt x="4251" y="1510"/>
                  </a:lnTo>
                  <a:lnTo>
                    <a:pt x="4246" y="1481"/>
                  </a:lnTo>
                  <a:lnTo>
                    <a:pt x="4236" y="1452"/>
                  </a:lnTo>
                  <a:lnTo>
                    <a:pt x="4224" y="1423"/>
                  </a:lnTo>
                  <a:lnTo>
                    <a:pt x="4207" y="1395"/>
                  </a:lnTo>
                  <a:lnTo>
                    <a:pt x="4189" y="1366"/>
                  </a:lnTo>
                  <a:lnTo>
                    <a:pt x="4167" y="1339"/>
                  </a:lnTo>
                  <a:lnTo>
                    <a:pt x="4143" y="1312"/>
                  </a:lnTo>
                  <a:lnTo>
                    <a:pt x="4115" y="1285"/>
                  </a:lnTo>
                  <a:lnTo>
                    <a:pt x="4087" y="1258"/>
                  </a:lnTo>
                  <a:lnTo>
                    <a:pt x="4056" y="1232"/>
                  </a:lnTo>
                  <a:lnTo>
                    <a:pt x="4025" y="1207"/>
                  </a:lnTo>
                  <a:lnTo>
                    <a:pt x="3992" y="1183"/>
                  </a:lnTo>
                  <a:lnTo>
                    <a:pt x="3958" y="1159"/>
                  </a:lnTo>
                  <a:lnTo>
                    <a:pt x="3923" y="1137"/>
                  </a:lnTo>
                  <a:lnTo>
                    <a:pt x="3887" y="1115"/>
                  </a:lnTo>
                  <a:lnTo>
                    <a:pt x="3852" y="1095"/>
                  </a:lnTo>
                  <a:lnTo>
                    <a:pt x="3816" y="1075"/>
                  </a:lnTo>
                  <a:lnTo>
                    <a:pt x="3780" y="1057"/>
                  </a:lnTo>
                  <a:lnTo>
                    <a:pt x="3745" y="1039"/>
                  </a:lnTo>
                  <a:lnTo>
                    <a:pt x="3712" y="1023"/>
                  </a:lnTo>
                  <a:lnTo>
                    <a:pt x="3679" y="1009"/>
                  </a:lnTo>
                  <a:lnTo>
                    <a:pt x="3647" y="997"/>
                  </a:lnTo>
                  <a:lnTo>
                    <a:pt x="3617" y="984"/>
                  </a:lnTo>
                  <a:lnTo>
                    <a:pt x="3589" y="975"/>
                  </a:lnTo>
                  <a:lnTo>
                    <a:pt x="3563" y="967"/>
                  </a:lnTo>
                  <a:lnTo>
                    <a:pt x="3540" y="959"/>
                  </a:lnTo>
                  <a:lnTo>
                    <a:pt x="3519" y="955"/>
                  </a:lnTo>
                  <a:lnTo>
                    <a:pt x="3500" y="952"/>
                  </a:lnTo>
                  <a:lnTo>
                    <a:pt x="3485" y="951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3" name="Freeform 513"/>
            <p:cNvSpPr>
              <a:spLocks/>
            </p:cNvSpPr>
            <p:nvPr/>
          </p:nvSpPr>
          <p:spPr bwMode="auto">
            <a:xfrm>
              <a:off x="3834" y="963"/>
              <a:ext cx="425" cy="275"/>
            </a:xfrm>
            <a:custGeom>
              <a:avLst/>
              <a:gdLst>
                <a:gd name="T0" fmla="*/ 4 w 4252"/>
                <a:gd name="T1" fmla="*/ 1 h 2750"/>
                <a:gd name="T2" fmla="*/ 3 w 4252"/>
                <a:gd name="T3" fmla="*/ 1 h 2750"/>
                <a:gd name="T4" fmla="*/ 3 w 4252"/>
                <a:gd name="T5" fmla="*/ 1 h 2750"/>
                <a:gd name="T6" fmla="*/ 3 w 4252"/>
                <a:gd name="T7" fmla="*/ 2 h 2750"/>
                <a:gd name="T8" fmla="*/ 3 w 4252"/>
                <a:gd name="T9" fmla="*/ 2 h 2750"/>
                <a:gd name="T10" fmla="*/ 2 w 4252"/>
                <a:gd name="T11" fmla="*/ 2 h 2750"/>
                <a:gd name="T12" fmla="*/ 2 w 4252"/>
                <a:gd name="T13" fmla="*/ 2 h 2750"/>
                <a:gd name="T14" fmla="*/ 2 w 4252"/>
                <a:gd name="T15" fmla="*/ 2 h 2750"/>
                <a:gd name="T16" fmla="*/ 2 w 4252"/>
                <a:gd name="T17" fmla="*/ 2 h 2750"/>
                <a:gd name="T18" fmla="*/ 2 w 4252"/>
                <a:gd name="T19" fmla="*/ 2 h 2750"/>
                <a:gd name="T20" fmla="*/ 1 w 4252"/>
                <a:gd name="T21" fmla="*/ 2 h 2750"/>
                <a:gd name="T22" fmla="*/ 1 w 4252"/>
                <a:gd name="T23" fmla="*/ 2 h 2750"/>
                <a:gd name="T24" fmla="*/ 1 w 4252"/>
                <a:gd name="T25" fmla="*/ 2 h 2750"/>
                <a:gd name="T26" fmla="*/ 1 w 4252"/>
                <a:gd name="T27" fmla="*/ 1 h 2750"/>
                <a:gd name="T28" fmla="*/ 1 w 4252"/>
                <a:gd name="T29" fmla="*/ 1 h 2750"/>
                <a:gd name="T30" fmla="*/ 0 w 4252"/>
                <a:gd name="T31" fmla="*/ 1 h 2750"/>
                <a:gd name="T32" fmla="*/ 0 w 4252"/>
                <a:gd name="T33" fmla="*/ 1 h 2750"/>
                <a:gd name="T34" fmla="*/ 0 w 4252"/>
                <a:gd name="T35" fmla="*/ 1 h 2750"/>
                <a:gd name="T36" fmla="*/ 0 w 4252"/>
                <a:gd name="T37" fmla="*/ 0 h 2750"/>
                <a:gd name="T38" fmla="*/ 0 w 4252"/>
                <a:gd name="T39" fmla="*/ 0 h 2750"/>
                <a:gd name="T40" fmla="*/ 0 w 4252"/>
                <a:gd name="T41" fmla="*/ 0 h 2750"/>
                <a:gd name="T42" fmla="*/ 0 w 4252"/>
                <a:gd name="T43" fmla="*/ 0 h 2750"/>
                <a:gd name="T44" fmla="*/ 0 w 4252"/>
                <a:gd name="T45" fmla="*/ 1 h 2750"/>
                <a:gd name="T46" fmla="*/ 0 w 4252"/>
                <a:gd name="T47" fmla="*/ 1 h 2750"/>
                <a:gd name="T48" fmla="*/ 0 w 4252"/>
                <a:gd name="T49" fmla="*/ 1 h 2750"/>
                <a:gd name="T50" fmla="*/ 0 w 4252"/>
                <a:gd name="T51" fmla="*/ 1 h 2750"/>
                <a:gd name="T52" fmla="*/ 0 w 4252"/>
                <a:gd name="T53" fmla="*/ 1 h 2750"/>
                <a:gd name="T54" fmla="*/ 0 w 4252"/>
                <a:gd name="T55" fmla="*/ 2 h 2750"/>
                <a:gd name="T56" fmla="*/ 1 w 4252"/>
                <a:gd name="T57" fmla="*/ 2 h 2750"/>
                <a:gd name="T58" fmla="*/ 1 w 4252"/>
                <a:gd name="T59" fmla="*/ 2 h 2750"/>
                <a:gd name="T60" fmla="*/ 1 w 4252"/>
                <a:gd name="T61" fmla="*/ 2 h 2750"/>
                <a:gd name="T62" fmla="*/ 1 w 4252"/>
                <a:gd name="T63" fmla="*/ 3 h 2750"/>
                <a:gd name="T64" fmla="*/ 1 w 4252"/>
                <a:gd name="T65" fmla="*/ 3 h 2750"/>
                <a:gd name="T66" fmla="*/ 2 w 4252"/>
                <a:gd name="T67" fmla="*/ 3 h 2750"/>
                <a:gd name="T68" fmla="*/ 2 w 4252"/>
                <a:gd name="T69" fmla="*/ 3 h 2750"/>
                <a:gd name="T70" fmla="*/ 2 w 4252"/>
                <a:gd name="T71" fmla="*/ 3 h 2750"/>
                <a:gd name="T72" fmla="*/ 2 w 4252"/>
                <a:gd name="T73" fmla="*/ 3 h 2750"/>
                <a:gd name="T74" fmla="*/ 3 w 4252"/>
                <a:gd name="T75" fmla="*/ 2 h 2750"/>
                <a:gd name="T76" fmla="*/ 3 w 4252"/>
                <a:gd name="T77" fmla="*/ 2 h 2750"/>
                <a:gd name="T78" fmla="*/ 3 w 4252"/>
                <a:gd name="T79" fmla="*/ 2 h 2750"/>
                <a:gd name="T80" fmla="*/ 4 w 4252"/>
                <a:gd name="T81" fmla="*/ 2 h 2750"/>
                <a:gd name="T82" fmla="*/ 4 w 4252"/>
                <a:gd name="T83" fmla="*/ 2 h 2750"/>
                <a:gd name="T84" fmla="*/ 4 w 4252"/>
                <a:gd name="T85" fmla="*/ 2 h 2750"/>
                <a:gd name="T86" fmla="*/ 4 w 4252"/>
                <a:gd name="T87" fmla="*/ 1 h 2750"/>
                <a:gd name="T88" fmla="*/ 4 w 4252"/>
                <a:gd name="T89" fmla="*/ 1 h 2750"/>
                <a:gd name="T90" fmla="*/ 4 w 4252"/>
                <a:gd name="T91" fmla="*/ 1 h 2750"/>
                <a:gd name="T92" fmla="*/ 4 w 4252"/>
                <a:gd name="T93" fmla="*/ 1 h 2750"/>
                <a:gd name="T94" fmla="*/ 4 w 4252"/>
                <a:gd name="T95" fmla="*/ 1 h 2750"/>
                <a:gd name="T96" fmla="*/ 4 w 4252"/>
                <a:gd name="T97" fmla="*/ 1 h 2750"/>
                <a:gd name="T98" fmla="*/ 4 w 4252"/>
                <a:gd name="T99" fmla="*/ 1 h 27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252"/>
                <a:gd name="T151" fmla="*/ 0 h 2750"/>
                <a:gd name="T152" fmla="*/ 4252 w 4252"/>
                <a:gd name="T153" fmla="*/ 2750 h 27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252" h="2750">
                  <a:moveTo>
                    <a:pt x="3889" y="999"/>
                  </a:moveTo>
                  <a:lnTo>
                    <a:pt x="3843" y="1035"/>
                  </a:lnTo>
                  <a:lnTo>
                    <a:pt x="3794" y="1071"/>
                  </a:lnTo>
                  <a:lnTo>
                    <a:pt x="3743" y="1108"/>
                  </a:lnTo>
                  <a:lnTo>
                    <a:pt x="3691" y="1145"/>
                  </a:lnTo>
                  <a:lnTo>
                    <a:pt x="3637" y="1182"/>
                  </a:lnTo>
                  <a:lnTo>
                    <a:pt x="3580" y="1221"/>
                  </a:lnTo>
                  <a:lnTo>
                    <a:pt x="3523" y="1258"/>
                  </a:lnTo>
                  <a:lnTo>
                    <a:pt x="3464" y="1296"/>
                  </a:lnTo>
                  <a:lnTo>
                    <a:pt x="3404" y="1333"/>
                  </a:lnTo>
                  <a:lnTo>
                    <a:pt x="3343" y="1370"/>
                  </a:lnTo>
                  <a:lnTo>
                    <a:pt x="3279" y="1408"/>
                  </a:lnTo>
                  <a:lnTo>
                    <a:pt x="3217" y="1444"/>
                  </a:lnTo>
                  <a:lnTo>
                    <a:pt x="3152" y="1480"/>
                  </a:lnTo>
                  <a:lnTo>
                    <a:pt x="3089" y="1515"/>
                  </a:lnTo>
                  <a:lnTo>
                    <a:pt x="3023" y="1550"/>
                  </a:lnTo>
                  <a:lnTo>
                    <a:pt x="2959" y="1583"/>
                  </a:lnTo>
                  <a:lnTo>
                    <a:pt x="2894" y="1616"/>
                  </a:lnTo>
                  <a:lnTo>
                    <a:pt x="2828" y="1648"/>
                  </a:lnTo>
                  <a:lnTo>
                    <a:pt x="2764" y="1678"/>
                  </a:lnTo>
                  <a:lnTo>
                    <a:pt x="2699" y="1707"/>
                  </a:lnTo>
                  <a:lnTo>
                    <a:pt x="2636" y="1735"/>
                  </a:lnTo>
                  <a:lnTo>
                    <a:pt x="2572" y="1762"/>
                  </a:lnTo>
                  <a:lnTo>
                    <a:pt x="2510" y="1787"/>
                  </a:lnTo>
                  <a:lnTo>
                    <a:pt x="2449" y="1809"/>
                  </a:lnTo>
                  <a:lnTo>
                    <a:pt x="2388" y="1831"/>
                  </a:lnTo>
                  <a:lnTo>
                    <a:pt x="2329" y="1851"/>
                  </a:lnTo>
                  <a:lnTo>
                    <a:pt x="2271" y="1867"/>
                  </a:lnTo>
                  <a:lnTo>
                    <a:pt x="2215" y="1883"/>
                  </a:lnTo>
                  <a:lnTo>
                    <a:pt x="2161" y="1896"/>
                  </a:lnTo>
                  <a:lnTo>
                    <a:pt x="2108" y="1908"/>
                  </a:lnTo>
                  <a:lnTo>
                    <a:pt x="2058" y="1916"/>
                  </a:lnTo>
                  <a:lnTo>
                    <a:pt x="2010" y="1921"/>
                  </a:lnTo>
                  <a:lnTo>
                    <a:pt x="1946" y="1927"/>
                  </a:lnTo>
                  <a:lnTo>
                    <a:pt x="1884" y="1931"/>
                  </a:lnTo>
                  <a:lnTo>
                    <a:pt x="1824" y="1933"/>
                  </a:lnTo>
                  <a:lnTo>
                    <a:pt x="1763" y="1933"/>
                  </a:lnTo>
                  <a:lnTo>
                    <a:pt x="1705" y="1932"/>
                  </a:lnTo>
                  <a:lnTo>
                    <a:pt x="1649" y="1928"/>
                  </a:lnTo>
                  <a:lnTo>
                    <a:pt x="1593" y="1923"/>
                  </a:lnTo>
                  <a:lnTo>
                    <a:pt x="1538" y="1915"/>
                  </a:lnTo>
                  <a:lnTo>
                    <a:pt x="1484" y="1905"/>
                  </a:lnTo>
                  <a:lnTo>
                    <a:pt x="1431" y="1893"/>
                  </a:lnTo>
                  <a:lnTo>
                    <a:pt x="1378" y="1879"/>
                  </a:lnTo>
                  <a:lnTo>
                    <a:pt x="1327" y="1862"/>
                  </a:lnTo>
                  <a:lnTo>
                    <a:pt x="1276" y="1842"/>
                  </a:lnTo>
                  <a:lnTo>
                    <a:pt x="1226" y="1821"/>
                  </a:lnTo>
                  <a:lnTo>
                    <a:pt x="1177" y="1796"/>
                  </a:lnTo>
                  <a:lnTo>
                    <a:pt x="1128" y="1769"/>
                  </a:lnTo>
                  <a:lnTo>
                    <a:pt x="1078" y="1738"/>
                  </a:lnTo>
                  <a:lnTo>
                    <a:pt x="1030" y="1706"/>
                  </a:lnTo>
                  <a:lnTo>
                    <a:pt x="982" y="1670"/>
                  </a:lnTo>
                  <a:lnTo>
                    <a:pt x="934" y="1631"/>
                  </a:lnTo>
                  <a:lnTo>
                    <a:pt x="887" y="1589"/>
                  </a:lnTo>
                  <a:lnTo>
                    <a:pt x="839" y="1544"/>
                  </a:lnTo>
                  <a:lnTo>
                    <a:pt x="792" y="1495"/>
                  </a:lnTo>
                  <a:lnTo>
                    <a:pt x="743" y="1444"/>
                  </a:lnTo>
                  <a:lnTo>
                    <a:pt x="696" y="1389"/>
                  </a:lnTo>
                  <a:lnTo>
                    <a:pt x="648" y="1330"/>
                  </a:lnTo>
                  <a:lnTo>
                    <a:pt x="600" y="1268"/>
                  </a:lnTo>
                  <a:lnTo>
                    <a:pt x="552" y="1202"/>
                  </a:lnTo>
                  <a:lnTo>
                    <a:pt x="503" y="1133"/>
                  </a:lnTo>
                  <a:lnTo>
                    <a:pt x="453" y="1060"/>
                  </a:lnTo>
                  <a:lnTo>
                    <a:pt x="404" y="983"/>
                  </a:lnTo>
                  <a:lnTo>
                    <a:pt x="354" y="902"/>
                  </a:lnTo>
                  <a:lnTo>
                    <a:pt x="320" y="844"/>
                  </a:lnTo>
                  <a:lnTo>
                    <a:pt x="287" y="787"/>
                  </a:lnTo>
                  <a:lnTo>
                    <a:pt x="257" y="729"/>
                  </a:lnTo>
                  <a:lnTo>
                    <a:pt x="229" y="671"/>
                  </a:lnTo>
                  <a:lnTo>
                    <a:pt x="202" y="614"/>
                  </a:lnTo>
                  <a:lnTo>
                    <a:pt x="178" y="556"/>
                  </a:lnTo>
                  <a:lnTo>
                    <a:pt x="155" y="498"/>
                  </a:lnTo>
                  <a:lnTo>
                    <a:pt x="133" y="442"/>
                  </a:lnTo>
                  <a:lnTo>
                    <a:pt x="113" y="385"/>
                  </a:lnTo>
                  <a:lnTo>
                    <a:pt x="94" y="328"/>
                  </a:lnTo>
                  <a:lnTo>
                    <a:pt x="78" y="272"/>
                  </a:lnTo>
                  <a:lnTo>
                    <a:pt x="63" y="216"/>
                  </a:lnTo>
                  <a:lnTo>
                    <a:pt x="48" y="162"/>
                  </a:lnTo>
                  <a:lnTo>
                    <a:pt x="35" y="107"/>
                  </a:lnTo>
                  <a:lnTo>
                    <a:pt x="24" y="53"/>
                  </a:lnTo>
                  <a:lnTo>
                    <a:pt x="15" y="0"/>
                  </a:lnTo>
                  <a:lnTo>
                    <a:pt x="9" y="58"/>
                  </a:lnTo>
                  <a:lnTo>
                    <a:pt x="5" y="126"/>
                  </a:lnTo>
                  <a:lnTo>
                    <a:pt x="2" y="164"/>
                  </a:lnTo>
                  <a:lnTo>
                    <a:pt x="1" y="204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1" y="335"/>
                  </a:lnTo>
                  <a:lnTo>
                    <a:pt x="2" y="383"/>
                  </a:lnTo>
                  <a:lnTo>
                    <a:pt x="5" y="432"/>
                  </a:lnTo>
                  <a:lnTo>
                    <a:pt x="8" y="484"/>
                  </a:lnTo>
                  <a:lnTo>
                    <a:pt x="12" y="537"/>
                  </a:lnTo>
                  <a:lnTo>
                    <a:pt x="17" y="590"/>
                  </a:lnTo>
                  <a:lnTo>
                    <a:pt x="23" y="646"/>
                  </a:lnTo>
                  <a:lnTo>
                    <a:pt x="31" y="703"/>
                  </a:lnTo>
                  <a:lnTo>
                    <a:pt x="40" y="761"/>
                  </a:lnTo>
                  <a:lnTo>
                    <a:pt x="51" y="821"/>
                  </a:lnTo>
                  <a:lnTo>
                    <a:pt x="63" y="881"/>
                  </a:lnTo>
                  <a:lnTo>
                    <a:pt x="76" y="943"/>
                  </a:lnTo>
                  <a:lnTo>
                    <a:pt x="91" y="1005"/>
                  </a:lnTo>
                  <a:lnTo>
                    <a:pt x="108" y="1068"/>
                  </a:lnTo>
                  <a:lnTo>
                    <a:pt x="126" y="1131"/>
                  </a:lnTo>
                  <a:lnTo>
                    <a:pt x="147" y="1195"/>
                  </a:lnTo>
                  <a:lnTo>
                    <a:pt x="170" y="1260"/>
                  </a:lnTo>
                  <a:lnTo>
                    <a:pt x="194" y="1325"/>
                  </a:lnTo>
                  <a:lnTo>
                    <a:pt x="220" y="1390"/>
                  </a:lnTo>
                  <a:lnTo>
                    <a:pt x="250" y="1455"/>
                  </a:lnTo>
                  <a:lnTo>
                    <a:pt x="282" y="1521"/>
                  </a:lnTo>
                  <a:lnTo>
                    <a:pt x="314" y="1586"/>
                  </a:lnTo>
                  <a:lnTo>
                    <a:pt x="351" y="1652"/>
                  </a:lnTo>
                  <a:lnTo>
                    <a:pt x="390" y="1717"/>
                  </a:lnTo>
                  <a:lnTo>
                    <a:pt x="440" y="1799"/>
                  </a:lnTo>
                  <a:lnTo>
                    <a:pt x="490" y="1876"/>
                  </a:lnTo>
                  <a:lnTo>
                    <a:pt x="539" y="1949"/>
                  </a:lnTo>
                  <a:lnTo>
                    <a:pt x="588" y="2018"/>
                  </a:lnTo>
                  <a:lnTo>
                    <a:pt x="636" y="2084"/>
                  </a:lnTo>
                  <a:lnTo>
                    <a:pt x="684" y="2146"/>
                  </a:lnTo>
                  <a:lnTo>
                    <a:pt x="732" y="2204"/>
                  </a:lnTo>
                  <a:lnTo>
                    <a:pt x="780" y="2259"/>
                  </a:lnTo>
                  <a:lnTo>
                    <a:pt x="828" y="2312"/>
                  </a:lnTo>
                  <a:lnTo>
                    <a:pt x="875" y="2359"/>
                  </a:lnTo>
                  <a:lnTo>
                    <a:pt x="923" y="2404"/>
                  </a:lnTo>
                  <a:lnTo>
                    <a:pt x="970" y="2447"/>
                  </a:lnTo>
                  <a:lnTo>
                    <a:pt x="1018" y="2485"/>
                  </a:lnTo>
                  <a:lnTo>
                    <a:pt x="1066" y="2521"/>
                  </a:lnTo>
                  <a:lnTo>
                    <a:pt x="1114" y="2554"/>
                  </a:lnTo>
                  <a:lnTo>
                    <a:pt x="1164" y="2584"/>
                  </a:lnTo>
                  <a:lnTo>
                    <a:pt x="1213" y="2611"/>
                  </a:lnTo>
                  <a:lnTo>
                    <a:pt x="1262" y="2636"/>
                  </a:lnTo>
                  <a:lnTo>
                    <a:pt x="1313" y="2658"/>
                  </a:lnTo>
                  <a:lnTo>
                    <a:pt x="1363" y="2677"/>
                  </a:lnTo>
                  <a:lnTo>
                    <a:pt x="1414" y="2695"/>
                  </a:lnTo>
                  <a:lnTo>
                    <a:pt x="1467" y="2709"/>
                  </a:lnTo>
                  <a:lnTo>
                    <a:pt x="1520" y="2721"/>
                  </a:lnTo>
                  <a:lnTo>
                    <a:pt x="1574" y="2731"/>
                  </a:lnTo>
                  <a:lnTo>
                    <a:pt x="1629" y="2738"/>
                  </a:lnTo>
                  <a:lnTo>
                    <a:pt x="1685" y="2744"/>
                  </a:lnTo>
                  <a:lnTo>
                    <a:pt x="1742" y="2747"/>
                  </a:lnTo>
                  <a:lnTo>
                    <a:pt x="1800" y="2750"/>
                  </a:lnTo>
                  <a:lnTo>
                    <a:pt x="1860" y="2749"/>
                  </a:lnTo>
                  <a:lnTo>
                    <a:pt x="1920" y="2746"/>
                  </a:lnTo>
                  <a:lnTo>
                    <a:pt x="1982" y="2742"/>
                  </a:lnTo>
                  <a:lnTo>
                    <a:pt x="2046" y="2737"/>
                  </a:lnTo>
                  <a:lnTo>
                    <a:pt x="2111" y="2729"/>
                  </a:lnTo>
                  <a:lnTo>
                    <a:pt x="2182" y="2715"/>
                  </a:lnTo>
                  <a:lnTo>
                    <a:pt x="2255" y="2698"/>
                  </a:lnTo>
                  <a:lnTo>
                    <a:pt x="2331" y="2676"/>
                  </a:lnTo>
                  <a:lnTo>
                    <a:pt x="2411" y="2651"/>
                  </a:lnTo>
                  <a:lnTo>
                    <a:pt x="2492" y="2622"/>
                  </a:lnTo>
                  <a:lnTo>
                    <a:pt x="2577" y="2590"/>
                  </a:lnTo>
                  <a:lnTo>
                    <a:pt x="2662" y="2555"/>
                  </a:lnTo>
                  <a:lnTo>
                    <a:pt x="2748" y="2517"/>
                  </a:lnTo>
                  <a:lnTo>
                    <a:pt x="2836" y="2477"/>
                  </a:lnTo>
                  <a:lnTo>
                    <a:pt x="2924" y="2434"/>
                  </a:lnTo>
                  <a:lnTo>
                    <a:pt x="3012" y="2390"/>
                  </a:lnTo>
                  <a:lnTo>
                    <a:pt x="3100" y="2344"/>
                  </a:lnTo>
                  <a:lnTo>
                    <a:pt x="3187" y="2296"/>
                  </a:lnTo>
                  <a:lnTo>
                    <a:pt x="3274" y="2247"/>
                  </a:lnTo>
                  <a:lnTo>
                    <a:pt x="3359" y="2198"/>
                  </a:lnTo>
                  <a:lnTo>
                    <a:pt x="3442" y="2147"/>
                  </a:lnTo>
                  <a:lnTo>
                    <a:pt x="3524" y="2097"/>
                  </a:lnTo>
                  <a:lnTo>
                    <a:pt x="3603" y="2045"/>
                  </a:lnTo>
                  <a:lnTo>
                    <a:pt x="3679" y="1994"/>
                  </a:lnTo>
                  <a:lnTo>
                    <a:pt x="3752" y="1944"/>
                  </a:lnTo>
                  <a:lnTo>
                    <a:pt x="3822" y="1893"/>
                  </a:lnTo>
                  <a:lnTo>
                    <a:pt x="3887" y="1844"/>
                  </a:lnTo>
                  <a:lnTo>
                    <a:pt x="3948" y="1796"/>
                  </a:lnTo>
                  <a:lnTo>
                    <a:pt x="4005" y="1748"/>
                  </a:lnTo>
                  <a:lnTo>
                    <a:pt x="4056" y="1704"/>
                  </a:lnTo>
                  <a:lnTo>
                    <a:pt x="4103" y="1661"/>
                  </a:lnTo>
                  <a:lnTo>
                    <a:pt x="4144" y="1619"/>
                  </a:lnTo>
                  <a:lnTo>
                    <a:pt x="4178" y="1580"/>
                  </a:lnTo>
                  <a:lnTo>
                    <a:pt x="4206" y="1544"/>
                  </a:lnTo>
                  <a:lnTo>
                    <a:pt x="4227" y="1510"/>
                  </a:lnTo>
                  <a:lnTo>
                    <a:pt x="4241" y="1480"/>
                  </a:lnTo>
                  <a:lnTo>
                    <a:pt x="4246" y="1463"/>
                  </a:lnTo>
                  <a:lnTo>
                    <a:pt x="4249" y="1448"/>
                  </a:lnTo>
                  <a:lnTo>
                    <a:pt x="4251" y="1431"/>
                  </a:lnTo>
                  <a:lnTo>
                    <a:pt x="4252" y="1415"/>
                  </a:lnTo>
                  <a:lnTo>
                    <a:pt x="4251" y="1399"/>
                  </a:lnTo>
                  <a:lnTo>
                    <a:pt x="4249" y="1383"/>
                  </a:lnTo>
                  <a:lnTo>
                    <a:pt x="4246" y="1366"/>
                  </a:lnTo>
                  <a:lnTo>
                    <a:pt x="4241" y="1350"/>
                  </a:lnTo>
                  <a:lnTo>
                    <a:pt x="4236" y="1334"/>
                  </a:lnTo>
                  <a:lnTo>
                    <a:pt x="4229" y="1318"/>
                  </a:lnTo>
                  <a:lnTo>
                    <a:pt x="4222" y="1302"/>
                  </a:lnTo>
                  <a:lnTo>
                    <a:pt x="4212" y="1286"/>
                  </a:lnTo>
                  <a:lnTo>
                    <a:pt x="4202" y="1270"/>
                  </a:lnTo>
                  <a:lnTo>
                    <a:pt x="4192" y="1254"/>
                  </a:lnTo>
                  <a:lnTo>
                    <a:pt x="4180" y="1238"/>
                  </a:lnTo>
                  <a:lnTo>
                    <a:pt x="4167" y="1223"/>
                  </a:lnTo>
                  <a:lnTo>
                    <a:pt x="4154" y="1207"/>
                  </a:lnTo>
                  <a:lnTo>
                    <a:pt x="4139" y="1192"/>
                  </a:lnTo>
                  <a:lnTo>
                    <a:pt x="4125" y="1177"/>
                  </a:lnTo>
                  <a:lnTo>
                    <a:pt x="4110" y="1162"/>
                  </a:lnTo>
                  <a:lnTo>
                    <a:pt x="4077" y="1133"/>
                  </a:lnTo>
                  <a:lnTo>
                    <a:pt x="4042" y="1104"/>
                  </a:lnTo>
                  <a:lnTo>
                    <a:pt x="4005" y="1076"/>
                  </a:lnTo>
                  <a:lnTo>
                    <a:pt x="3968" y="1049"/>
                  </a:lnTo>
                  <a:lnTo>
                    <a:pt x="3928" y="1023"/>
                  </a:lnTo>
                  <a:lnTo>
                    <a:pt x="3889" y="999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4" name="Freeform 514"/>
            <p:cNvSpPr>
              <a:spLocks/>
            </p:cNvSpPr>
            <p:nvPr/>
          </p:nvSpPr>
          <p:spPr bwMode="auto">
            <a:xfrm>
              <a:off x="4014" y="546"/>
              <a:ext cx="720" cy="1102"/>
            </a:xfrm>
            <a:custGeom>
              <a:avLst/>
              <a:gdLst>
                <a:gd name="T0" fmla="*/ 2 w 7205"/>
                <a:gd name="T1" fmla="*/ 0 h 11020"/>
                <a:gd name="T2" fmla="*/ 2 w 7205"/>
                <a:gd name="T3" fmla="*/ 0 h 11020"/>
                <a:gd name="T4" fmla="*/ 2 w 7205"/>
                <a:gd name="T5" fmla="*/ 0 h 11020"/>
                <a:gd name="T6" fmla="*/ 1 w 7205"/>
                <a:gd name="T7" fmla="*/ 0 h 11020"/>
                <a:gd name="T8" fmla="*/ 1 w 7205"/>
                <a:gd name="T9" fmla="*/ 0 h 11020"/>
                <a:gd name="T10" fmla="*/ 1 w 7205"/>
                <a:gd name="T11" fmla="*/ 0 h 11020"/>
                <a:gd name="T12" fmla="*/ 1 w 7205"/>
                <a:gd name="T13" fmla="*/ 1 h 11020"/>
                <a:gd name="T14" fmla="*/ 1 w 7205"/>
                <a:gd name="T15" fmla="*/ 1 h 11020"/>
                <a:gd name="T16" fmla="*/ 2 w 7205"/>
                <a:gd name="T17" fmla="*/ 2 h 11020"/>
                <a:gd name="T18" fmla="*/ 2 w 7205"/>
                <a:gd name="T19" fmla="*/ 2 h 11020"/>
                <a:gd name="T20" fmla="*/ 2 w 7205"/>
                <a:gd name="T21" fmla="*/ 2 h 11020"/>
                <a:gd name="T22" fmla="*/ 2 w 7205"/>
                <a:gd name="T23" fmla="*/ 2 h 11020"/>
                <a:gd name="T24" fmla="*/ 1 w 7205"/>
                <a:gd name="T25" fmla="*/ 2 h 11020"/>
                <a:gd name="T26" fmla="*/ 1 w 7205"/>
                <a:gd name="T27" fmla="*/ 2 h 11020"/>
                <a:gd name="T28" fmla="*/ 0 w 7205"/>
                <a:gd name="T29" fmla="*/ 2 h 11020"/>
                <a:gd name="T30" fmla="*/ 0 w 7205"/>
                <a:gd name="T31" fmla="*/ 2 h 11020"/>
                <a:gd name="T32" fmla="*/ 0 w 7205"/>
                <a:gd name="T33" fmla="*/ 3 h 11020"/>
                <a:gd name="T34" fmla="*/ 0 w 7205"/>
                <a:gd name="T35" fmla="*/ 4 h 11020"/>
                <a:gd name="T36" fmla="*/ 0 w 7205"/>
                <a:gd name="T37" fmla="*/ 4 h 11020"/>
                <a:gd name="T38" fmla="*/ 0 w 7205"/>
                <a:gd name="T39" fmla="*/ 4 h 11020"/>
                <a:gd name="T40" fmla="*/ 1 w 7205"/>
                <a:gd name="T41" fmla="*/ 5 h 11020"/>
                <a:gd name="T42" fmla="*/ 1 w 7205"/>
                <a:gd name="T43" fmla="*/ 5 h 11020"/>
                <a:gd name="T44" fmla="*/ 2 w 7205"/>
                <a:gd name="T45" fmla="*/ 6 h 11020"/>
                <a:gd name="T46" fmla="*/ 2 w 7205"/>
                <a:gd name="T47" fmla="*/ 6 h 11020"/>
                <a:gd name="T48" fmla="*/ 3 w 7205"/>
                <a:gd name="T49" fmla="*/ 6 h 11020"/>
                <a:gd name="T50" fmla="*/ 3 w 7205"/>
                <a:gd name="T51" fmla="*/ 7 h 11020"/>
                <a:gd name="T52" fmla="*/ 4 w 7205"/>
                <a:gd name="T53" fmla="*/ 7 h 11020"/>
                <a:gd name="T54" fmla="*/ 4 w 7205"/>
                <a:gd name="T55" fmla="*/ 7 h 11020"/>
                <a:gd name="T56" fmla="*/ 4 w 7205"/>
                <a:gd name="T57" fmla="*/ 8 h 11020"/>
                <a:gd name="T58" fmla="*/ 4 w 7205"/>
                <a:gd name="T59" fmla="*/ 9 h 11020"/>
                <a:gd name="T60" fmla="*/ 3 w 7205"/>
                <a:gd name="T61" fmla="*/ 9 h 11020"/>
                <a:gd name="T62" fmla="*/ 3 w 7205"/>
                <a:gd name="T63" fmla="*/ 9 h 11020"/>
                <a:gd name="T64" fmla="*/ 3 w 7205"/>
                <a:gd name="T65" fmla="*/ 10 h 11020"/>
                <a:gd name="T66" fmla="*/ 2 w 7205"/>
                <a:gd name="T67" fmla="*/ 10 h 11020"/>
                <a:gd name="T68" fmla="*/ 2 w 7205"/>
                <a:gd name="T69" fmla="*/ 10 h 11020"/>
                <a:gd name="T70" fmla="*/ 2 w 7205"/>
                <a:gd name="T71" fmla="*/ 11 h 11020"/>
                <a:gd name="T72" fmla="*/ 2 w 7205"/>
                <a:gd name="T73" fmla="*/ 11 h 11020"/>
                <a:gd name="T74" fmla="*/ 2 w 7205"/>
                <a:gd name="T75" fmla="*/ 11 h 11020"/>
                <a:gd name="T76" fmla="*/ 3 w 7205"/>
                <a:gd name="T77" fmla="*/ 11 h 11020"/>
                <a:gd name="T78" fmla="*/ 3 w 7205"/>
                <a:gd name="T79" fmla="*/ 11 h 11020"/>
                <a:gd name="T80" fmla="*/ 3 w 7205"/>
                <a:gd name="T81" fmla="*/ 11 h 11020"/>
                <a:gd name="T82" fmla="*/ 4 w 7205"/>
                <a:gd name="T83" fmla="*/ 10 h 11020"/>
                <a:gd name="T84" fmla="*/ 5 w 7205"/>
                <a:gd name="T85" fmla="*/ 9 h 11020"/>
                <a:gd name="T86" fmla="*/ 6 w 7205"/>
                <a:gd name="T87" fmla="*/ 9 h 11020"/>
                <a:gd name="T88" fmla="*/ 7 w 7205"/>
                <a:gd name="T89" fmla="*/ 7 h 11020"/>
                <a:gd name="T90" fmla="*/ 7 w 7205"/>
                <a:gd name="T91" fmla="*/ 6 h 11020"/>
                <a:gd name="T92" fmla="*/ 7 w 7205"/>
                <a:gd name="T93" fmla="*/ 5 h 11020"/>
                <a:gd name="T94" fmla="*/ 7 w 7205"/>
                <a:gd name="T95" fmla="*/ 4 h 11020"/>
                <a:gd name="T96" fmla="*/ 7 w 7205"/>
                <a:gd name="T97" fmla="*/ 3 h 11020"/>
                <a:gd name="T98" fmla="*/ 6 w 7205"/>
                <a:gd name="T99" fmla="*/ 3 h 11020"/>
                <a:gd name="T100" fmla="*/ 6 w 7205"/>
                <a:gd name="T101" fmla="*/ 2 h 11020"/>
                <a:gd name="T102" fmla="*/ 5 w 7205"/>
                <a:gd name="T103" fmla="*/ 1 h 11020"/>
                <a:gd name="T104" fmla="*/ 5 w 7205"/>
                <a:gd name="T105" fmla="*/ 1 h 11020"/>
                <a:gd name="T106" fmla="*/ 5 w 7205"/>
                <a:gd name="T107" fmla="*/ 1 h 11020"/>
                <a:gd name="T108" fmla="*/ 4 w 7205"/>
                <a:gd name="T109" fmla="*/ 0 h 11020"/>
                <a:gd name="T110" fmla="*/ 4 w 7205"/>
                <a:gd name="T111" fmla="*/ 0 h 11020"/>
                <a:gd name="T112" fmla="*/ 3 w 7205"/>
                <a:gd name="T113" fmla="*/ 0 h 11020"/>
                <a:gd name="T114" fmla="*/ 3 w 7205"/>
                <a:gd name="T115" fmla="*/ 0 h 110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05"/>
                <a:gd name="T175" fmla="*/ 0 h 11020"/>
                <a:gd name="T176" fmla="*/ 7205 w 7205"/>
                <a:gd name="T177" fmla="*/ 11020 h 110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05" h="11020">
                  <a:moveTo>
                    <a:pt x="2661" y="10"/>
                  </a:moveTo>
                  <a:lnTo>
                    <a:pt x="2611" y="6"/>
                  </a:lnTo>
                  <a:lnTo>
                    <a:pt x="2559" y="3"/>
                  </a:lnTo>
                  <a:lnTo>
                    <a:pt x="2505" y="1"/>
                  </a:lnTo>
                  <a:lnTo>
                    <a:pt x="2451" y="0"/>
                  </a:lnTo>
                  <a:lnTo>
                    <a:pt x="2395" y="0"/>
                  </a:lnTo>
                  <a:lnTo>
                    <a:pt x="2337" y="2"/>
                  </a:lnTo>
                  <a:lnTo>
                    <a:pt x="2279" y="5"/>
                  </a:lnTo>
                  <a:lnTo>
                    <a:pt x="2219" y="8"/>
                  </a:lnTo>
                  <a:lnTo>
                    <a:pt x="2159" y="13"/>
                  </a:lnTo>
                  <a:lnTo>
                    <a:pt x="2097" y="19"/>
                  </a:lnTo>
                  <a:lnTo>
                    <a:pt x="2035" y="27"/>
                  </a:lnTo>
                  <a:lnTo>
                    <a:pt x="1972" y="34"/>
                  </a:lnTo>
                  <a:lnTo>
                    <a:pt x="1910" y="43"/>
                  </a:lnTo>
                  <a:lnTo>
                    <a:pt x="1847" y="53"/>
                  </a:lnTo>
                  <a:lnTo>
                    <a:pt x="1783" y="64"/>
                  </a:lnTo>
                  <a:lnTo>
                    <a:pt x="1721" y="75"/>
                  </a:lnTo>
                  <a:lnTo>
                    <a:pt x="1657" y="87"/>
                  </a:lnTo>
                  <a:lnTo>
                    <a:pt x="1595" y="101"/>
                  </a:lnTo>
                  <a:lnTo>
                    <a:pt x="1532" y="115"/>
                  </a:lnTo>
                  <a:lnTo>
                    <a:pt x="1471" y="130"/>
                  </a:lnTo>
                  <a:lnTo>
                    <a:pt x="1411" y="145"/>
                  </a:lnTo>
                  <a:lnTo>
                    <a:pt x="1351" y="161"/>
                  </a:lnTo>
                  <a:lnTo>
                    <a:pt x="1292" y="177"/>
                  </a:lnTo>
                  <a:lnTo>
                    <a:pt x="1234" y="195"/>
                  </a:lnTo>
                  <a:lnTo>
                    <a:pt x="1177" y="212"/>
                  </a:lnTo>
                  <a:lnTo>
                    <a:pt x="1121" y="231"/>
                  </a:lnTo>
                  <a:lnTo>
                    <a:pt x="1067" y="250"/>
                  </a:lnTo>
                  <a:lnTo>
                    <a:pt x="1015" y="269"/>
                  </a:lnTo>
                  <a:lnTo>
                    <a:pt x="964" y="289"/>
                  </a:lnTo>
                  <a:lnTo>
                    <a:pt x="916" y="309"/>
                  </a:lnTo>
                  <a:lnTo>
                    <a:pt x="869" y="329"/>
                  </a:lnTo>
                  <a:lnTo>
                    <a:pt x="825" y="350"/>
                  </a:lnTo>
                  <a:lnTo>
                    <a:pt x="900" y="454"/>
                  </a:lnTo>
                  <a:lnTo>
                    <a:pt x="980" y="567"/>
                  </a:lnTo>
                  <a:lnTo>
                    <a:pt x="1064" y="685"/>
                  </a:lnTo>
                  <a:lnTo>
                    <a:pt x="1153" y="808"/>
                  </a:lnTo>
                  <a:lnTo>
                    <a:pt x="1242" y="935"/>
                  </a:lnTo>
                  <a:lnTo>
                    <a:pt x="1334" y="1065"/>
                  </a:lnTo>
                  <a:lnTo>
                    <a:pt x="1427" y="1197"/>
                  </a:lnTo>
                  <a:lnTo>
                    <a:pt x="1520" y="1331"/>
                  </a:lnTo>
                  <a:lnTo>
                    <a:pt x="1612" y="1466"/>
                  </a:lnTo>
                  <a:lnTo>
                    <a:pt x="1702" y="1599"/>
                  </a:lnTo>
                  <a:lnTo>
                    <a:pt x="1790" y="1731"/>
                  </a:lnTo>
                  <a:lnTo>
                    <a:pt x="1873" y="1860"/>
                  </a:lnTo>
                  <a:lnTo>
                    <a:pt x="1953" y="1987"/>
                  </a:lnTo>
                  <a:lnTo>
                    <a:pt x="2027" y="2108"/>
                  </a:lnTo>
                  <a:lnTo>
                    <a:pt x="2061" y="2167"/>
                  </a:lnTo>
                  <a:lnTo>
                    <a:pt x="2094" y="2225"/>
                  </a:lnTo>
                  <a:lnTo>
                    <a:pt x="2126" y="2281"/>
                  </a:lnTo>
                  <a:lnTo>
                    <a:pt x="2155" y="2335"/>
                  </a:lnTo>
                  <a:lnTo>
                    <a:pt x="2090" y="2366"/>
                  </a:lnTo>
                  <a:lnTo>
                    <a:pt x="2025" y="2393"/>
                  </a:lnTo>
                  <a:lnTo>
                    <a:pt x="1960" y="2418"/>
                  </a:lnTo>
                  <a:lnTo>
                    <a:pt x="1896" y="2439"/>
                  </a:lnTo>
                  <a:lnTo>
                    <a:pt x="1832" y="2457"/>
                  </a:lnTo>
                  <a:lnTo>
                    <a:pt x="1769" y="2472"/>
                  </a:lnTo>
                  <a:lnTo>
                    <a:pt x="1705" y="2484"/>
                  </a:lnTo>
                  <a:lnTo>
                    <a:pt x="1642" y="2495"/>
                  </a:lnTo>
                  <a:lnTo>
                    <a:pt x="1578" y="2502"/>
                  </a:lnTo>
                  <a:lnTo>
                    <a:pt x="1515" y="2507"/>
                  </a:lnTo>
                  <a:lnTo>
                    <a:pt x="1453" y="2509"/>
                  </a:lnTo>
                  <a:lnTo>
                    <a:pt x="1389" y="2510"/>
                  </a:lnTo>
                  <a:lnTo>
                    <a:pt x="1326" y="2509"/>
                  </a:lnTo>
                  <a:lnTo>
                    <a:pt x="1262" y="2506"/>
                  </a:lnTo>
                  <a:lnTo>
                    <a:pt x="1199" y="2502"/>
                  </a:lnTo>
                  <a:lnTo>
                    <a:pt x="1134" y="2496"/>
                  </a:lnTo>
                  <a:lnTo>
                    <a:pt x="1071" y="2488"/>
                  </a:lnTo>
                  <a:lnTo>
                    <a:pt x="1006" y="2480"/>
                  </a:lnTo>
                  <a:lnTo>
                    <a:pt x="940" y="2471"/>
                  </a:lnTo>
                  <a:lnTo>
                    <a:pt x="875" y="2461"/>
                  </a:lnTo>
                  <a:lnTo>
                    <a:pt x="742" y="2438"/>
                  </a:lnTo>
                  <a:lnTo>
                    <a:pt x="607" y="2413"/>
                  </a:lnTo>
                  <a:lnTo>
                    <a:pt x="469" y="2388"/>
                  </a:lnTo>
                  <a:lnTo>
                    <a:pt x="328" y="2363"/>
                  </a:lnTo>
                  <a:lnTo>
                    <a:pt x="255" y="2352"/>
                  </a:lnTo>
                  <a:lnTo>
                    <a:pt x="182" y="2341"/>
                  </a:lnTo>
                  <a:lnTo>
                    <a:pt x="109" y="2330"/>
                  </a:lnTo>
                  <a:lnTo>
                    <a:pt x="33" y="2321"/>
                  </a:lnTo>
                  <a:lnTo>
                    <a:pt x="19" y="2426"/>
                  </a:lnTo>
                  <a:lnTo>
                    <a:pt x="8" y="2532"/>
                  </a:lnTo>
                  <a:lnTo>
                    <a:pt x="2" y="2637"/>
                  </a:lnTo>
                  <a:lnTo>
                    <a:pt x="0" y="2743"/>
                  </a:lnTo>
                  <a:lnTo>
                    <a:pt x="4" y="2847"/>
                  </a:lnTo>
                  <a:lnTo>
                    <a:pt x="10" y="2951"/>
                  </a:lnTo>
                  <a:lnTo>
                    <a:pt x="20" y="3056"/>
                  </a:lnTo>
                  <a:lnTo>
                    <a:pt x="35" y="3159"/>
                  </a:lnTo>
                  <a:lnTo>
                    <a:pt x="53" y="3262"/>
                  </a:lnTo>
                  <a:lnTo>
                    <a:pt x="75" y="3364"/>
                  </a:lnTo>
                  <a:lnTo>
                    <a:pt x="101" y="3466"/>
                  </a:lnTo>
                  <a:lnTo>
                    <a:pt x="129" y="3566"/>
                  </a:lnTo>
                  <a:lnTo>
                    <a:pt x="162" y="3666"/>
                  </a:lnTo>
                  <a:lnTo>
                    <a:pt x="198" y="3764"/>
                  </a:lnTo>
                  <a:lnTo>
                    <a:pt x="237" y="3863"/>
                  </a:lnTo>
                  <a:lnTo>
                    <a:pt x="279" y="3960"/>
                  </a:lnTo>
                  <a:lnTo>
                    <a:pt x="324" y="4055"/>
                  </a:lnTo>
                  <a:lnTo>
                    <a:pt x="371" y="4150"/>
                  </a:lnTo>
                  <a:lnTo>
                    <a:pt x="423" y="4243"/>
                  </a:lnTo>
                  <a:lnTo>
                    <a:pt x="476" y="4335"/>
                  </a:lnTo>
                  <a:lnTo>
                    <a:pt x="532" y="4426"/>
                  </a:lnTo>
                  <a:lnTo>
                    <a:pt x="590" y="4514"/>
                  </a:lnTo>
                  <a:lnTo>
                    <a:pt x="651" y="4602"/>
                  </a:lnTo>
                  <a:lnTo>
                    <a:pt x="715" y="4688"/>
                  </a:lnTo>
                  <a:lnTo>
                    <a:pt x="781" y="4772"/>
                  </a:lnTo>
                  <a:lnTo>
                    <a:pt x="848" y="4854"/>
                  </a:lnTo>
                  <a:lnTo>
                    <a:pt x="917" y="4936"/>
                  </a:lnTo>
                  <a:lnTo>
                    <a:pt x="990" y="5014"/>
                  </a:lnTo>
                  <a:lnTo>
                    <a:pt x="1063" y="5092"/>
                  </a:lnTo>
                  <a:lnTo>
                    <a:pt x="1138" y="5167"/>
                  </a:lnTo>
                  <a:lnTo>
                    <a:pt x="1215" y="5240"/>
                  </a:lnTo>
                  <a:lnTo>
                    <a:pt x="1293" y="5311"/>
                  </a:lnTo>
                  <a:lnTo>
                    <a:pt x="1369" y="5376"/>
                  </a:lnTo>
                  <a:lnTo>
                    <a:pt x="1450" y="5440"/>
                  </a:lnTo>
                  <a:lnTo>
                    <a:pt x="1536" y="5502"/>
                  </a:lnTo>
                  <a:lnTo>
                    <a:pt x="1624" y="5564"/>
                  </a:lnTo>
                  <a:lnTo>
                    <a:pt x="1717" y="5625"/>
                  </a:lnTo>
                  <a:lnTo>
                    <a:pt x="1813" y="5685"/>
                  </a:lnTo>
                  <a:lnTo>
                    <a:pt x="1910" y="5745"/>
                  </a:lnTo>
                  <a:lnTo>
                    <a:pt x="2011" y="5804"/>
                  </a:lnTo>
                  <a:lnTo>
                    <a:pt x="2215" y="5923"/>
                  </a:lnTo>
                  <a:lnTo>
                    <a:pt x="2424" y="6042"/>
                  </a:lnTo>
                  <a:lnTo>
                    <a:pt x="2530" y="6102"/>
                  </a:lnTo>
                  <a:lnTo>
                    <a:pt x="2635" y="6163"/>
                  </a:lnTo>
                  <a:lnTo>
                    <a:pt x="2739" y="6225"/>
                  </a:lnTo>
                  <a:lnTo>
                    <a:pt x="2841" y="6288"/>
                  </a:lnTo>
                  <a:lnTo>
                    <a:pt x="2943" y="6352"/>
                  </a:lnTo>
                  <a:lnTo>
                    <a:pt x="3043" y="6417"/>
                  </a:lnTo>
                  <a:lnTo>
                    <a:pt x="3141" y="6484"/>
                  </a:lnTo>
                  <a:lnTo>
                    <a:pt x="3237" y="6552"/>
                  </a:lnTo>
                  <a:lnTo>
                    <a:pt x="3328" y="6622"/>
                  </a:lnTo>
                  <a:lnTo>
                    <a:pt x="3417" y="6694"/>
                  </a:lnTo>
                  <a:lnTo>
                    <a:pt x="3501" y="6768"/>
                  </a:lnTo>
                  <a:lnTo>
                    <a:pt x="3582" y="6844"/>
                  </a:lnTo>
                  <a:lnTo>
                    <a:pt x="3658" y="6923"/>
                  </a:lnTo>
                  <a:lnTo>
                    <a:pt x="3729" y="7004"/>
                  </a:lnTo>
                  <a:lnTo>
                    <a:pt x="3795" y="7088"/>
                  </a:lnTo>
                  <a:lnTo>
                    <a:pt x="3855" y="7175"/>
                  </a:lnTo>
                  <a:lnTo>
                    <a:pt x="3909" y="7265"/>
                  </a:lnTo>
                  <a:lnTo>
                    <a:pt x="3956" y="7358"/>
                  </a:lnTo>
                  <a:lnTo>
                    <a:pt x="3996" y="7454"/>
                  </a:lnTo>
                  <a:lnTo>
                    <a:pt x="4029" y="7554"/>
                  </a:lnTo>
                  <a:lnTo>
                    <a:pt x="4052" y="7657"/>
                  </a:lnTo>
                  <a:lnTo>
                    <a:pt x="4062" y="7763"/>
                  </a:lnTo>
                  <a:lnTo>
                    <a:pt x="4062" y="7869"/>
                  </a:lnTo>
                  <a:lnTo>
                    <a:pt x="4050" y="7976"/>
                  </a:lnTo>
                  <a:lnTo>
                    <a:pt x="4029" y="8085"/>
                  </a:lnTo>
                  <a:lnTo>
                    <a:pt x="3998" y="8193"/>
                  </a:lnTo>
                  <a:lnTo>
                    <a:pt x="3958" y="8303"/>
                  </a:lnTo>
                  <a:lnTo>
                    <a:pt x="3911" y="8411"/>
                  </a:lnTo>
                  <a:lnTo>
                    <a:pt x="3856" y="8520"/>
                  </a:lnTo>
                  <a:lnTo>
                    <a:pt x="3795" y="8628"/>
                  </a:lnTo>
                  <a:lnTo>
                    <a:pt x="3728" y="8736"/>
                  </a:lnTo>
                  <a:lnTo>
                    <a:pt x="3656" y="8842"/>
                  </a:lnTo>
                  <a:lnTo>
                    <a:pt x="3580" y="8948"/>
                  </a:lnTo>
                  <a:lnTo>
                    <a:pt x="3499" y="9051"/>
                  </a:lnTo>
                  <a:lnTo>
                    <a:pt x="3416" y="9153"/>
                  </a:lnTo>
                  <a:lnTo>
                    <a:pt x="3331" y="9252"/>
                  </a:lnTo>
                  <a:lnTo>
                    <a:pt x="3244" y="9349"/>
                  </a:lnTo>
                  <a:lnTo>
                    <a:pt x="3157" y="9443"/>
                  </a:lnTo>
                  <a:lnTo>
                    <a:pt x="3068" y="9535"/>
                  </a:lnTo>
                  <a:lnTo>
                    <a:pt x="2980" y="9624"/>
                  </a:lnTo>
                  <a:lnTo>
                    <a:pt x="2894" y="9709"/>
                  </a:lnTo>
                  <a:lnTo>
                    <a:pt x="2810" y="9790"/>
                  </a:lnTo>
                  <a:lnTo>
                    <a:pt x="2729" y="9867"/>
                  </a:lnTo>
                  <a:lnTo>
                    <a:pt x="2650" y="9940"/>
                  </a:lnTo>
                  <a:lnTo>
                    <a:pt x="2507" y="10073"/>
                  </a:lnTo>
                  <a:lnTo>
                    <a:pt x="2384" y="10184"/>
                  </a:lnTo>
                  <a:lnTo>
                    <a:pt x="2334" y="10233"/>
                  </a:lnTo>
                  <a:lnTo>
                    <a:pt x="2290" y="10274"/>
                  </a:lnTo>
                  <a:lnTo>
                    <a:pt x="2255" y="10310"/>
                  </a:lnTo>
                  <a:lnTo>
                    <a:pt x="2229" y="10340"/>
                  </a:lnTo>
                  <a:lnTo>
                    <a:pt x="2210" y="10367"/>
                  </a:lnTo>
                  <a:lnTo>
                    <a:pt x="2196" y="10394"/>
                  </a:lnTo>
                  <a:lnTo>
                    <a:pt x="2187" y="10422"/>
                  </a:lnTo>
                  <a:lnTo>
                    <a:pt x="2181" y="10450"/>
                  </a:lnTo>
                  <a:lnTo>
                    <a:pt x="2181" y="10479"/>
                  </a:lnTo>
                  <a:lnTo>
                    <a:pt x="2184" y="10508"/>
                  </a:lnTo>
                  <a:lnTo>
                    <a:pt x="2190" y="10536"/>
                  </a:lnTo>
                  <a:lnTo>
                    <a:pt x="2200" y="10564"/>
                  </a:lnTo>
                  <a:lnTo>
                    <a:pt x="2213" y="10593"/>
                  </a:lnTo>
                  <a:lnTo>
                    <a:pt x="2229" y="10622"/>
                  </a:lnTo>
                  <a:lnTo>
                    <a:pt x="2246" y="10650"/>
                  </a:lnTo>
                  <a:lnTo>
                    <a:pt x="2266" y="10679"/>
                  </a:lnTo>
                  <a:lnTo>
                    <a:pt x="2287" y="10706"/>
                  </a:lnTo>
                  <a:lnTo>
                    <a:pt x="2310" y="10733"/>
                  </a:lnTo>
                  <a:lnTo>
                    <a:pt x="2334" y="10760"/>
                  </a:lnTo>
                  <a:lnTo>
                    <a:pt x="2360" y="10785"/>
                  </a:lnTo>
                  <a:lnTo>
                    <a:pt x="2385" y="10810"/>
                  </a:lnTo>
                  <a:lnTo>
                    <a:pt x="2411" y="10834"/>
                  </a:lnTo>
                  <a:lnTo>
                    <a:pt x="2438" y="10857"/>
                  </a:lnTo>
                  <a:lnTo>
                    <a:pt x="2464" y="10878"/>
                  </a:lnTo>
                  <a:lnTo>
                    <a:pt x="2515" y="10919"/>
                  </a:lnTo>
                  <a:lnTo>
                    <a:pt x="2561" y="10953"/>
                  </a:lnTo>
                  <a:lnTo>
                    <a:pt x="2602" y="10981"/>
                  </a:lnTo>
                  <a:lnTo>
                    <a:pt x="2634" y="11002"/>
                  </a:lnTo>
                  <a:lnTo>
                    <a:pt x="2653" y="11015"/>
                  </a:lnTo>
                  <a:lnTo>
                    <a:pt x="2661" y="11020"/>
                  </a:lnTo>
                  <a:lnTo>
                    <a:pt x="2704" y="10981"/>
                  </a:lnTo>
                  <a:lnTo>
                    <a:pt x="2767" y="10938"/>
                  </a:lnTo>
                  <a:lnTo>
                    <a:pt x="2848" y="10893"/>
                  </a:lnTo>
                  <a:lnTo>
                    <a:pt x="2947" y="10843"/>
                  </a:lnTo>
                  <a:lnTo>
                    <a:pt x="3061" y="10790"/>
                  </a:lnTo>
                  <a:lnTo>
                    <a:pt x="3189" y="10731"/>
                  </a:lnTo>
                  <a:lnTo>
                    <a:pt x="3332" y="10666"/>
                  </a:lnTo>
                  <a:lnTo>
                    <a:pt x="3486" y="10596"/>
                  </a:lnTo>
                  <a:lnTo>
                    <a:pt x="3650" y="10520"/>
                  </a:lnTo>
                  <a:lnTo>
                    <a:pt x="3823" y="10437"/>
                  </a:lnTo>
                  <a:lnTo>
                    <a:pt x="4005" y="10348"/>
                  </a:lnTo>
                  <a:lnTo>
                    <a:pt x="4192" y="10251"/>
                  </a:lnTo>
                  <a:lnTo>
                    <a:pt x="4385" y="10147"/>
                  </a:lnTo>
                  <a:lnTo>
                    <a:pt x="4581" y="10033"/>
                  </a:lnTo>
                  <a:lnTo>
                    <a:pt x="4779" y="9912"/>
                  </a:lnTo>
                  <a:lnTo>
                    <a:pt x="4978" y="9782"/>
                  </a:lnTo>
                  <a:lnTo>
                    <a:pt x="5177" y="9642"/>
                  </a:lnTo>
                  <a:lnTo>
                    <a:pt x="5374" y="9492"/>
                  </a:lnTo>
                  <a:lnTo>
                    <a:pt x="5569" y="9332"/>
                  </a:lnTo>
                  <a:lnTo>
                    <a:pt x="5758" y="9161"/>
                  </a:lnTo>
                  <a:lnTo>
                    <a:pt x="5942" y="8980"/>
                  </a:lnTo>
                  <a:lnTo>
                    <a:pt x="6119" y="8786"/>
                  </a:lnTo>
                  <a:lnTo>
                    <a:pt x="6288" y="8581"/>
                  </a:lnTo>
                  <a:lnTo>
                    <a:pt x="6445" y="8363"/>
                  </a:lnTo>
                  <a:lnTo>
                    <a:pt x="6593" y="8132"/>
                  </a:lnTo>
                  <a:lnTo>
                    <a:pt x="6728" y="7889"/>
                  </a:lnTo>
                  <a:lnTo>
                    <a:pt x="6848" y="7631"/>
                  </a:lnTo>
                  <a:lnTo>
                    <a:pt x="6954" y="7361"/>
                  </a:lnTo>
                  <a:lnTo>
                    <a:pt x="7043" y="7074"/>
                  </a:lnTo>
                  <a:lnTo>
                    <a:pt x="7114" y="6774"/>
                  </a:lnTo>
                  <a:lnTo>
                    <a:pt x="7166" y="6458"/>
                  </a:lnTo>
                  <a:lnTo>
                    <a:pt x="7196" y="6126"/>
                  </a:lnTo>
                  <a:lnTo>
                    <a:pt x="7203" y="5967"/>
                  </a:lnTo>
                  <a:lnTo>
                    <a:pt x="7205" y="5805"/>
                  </a:lnTo>
                  <a:lnTo>
                    <a:pt x="7203" y="5642"/>
                  </a:lnTo>
                  <a:lnTo>
                    <a:pt x="7195" y="5475"/>
                  </a:lnTo>
                  <a:lnTo>
                    <a:pt x="7183" y="5308"/>
                  </a:lnTo>
                  <a:lnTo>
                    <a:pt x="7167" y="5139"/>
                  </a:lnTo>
                  <a:lnTo>
                    <a:pt x="7146" y="4970"/>
                  </a:lnTo>
                  <a:lnTo>
                    <a:pt x="7121" y="4800"/>
                  </a:lnTo>
                  <a:lnTo>
                    <a:pt x="7090" y="4628"/>
                  </a:lnTo>
                  <a:lnTo>
                    <a:pt x="7056" y="4457"/>
                  </a:lnTo>
                  <a:lnTo>
                    <a:pt x="7018" y="4285"/>
                  </a:lnTo>
                  <a:lnTo>
                    <a:pt x="6974" y="4114"/>
                  </a:lnTo>
                  <a:lnTo>
                    <a:pt x="6927" y="3942"/>
                  </a:lnTo>
                  <a:lnTo>
                    <a:pt x="6876" y="3773"/>
                  </a:lnTo>
                  <a:lnTo>
                    <a:pt x="6820" y="3602"/>
                  </a:lnTo>
                  <a:lnTo>
                    <a:pt x="6761" y="3434"/>
                  </a:lnTo>
                  <a:lnTo>
                    <a:pt x="6696" y="3267"/>
                  </a:lnTo>
                  <a:lnTo>
                    <a:pt x="6628" y="3102"/>
                  </a:lnTo>
                  <a:lnTo>
                    <a:pt x="6557" y="2939"/>
                  </a:lnTo>
                  <a:lnTo>
                    <a:pt x="6482" y="2777"/>
                  </a:lnTo>
                  <a:lnTo>
                    <a:pt x="6402" y="2619"/>
                  </a:lnTo>
                  <a:lnTo>
                    <a:pt x="6318" y="2462"/>
                  </a:lnTo>
                  <a:lnTo>
                    <a:pt x="6232" y="2309"/>
                  </a:lnTo>
                  <a:lnTo>
                    <a:pt x="6141" y="2158"/>
                  </a:lnTo>
                  <a:lnTo>
                    <a:pt x="6047" y="2011"/>
                  </a:lnTo>
                  <a:lnTo>
                    <a:pt x="5949" y="1868"/>
                  </a:lnTo>
                  <a:lnTo>
                    <a:pt x="5847" y="1728"/>
                  </a:lnTo>
                  <a:lnTo>
                    <a:pt x="5743" y="1593"/>
                  </a:lnTo>
                  <a:lnTo>
                    <a:pt x="5633" y="1462"/>
                  </a:lnTo>
                  <a:lnTo>
                    <a:pt x="5522" y="1335"/>
                  </a:lnTo>
                  <a:lnTo>
                    <a:pt x="5407" y="1214"/>
                  </a:lnTo>
                  <a:lnTo>
                    <a:pt x="5289" y="1098"/>
                  </a:lnTo>
                  <a:lnTo>
                    <a:pt x="5231" y="1044"/>
                  </a:lnTo>
                  <a:lnTo>
                    <a:pt x="5169" y="991"/>
                  </a:lnTo>
                  <a:lnTo>
                    <a:pt x="5106" y="941"/>
                  </a:lnTo>
                  <a:lnTo>
                    <a:pt x="5041" y="890"/>
                  </a:lnTo>
                  <a:lnTo>
                    <a:pt x="4972" y="841"/>
                  </a:lnTo>
                  <a:lnTo>
                    <a:pt x="4902" y="793"/>
                  </a:lnTo>
                  <a:lnTo>
                    <a:pt x="4830" y="746"/>
                  </a:lnTo>
                  <a:lnTo>
                    <a:pt x="4757" y="700"/>
                  </a:lnTo>
                  <a:lnTo>
                    <a:pt x="4680" y="656"/>
                  </a:lnTo>
                  <a:lnTo>
                    <a:pt x="4602" y="612"/>
                  </a:lnTo>
                  <a:lnTo>
                    <a:pt x="4524" y="570"/>
                  </a:lnTo>
                  <a:lnTo>
                    <a:pt x="4443" y="529"/>
                  </a:lnTo>
                  <a:lnTo>
                    <a:pt x="4359" y="488"/>
                  </a:lnTo>
                  <a:lnTo>
                    <a:pt x="4276" y="450"/>
                  </a:lnTo>
                  <a:lnTo>
                    <a:pt x="4191" y="413"/>
                  </a:lnTo>
                  <a:lnTo>
                    <a:pt x="4104" y="377"/>
                  </a:lnTo>
                  <a:lnTo>
                    <a:pt x="4018" y="343"/>
                  </a:lnTo>
                  <a:lnTo>
                    <a:pt x="3929" y="310"/>
                  </a:lnTo>
                  <a:lnTo>
                    <a:pt x="3841" y="279"/>
                  </a:lnTo>
                  <a:lnTo>
                    <a:pt x="3751" y="248"/>
                  </a:lnTo>
                  <a:lnTo>
                    <a:pt x="3661" y="220"/>
                  </a:lnTo>
                  <a:lnTo>
                    <a:pt x="3570" y="193"/>
                  </a:lnTo>
                  <a:lnTo>
                    <a:pt x="3480" y="167"/>
                  </a:lnTo>
                  <a:lnTo>
                    <a:pt x="3389" y="142"/>
                  </a:lnTo>
                  <a:lnTo>
                    <a:pt x="3297" y="121"/>
                  </a:lnTo>
                  <a:lnTo>
                    <a:pt x="3205" y="100"/>
                  </a:lnTo>
                  <a:lnTo>
                    <a:pt x="3114" y="80"/>
                  </a:lnTo>
                  <a:lnTo>
                    <a:pt x="3022" y="63"/>
                  </a:lnTo>
                  <a:lnTo>
                    <a:pt x="2931" y="47"/>
                  </a:lnTo>
                  <a:lnTo>
                    <a:pt x="2840" y="33"/>
                  </a:lnTo>
                  <a:lnTo>
                    <a:pt x="2751" y="20"/>
                  </a:lnTo>
                  <a:lnTo>
                    <a:pt x="2661" y="1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5" name="Freeform 515"/>
            <p:cNvSpPr>
              <a:spLocks/>
            </p:cNvSpPr>
            <p:nvPr/>
          </p:nvSpPr>
          <p:spPr bwMode="auto">
            <a:xfrm>
              <a:off x="4035" y="1064"/>
              <a:ext cx="129" cy="41"/>
            </a:xfrm>
            <a:custGeom>
              <a:avLst/>
              <a:gdLst>
                <a:gd name="T0" fmla="*/ 1 w 1296"/>
                <a:gd name="T1" fmla="*/ 0 h 411"/>
                <a:gd name="T2" fmla="*/ 1 w 1296"/>
                <a:gd name="T3" fmla="*/ 0 h 411"/>
                <a:gd name="T4" fmla="*/ 1 w 1296"/>
                <a:gd name="T5" fmla="*/ 0 h 411"/>
                <a:gd name="T6" fmla="*/ 1 w 1296"/>
                <a:gd name="T7" fmla="*/ 0 h 411"/>
                <a:gd name="T8" fmla="*/ 1 w 1296"/>
                <a:gd name="T9" fmla="*/ 0 h 411"/>
                <a:gd name="T10" fmla="*/ 1 w 1296"/>
                <a:gd name="T11" fmla="*/ 0 h 411"/>
                <a:gd name="T12" fmla="*/ 1 w 1296"/>
                <a:gd name="T13" fmla="*/ 0 h 411"/>
                <a:gd name="T14" fmla="*/ 1 w 1296"/>
                <a:gd name="T15" fmla="*/ 0 h 411"/>
                <a:gd name="T16" fmla="*/ 1 w 1296"/>
                <a:gd name="T17" fmla="*/ 0 h 411"/>
                <a:gd name="T18" fmla="*/ 1 w 1296"/>
                <a:gd name="T19" fmla="*/ 0 h 411"/>
                <a:gd name="T20" fmla="*/ 1 w 1296"/>
                <a:gd name="T21" fmla="*/ 0 h 411"/>
                <a:gd name="T22" fmla="*/ 1 w 1296"/>
                <a:gd name="T23" fmla="*/ 0 h 411"/>
                <a:gd name="T24" fmla="*/ 1 w 1296"/>
                <a:gd name="T25" fmla="*/ 0 h 411"/>
                <a:gd name="T26" fmla="*/ 1 w 1296"/>
                <a:gd name="T27" fmla="*/ 0 h 411"/>
                <a:gd name="T28" fmla="*/ 1 w 1296"/>
                <a:gd name="T29" fmla="*/ 0 h 411"/>
                <a:gd name="T30" fmla="*/ 1 w 1296"/>
                <a:gd name="T31" fmla="*/ 0 h 411"/>
                <a:gd name="T32" fmla="*/ 0 w 1296"/>
                <a:gd name="T33" fmla="*/ 0 h 411"/>
                <a:gd name="T34" fmla="*/ 0 w 1296"/>
                <a:gd name="T35" fmla="*/ 0 h 411"/>
                <a:gd name="T36" fmla="*/ 0 w 1296"/>
                <a:gd name="T37" fmla="*/ 0 h 411"/>
                <a:gd name="T38" fmla="*/ 0 w 1296"/>
                <a:gd name="T39" fmla="*/ 0 h 411"/>
                <a:gd name="T40" fmla="*/ 0 w 1296"/>
                <a:gd name="T41" fmla="*/ 0 h 411"/>
                <a:gd name="T42" fmla="*/ 0 w 1296"/>
                <a:gd name="T43" fmla="*/ 0 h 411"/>
                <a:gd name="T44" fmla="*/ 0 w 1296"/>
                <a:gd name="T45" fmla="*/ 0 h 411"/>
                <a:gd name="T46" fmla="*/ 0 w 1296"/>
                <a:gd name="T47" fmla="*/ 0 h 411"/>
                <a:gd name="T48" fmla="*/ 0 w 1296"/>
                <a:gd name="T49" fmla="*/ 0 h 411"/>
                <a:gd name="T50" fmla="*/ 0 w 1296"/>
                <a:gd name="T51" fmla="*/ 0 h 411"/>
                <a:gd name="T52" fmla="*/ 0 w 1296"/>
                <a:gd name="T53" fmla="*/ 0 h 411"/>
                <a:gd name="T54" fmla="*/ 0 w 1296"/>
                <a:gd name="T55" fmla="*/ 0 h 411"/>
                <a:gd name="T56" fmla="*/ 0 w 1296"/>
                <a:gd name="T57" fmla="*/ 0 h 411"/>
                <a:gd name="T58" fmla="*/ 0 w 1296"/>
                <a:gd name="T59" fmla="*/ 0 h 411"/>
                <a:gd name="T60" fmla="*/ 0 w 1296"/>
                <a:gd name="T61" fmla="*/ 0 h 411"/>
                <a:gd name="T62" fmla="*/ 0 w 1296"/>
                <a:gd name="T63" fmla="*/ 0 h 411"/>
                <a:gd name="T64" fmla="*/ 0 w 1296"/>
                <a:gd name="T65" fmla="*/ 0 h 411"/>
                <a:gd name="T66" fmla="*/ 0 w 1296"/>
                <a:gd name="T67" fmla="*/ 0 h 411"/>
                <a:gd name="T68" fmla="*/ 0 w 1296"/>
                <a:gd name="T69" fmla="*/ 0 h 411"/>
                <a:gd name="T70" fmla="*/ 0 w 1296"/>
                <a:gd name="T71" fmla="*/ 0 h 411"/>
                <a:gd name="T72" fmla="*/ 0 w 1296"/>
                <a:gd name="T73" fmla="*/ 0 h 411"/>
                <a:gd name="T74" fmla="*/ 0 w 1296"/>
                <a:gd name="T75" fmla="*/ 0 h 411"/>
                <a:gd name="T76" fmla="*/ 0 w 1296"/>
                <a:gd name="T77" fmla="*/ 0 h 411"/>
                <a:gd name="T78" fmla="*/ 0 w 1296"/>
                <a:gd name="T79" fmla="*/ 0 h 411"/>
                <a:gd name="T80" fmla="*/ 0 w 1296"/>
                <a:gd name="T81" fmla="*/ 0 h 411"/>
                <a:gd name="T82" fmla="*/ 0 w 1296"/>
                <a:gd name="T83" fmla="*/ 0 h 411"/>
                <a:gd name="T84" fmla="*/ 0 w 1296"/>
                <a:gd name="T85" fmla="*/ 0 h 411"/>
                <a:gd name="T86" fmla="*/ 0 w 1296"/>
                <a:gd name="T87" fmla="*/ 0 h 411"/>
                <a:gd name="T88" fmla="*/ 0 w 1296"/>
                <a:gd name="T89" fmla="*/ 0 h 411"/>
                <a:gd name="T90" fmla="*/ 1 w 1296"/>
                <a:gd name="T91" fmla="*/ 0 h 411"/>
                <a:gd name="T92" fmla="*/ 1 w 1296"/>
                <a:gd name="T93" fmla="*/ 0 h 411"/>
                <a:gd name="T94" fmla="*/ 1 w 1296"/>
                <a:gd name="T95" fmla="*/ 0 h 411"/>
                <a:gd name="T96" fmla="*/ 1 w 1296"/>
                <a:gd name="T97" fmla="*/ 0 h 411"/>
                <a:gd name="T98" fmla="*/ 1 w 1296"/>
                <a:gd name="T99" fmla="*/ 0 h 411"/>
                <a:gd name="T100" fmla="*/ 1 w 1296"/>
                <a:gd name="T101" fmla="*/ 0 h 411"/>
                <a:gd name="T102" fmla="*/ 1 w 1296"/>
                <a:gd name="T103" fmla="*/ 0 h 411"/>
                <a:gd name="T104" fmla="*/ 1 w 1296"/>
                <a:gd name="T105" fmla="*/ 0 h 411"/>
                <a:gd name="T106" fmla="*/ 1 w 1296"/>
                <a:gd name="T107" fmla="*/ 0 h 411"/>
                <a:gd name="T108" fmla="*/ 1 w 1296"/>
                <a:gd name="T109" fmla="*/ 0 h 411"/>
                <a:gd name="T110" fmla="*/ 1 w 1296"/>
                <a:gd name="T111" fmla="*/ 0 h 411"/>
                <a:gd name="T112" fmla="*/ 1 w 1296"/>
                <a:gd name="T113" fmla="*/ 0 h 411"/>
                <a:gd name="T114" fmla="*/ 1 w 1296"/>
                <a:gd name="T115" fmla="*/ 0 h 41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96"/>
                <a:gd name="T175" fmla="*/ 0 h 411"/>
                <a:gd name="T176" fmla="*/ 1296 w 1296"/>
                <a:gd name="T177" fmla="*/ 411 h 41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96" h="411">
                  <a:moveTo>
                    <a:pt x="1187" y="0"/>
                  </a:moveTo>
                  <a:lnTo>
                    <a:pt x="1181" y="4"/>
                  </a:lnTo>
                  <a:lnTo>
                    <a:pt x="1161" y="15"/>
                  </a:lnTo>
                  <a:lnTo>
                    <a:pt x="1130" y="33"/>
                  </a:lnTo>
                  <a:lnTo>
                    <a:pt x="1088" y="56"/>
                  </a:lnTo>
                  <a:lnTo>
                    <a:pt x="1035" y="82"/>
                  </a:lnTo>
                  <a:lnTo>
                    <a:pt x="973" y="112"/>
                  </a:lnTo>
                  <a:lnTo>
                    <a:pt x="938" y="128"/>
                  </a:lnTo>
                  <a:lnTo>
                    <a:pt x="902" y="142"/>
                  </a:lnTo>
                  <a:lnTo>
                    <a:pt x="863" y="158"/>
                  </a:lnTo>
                  <a:lnTo>
                    <a:pt x="823" y="173"/>
                  </a:lnTo>
                  <a:lnTo>
                    <a:pt x="780" y="189"/>
                  </a:lnTo>
                  <a:lnTo>
                    <a:pt x="736" y="203"/>
                  </a:lnTo>
                  <a:lnTo>
                    <a:pt x="691" y="217"/>
                  </a:lnTo>
                  <a:lnTo>
                    <a:pt x="644" y="230"/>
                  </a:lnTo>
                  <a:lnTo>
                    <a:pt x="595" y="242"/>
                  </a:lnTo>
                  <a:lnTo>
                    <a:pt x="546" y="253"/>
                  </a:lnTo>
                  <a:lnTo>
                    <a:pt x="495" y="263"/>
                  </a:lnTo>
                  <a:lnTo>
                    <a:pt x="443" y="271"/>
                  </a:lnTo>
                  <a:lnTo>
                    <a:pt x="390" y="279"/>
                  </a:lnTo>
                  <a:lnTo>
                    <a:pt x="336" y="284"/>
                  </a:lnTo>
                  <a:lnTo>
                    <a:pt x="281" y="287"/>
                  </a:lnTo>
                  <a:lnTo>
                    <a:pt x="226" y="289"/>
                  </a:lnTo>
                  <a:lnTo>
                    <a:pt x="170" y="288"/>
                  </a:lnTo>
                  <a:lnTo>
                    <a:pt x="114" y="285"/>
                  </a:lnTo>
                  <a:lnTo>
                    <a:pt x="57" y="280"/>
                  </a:lnTo>
                  <a:lnTo>
                    <a:pt x="0" y="271"/>
                  </a:lnTo>
                  <a:lnTo>
                    <a:pt x="5" y="275"/>
                  </a:lnTo>
                  <a:lnTo>
                    <a:pt x="20" y="288"/>
                  </a:lnTo>
                  <a:lnTo>
                    <a:pt x="34" y="295"/>
                  </a:lnTo>
                  <a:lnTo>
                    <a:pt x="48" y="304"/>
                  </a:lnTo>
                  <a:lnTo>
                    <a:pt x="65" y="315"/>
                  </a:lnTo>
                  <a:lnTo>
                    <a:pt x="85" y="326"/>
                  </a:lnTo>
                  <a:lnTo>
                    <a:pt x="108" y="336"/>
                  </a:lnTo>
                  <a:lnTo>
                    <a:pt x="133" y="348"/>
                  </a:lnTo>
                  <a:lnTo>
                    <a:pt x="161" y="359"/>
                  </a:lnTo>
                  <a:lnTo>
                    <a:pt x="191" y="369"/>
                  </a:lnTo>
                  <a:lnTo>
                    <a:pt x="224" y="380"/>
                  </a:lnTo>
                  <a:lnTo>
                    <a:pt x="259" y="388"/>
                  </a:lnTo>
                  <a:lnTo>
                    <a:pt x="296" y="396"/>
                  </a:lnTo>
                  <a:lnTo>
                    <a:pt x="337" y="403"/>
                  </a:lnTo>
                  <a:lnTo>
                    <a:pt x="379" y="408"/>
                  </a:lnTo>
                  <a:lnTo>
                    <a:pt x="424" y="410"/>
                  </a:lnTo>
                  <a:lnTo>
                    <a:pt x="471" y="411"/>
                  </a:lnTo>
                  <a:lnTo>
                    <a:pt x="522" y="409"/>
                  </a:lnTo>
                  <a:lnTo>
                    <a:pt x="573" y="405"/>
                  </a:lnTo>
                  <a:lnTo>
                    <a:pt x="628" y="396"/>
                  </a:lnTo>
                  <a:lnTo>
                    <a:pt x="685" y="386"/>
                  </a:lnTo>
                  <a:lnTo>
                    <a:pt x="743" y="372"/>
                  </a:lnTo>
                  <a:lnTo>
                    <a:pt x="804" y="353"/>
                  </a:lnTo>
                  <a:lnTo>
                    <a:pt x="868" y="331"/>
                  </a:lnTo>
                  <a:lnTo>
                    <a:pt x="933" y="305"/>
                  </a:lnTo>
                  <a:lnTo>
                    <a:pt x="1002" y="274"/>
                  </a:lnTo>
                  <a:lnTo>
                    <a:pt x="1072" y="239"/>
                  </a:lnTo>
                  <a:lnTo>
                    <a:pt x="1144" y="198"/>
                  </a:lnTo>
                  <a:lnTo>
                    <a:pt x="1219" y="153"/>
                  </a:lnTo>
                  <a:lnTo>
                    <a:pt x="1296" y="101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6" name="Freeform 516"/>
            <p:cNvSpPr>
              <a:spLocks/>
            </p:cNvSpPr>
            <p:nvPr/>
          </p:nvSpPr>
          <p:spPr bwMode="auto">
            <a:xfrm>
              <a:off x="4046" y="1094"/>
              <a:ext cx="144" cy="90"/>
            </a:xfrm>
            <a:custGeom>
              <a:avLst/>
              <a:gdLst>
                <a:gd name="T0" fmla="*/ 1 w 1440"/>
                <a:gd name="T1" fmla="*/ 0 h 895"/>
                <a:gd name="T2" fmla="*/ 1 w 1440"/>
                <a:gd name="T3" fmla="*/ 0 h 895"/>
                <a:gd name="T4" fmla="*/ 1 w 1440"/>
                <a:gd name="T5" fmla="*/ 0 h 895"/>
                <a:gd name="T6" fmla="*/ 1 w 1440"/>
                <a:gd name="T7" fmla="*/ 0 h 895"/>
                <a:gd name="T8" fmla="*/ 1 w 1440"/>
                <a:gd name="T9" fmla="*/ 0 h 895"/>
                <a:gd name="T10" fmla="*/ 1 w 1440"/>
                <a:gd name="T11" fmla="*/ 0 h 895"/>
                <a:gd name="T12" fmla="*/ 1 w 1440"/>
                <a:gd name="T13" fmla="*/ 0 h 895"/>
                <a:gd name="T14" fmla="*/ 1 w 1440"/>
                <a:gd name="T15" fmla="*/ 0 h 895"/>
                <a:gd name="T16" fmla="*/ 1 w 1440"/>
                <a:gd name="T17" fmla="*/ 0 h 895"/>
                <a:gd name="T18" fmla="*/ 1 w 1440"/>
                <a:gd name="T19" fmla="*/ 0 h 895"/>
                <a:gd name="T20" fmla="*/ 1 w 1440"/>
                <a:gd name="T21" fmla="*/ 0 h 895"/>
                <a:gd name="T22" fmla="*/ 1 w 1440"/>
                <a:gd name="T23" fmla="*/ 0 h 895"/>
                <a:gd name="T24" fmla="*/ 1 w 1440"/>
                <a:gd name="T25" fmla="*/ 0 h 895"/>
                <a:gd name="T26" fmla="*/ 1 w 1440"/>
                <a:gd name="T27" fmla="*/ 0 h 895"/>
                <a:gd name="T28" fmla="*/ 1 w 1440"/>
                <a:gd name="T29" fmla="*/ 0 h 895"/>
                <a:gd name="T30" fmla="*/ 1 w 1440"/>
                <a:gd name="T31" fmla="*/ 1 h 895"/>
                <a:gd name="T32" fmla="*/ 1 w 1440"/>
                <a:gd name="T33" fmla="*/ 1 h 895"/>
                <a:gd name="T34" fmla="*/ 1 w 1440"/>
                <a:gd name="T35" fmla="*/ 1 h 895"/>
                <a:gd name="T36" fmla="*/ 1 w 1440"/>
                <a:gd name="T37" fmla="*/ 1 h 895"/>
                <a:gd name="T38" fmla="*/ 1 w 1440"/>
                <a:gd name="T39" fmla="*/ 1 h 895"/>
                <a:gd name="T40" fmla="*/ 1 w 1440"/>
                <a:gd name="T41" fmla="*/ 1 h 895"/>
                <a:gd name="T42" fmla="*/ 1 w 1440"/>
                <a:gd name="T43" fmla="*/ 1 h 895"/>
                <a:gd name="T44" fmla="*/ 1 w 1440"/>
                <a:gd name="T45" fmla="*/ 1 h 895"/>
                <a:gd name="T46" fmla="*/ 1 w 1440"/>
                <a:gd name="T47" fmla="*/ 1 h 895"/>
                <a:gd name="T48" fmla="*/ 1 w 1440"/>
                <a:gd name="T49" fmla="*/ 1 h 895"/>
                <a:gd name="T50" fmla="*/ 0 w 1440"/>
                <a:gd name="T51" fmla="*/ 1 h 895"/>
                <a:gd name="T52" fmla="*/ 0 w 1440"/>
                <a:gd name="T53" fmla="*/ 1 h 895"/>
                <a:gd name="T54" fmla="*/ 0 w 1440"/>
                <a:gd name="T55" fmla="*/ 1 h 895"/>
                <a:gd name="T56" fmla="*/ 0 w 1440"/>
                <a:gd name="T57" fmla="*/ 1 h 895"/>
                <a:gd name="T58" fmla="*/ 0 w 1440"/>
                <a:gd name="T59" fmla="*/ 1 h 895"/>
                <a:gd name="T60" fmla="*/ 0 w 1440"/>
                <a:gd name="T61" fmla="*/ 1 h 895"/>
                <a:gd name="T62" fmla="*/ 0 w 1440"/>
                <a:gd name="T63" fmla="*/ 1 h 895"/>
                <a:gd name="T64" fmla="*/ 0 w 1440"/>
                <a:gd name="T65" fmla="*/ 1 h 895"/>
                <a:gd name="T66" fmla="*/ 0 w 1440"/>
                <a:gd name="T67" fmla="*/ 1 h 895"/>
                <a:gd name="T68" fmla="*/ 0 w 1440"/>
                <a:gd name="T69" fmla="*/ 1 h 895"/>
                <a:gd name="T70" fmla="*/ 0 w 1440"/>
                <a:gd name="T71" fmla="*/ 1 h 895"/>
                <a:gd name="T72" fmla="*/ 0 w 1440"/>
                <a:gd name="T73" fmla="*/ 1 h 895"/>
                <a:gd name="T74" fmla="*/ 0 w 1440"/>
                <a:gd name="T75" fmla="*/ 1 h 895"/>
                <a:gd name="T76" fmla="*/ 0 w 1440"/>
                <a:gd name="T77" fmla="*/ 1 h 895"/>
                <a:gd name="T78" fmla="*/ 0 w 1440"/>
                <a:gd name="T79" fmla="*/ 1 h 895"/>
                <a:gd name="T80" fmla="*/ 0 w 1440"/>
                <a:gd name="T81" fmla="*/ 1 h 895"/>
                <a:gd name="T82" fmla="*/ 0 w 1440"/>
                <a:gd name="T83" fmla="*/ 1 h 895"/>
                <a:gd name="T84" fmla="*/ 0 w 1440"/>
                <a:gd name="T85" fmla="*/ 1 h 895"/>
                <a:gd name="T86" fmla="*/ 1 w 1440"/>
                <a:gd name="T87" fmla="*/ 1 h 895"/>
                <a:gd name="T88" fmla="*/ 1 w 1440"/>
                <a:gd name="T89" fmla="*/ 1 h 895"/>
                <a:gd name="T90" fmla="*/ 1 w 1440"/>
                <a:gd name="T91" fmla="*/ 1 h 895"/>
                <a:gd name="T92" fmla="*/ 1 w 1440"/>
                <a:gd name="T93" fmla="*/ 1 h 895"/>
                <a:gd name="T94" fmla="*/ 1 w 1440"/>
                <a:gd name="T95" fmla="*/ 1 h 895"/>
                <a:gd name="T96" fmla="*/ 1 w 1440"/>
                <a:gd name="T97" fmla="*/ 1 h 895"/>
                <a:gd name="T98" fmla="*/ 1 w 1440"/>
                <a:gd name="T99" fmla="*/ 1 h 895"/>
                <a:gd name="T100" fmla="*/ 1 w 1440"/>
                <a:gd name="T101" fmla="*/ 1 h 895"/>
                <a:gd name="T102" fmla="*/ 1 w 1440"/>
                <a:gd name="T103" fmla="*/ 1 h 895"/>
                <a:gd name="T104" fmla="*/ 1 w 1440"/>
                <a:gd name="T105" fmla="*/ 1 h 895"/>
                <a:gd name="T106" fmla="*/ 1 w 1440"/>
                <a:gd name="T107" fmla="*/ 1 h 895"/>
                <a:gd name="T108" fmla="*/ 1 w 1440"/>
                <a:gd name="T109" fmla="*/ 1 h 895"/>
                <a:gd name="T110" fmla="*/ 1 w 1440"/>
                <a:gd name="T111" fmla="*/ 1 h 895"/>
                <a:gd name="T112" fmla="*/ 1 w 1440"/>
                <a:gd name="T113" fmla="*/ 0 h 895"/>
                <a:gd name="T114" fmla="*/ 1 w 1440"/>
                <a:gd name="T115" fmla="*/ 0 h 895"/>
                <a:gd name="T116" fmla="*/ 1 w 1440"/>
                <a:gd name="T117" fmla="*/ 0 h 895"/>
                <a:gd name="T118" fmla="*/ 1 w 1440"/>
                <a:gd name="T119" fmla="*/ 0 h 895"/>
                <a:gd name="T120" fmla="*/ 1 w 1440"/>
                <a:gd name="T121" fmla="*/ 0 h 895"/>
                <a:gd name="T122" fmla="*/ 1 w 1440"/>
                <a:gd name="T123" fmla="*/ 0 h 8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40"/>
                <a:gd name="T187" fmla="*/ 0 h 895"/>
                <a:gd name="T188" fmla="*/ 1440 w 1440"/>
                <a:gd name="T189" fmla="*/ 895 h 8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40" h="895">
                  <a:moveTo>
                    <a:pt x="1368" y="0"/>
                  </a:moveTo>
                  <a:lnTo>
                    <a:pt x="1364" y="9"/>
                  </a:lnTo>
                  <a:lnTo>
                    <a:pt x="1352" y="33"/>
                  </a:lnTo>
                  <a:lnTo>
                    <a:pt x="1343" y="52"/>
                  </a:lnTo>
                  <a:lnTo>
                    <a:pt x="1331" y="73"/>
                  </a:lnTo>
                  <a:lnTo>
                    <a:pt x="1318" y="96"/>
                  </a:lnTo>
                  <a:lnTo>
                    <a:pt x="1301" y="123"/>
                  </a:lnTo>
                  <a:lnTo>
                    <a:pt x="1283" y="153"/>
                  </a:lnTo>
                  <a:lnTo>
                    <a:pt x="1261" y="184"/>
                  </a:lnTo>
                  <a:lnTo>
                    <a:pt x="1237" y="217"/>
                  </a:lnTo>
                  <a:lnTo>
                    <a:pt x="1210" y="252"/>
                  </a:lnTo>
                  <a:lnTo>
                    <a:pt x="1181" y="289"/>
                  </a:lnTo>
                  <a:lnTo>
                    <a:pt x="1149" y="327"/>
                  </a:lnTo>
                  <a:lnTo>
                    <a:pt x="1114" y="365"/>
                  </a:lnTo>
                  <a:lnTo>
                    <a:pt x="1076" y="403"/>
                  </a:lnTo>
                  <a:lnTo>
                    <a:pt x="1034" y="443"/>
                  </a:lnTo>
                  <a:lnTo>
                    <a:pt x="990" y="482"/>
                  </a:lnTo>
                  <a:lnTo>
                    <a:pt x="942" y="521"/>
                  </a:lnTo>
                  <a:lnTo>
                    <a:pt x="892" y="559"/>
                  </a:lnTo>
                  <a:lnTo>
                    <a:pt x="837" y="597"/>
                  </a:lnTo>
                  <a:lnTo>
                    <a:pt x="780" y="634"/>
                  </a:lnTo>
                  <a:lnTo>
                    <a:pt x="719" y="669"/>
                  </a:lnTo>
                  <a:lnTo>
                    <a:pt x="654" y="702"/>
                  </a:lnTo>
                  <a:lnTo>
                    <a:pt x="587" y="734"/>
                  </a:lnTo>
                  <a:lnTo>
                    <a:pt x="514" y="764"/>
                  </a:lnTo>
                  <a:lnTo>
                    <a:pt x="438" y="792"/>
                  </a:lnTo>
                  <a:lnTo>
                    <a:pt x="359" y="817"/>
                  </a:lnTo>
                  <a:lnTo>
                    <a:pt x="275" y="838"/>
                  </a:lnTo>
                  <a:lnTo>
                    <a:pt x="187" y="857"/>
                  </a:lnTo>
                  <a:lnTo>
                    <a:pt x="96" y="872"/>
                  </a:lnTo>
                  <a:lnTo>
                    <a:pt x="0" y="884"/>
                  </a:lnTo>
                  <a:lnTo>
                    <a:pt x="11" y="885"/>
                  </a:lnTo>
                  <a:lnTo>
                    <a:pt x="40" y="889"/>
                  </a:lnTo>
                  <a:lnTo>
                    <a:pt x="61" y="891"/>
                  </a:lnTo>
                  <a:lnTo>
                    <a:pt x="86" y="893"/>
                  </a:lnTo>
                  <a:lnTo>
                    <a:pt x="116" y="894"/>
                  </a:lnTo>
                  <a:lnTo>
                    <a:pt x="149" y="895"/>
                  </a:lnTo>
                  <a:lnTo>
                    <a:pt x="186" y="895"/>
                  </a:lnTo>
                  <a:lnTo>
                    <a:pt x="225" y="894"/>
                  </a:lnTo>
                  <a:lnTo>
                    <a:pt x="268" y="891"/>
                  </a:lnTo>
                  <a:lnTo>
                    <a:pt x="313" y="887"/>
                  </a:lnTo>
                  <a:lnTo>
                    <a:pt x="361" y="881"/>
                  </a:lnTo>
                  <a:lnTo>
                    <a:pt x="411" y="873"/>
                  </a:lnTo>
                  <a:lnTo>
                    <a:pt x="464" y="862"/>
                  </a:lnTo>
                  <a:lnTo>
                    <a:pt x="518" y="850"/>
                  </a:lnTo>
                  <a:lnTo>
                    <a:pt x="573" y="834"/>
                  </a:lnTo>
                  <a:lnTo>
                    <a:pt x="630" y="815"/>
                  </a:lnTo>
                  <a:lnTo>
                    <a:pt x="688" y="793"/>
                  </a:lnTo>
                  <a:lnTo>
                    <a:pt x="747" y="767"/>
                  </a:lnTo>
                  <a:lnTo>
                    <a:pt x="807" y="738"/>
                  </a:lnTo>
                  <a:lnTo>
                    <a:pt x="867" y="705"/>
                  </a:lnTo>
                  <a:lnTo>
                    <a:pt x="927" y="668"/>
                  </a:lnTo>
                  <a:lnTo>
                    <a:pt x="987" y="625"/>
                  </a:lnTo>
                  <a:lnTo>
                    <a:pt x="1047" y="579"/>
                  </a:lnTo>
                  <a:lnTo>
                    <a:pt x="1106" y="527"/>
                  </a:lnTo>
                  <a:lnTo>
                    <a:pt x="1166" y="470"/>
                  </a:lnTo>
                  <a:lnTo>
                    <a:pt x="1224" y="408"/>
                  </a:lnTo>
                  <a:lnTo>
                    <a:pt x="1279" y="341"/>
                  </a:lnTo>
                  <a:lnTo>
                    <a:pt x="1335" y="267"/>
                  </a:lnTo>
                  <a:lnTo>
                    <a:pt x="1389" y="187"/>
                  </a:lnTo>
                  <a:lnTo>
                    <a:pt x="1440" y="102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7" name="Freeform 517"/>
            <p:cNvSpPr>
              <a:spLocks/>
            </p:cNvSpPr>
            <p:nvPr/>
          </p:nvSpPr>
          <p:spPr bwMode="auto">
            <a:xfrm>
              <a:off x="4015" y="1459"/>
              <a:ext cx="315" cy="367"/>
            </a:xfrm>
            <a:custGeom>
              <a:avLst/>
              <a:gdLst>
                <a:gd name="T0" fmla="*/ 3 w 3147"/>
                <a:gd name="T1" fmla="*/ 1 h 3670"/>
                <a:gd name="T2" fmla="*/ 3 w 3147"/>
                <a:gd name="T3" fmla="*/ 1 h 3670"/>
                <a:gd name="T4" fmla="*/ 2 w 3147"/>
                <a:gd name="T5" fmla="*/ 1 h 3670"/>
                <a:gd name="T6" fmla="*/ 2 w 3147"/>
                <a:gd name="T7" fmla="*/ 1 h 3670"/>
                <a:gd name="T8" fmla="*/ 2 w 3147"/>
                <a:gd name="T9" fmla="*/ 1 h 3670"/>
                <a:gd name="T10" fmla="*/ 2 w 3147"/>
                <a:gd name="T11" fmla="*/ 1 h 3670"/>
                <a:gd name="T12" fmla="*/ 2 w 3147"/>
                <a:gd name="T13" fmla="*/ 1 h 3670"/>
                <a:gd name="T14" fmla="*/ 1 w 3147"/>
                <a:gd name="T15" fmla="*/ 1 h 3670"/>
                <a:gd name="T16" fmla="*/ 1 w 3147"/>
                <a:gd name="T17" fmla="*/ 1 h 3670"/>
                <a:gd name="T18" fmla="*/ 1 w 3147"/>
                <a:gd name="T19" fmla="*/ 1 h 3670"/>
                <a:gd name="T20" fmla="*/ 1 w 3147"/>
                <a:gd name="T21" fmla="*/ 1 h 3670"/>
                <a:gd name="T22" fmla="*/ 1 w 3147"/>
                <a:gd name="T23" fmla="*/ 1 h 3670"/>
                <a:gd name="T24" fmla="*/ 1 w 3147"/>
                <a:gd name="T25" fmla="*/ 1 h 3670"/>
                <a:gd name="T26" fmla="*/ 1 w 3147"/>
                <a:gd name="T27" fmla="*/ 0 h 3670"/>
                <a:gd name="T28" fmla="*/ 1 w 3147"/>
                <a:gd name="T29" fmla="*/ 0 h 3670"/>
                <a:gd name="T30" fmla="*/ 0 w 3147"/>
                <a:gd name="T31" fmla="*/ 0 h 3670"/>
                <a:gd name="T32" fmla="*/ 0 w 3147"/>
                <a:gd name="T33" fmla="*/ 0 h 3670"/>
                <a:gd name="T34" fmla="*/ 0 w 3147"/>
                <a:gd name="T35" fmla="*/ 0 h 3670"/>
                <a:gd name="T36" fmla="*/ 0 w 3147"/>
                <a:gd name="T37" fmla="*/ 0 h 3670"/>
                <a:gd name="T38" fmla="*/ 0 w 3147"/>
                <a:gd name="T39" fmla="*/ 0 h 3670"/>
                <a:gd name="T40" fmla="*/ 0 w 3147"/>
                <a:gd name="T41" fmla="*/ 0 h 3670"/>
                <a:gd name="T42" fmla="*/ 0 w 3147"/>
                <a:gd name="T43" fmla="*/ 1 h 3670"/>
                <a:gd name="T44" fmla="*/ 0 w 3147"/>
                <a:gd name="T45" fmla="*/ 1 h 3670"/>
                <a:gd name="T46" fmla="*/ 0 w 3147"/>
                <a:gd name="T47" fmla="*/ 1 h 3670"/>
                <a:gd name="T48" fmla="*/ 0 w 3147"/>
                <a:gd name="T49" fmla="*/ 1 h 3670"/>
                <a:gd name="T50" fmla="*/ 0 w 3147"/>
                <a:gd name="T51" fmla="*/ 2 h 3670"/>
                <a:gd name="T52" fmla="*/ 0 w 3147"/>
                <a:gd name="T53" fmla="*/ 2 h 3670"/>
                <a:gd name="T54" fmla="*/ 0 w 3147"/>
                <a:gd name="T55" fmla="*/ 2 h 3670"/>
                <a:gd name="T56" fmla="*/ 0 w 3147"/>
                <a:gd name="T57" fmla="*/ 3 h 3670"/>
                <a:gd name="T58" fmla="*/ 1 w 3147"/>
                <a:gd name="T59" fmla="*/ 3 h 3670"/>
                <a:gd name="T60" fmla="*/ 1 w 3147"/>
                <a:gd name="T61" fmla="*/ 3 h 3670"/>
                <a:gd name="T62" fmla="*/ 1 w 3147"/>
                <a:gd name="T63" fmla="*/ 3 h 3670"/>
                <a:gd name="T64" fmla="*/ 1 w 3147"/>
                <a:gd name="T65" fmla="*/ 3 h 3670"/>
                <a:gd name="T66" fmla="*/ 1 w 3147"/>
                <a:gd name="T67" fmla="*/ 3 h 3670"/>
                <a:gd name="T68" fmla="*/ 2 w 3147"/>
                <a:gd name="T69" fmla="*/ 4 h 3670"/>
                <a:gd name="T70" fmla="*/ 2 w 3147"/>
                <a:gd name="T71" fmla="*/ 4 h 3670"/>
                <a:gd name="T72" fmla="*/ 2 w 3147"/>
                <a:gd name="T73" fmla="*/ 4 h 3670"/>
                <a:gd name="T74" fmla="*/ 2 w 3147"/>
                <a:gd name="T75" fmla="*/ 4 h 3670"/>
                <a:gd name="T76" fmla="*/ 2 w 3147"/>
                <a:gd name="T77" fmla="*/ 4 h 3670"/>
                <a:gd name="T78" fmla="*/ 3 w 3147"/>
                <a:gd name="T79" fmla="*/ 3 h 3670"/>
                <a:gd name="T80" fmla="*/ 3 w 3147"/>
                <a:gd name="T81" fmla="*/ 3 h 3670"/>
                <a:gd name="T82" fmla="*/ 3 w 3147"/>
                <a:gd name="T83" fmla="*/ 3 h 3670"/>
                <a:gd name="T84" fmla="*/ 3 w 3147"/>
                <a:gd name="T85" fmla="*/ 3 h 3670"/>
                <a:gd name="T86" fmla="*/ 3 w 3147"/>
                <a:gd name="T87" fmla="*/ 3 h 3670"/>
                <a:gd name="T88" fmla="*/ 3 w 3147"/>
                <a:gd name="T89" fmla="*/ 2 h 3670"/>
                <a:gd name="T90" fmla="*/ 3 w 3147"/>
                <a:gd name="T91" fmla="*/ 2 h 3670"/>
                <a:gd name="T92" fmla="*/ 3 w 3147"/>
                <a:gd name="T93" fmla="*/ 2 h 3670"/>
                <a:gd name="T94" fmla="*/ 3 w 3147"/>
                <a:gd name="T95" fmla="*/ 1 h 3670"/>
                <a:gd name="T96" fmla="*/ 3 w 3147"/>
                <a:gd name="T97" fmla="*/ 1 h 3670"/>
                <a:gd name="T98" fmla="*/ 3 w 3147"/>
                <a:gd name="T99" fmla="*/ 1 h 3670"/>
                <a:gd name="T100" fmla="*/ 3 w 3147"/>
                <a:gd name="T101" fmla="*/ 1 h 3670"/>
                <a:gd name="T102" fmla="*/ 3 w 3147"/>
                <a:gd name="T103" fmla="*/ 1 h 3670"/>
                <a:gd name="T104" fmla="*/ 3 w 3147"/>
                <a:gd name="T105" fmla="*/ 1 h 3670"/>
                <a:gd name="T106" fmla="*/ 3 w 3147"/>
                <a:gd name="T107" fmla="*/ 1 h 3670"/>
                <a:gd name="T108" fmla="*/ 3 w 3147"/>
                <a:gd name="T109" fmla="*/ 1 h 3670"/>
                <a:gd name="T110" fmla="*/ 3 w 3147"/>
                <a:gd name="T111" fmla="*/ 1 h 3670"/>
                <a:gd name="T112" fmla="*/ 3 w 3147"/>
                <a:gd name="T113" fmla="*/ 1 h 36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47"/>
                <a:gd name="T172" fmla="*/ 0 h 3670"/>
                <a:gd name="T173" fmla="*/ 3147 w 3147"/>
                <a:gd name="T174" fmla="*/ 3670 h 36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47" h="3670">
                  <a:moveTo>
                    <a:pt x="2811" y="815"/>
                  </a:moveTo>
                  <a:lnTo>
                    <a:pt x="2798" y="819"/>
                  </a:lnTo>
                  <a:lnTo>
                    <a:pt x="2763" y="827"/>
                  </a:lnTo>
                  <a:lnTo>
                    <a:pt x="2707" y="839"/>
                  </a:lnTo>
                  <a:lnTo>
                    <a:pt x="2633" y="854"/>
                  </a:lnTo>
                  <a:lnTo>
                    <a:pt x="2589" y="862"/>
                  </a:lnTo>
                  <a:lnTo>
                    <a:pt x="2542" y="870"/>
                  </a:lnTo>
                  <a:lnTo>
                    <a:pt x="2491" y="880"/>
                  </a:lnTo>
                  <a:lnTo>
                    <a:pt x="2437" y="888"/>
                  </a:lnTo>
                  <a:lnTo>
                    <a:pt x="2379" y="896"/>
                  </a:lnTo>
                  <a:lnTo>
                    <a:pt x="2319" y="903"/>
                  </a:lnTo>
                  <a:lnTo>
                    <a:pt x="2257" y="911"/>
                  </a:lnTo>
                  <a:lnTo>
                    <a:pt x="2192" y="918"/>
                  </a:lnTo>
                  <a:lnTo>
                    <a:pt x="2124" y="924"/>
                  </a:lnTo>
                  <a:lnTo>
                    <a:pt x="2055" y="929"/>
                  </a:lnTo>
                  <a:lnTo>
                    <a:pt x="1985" y="932"/>
                  </a:lnTo>
                  <a:lnTo>
                    <a:pt x="1914" y="935"/>
                  </a:lnTo>
                  <a:lnTo>
                    <a:pt x="1842" y="936"/>
                  </a:lnTo>
                  <a:lnTo>
                    <a:pt x="1768" y="936"/>
                  </a:lnTo>
                  <a:lnTo>
                    <a:pt x="1695" y="934"/>
                  </a:lnTo>
                  <a:lnTo>
                    <a:pt x="1622" y="930"/>
                  </a:lnTo>
                  <a:lnTo>
                    <a:pt x="1547" y="925"/>
                  </a:lnTo>
                  <a:lnTo>
                    <a:pt x="1475" y="917"/>
                  </a:lnTo>
                  <a:lnTo>
                    <a:pt x="1402" y="906"/>
                  </a:lnTo>
                  <a:lnTo>
                    <a:pt x="1331" y="894"/>
                  </a:lnTo>
                  <a:lnTo>
                    <a:pt x="1261" y="878"/>
                  </a:lnTo>
                  <a:lnTo>
                    <a:pt x="1192" y="861"/>
                  </a:lnTo>
                  <a:lnTo>
                    <a:pt x="1125" y="839"/>
                  </a:lnTo>
                  <a:lnTo>
                    <a:pt x="1059" y="815"/>
                  </a:lnTo>
                  <a:lnTo>
                    <a:pt x="997" y="790"/>
                  </a:lnTo>
                  <a:lnTo>
                    <a:pt x="939" y="762"/>
                  </a:lnTo>
                  <a:lnTo>
                    <a:pt x="884" y="733"/>
                  </a:lnTo>
                  <a:lnTo>
                    <a:pt x="833" y="703"/>
                  </a:lnTo>
                  <a:lnTo>
                    <a:pt x="786" y="672"/>
                  </a:lnTo>
                  <a:lnTo>
                    <a:pt x="741" y="640"/>
                  </a:lnTo>
                  <a:lnTo>
                    <a:pt x="700" y="607"/>
                  </a:lnTo>
                  <a:lnTo>
                    <a:pt x="662" y="574"/>
                  </a:lnTo>
                  <a:lnTo>
                    <a:pt x="627" y="540"/>
                  </a:lnTo>
                  <a:lnTo>
                    <a:pt x="595" y="507"/>
                  </a:lnTo>
                  <a:lnTo>
                    <a:pt x="566" y="472"/>
                  </a:lnTo>
                  <a:lnTo>
                    <a:pt x="538" y="438"/>
                  </a:lnTo>
                  <a:lnTo>
                    <a:pt x="514" y="404"/>
                  </a:lnTo>
                  <a:lnTo>
                    <a:pt x="492" y="371"/>
                  </a:lnTo>
                  <a:lnTo>
                    <a:pt x="473" y="338"/>
                  </a:lnTo>
                  <a:lnTo>
                    <a:pt x="455" y="306"/>
                  </a:lnTo>
                  <a:lnTo>
                    <a:pt x="439" y="274"/>
                  </a:lnTo>
                  <a:lnTo>
                    <a:pt x="426" y="244"/>
                  </a:lnTo>
                  <a:lnTo>
                    <a:pt x="413" y="214"/>
                  </a:lnTo>
                  <a:lnTo>
                    <a:pt x="403" y="186"/>
                  </a:lnTo>
                  <a:lnTo>
                    <a:pt x="394" y="159"/>
                  </a:lnTo>
                  <a:lnTo>
                    <a:pt x="387" y="135"/>
                  </a:lnTo>
                  <a:lnTo>
                    <a:pt x="381" y="111"/>
                  </a:lnTo>
                  <a:lnTo>
                    <a:pt x="376" y="89"/>
                  </a:lnTo>
                  <a:lnTo>
                    <a:pt x="369" y="52"/>
                  </a:lnTo>
                  <a:lnTo>
                    <a:pt x="365" y="24"/>
                  </a:lnTo>
                  <a:lnTo>
                    <a:pt x="363" y="7"/>
                  </a:lnTo>
                  <a:lnTo>
                    <a:pt x="363" y="0"/>
                  </a:lnTo>
                  <a:lnTo>
                    <a:pt x="355" y="20"/>
                  </a:lnTo>
                  <a:lnTo>
                    <a:pt x="332" y="76"/>
                  </a:lnTo>
                  <a:lnTo>
                    <a:pt x="317" y="116"/>
                  </a:lnTo>
                  <a:lnTo>
                    <a:pt x="300" y="164"/>
                  </a:lnTo>
                  <a:lnTo>
                    <a:pt x="280" y="218"/>
                  </a:lnTo>
                  <a:lnTo>
                    <a:pt x="258" y="280"/>
                  </a:lnTo>
                  <a:lnTo>
                    <a:pt x="236" y="349"/>
                  </a:lnTo>
                  <a:lnTo>
                    <a:pt x="212" y="423"/>
                  </a:lnTo>
                  <a:lnTo>
                    <a:pt x="188" y="502"/>
                  </a:lnTo>
                  <a:lnTo>
                    <a:pt x="164" y="586"/>
                  </a:lnTo>
                  <a:lnTo>
                    <a:pt x="140" y="675"/>
                  </a:lnTo>
                  <a:lnTo>
                    <a:pt x="117" y="767"/>
                  </a:lnTo>
                  <a:lnTo>
                    <a:pt x="94" y="863"/>
                  </a:lnTo>
                  <a:lnTo>
                    <a:pt x="74" y="961"/>
                  </a:lnTo>
                  <a:lnTo>
                    <a:pt x="55" y="1062"/>
                  </a:lnTo>
                  <a:lnTo>
                    <a:pt x="38" y="1166"/>
                  </a:lnTo>
                  <a:lnTo>
                    <a:pt x="24" y="1271"/>
                  </a:lnTo>
                  <a:lnTo>
                    <a:pt x="12" y="1376"/>
                  </a:lnTo>
                  <a:lnTo>
                    <a:pt x="4" y="1483"/>
                  </a:lnTo>
                  <a:lnTo>
                    <a:pt x="0" y="1590"/>
                  </a:lnTo>
                  <a:lnTo>
                    <a:pt x="0" y="1696"/>
                  </a:lnTo>
                  <a:lnTo>
                    <a:pt x="4" y="1802"/>
                  </a:lnTo>
                  <a:lnTo>
                    <a:pt x="13" y="1905"/>
                  </a:lnTo>
                  <a:lnTo>
                    <a:pt x="27" y="2009"/>
                  </a:lnTo>
                  <a:lnTo>
                    <a:pt x="47" y="2109"/>
                  </a:lnTo>
                  <a:lnTo>
                    <a:pt x="73" y="2206"/>
                  </a:lnTo>
                  <a:lnTo>
                    <a:pt x="105" y="2300"/>
                  </a:lnTo>
                  <a:lnTo>
                    <a:pt x="143" y="2391"/>
                  </a:lnTo>
                  <a:lnTo>
                    <a:pt x="190" y="2478"/>
                  </a:lnTo>
                  <a:lnTo>
                    <a:pt x="243" y="2559"/>
                  </a:lnTo>
                  <a:lnTo>
                    <a:pt x="555" y="3013"/>
                  </a:lnTo>
                  <a:lnTo>
                    <a:pt x="987" y="2809"/>
                  </a:lnTo>
                  <a:lnTo>
                    <a:pt x="627" y="3104"/>
                  </a:lnTo>
                  <a:lnTo>
                    <a:pt x="638" y="3110"/>
                  </a:lnTo>
                  <a:lnTo>
                    <a:pt x="667" y="3128"/>
                  </a:lnTo>
                  <a:lnTo>
                    <a:pt x="714" y="3156"/>
                  </a:lnTo>
                  <a:lnTo>
                    <a:pt x="778" y="3192"/>
                  </a:lnTo>
                  <a:lnTo>
                    <a:pt x="857" y="3235"/>
                  </a:lnTo>
                  <a:lnTo>
                    <a:pt x="950" y="3283"/>
                  </a:lnTo>
                  <a:lnTo>
                    <a:pt x="1001" y="3308"/>
                  </a:lnTo>
                  <a:lnTo>
                    <a:pt x="1055" y="3334"/>
                  </a:lnTo>
                  <a:lnTo>
                    <a:pt x="1111" y="3360"/>
                  </a:lnTo>
                  <a:lnTo>
                    <a:pt x="1170" y="3387"/>
                  </a:lnTo>
                  <a:lnTo>
                    <a:pt x="1231" y="3414"/>
                  </a:lnTo>
                  <a:lnTo>
                    <a:pt x="1295" y="3440"/>
                  </a:lnTo>
                  <a:lnTo>
                    <a:pt x="1360" y="3465"/>
                  </a:lnTo>
                  <a:lnTo>
                    <a:pt x="1427" y="3491"/>
                  </a:lnTo>
                  <a:lnTo>
                    <a:pt x="1496" y="3515"/>
                  </a:lnTo>
                  <a:lnTo>
                    <a:pt x="1566" y="3539"/>
                  </a:lnTo>
                  <a:lnTo>
                    <a:pt x="1638" y="3560"/>
                  </a:lnTo>
                  <a:lnTo>
                    <a:pt x="1710" y="3581"/>
                  </a:lnTo>
                  <a:lnTo>
                    <a:pt x="1784" y="3601"/>
                  </a:lnTo>
                  <a:lnTo>
                    <a:pt x="1858" y="3617"/>
                  </a:lnTo>
                  <a:lnTo>
                    <a:pt x="1933" y="3633"/>
                  </a:lnTo>
                  <a:lnTo>
                    <a:pt x="2007" y="3645"/>
                  </a:lnTo>
                  <a:lnTo>
                    <a:pt x="2083" y="3656"/>
                  </a:lnTo>
                  <a:lnTo>
                    <a:pt x="2158" y="3664"/>
                  </a:lnTo>
                  <a:lnTo>
                    <a:pt x="2232" y="3668"/>
                  </a:lnTo>
                  <a:lnTo>
                    <a:pt x="2307" y="3670"/>
                  </a:lnTo>
                  <a:lnTo>
                    <a:pt x="2317" y="3655"/>
                  </a:lnTo>
                  <a:lnTo>
                    <a:pt x="2344" y="3608"/>
                  </a:lnTo>
                  <a:lnTo>
                    <a:pt x="2388" y="3536"/>
                  </a:lnTo>
                  <a:lnTo>
                    <a:pt x="2444" y="3438"/>
                  </a:lnTo>
                  <a:lnTo>
                    <a:pt x="2475" y="3381"/>
                  </a:lnTo>
                  <a:lnTo>
                    <a:pt x="2509" y="3319"/>
                  </a:lnTo>
                  <a:lnTo>
                    <a:pt x="2544" y="3253"/>
                  </a:lnTo>
                  <a:lnTo>
                    <a:pt x="2583" y="3180"/>
                  </a:lnTo>
                  <a:lnTo>
                    <a:pt x="2621" y="3106"/>
                  </a:lnTo>
                  <a:lnTo>
                    <a:pt x="2660" y="3026"/>
                  </a:lnTo>
                  <a:lnTo>
                    <a:pt x="2700" y="2944"/>
                  </a:lnTo>
                  <a:lnTo>
                    <a:pt x="2740" y="2859"/>
                  </a:lnTo>
                  <a:lnTo>
                    <a:pt x="2781" y="2771"/>
                  </a:lnTo>
                  <a:lnTo>
                    <a:pt x="2820" y="2680"/>
                  </a:lnTo>
                  <a:lnTo>
                    <a:pt x="2860" y="2587"/>
                  </a:lnTo>
                  <a:lnTo>
                    <a:pt x="2897" y="2493"/>
                  </a:lnTo>
                  <a:lnTo>
                    <a:pt x="2933" y="2398"/>
                  </a:lnTo>
                  <a:lnTo>
                    <a:pt x="2968" y="2302"/>
                  </a:lnTo>
                  <a:lnTo>
                    <a:pt x="3001" y="2205"/>
                  </a:lnTo>
                  <a:lnTo>
                    <a:pt x="3030" y="2108"/>
                  </a:lnTo>
                  <a:lnTo>
                    <a:pt x="3059" y="2010"/>
                  </a:lnTo>
                  <a:lnTo>
                    <a:pt x="3083" y="1914"/>
                  </a:lnTo>
                  <a:lnTo>
                    <a:pt x="3104" y="1818"/>
                  </a:lnTo>
                  <a:lnTo>
                    <a:pt x="3121" y="1722"/>
                  </a:lnTo>
                  <a:lnTo>
                    <a:pt x="3134" y="1629"/>
                  </a:lnTo>
                  <a:lnTo>
                    <a:pt x="3143" y="1537"/>
                  </a:lnTo>
                  <a:lnTo>
                    <a:pt x="3147" y="1447"/>
                  </a:lnTo>
                  <a:lnTo>
                    <a:pt x="3147" y="1359"/>
                  </a:lnTo>
                  <a:lnTo>
                    <a:pt x="3143" y="1277"/>
                  </a:lnTo>
                  <a:lnTo>
                    <a:pt x="3138" y="1202"/>
                  </a:lnTo>
                  <a:lnTo>
                    <a:pt x="3130" y="1134"/>
                  </a:lnTo>
                  <a:lnTo>
                    <a:pt x="3122" y="1073"/>
                  </a:lnTo>
                  <a:lnTo>
                    <a:pt x="3112" y="1018"/>
                  </a:lnTo>
                  <a:lnTo>
                    <a:pt x="3103" y="968"/>
                  </a:lnTo>
                  <a:lnTo>
                    <a:pt x="3092" y="925"/>
                  </a:lnTo>
                  <a:lnTo>
                    <a:pt x="3080" y="888"/>
                  </a:lnTo>
                  <a:lnTo>
                    <a:pt x="3066" y="855"/>
                  </a:lnTo>
                  <a:lnTo>
                    <a:pt x="3053" y="827"/>
                  </a:lnTo>
                  <a:lnTo>
                    <a:pt x="3039" y="803"/>
                  </a:lnTo>
                  <a:lnTo>
                    <a:pt x="3025" y="784"/>
                  </a:lnTo>
                  <a:lnTo>
                    <a:pt x="3011" y="769"/>
                  </a:lnTo>
                  <a:lnTo>
                    <a:pt x="2995" y="758"/>
                  </a:lnTo>
                  <a:lnTo>
                    <a:pt x="2980" y="749"/>
                  </a:lnTo>
                  <a:lnTo>
                    <a:pt x="2966" y="743"/>
                  </a:lnTo>
                  <a:lnTo>
                    <a:pt x="2950" y="741"/>
                  </a:lnTo>
                  <a:lnTo>
                    <a:pt x="2936" y="741"/>
                  </a:lnTo>
                  <a:lnTo>
                    <a:pt x="2922" y="742"/>
                  </a:lnTo>
                  <a:lnTo>
                    <a:pt x="2908" y="746"/>
                  </a:lnTo>
                  <a:lnTo>
                    <a:pt x="2895" y="751"/>
                  </a:lnTo>
                  <a:lnTo>
                    <a:pt x="2881" y="757"/>
                  </a:lnTo>
                  <a:lnTo>
                    <a:pt x="2869" y="764"/>
                  </a:lnTo>
                  <a:lnTo>
                    <a:pt x="2858" y="772"/>
                  </a:lnTo>
                  <a:lnTo>
                    <a:pt x="2839" y="788"/>
                  </a:lnTo>
                  <a:lnTo>
                    <a:pt x="2823" y="801"/>
                  </a:lnTo>
                  <a:lnTo>
                    <a:pt x="2815" y="811"/>
                  </a:lnTo>
                  <a:lnTo>
                    <a:pt x="2811" y="81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8" name="Freeform 518"/>
            <p:cNvSpPr>
              <a:spLocks/>
            </p:cNvSpPr>
            <p:nvPr/>
          </p:nvSpPr>
          <p:spPr bwMode="auto">
            <a:xfrm>
              <a:off x="4034" y="1499"/>
              <a:ext cx="278" cy="299"/>
            </a:xfrm>
            <a:custGeom>
              <a:avLst/>
              <a:gdLst>
                <a:gd name="T0" fmla="*/ 3 w 2777"/>
                <a:gd name="T1" fmla="*/ 1 h 2991"/>
                <a:gd name="T2" fmla="*/ 2 w 2777"/>
                <a:gd name="T3" fmla="*/ 1 h 2991"/>
                <a:gd name="T4" fmla="*/ 2 w 2777"/>
                <a:gd name="T5" fmla="*/ 1 h 2991"/>
                <a:gd name="T6" fmla="*/ 2 w 2777"/>
                <a:gd name="T7" fmla="*/ 1 h 2991"/>
                <a:gd name="T8" fmla="*/ 2 w 2777"/>
                <a:gd name="T9" fmla="*/ 1 h 2991"/>
                <a:gd name="T10" fmla="*/ 2 w 2777"/>
                <a:gd name="T11" fmla="*/ 1 h 2991"/>
                <a:gd name="T12" fmla="*/ 1 w 2777"/>
                <a:gd name="T13" fmla="*/ 1 h 2991"/>
                <a:gd name="T14" fmla="*/ 1 w 2777"/>
                <a:gd name="T15" fmla="*/ 1 h 2991"/>
                <a:gd name="T16" fmla="*/ 1 w 2777"/>
                <a:gd name="T17" fmla="*/ 1 h 2991"/>
                <a:gd name="T18" fmla="*/ 1 w 2777"/>
                <a:gd name="T19" fmla="*/ 0 h 2991"/>
                <a:gd name="T20" fmla="*/ 1 w 2777"/>
                <a:gd name="T21" fmla="*/ 0 h 2991"/>
                <a:gd name="T22" fmla="*/ 0 w 2777"/>
                <a:gd name="T23" fmla="*/ 0 h 2991"/>
                <a:gd name="T24" fmla="*/ 0 w 2777"/>
                <a:gd name="T25" fmla="*/ 0 h 2991"/>
                <a:gd name="T26" fmla="*/ 0 w 2777"/>
                <a:gd name="T27" fmla="*/ 0 h 2991"/>
                <a:gd name="T28" fmla="*/ 0 w 2777"/>
                <a:gd name="T29" fmla="*/ 0 h 2991"/>
                <a:gd name="T30" fmla="*/ 0 w 2777"/>
                <a:gd name="T31" fmla="*/ 0 h 2991"/>
                <a:gd name="T32" fmla="*/ 0 w 2777"/>
                <a:gd name="T33" fmla="*/ 0 h 2991"/>
                <a:gd name="T34" fmla="*/ 0 w 2777"/>
                <a:gd name="T35" fmla="*/ 0 h 2991"/>
                <a:gd name="T36" fmla="*/ 0 w 2777"/>
                <a:gd name="T37" fmla="*/ 0 h 2991"/>
                <a:gd name="T38" fmla="*/ 0 w 2777"/>
                <a:gd name="T39" fmla="*/ 0 h 2991"/>
                <a:gd name="T40" fmla="*/ 0 w 2777"/>
                <a:gd name="T41" fmla="*/ 0 h 2991"/>
                <a:gd name="T42" fmla="*/ 0 w 2777"/>
                <a:gd name="T43" fmla="*/ 0 h 2991"/>
                <a:gd name="T44" fmla="*/ 0 w 2777"/>
                <a:gd name="T45" fmla="*/ 1 h 2991"/>
                <a:gd name="T46" fmla="*/ 0 w 2777"/>
                <a:gd name="T47" fmla="*/ 1 h 2991"/>
                <a:gd name="T48" fmla="*/ 0 w 2777"/>
                <a:gd name="T49" fmla="*/ 1 h 2991"/>
                <a:gd name="T50" fmla="*/ 0 w 2777"/>
                <a:gd name="T51" fmla="*/ 1 h 2991"/>
                <a:gd name="T52" fmla="*/ 0 w 2777"/>
                <a:gd name="T53" fmla="*/ 2 h 2991"/>
                <a:gd name="T54" fmla="*/ 0 w 2777"/>
                <a:gd name="T55" fmla="*/ 2 h 2991"/>
                <a:gd name="T56" fmla="*/ 2 w 2777"/>
                <a:gd name="T57" fmla="*/ 2 h 2991"/>
                <a:gd name="T58" fmla="*/ 1 w 2777"/>
                <a:gd name="T59" fmla="*/ 3 h 2991"/>
                <a:gd name="T60" fmla="*/ 1 w 2777"/>
                <a:gd name="T61" fmla="*/ 3 h 2991"/>
                <a:gd name="T62" fmla="*/ 1 w 2777"/>
                <a:gd name="T63" fmla="*/ 3 h 2991"/>
                <a:gd name="T64" fmla="*/ 1 w 2777"/>
                <a:gd name="T65" fmla="*/ 3 h 2991"/>
                <a:gd name="T66" fmla="*/ 1 w 2777"/>
                <a:gd name="T67" fmla="*/ 3 h 2991"/>
                <a:gd name="T68" fmla="*/ 1 w 2777"/>
                <a:gd name="T69" fmla="*/ 3 h 2991"/>
                <a:gd name="T70" fmla="*/ 2 w 2777"/>
                <a:gd name="T71" fmla="*/ 3 h 2991"/>
                <a:gd name="T72" fmla="*/ 2 w 2777"/>
                <a:gd name="T73" fmla="*/ 3 h 2991"/>
                <a:gd name="T74" fmla="*/ 2 w 2777"/>
                <a:gd name="T75" fmla="*/ 3 h 2991"/>
                <a:gd name="T76" fmla="*/ 2 w 2777"/>
                <a:gd name="T77" fmla="*/ 3 h 2991"/>
                <a:gd name="T78" fmla="*/ 2 w 2777"/>
                <a:gd name="T79" fmla="*/ 3 h 2991"/>
                <a:gd name="T80" fmla="*/ 2 w 2777"/>
                <a:gd name="T81" fmla="*/ 3 h 2991"/>
                <a:gd name="T82" fmla="*/ 2 w 2777"/>
                <a:gd name="T83" fmla="*/ 2 h 2991"/>
                <a:gd name="T84" fmla="*/ 2 w 2777"/>
                <a:gd name="T85" fmla="*/ 2 h 2991"/>
                <a:gd name="T86" fmla="*/ 3 w 2777"/>
                <a:gd name="T87" fmla="*/ 2 h 2991"/>
                <a:gd name="T88" fmla="*/ 3 w 2777"/>
                <a:gd name="T89" fmla="*/ 2 h 2991"/>
                <a:gd name="T90" fmla="*/ 3 w 2777"/>
                <a:gd name="T91" fmla="*/ 2 h 2991"/>
                <a:gd name="T92" fmla="*/ 3 w 2777"/>
                <a:gd name="T93" fmla="*/ 1 h 2991"/>
                <a:gd name="T94" fmla="*/ 3 w 2777"/>
                <a:gd name="T95" fmla="*/ 1 h 2991"/>
                <a:gd name="T96" fmla="*/ 3 w 2777"/>
                <a:gd name="T97" fmla="*/ 1 h 2991"/>
                <a:gd name="T98" fmla="*/ 3 w 2777"/>
                <a:gd name="T99" fmla="*/ 1 h 2991"/>
                <a:gd name="T100" fmla="*/ 3 w 2777"/>
                <a:gd name="T101" fmla="*/ 1 h 2991"/>
                <a:gd name="T102" fmla="*/ 3 w 2777"/>
                <a:gd name="T103" fmla="*/ 0 h 2991"/>
                <a:gd name="T104" fmla="*/ 3 w 2777"/>
                <a:gd name="T105" fmla="*/ 0 h 2991"/>
                <a:gd name="T106" fmla="*/ 3 w 2777"/>
                <a:gd name="T107" fmla="*/ 0 h 2991"/>
                <a:gd name="T108" fmla="*/ 3 w 2777"/>
                <a:gd name="T109" fmla="*/ 0 h 2991"/>
                <a:gd name="T110" fmla="*/ 3 w 2777"/>
                <a:gd name="T111" fmla="*/ 0 h 2991"/>
                <a:gd name="T112" fmla="*/ 3 w 2777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77"/>
                <a:gd name="T172" fmla="*/ 0 h 2991"/>
                <a:gd name="T173" fmla="*/ 2777 w 2777"/>
                <a:gd name="T174" fmla="*/ 2991 h 299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77" h="2991">
                  <a:moveTo>
                    <a:pt x="2560" y="544"/>
                  </a:moveTo>
                  <a:lnTo>
                    <a:pt x="2547" y="548"/>
                  </a:lnTo>
                  <a:lnTo>
                    <a:pt x="2512" y="556"/>
                  </a:lnTo>
                  <a:lnTo>
                    <a:pt x="2455" y="567"/>
                  </a:lnTo>
                  <a:lnTo>
                    <a:pt x="2381" y="583"/>
                  </a:lnTo>
                  <a:lnTo>
                    <a:pt x="2336" y="591"/>
                  </a:lnTo>
                  <a:lnTo>
                    <a:pt x="2289" y="599"/>
                  </a:lnTo>
                  <a:lnTo>
                    <a:pt x="2237" y="608"/>
                  </a:lnTo>
                  <a:lnTo>
                    <a:pt x="2182" y="616"/>
                  </a:lnTo>
                  <a:lnTo>
                    <a:pt x="2124" y="624"/>
                  </a:lnTo>
                  <a:lnTo>
                    <a:pt x="2063" y="632"/>
                  </a:lnTo>
                  <a:lnTo>
                    <a:pt x="2000" y="640"/>
                  </a:lnTo>
                  <a:lnTo>
                    <a:pt x="1934" y="646"/>
                  </a:lnTo>
                  <a:lnTo>
                    <a:pt x="1866" y="652"/>
                  </a:lnTo>
                  <a:lnTo>
                    <a:pt x="1797" y="657"/>
                  </a:lnTo>
                  <a:lnTo>
                    <a:pt x="1726" y="661"/>
                  </a:lnTo>
                  <a:lnTo>
                    <a:pt x="1655" y="663"/>
                  </a:lnTo>
                  <a:lnTo>
                    <a:pt x="1582" y="665"/>
                  </a:lnTo>
                  <a:lnTo>
                    <a:pt x="1508" y="664"/>
                  </a:lnTo>
                  <a:lnTo>
                    <a:pt x="1434" y="663"/>
                  </a:lnTo>
                  <a:lnTo>
                    <a:pt x="1361" y="659"/>
                  </a:lnTo>
                  <a:lnTo>
                    <a:pt x="1286" y="653"/>
                  </a:lnTo>
                  <a:lnTo>
                    <a:pt x="1213" y="646"/>
                  </a:lnTo>
                  <a:lnTo>
                    <a:pt x="1140" y="635"/>
                  </a:lnTo>
                  <a:lnTo>
                    <a:pt x="1068" y="622"/>
                  </a:lnTo>
                  <a:lnTo>
                    <a:pt x="997" y="608"/>
                  </a:lnTo>
                  <a:lnTo>
                    <a:pt x="928" y="589"/>
                  </a:lnTo>
                  <a:lnTo>
                    <a:pt x="862" y="568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lnTo>
                    <a:pt x="1624" y="1903"/>
                  </a:lnTo>
                  <a:lnTo>
                    <a:pt x="724" y="2549"/>
                  </a:lnTo>
                  <a:lnTo>
                    <a:pt x="729" y="2554"/>
                  </a:lnTo>
                  <a:lnTo>
                    <a:pt x="746" y="2568"/>
                  </a:lnTo>
                  <a:lnTo>
                    <a:pt x="773" y="2590"/>
                  </a:lnTo>
                  <a:lnTo>
                    <a:pt x="809" y="2618"/>
                  </a:lnTo>
                  <a:lnTo>
                    <a:pt x="832" y="2634"/>
                  </a:lnTo>
                  <a:lnTo>
                    <a:pt x="857" y="2652"/>
                  </a:lnTo>
                  <a:lnTo>
                    <a:pt x="885" y="2670"/>
                  </a:lnTo>
                  <a:lnTo>
                    <a:pt x="914" y="2689"/>
                  </a:lnTo>
                  <a:lnTo>
                    <a:pt x="946" y="2709"/>
                  </a:lnTo>
                  <a:lnTo>
                    <a:pt x="981" y="2729"/>
                  </a:lnTo>
                  <a:lnTo>
                    <a:pt x="1018" y="2749"/>
                  </a:lnTo>
                  <a:lnTo>
                    <a:pt x="1058" y="2770"/>
                  </a:lnTo>
                  <a:lnTo>
                    <a:pt x="1099" y="2790"/>
                  </a:lnTo>
                  <a:lnTo>
                    <a:pt x="1143" y="2811"/>
                  </a:lnTo>
                  <a:lnTo>
                    <a:pt x="1189" y="2832"/>
                  </a:lnTo>
                  <a:lnTo>
                    <a:pt x="1237" y="2851"/>
                  </a:lnTo>
                  <a:lnTo>
                    <a:pt x="1288" y="2870"/>
                  </a:lnTo>
                  <a:lnTo>
                    <a:pt x="1341" y="2889"/>
                  </a:lnTo>
                  <a:lnTo>
                    <a:pt x="1396" y="2906"/>
                  </a:lnTo>
                  <a:lnTo>
                    <a:pt x="1453" y="2922"/>
                  </a:lnTo>
                  <a:lnTo>
                    <a:pt x="1513" y="2937"/>
                  </a:lnTo>
                  <a:lnTo>
                    <a:pt x="1574" y="2950"/>
                  </a:lnTo>
                  <a:lnTo>
                    <a:pt x="1637" y="2962"/>
                  </a:lnTo>
                  <a:lnTo>
                    <a:pt x="1702" y="2972"/>
                  </a:lnTo>
                  <a:lnTo>
                    <a:pt x="1770" y="2980"/>
                  </a:lnTo>
                  <a:lnTo>
                    <a:pt x="1839" y="2986"/>
                  </a:lnTo>
                  <a:lnTo>
                    <a:pt x="1911" y="2990"/>
                  </a:lnTo>
                  <a:lnTo>
                    <a:pt x="1985" y="2991"/>
                  </a:lnTo>
                  <a:lnTo>
                    <a:pt x="1993" y="2980"/>
                  </a:lnTo>
                  <a:lnTo>
                    <a:pt x="2020" y="2949"/>
                  </a:lnTo>
                  <a:lnTo>
                    <a:pt x="2060" y="2897"/>
                  </a:lnTo>
                  <a:lnTo>
                    <a:pt x="2113" y="2828"/>
                  </a:lnTo>
                  <a:lnTo>
                    <a:pt x="2143" y="2787"/>
                  </a:lnTo>
                  <a:lnTo>
                    <a:pt x="2175" y="2742"/>
                  </a:lnTo>
                  <a:lnTo>
                    <a:pt x="2209" y="2693"/>
                  </a:lnTo>
                  <a:lnTo>
                    <a:pt x="2244" y="2642"/>
                  </a:lnTo>
                  <a:lnTo>
                    <a:pt x="2280" y="2586"/>
                  </a:lnTo>
                  <a:lnTo>
                    <a:pt x="2317" y="2527"/>
                  </a:lnTo>
                  <a:lnTo>
                    <a:pt x="2356" y="2465"/>
                  </a:lnTo>
                  <a:lnTo>
                    <a:pt x="2394" y="2400"/>
                  </a:lnTo>
                  <a:lnTo>
                    <a:pt x="2431" y="2333"/>
                  </a:lnTo>
                  <a:lnTo>
                    <a:pt x="2468" y="2264"/>
                  </a:lnTo>
                  <a:lnTo>
                    <a:pt x="2505" y="2191"/>
                  </a:lnTo>
                  <a:lnTo>
                    <a:pt x="2542" y="2117"/>
                  </a:lnTo>
                  <a:lnTo>
                    <a:pt x="2576" y="2040"/>
                  </a:lnTo>
                  <a:lnTo>
                    <a:pt x="2608" y="1962"/>
                  </a:lnTo>
                  <a:lnTo>
                    <a:pt x="2639" y="1882"/>
                  </a:lnTo>
                  <a:lnTo>
                    <a:pt x="2667" y="1801"/>
                  </a:lnTo>
                  <a:lnTo>
                    <a:pt x="2694" y="1719"/>
                  </a:lnTo>
                  <a:lnTo>
                    <a:pt x="2716" y="1635"/>
                  </a:lnTo>
                  <a:lnTo>
                    <a:pt x="2736" y="1551"/>
                  </a:lnTo>
                  <a:lnTo>
                    <a:pt x="2752" y="1466"/>
                  </a:lnTo>
                  <a:lnTo>
                    <a:pt x="2765" y="1380"/>
                  </a:lnTo>
                  <a:lnTo>
                    <a:pt x="2773" y="1295"/>
                  </a:lnTo>
                  <a:lnTo>
                    <a:pt x="2777" y="1208"/>
                  </a:lnTo>
                  <a:lnTo>
                    <a:pt x="2776" y="1122"/>
                  </a:lnTo>
                  <a:lnTo>
                    <a:pt x="2773" y="1039"/>
                  </a:lnTo>
                  <a:lnTo>
                    <a:pt x="2767" y="964"/>
                  </a:lnTo>
                  <a:lnTo>
                    <a:pt x="2763" y="896"/>
                  </a:lnTo>
                  <a:lnTo>
                    <a:pt x="2756" y="834"/>
                  </a:lnTo>
                  <a:lnTo>
                    <a:pt x="2750" y="778"/>
                  </a:lnTo>
                  <a:lnTo>
                    <a:pt x="2743" y="728"/>
                  </a:lnTo>
                  <a:lnTo>
                    <a:pt x="2735" y="684"/>
                  </a:lnTo>
                  <a:lnTo>
                    <a:pt x="2727" y="645"/>
                  </a:lnTo>
                  <a:lnTo>
                    <a:pt x="2719" y="611"/>
                  </a:lnTo>
                  <a:lnTo>
                    <a:pt x="2710" y="582"/>
                  </a:lnTo>
                  <a:lnTo>
                    <a:pt x="2700" y="557"/>
                  </a:lnTo>
                  <a:lnTo>
                    <a:pt x="2692" y="536"/>
                  </a:lnTo>
                  <a:lnTo>
                    <a:pt x="2683" y="520"/>
                  </a:lnTo>
                  <a:lnTo>
                    <a:pt x="2673" y="506"/>
                  </a:lnTo>
                  <a:lnTo>
                    <a:pt x="2663" y="496"/>
                  </a:lnTo>
                  <a:lnTo>
                    <a:pt x="2654" y="489"/>
                  </a:lnTo>
                  <a:lnTo>
                    <a:pt x="2646" y="485"/>
                  </a:lnTo>
                  <a:lnTo>
                    <a:pt x="2636" y="482"/>
                  </a:lnTo>
                  <a:lnTo>
                    <a:pt x="2627" y="484"/>
                  </a:lnTo>
                  <a:lnTo>
                    <a:pt x="2618" y="486"/>
                  </a:lnTo>
                  <a:lnTo>
                    <a:pt x="2611" y="489"/>
                  </a:lnTo>
                  <a:lnTo>
                    <a:pt x="2603" y="494"/>
                  </a:lnTo>
                  <a:lnTo>
                    <a:pt x="2595" y="499"/>
                  </a:lnTo>
                  <a:lnTo>
                    <a:pt x="2589" y="505"/>
                  </a:lnTo>
                  <a:lnTo>
                    <a:pt x="2577" y="519"/>
                  </a:lnTo>
                  <a:lnTo>
                    <a:pt x="2568" y="531"/>
                  </a:lnTo>
                  <a:lnTo>
                    <a:pt x="2562" y="540"/>
                  </a:lnTo>
                  <a:lnTo>
                    <a:pt x="2560" y="544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9" name="Freeform 519"/>
            <p:cNvSpPr>
              <a:spLocks/>
            </p:cNvSpPr>
            <p:nvPr/>
          </p:nvSpPr>
          <p:spPr bwMode="auto">
            <a:xfrm>
              <a:off x="4034" y="1499"/>
              <a:ext cx="223" cy="241"/>
            </a:xfrm>
            <a:custGeom>
              <a:avLst/>
              <a:gdLst>
                <a:gd name="T0" fmla="*/ 1 w 2231"/>
                <a:gd name="T1" fmla="*/ 2 h 2413"/>
                <a:gd name="T2" fmla="*/ 1 w 2231"/>
                <a:gd name="T3" fmla="*/ 2 h 2413"/>
                <a:gd name="T4" fmla="*/ 1 w 2231"/>
                <a:gd name="T5" fmla="*/ 2 h 2413"/>
                <a:gd name="T6" fmla="*/ 1 w 2231"/>
                <a:gd name="T7" fmla="*/ 2 h 2413"/>
                <a:gd name="T8" fmla="*/ 1 w 2231"/>
                <a:gd name="T9" fmla="*/ 2 h 2413"/>
                <a:gd name="T10" fmla="*/ 1 w 2231"/>
                <a:gd name="T11" fmla="*/ 2 h 2413"/>
                <a:gd name="T12" fmla="*/ 1 w 2231"/>
                <a:gd name="T13" fmla="*/ 2 h 2413"/>
                <a:gd name="T14" fmla="*/ 1 w 2231"/>
                <a:gd name="T15" fmla="*/ 2 h 2413"/>
                <a:gd name="T16" fmla="*/ 1 w 2231"/>
                <a:gd name="T17" fmla="*/ 2 h 2413"/>
                <a:gd name="T18" fmla="*/ 1 w 2231"/>
                <a:gd name="T19" fmla="*/ 2 h 2413"/>
                <a:gd name="T20" fmla="*/ 1 w 2231"/>
                <a:gd name="T21" fmla="*/ 2 h 2413"/>
                <a:gd name="T22" fmla="*/ 1 w 2231"/>
                <a:gd name="T23" fmla="*/ 2 h 2413"/>
                <a:gd name="T24" fmla="*/ 1 w 2231"/>
                <a:gd name="T25" fmla="*/ 1 h 2413"/>
                <a:gd name="T26" fmla="*/ 1 w 2231"/>
                <a:gd name="T27" fmla="*/ 1 h 2413"/>
                <a:gd name="T28" fmla="*/ 1 w 2231"/>
                <a:gd name="T29" fmla="*/ 1 h 2413"/>
                <a:gd name="T30" fmla="*/ 1 w 2231"/>
                <a:gd name="T31" fmla="*/ 2 h 2413"/>
                <a:gd name="T32" fmla="*/ 1 w 2231"/>
                <a:gd name="T33" fmla="*/ 2 h 2413"/>
                <a:gd name="T34" fmla="*/ 1 w 2231"/>
                <a:gd name="T35" fmla="*/ 2 h 2413"/>
                <a:gd name="T36" fmla="*/ 0 w 2231"/>
                <a:gd name="T37" fmla="*/ 1 h 2413"/>
                <a:gd name="T38" fmla="*/ 0 w 2231"/>
                <a:gd name="T39" fmla="*/ 1 h 2413"/>
                <a:gd name="T40" fmla="*/ 0 w 2231"/>
                <a:gd name="T41" fmla="*/ 1 h 2413"/>
                <a:gd name="T42" fmla="*/ 0 w 2231"/>
                <a:gd name="T43" fmla="*/ 1 h 2413"/>
                <a:gd name="T44" fmla="*/ 1 w 2231"/>
                <a:gd name="T45" fmla="*/ 1 h 2413"/>
                <a:gd name="T46" fmla="*/ 1 w 2231"/>
                <a:gd name="T47" fmla="*/ 1 h 2413"/>
                <a:gd name="T48" fmla="*/ 1 w 2231"/>
                <a:gd name="T49" fmla="*/ 1 h 2413"/>
                <a:gd name="T50" fmla="*/ 1 w 2231"/>
                <a:gd name="T51" fmla="*/ 1 h 2413"/>
                <a:gd name="T52" fmla="*/ 1 w 2231"/>
                <a:gd name="T53" fmla="*/ 1 h 2413"/>
                <a:gd name="T54" fmla="*/ 1 w 2231"/>
                <a:gd name="T55" fmla="*/ 1 h 2413"/>
                <a:gd name="T56" fmla="*/ 2 w 2231"/>
                <a:gd name="T57" fmla="*/ 1 h 2413"/>
                <a:gd name="T58" fmla="*/ 2 w 2231"/>
                <a:gd name="T59" fmla="*/ 1 h 2413"/>
                <a:gd name="T60" fmla="*/ 2 w 2231"/>
                <a:gd name="T61" fmla="*/ 1 h 2413"/>
                <a:gd name="T62" fmla="*/ 2 w 2231"/>
                <a:gd name="T63" fmla="*/ 1 h 2413"/>
                <a:gd name="T64" fmla="*/ 2 w 2231"/>
                <a:gd name="T65" fmla="*/ 1 h 2413"/>
                <a:gd name="T66" fmla="*/ 2 w 2231"/>
                <a:gd name="T67" fmla="*/ 1 h 2413"/>
                <a:gd name="T68" fmla="*/ 1 w 2231"/>
                <a:gd name="T69" fmla="*/ 1 h 2413"/>
                <a:gd name="T70" fmla="*/ 1 w 2231"/>
                <a:gd name="T71" fmla="*/ 1 h 2413"/>
                <a:gd name="T72" fmla="*/ 1 w 2231"/>
                <a:gd name="T73" fmla="*/ 1 h 2413"/>
                <a:gd name="T74" fmla="*/ 1 w 2231"/>
                <a:gd name="T75" fmla="*/ 1 h 2413"/>
                <a:gd name="T76" fmla="*/ 1 w 2231"/>
                <a:gd name="T77" fmla="*/ 0 h 2413"/>
                <a:gd name="T78" fmla="*/ 0 w 2231"/>
                <a:gd name="T79" fmla="*/ 0 h 2413"/>
                <a:gd name="T80" fmla="*/ 0 w 2231"/>
                <a:gd name="T81" fmla="*/ 0 h 2413"/>
                <a:gd name="T82" fmla="*/ 0 w 2231"/>
                <a:gd name="T83" fmla="*/ 0 h 2413"/>
                <a:gd name="T84" fmla="*/ 0 w 2231"/>
                <a:gd name="T85" fmla="*/ 0 h 2413"/>
                <a:gd name="T86" fmla="*/ 0 w 2231"/>
                <a:gd name="T87" fmla="*/ 0 h 2413"/>
                <a:gd name="T88" fmla="*/ 0 w 2231"/>
                <a:gd name="T89" fmla="*/ 0 h 2413"/>
                <a:gd name="T90" fmla="*/ 0 w 2231"/>
                <a:gd name="T91" fmla="*/ 0 h 2413"/>
                <a:gd name="T92" fmla="*/ 0 w 2231"/>
                <a:gd name="T93" fmla="*/ 0 h 2413"/>
                <a:gd name="T94" fmla="*/ 0 w 2231"/>
                <a:gd name="T95" fmla="*/ 1 h 2413"/>
                <a:gd name="T96" fmla="*/ 0 w 2231"/>
                <a:gd name="T97" fmla="*/ 1 h 2413"/>
                <a:gd name="T98" fmla="*/ 0 w 2231"/>
                <a:gd name="T99" fmla="*/ 1 h 2413"/>
                <a:gd name="T100" fmla="*/ 0 w 2231"/>
                <a:gd name="T101" fmla="*/ 2 h 2413"/>
                <a:gd name="T102" fmla="*/ 0 w 2231"/>
                <a:gd name="T103" fmla="*/ 2 h 24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31"/>
                <a:gd name="T157" fmla="*/ 0 h 2413"/>
                <a:gd name="T158" fmla="*/ 2231 w 2231"/>
                <a:gd name="T159" fmla="*/ 2413 h 24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31" h="2413">
                  <a:moveTo>
                    <a:pt x="616" y="2413"/>
                  </a:moveTo>
                  <a:lnTo>
                    <a:pt x="1456" y="1989"/>
                  </a:lnTo>
                  <a:lnTo>
                    <a:pt x="1462" y="1982"/>
                  </a:lnTo>
                  <a:lnTo>
                    <a:pt x="1469" y="1974"/>
                  </a:lnTo>
                  <a:lnTo>
                    <a:pt x="1433" y="1990"/>
                  </a:lnTo>
                  <a:lnTo>
                    <a:pt x="1391" y="2008"/>
                  </a:lnTo>
                  <a:lnTo>
                    <a:pt x="1345" y="2028"/>
                  </a:lnTo>
                  <a:lnTo>
                    <a:pt x="1296" y="2050"/>
                  </a:lnTo>
                  <a:lnTo>
                    <a:pt x="1245" y="2072"/>
                  </a:lnTo>
                  <a:lnTo>
                    <a:pt x="1191" y="2094"/>
                  </a:lnTo>
                  <a:lnTo>
                    <a:pt x="1136" y="2115"/>
                  </a:lnTo>
                  <a:lnTo>
                    <a:pt x="1082" y="2133"/>
                  </a:lnTo>
                  <a:lnTo>
                    <a:pt x="1053" y="2143"/>
                  </a:lnTo>
                  <a:lnTo>
                    <a:pt x="1026" y="2151"/>
                  </a:lnTo>
                  <a:lnTo>
                    <a:pt x="998" y="2158"/>
                  </a:lnTo>
                  <a:lnTo>
                    <a:pt x="971" y="2164"/>
                  </a:lnTo>
                  <a:lnTo>
                    <a:pt x="944" y="2171"/>
                  </a:lnTo>
                  <a:lnTo>
                    <a:pt x="917" y="2175"/>
                  </a:lnTo>
                  <a:lnTo>
                    <a:pt x="891" y="2178"/>
                  </a:lnTo>
                  <a:lnTo>
                    <a:pt x="866" y="2180"/>
                  </a:lnTo>
                  <a:lnTo>
                    <a:pt x="842" y="2181"/>
                  </a:lnTo>
                  <a:lnTo>
                    <a:pt x="818" y="2180"/>
                  </a:lnTo>
                  <a:lnTo>
                    <a:pt x="795" y="2178"/>
                  </a:lnTo>
                  <a:lnTo>
                    <a:pt x="773" y="2175"/>
                  </a:lnTo>
                  <a:lnTo>
                    <a:pt x="751" y="2170"/>
                  </a:lnTo>
                  <a:lnTo>
                    <a:pt x="731" y="2162"/>
                  </a:lnTo>
                  <a:lnTo>
                    <a:pt x="713" y="2153"/>
                  </a:lnTo>
                  <a:lnTo>
                    <a:pt x="695" y="2142"/>
                  </a:lnTo>
                  <a:lnTo>
                    <a:pt x="660" y="2115"/>
                  </a:lnTo>
                  <a:lnTo>
                    <a:pt x="633" y="2088"/>
                  </a:lnTo>
                  <a:lnTo>
                    <a:pt x="613" y="2062"/>
                  </a:lnTo>
                  <a:lnTo>
                    <a:pt x="599" y="2035"/>
                  </a:lnTo>
                  <a:lnTo>
                    <a:pt x="591" y="2009"/>
                  </a:lnTo>
                  <a:lnTo>
                    <a:pt x="589" y="1984"/>
                  </a:lnTo>
                  <a:lnTo>
                    <a:pt x="592" y="1959"/>
                  </a:lnTo>
                  <a:lnTo>
                    <a:pt x="601" y="1934"/>
                  </a:lnTo>
                  <a:lnTo>
                    <a:pt x="614" y="1909"/>
                  </a:lnTo>
                  <a:lnTo>
                    <a:pt x="632" y="1885"/>
                  </a:lnTo>
                  <a:lnTo>
                    <a:pt x="653" y="1862"/>
                  </a:lnTo>
                  <a:lnTo>
                    <a:pt x="678" y="1839"/>
                  </a:lnTo>
                  <a:lnTo>
                    <a:pt x="706" y="1816"/>
                  </a:lnTo>
                  <a:lnTo>
                    <a:pt x="737" y="1794"/>
                  </a:lnTo>
                  <a:lnTo>
                    <a:pt x="770" y="1772"/>
                  </a:lnTo>
                  <a:lnTo>
                    <a:pt x="805" y="1750"/>
                  </a:lnTo>
                  <a:lnTo>
                    <a:pt x="841" y="1729"/>
                  </a:lnTo>
                  <a:lnTo>
                    <a:pt x="879" y="1710"/>
                  </a:lnTo>
                  <a:lnTo>
                    <a:pt x="917" y="1689"/>
                  </a:lnTo>
                  <a:lnTo>
                    <a:pt x="957" y="1671"/>
                  </a:lnTo>
                  <a:lnTo>
                    <a:pt x="1035" y="1633"/>
                  </a:lnTo>
                  <a:lnTo>
                    <a:pt x="1110" y="1599"/>
                  </a:lnTo>
                  <a:lnTo>
                    <a:pt x="1180" y="1568"/>
                  </a:lnTo>
                  <a:lnTo>
                    <a:pt x="1241" y="1539"/>
                  </a:lnTo>
                  <a:lnTo>
                    <a:pt x="1268" y="1526"/>
                  </a:lnTo>
                  <a:lnTo>
                    <a:pt x="1292" y="1514"/>
                  </a:lnTo>
                  <a:lnTo>
                    <a:pt x="1310" y="1501"/>
                  </a:lnTo>
                  <a:lnTo>
                    <a:pt x="1327" y="1490"/>
                  </a:lnTo>
                  <a:lnTo>
                    <a:pt x="1294" y="1501"/>
                  </a:lnTo>
                  <a:lnTo>
                    <a:pt x="1258" y="1511"/>
                  </a:lnTo>
                  <a:lnTo>
                    <a:pt x="1218" y="1522"/>
                  </a:lnTo>
                  <a:lnTo>
                    <a:pt x="1177" y="1531"/>
                  </a:lnTo>
                  <a:lnTo>
                    <a:pt x="1133" y="1539"/>
                  </a:lnTo>
                  <a:lnTo>
                    <a:pt x="1087" y="1548"/>
                  </a:lnTo>
                  <a:lnTo>
                    <a:pt x="1039" y="1555"/>
                  </a:lnTo>
                  <a:lnTo>
                    <a:pt x="991" y="1561"/>
                  </a:lnTo>
                  <a:lnTo>
                    <a:pt x="942" y="1566"/>
                  </a:lnTo>
                  <a:lnTo>
                    <a:pt x="892" y="1569"/>
                  </a:lnTo>
                  <a:lnTo>
                    <a:pt x="843" y="1572"/>
                  </a:lnTo>
                  <a:lnTo>
                    <a:pt x="794" y="1572"/>
                  </a:lnTo>
                  <a:lnTo>
                    <a:pt x="746" y="1572"/>
                  </a:lnTo>
                  <a:lnTo>
                    <a:pt x="700" y="1569"/>
                  </a:lnTo>
                  <a:lnTo>
                    <a:pt x="655" y="1565"/>
                  </a:lnTo>
                  <a:lnTo>
                    <a:pt x="612" y="1560"/>
                  </a:lnTo>
                  <a:lnTo>
                    <a:pt x="572" y="1552"/>
                  </a:lnTo>
                  <a:lnTo>
                    <a:pt x="533" y="1541"/>
                  </a:lnTo>
                  <a:lnTo>
                    <a:pt x="499" y="1529"/>
                  </a:lnTo>
                  <a:lnTo>
                    <a:pt x="469" y="1515"/>
                  </a:lnTo>
                  <a:lnTo>
                    <a:pt x="442" y="1497"/>
                  </a:lnTo>
                  <a:lnTo>
                    <a:pt x="421" y="1477"/>
                  </a:lnTo>
                  <a:lnTo>
                    <a:pt x="404" y="1455"/>
                  </a:lnTo>
                  <a:lnTo>
                    <a:pt x="392" y="1430"/>
                  </a:lnTo>
                  <a:lnTo>
                    <a:pt x="386" y="1401"/>
                  </a:lnTo>
                  <a:lnTo>
                    <a:pt x="386" y="1370"/>
                  </a:lnTo>
                  <a:lnTo>
                    <a:pt x="392" y="1336"/>
                  </a:lnTo>
                  <a:lnTo>
                    <a:pt x="405" y="1299"/>
                  </a:lnTo>
                  <a:lnTo>
                    <a:pt x="426" y="1257"/>
                  </a:lnTo>
                  <a:lnTo>
                    <a:pt x="455" y="1213"/>
                  </a:lnTo>
                  <a:lnTo>
                    <a:pt x="491" y="1165"/>
                  </a:lnTo>
                  <a:lnTo>
                    <a:pt x="535" y="1114"/>
                  </a:lnTo>
                  <a:lnTo>
                    <a:pt x="553" y="1096"/>
                  </a:lnTo>
                  <a:lnTo>
                    <a:pt x="572" y="1080"/>
                  </a:lnTo>
                  <a:lnTo>
                    <a:pt x="591" y="1065"/>
                  </a:lnTo>
                  <a:lnTo>
                    <a:pt x="612" y="1051"/>
                  </a:lnTo>
                  <a:lnTo>
                    <a:pt x="634" y="1038"/>
                  </a:lnTo>
                  <a:lnTo>
                    <a:pt x="657" y="1026"/>
                  </a:lnTo>
                  <a:lnTo>
                    <a:pt x="681" y="1016"/>
                  </a:lnTo>
                  <a:lnTo>
                    <a:pt x="706" y="1005"/>
                  </a:lnTo>
                  <a:lnTo>
                    <a:pt x="731" y="996"/>
                  </a:lnTo>
                  <a:lnTo>
                    <a:pt x="758" y="988"/>
                  </a:lnTo>
                  <a:lnTo>
                    <a:pt x="785" y="980"/>
                  </a:lnTo>
                  <a:lnTo>
                    <a:pt x="812" y="973"/>
                  </a:lnTo>
                  <a:lnTo>
                    <a:pt x="841" y="967"/>
                  </a:lnTo>
                  <a:lnTo>
                    <a:pt x="869" y="961"/>
                  </a:lnTo>
                  <a:lnTo>
                    <a:pt x="899" y="956"/>
                  </a:lnTo>
                  <a:lnTo>
                    <a:pt x="928" y="952"/>
                  </a:lnTo>
                  <a:lnTo>
                    <a:pt x="988" y="942"/>
                  </a:lnTo>
                  <a:lnTo>
                    <a:pt x="1047" y="935"/>
                  </a:lnTo>
                  <a:lnTo>
                    <a:pt x="1106" y="929"/>
                  </a:lnTo>
                  <a:lnTo>
                    <a:pt x="1165" y="923"/>
                  </a:lnTo>
                  <a:lnTo>
                    <a:pt x="1222" y="916"/>
                  </a:lnTo>
                  <a:lnTo>
                    <a:pt x="1278" y="909"/>
                  </a:lnTo>
                  <a:lnTo>
                    <a:pt x="1330" y="902"/>
                  </a:lnTo>
                  <a:lnTo>
                    <a:pt x="1380" y="893"/>
                  </a:lnTo>
                  <a:lnTo>
                    <a:pt x="1436" y="880"/>
                  </a:lnTo>
                  <a:lnTo>
                    <a:pt x="1492" y="868"/>
                  </a:lnTo>
                  <a:lnTo>
                    <a:pt x="1548" y="855"/>
                  </a:lnTo>
                  <a:lnTo>
                    <a:pt x="1604" y="842"/>
                  </a:lnTo>
                  <a:lnTo>
                    <a:pt x="1659" y="829"/>
                  </a:lnTo>
                  <a:lnTo>
                    <a:pt x="1714" y="814"/>
                  </a:lnTo>
                  <a:lnTo>
                    <a:pt x="1768" y="799"/>
                  </a:lnTo>
                  <a:lnTo>
                    <a:pt x="1823" y="782"/>
                  </a:lnTo>
                  <a:lnTo>
                    <a:pt x="1876" y="766"/>
                  </a:lnTo>
                  <a:lnTo>
                    <a:pt x="1929" y="747"/>
                  </a:lnTo>
                  <a:lnTo>
                    <a:pt x="1981" y="727"/>
                  </a:lnTo>
                  <a:lnTo>
                    <a:pt x="2033" y="707"/>
                  </a:lnTo>
                  <a:lnTo>
                    <a:pt x="2083" y="684"/>
                  </a:lnTo>
                  <a:lnTo>
                    <a:pt x="2133" y="661"/>
                  </a:lnTo>
                  <a:lnTo>
                    <a:pt x="2183" y="635"/>
                  </a:lnTo>
                  <a:lnTo>
                    <a:pt x="2231" y="609"/>
                  </a:lnTo>
                  <a:lnTo>
                    <a:pt x="2159" y="619"/>
                  </a:lnTo>
                  <a:lnTo>
                    <a:pt x="2080" y="630"/>
                  </a:lnTo>
                  <a:lnTo>
                    <a:pt x="1998" y="640"/>
                  </a:lnTo>
                  <a:lnTo>
                    <a:pt x="1912" y="648"/>
                  </a:lnTo>
                  <a:lnTo>
                    <a:pt x="1823" y="655"/>
                  </a:lnTo>
                  <a:lnTo>
                    <a:pt x="1731" y="661"/>
                  </a:lnTo>
                  <a:lnTo>
                    <a:pt x="1684" y="663"/>
                  </a:lnTo>
                  <a:lnTo>
                    <a:pt x="1637" y="664"/>
                  </a:lnTo>
                  <a:lnTo>
                    <a:pt x="1588" y="665"/>
                  </a:lnTo>
                  <a:lnTo>
                    <a:pt x="1541" y="665"/>
                  </a:lnTo>
                  <a:lnTo>
                    <a:pt x="1493" y="664"/>
                  </a:lnTo>
                  <a:lnTo>
                    <a:pt x="1445" y="663"/>
                  </a:lnTo>
                  <a:lnTo>
                    <a:pt x="1396" y="661"/>
                  </a:lnTo>
                  <a:lnTo>
                    <a:pt x="1348" y="658"/>
                  </a:lnTo>
                  <a:lnTo>
                    <a:pt x="1299" y="654"/>
                  </a:lnTo>
                  <a:lnTo>
                    <a:pt x="1251" y="650"/>
                  </a:lnTo>
                  <a:lnTo>
                    <a:pt x="1203" y="644"/>
                  </a:lnTo>
                  <a:lnTo>
                    <a:pt x="1156" y="637"/>
                  </a:lnTo>
                  <a:lnTo>
                    <a:pt x="1109" y="630"/>
                  </a:lnTo>
                  <a:lnTo>
                    <a:pt x="1062" y="621"/>
                  </a:lnTo>
                  <a:lnTo>
                    <a:pt x="1016" y="612"/>
                  </a:lnTo>
                  <a:lnTo>
                    <a:pt x="971" y="600"/>
                  </a:lnTo>
                  <a:lnTo>
                    <a:pt x="926" y="588"/>
                  </a:lnTo>
                  <a:lnTo>
                    <a:pt x="881" y="574"/>
                  </a:lnTo>
                  <a:lnTo>
                    <a:pt x="839" y="560"/>
                  </a:lnTo>
                  <a:lnTo>
                    <a:pt x="796" y="544"/>
                  </a:lnTo>
                  <a:lnTo>
                    <a:pt x="734" y="519"/>
                  </a:lnTo>
                  <a:lnTo>
                    <a:pt x="677" y="494"/>
                  </a:lnTo>
                  <a:lnTo>
                    <a:pt x="622" y="468"/>
                  </a:lnTo>
                  <a:lnTo>
                    <a:pt x="572" y="443"/>
                  </a:lnTo>
                  <a:lnTo>
                    <a:pt x="526" y="418"/>
                  </a:lnTo>
                  <a:lnTo>
                    <a:pt x="482" y="394"/>
                  </a:lnTo>
                  <a:lnTo>
                    <a:pt x="442" y="369"/>
                  </a:lnTo>
                  <a:lnTo>
                    <a:pt x="406" y="345"/>
                  </a:lnTo>
                  <a:lnTo>
                    <a:pt x="374" y="321"/>
                  </a:lnTo>
                  <a:lnTo>
                    <a:pt x="343" y="298"/>
                  </a:lnTo>
                  <a:lnTo>
                    <a:pt x="316" y="275"/>
                  </a:lnTo>
                  <a:lnTo>
                    <a:pt x="290" y="253"/>
                  </a:lnTo>
                  <a:lnTo>
                    <a:pt x="268" y="231"/>
                  </a:lnTo>
                  <a:lnTo>
                    <a:pt x="249" y="210"/>
                  </a:lnTo>
                  <a:lnTo>
                    <a:pt x="231" y="190"/>
                  </a:lnTo>
                  <a:lnTo>
                    <a:pt x="216" y="170"/>
                  </a:lnTo>
                  <a:lnTo>
                    <a:pt x="203" y="152"/>
                  </a:lnTo>
                  <a:lnTo>
                    <a:pt x="191" y="134"/>
                  </a:lnTo>
                  <a:lnTo>
                    <a:pt x="181" y="117"/>
                  </a:lnTo>
                  <a:lnTo>
                    <a:pt x="173" y="101"/>
                  </a:lnTo>
                  <a:lnTo>
                    <a:pt x="166" y="86"/>
                  </a:lnTo>
                  <a:lnTo>
                    <a:pt x="161" y="72"/>
                  </a:lnTo>
                  <a:lnTo>
                    <a:pt x="157" y="59"/>
                  </a:lnTo>
                  <a:lnTo>
                    <a:pt x="154" y="48"/>
                  </a:lnTo>
                  <a:lnTo>
                    <a:pt x="149" y="27"/>
                  </a:lnTo>
                  <a:lnTo>
                    <a:pt x="148" y="12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14"/>
                  </a:lnTo>
                  <a:lnTo>
                    <a:pt x="131" y="55"/>
                  </a:lnTo>
                  <a:lnTo>
                    <a:pt x="112" y="119"/>
                  </a:lnTo>
                  <a:lnTo>
                    <a:pt x="90" y="205"/>
                  </a:lnTo>
                  <a:lnTo>
                    <a:pt x="78" y="255"/>
                  </a:lnTo>
                  <a:lnTo>
                    <a:pt x="67" y="310"/>
                  </a:lnTo>
                  <a:lnTo>
                    <a:pt x="55" y="369"/>
                  </a:lnTo>
                  <a:lnTo>
                    <a:pt x="44" y="433"/>
                  </a:lnTo>
                  <a:lnTo>
                    <a:pt x="33" y="499"/>
                  </a:lnTo>
                  <a:lnTo>
                    <a:pt x="23" y="569"/>
                  </a:lnTo>
                  <a:lnTo>
                    <a:pt x="16" y="643"/>
                  </a:lnTo>
                  <a:lnTo>
                    <a:pt x="9" y="718"/>
                  </a:lnTo>
                  <a:lnTo>
                    <a:pt x="4" y="797"/>
                  </a:lnTo>
                  <a:lnTo>
                    <a:pt x="0" y="877"/>
                  </a:lnTo>
                  <a:lnTo>
                    <a:pt x="0" y="960"/>
                  </a:lnTo>
                  <a:lnTo>
                    <a:pt x="3" y="1045"/>
                  </a:lnTo>
                  <a:lnTo>
                    <a:pt x="7" y="1129"/>
                  </a:lnTo>
                  <a:lnTo>
                    <a:pt x="16" y="1216"/>
                  </a:lnTo>
                  <a:lnTo>
                    <a:pt x="27" y="1304"/>
                  </a:lnTo>
                  <a:lnTo>
                    <a:pt x="42" y="1391"/>
                  </a:lnTo>
                  <a:lnTo>
                    <a:pt x="61" y="1479"/>
                  </a:lnTo>
                  <a:lnTo>
                    <a:pt x="85" y="1566"/>
                  </a:lnTo>
                  <a:lnTo>
                    <a:pt x="112" y="1654"/>
                  </a:lnTo>
                  <a:lnTo>
                    <a:pt x="145" y="1741"/>
                  </a:lnTo>
                  <a:lnTo>
                    <a:pt x="182" y="1826"/>
                  </a:lnTo>
                  <a:lnTo>
                    <a:pt x="226" y="1910"/>
                  </a:lnTo>
                  <a:lnTo>
                    <a:pt x="274" y="1993"/>
                  </a:lnTo>
                  <a:lnTo>
                    <a:pt x="329" y="2074"/>
                  </a:lnTo>
                  <a:lnTo>
                    <a:pt x="616" y="2413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0" name="Freeform 520"/>
            <p:cNvSpPr>
              <a:spLocks/>
            </p:cNvSpPr>
            <p:nvPr/>
          </p:nvSpPr>
          <p:spPr bwMode="auto">
            <a:xfrm>
              <a:off x="4107" y="1708"/>
              <a:ext cx="123" cy="90"/>
            </a:xfrm>
            <a:custGeom>
              <a:avLst/>
              <a:gdLst>
                <a:gd name="T0" fmla="*/ 1 w 1235"/>
                <a:gd name="T1" fmla="*/ 1 h 895"/>
                <a:gd name="T2" fmla="*/ 1 w 1235"/>
                <a:gd name="T3" fmla="*/ 1 h 895"/>
                <a:gd name="T4" fmla="*/ 0 w 1235"/>
                <a:gd name="T5" fmla="*/ 1 h 895"/>
                <a:gd name="T6" fmla="*/ 0 w 1235"/>
                <a:gd name="T7" fmla="*/ 1 h 895"/>
                <a:gd name="T8" fmla="*/ 0 w 1235"/>
                <a:gd name="T9" fmla="*/ 1 h 895"/>
                <a:gd name="T10" fmla="*/ 0 w 1235"/>
                <a:gd name="T11" fmla="*/ 0 h 895"/>
                <a:gd name="T12" fmla="*/ 0 w 1235"/>
                <a:gd name="T13" fmla="*/ 0 h 895"/>
                <a:gd name="T14" fmla="*/ 0 w 1235"/>
                <a:gd name="T15" fmla="*/ 0 h 895"/>
                <a:gd name="T16" fmla="*/ 0 w 1235"/>
                <a:gd name="T17" fmla="*/ 0 h 895"/>
                <a:gd name="T18" fmla="*/ 0 w 1235"/>
                <a:gd name="T19" fmla="*/ 0 h 895"/>
                <a:gd name="T20" fmla="*/ 0 w 1235"/>
                <a:gd name="T21" fmla="*/ 0 h 895"/>
                <a:gd name="T22" fmla="*/ 0 w 1235"/>
                <a:gd name="T23" fmla="*/ 0 h 895"/>
                <a:gd name="T24" fmla="*/ 0 w 1235"/>
                <a:gd name="T25" fmla="*/ 0 h 895"/>
                <a:gd name="T26" fmla="*/ 0 w 1235"/>
                <a:gd name="T27" fmla="*/ 0 h 895"/>
                <a:gd name="T28" fmla="*/ 1 w 1235"/>
                <a:gd name="T29" fmla="*/ 0 h 895"/>
                <a:gd name="T30" fmla="*/ 0 w 1235"/>
                <a:gd name="T31" fmla="*/ 1 h 895"/>
                <a:gd name="T32" fmla="*/ 0 w 1235"/>
                <a:gd name="T33" fmla="*/ 1 h 895"/>
                <a:gd name="T34" fmla="*/ 0 w 1235"/>
                <a:gd name="T35" fmla="*/ 1 h 895"/>
                <a:gd name="T36" fmla="*/ 0 w 1235"/>
                <a:gd name="T37" fmla="*/ 1 h 895"/>
                <a:gd name="T38" fmla="*/ 0 w 1235"/>
                <a:gd name="T39" fmla="*/ 1 h 895"/>
                <a:gd name="T40" fmla="*/ 0 w 1235"/>
                <a:gd name="T41" fmla="*/ 1 h 895"/>
                <a:gd name="T42" fmla="*/ 0 w 1235"/>
                <a:gd name="T43" fmla="*/ 1 h 895"/>
                <a:gd name="T44" fmla="*/ 0 w 1235"/>
                <a:gd name="T45" fmla="*/ 1 h 895"/>
                <a:gd name="T46" fmla="*/ 0 w 1235"/>
                <a:gd name="T47" fmla="*/ 1 h 895"/>
                <a:gd name="T48" fmla="*/ 1 w 1235"/>
                <a:gd name="T49" fmla="*/ 1 h 895"/>
                <a:gd name="T50" fmla="*/ 1 w 1235"/>
                <a:gd name="T51" fmla="*/ 1 h 895"/>
                <a:gd name="T52" fmla="*/ 1 w 1235"/>
                <a:gd name="T53" fmla="*/ 1 h 895"/>
                <a:gd name="T54" fmla="*/ 1 w 1235"/>
                <a:gd name="T55" fmla="*/ 1 h 895"/>
                <a:gd name="T56" fmla="*/ 1 w 1235"/>
                <a:gd name="T57" fmla="*/ 1 h 895"/>
                <a:gd name="T58" fmla="*/ 1 w 1235"/>
                <a:gd name="T59" fmla="*/ 1 h 895"/>
                <a:gd name="T60" fmla="*/ 1 w 1235"/>
                <a:gd name="T61" fmla="*/ 1 h 895"/>
                <a:gd name="T62" fmla="*/ 1 w 1235"/>
                <a:gd name="T63" fmla="*/ 1 h 895"/>
                <a:gd name="T64" fmla="*/ 1 w 1235"/>
                <a:gd name="T65" fmla="*/ 1 h 895"/>
                <a:gd name="T66" fmla="*/ 1 w 1235"/>
                <a:gd name="T67" fmla="*/ 1 h 895"/>
                <a:gd name="T68" fmla="*/ 1 w 1235"/>
                <a:gd name="T69" fmla="*/ 1 h 895"/>
                <a:gd name="T70" fmla="*/ 1 w 1235"/>
                <a:gd name="T71" fmla="*/ 1 h 895"/>
                <a:gd name="T72" fmla="*/ 1 w 1235"/>
                <a:gd name="T73" fmla="*/ 1 h 895"/>
                <a:gd name="T74" fmla="*/ 1 w 1235"/>
                <a:gd name="T75" fmla="*/ 1 h 8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35"/>
                <a:gd name="T115" fmla="*/ 0 h 895"/>
                <a:gd name="T116" fmla="*/ 1235 w 1235"/>
                <a:gd name="T117" fmla="*/ 895 h 89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35" h="895">
                  <a:moveTo>
                    <a:pt x="650" y="624"/>
                  </a:moveTo>
                  <a:lnTo>
                    <a:pt x="618" y="603"/>
                  </a:lnTo>
                  <a:lnTo>
                    <a:pt x="590" y="582"/>
                  </a:lnTo>
                  <a:lnTo>
                    <a:pt x="562" y="561"/>
                  </a:lnTo>
                  <a:lnTo>
                    <a:pt x="538" y="542"/>
                  </a:lnTo>
                  <a:lnTo>
                    <a:pt x="516" y="522"/>
                  </a:lnTo>
                  <a:lnTo>
                    <a:pt x="498" y="503"/>
                  </a:lnTo>
                  <a:lnTo>
                    <a:pt x="480" y="485"/>
                  </a:lnTo>
                  <a:lnTo>
                    <a:pt x="465" y="466"/>
                  </a:lnTo>
                  <a:lnTo>
                    <a:pt x="453" y="448"/>
                  </a:lnTo>
                  <a:lnTo>
                    <a:pt x="442" y="430"/>
                  </a:lnTo>
                  <a:lnTo>
                    <a:pt x="433" y="411"/>
                  </a:lnTo>
                  <a:lnTo>
                    <a:pt x="427" y="394"/>
                  </a:lnTo>
                  <a:lnTo>
                    <a:pt x="422" y="376"/>
                  </a:lnTo>
                  <a:lnTo>
                    <a:pt x="419" y="359"/>
                  </a:lnTo>
                  <a:lnTo>
                    <a:pt x="419" y="341"/>
                  </a:lnTo>
                  <a:lnTo>
                    <a:pt x="419" y="323"/>
                  </a:lnTo>
                  <a:lnTo>
                    <a:pt x="422" y="305"/>
                  </a:lnTo>
                  <a:lnTo>
                    <a:pt x="427" y="287"/>
                  </a:lnTo>
                  <a:lnTo>
                    <a:pt x="432" y="269"/>
                  </a:lnTo>
                  <a:lnTo>
                    <a:pt x="440" y="251"/>
                  </a:lnTo>
                  <a:lnTo>
                    <a:pt x="448" y="233"/>
                  </a:lnTo>
                  <a:lnTo>
                    <a:pt x="459" y="214"/>
                  </a:lnTo>
                  <a:lnTo>
                    <a:pt x="471" y="194"/>
                  </a:lnTo>
                  <a:lnTo>
                    <a:pt x="485" y="175"/>
                  </a:lnTo>
                  <a:lnTo>
                    <a:pt x="499" y="155"/>
                  </a:lnTo>
                  <a:lnTo>
                    <a:pt x="515" y="135"/>
                  </a:lnTo>
                  <a:lnTo>
                    <a:pt x="532" y="114"/>
                  </a:lnTo>
                  <a:lnTo>
                    <a:pt x="550" y="92"/>
                  </a:lnTo>
                  <a:lnTo>
                    <a:pt x="590" y="48"/>
                  </a:lnTo>
                  <a:lnTo>
                    <a:pt x="632" y="0"/>
                  </a:lnTo>
                  <a:lnTo>
                    <a:pt x="0" y="454"/>
                  </a:lnTo>
                  <a:lnTo>
                    <a:pt x="5" y="459"/>
                  </a:lnTo>
                  <a:lnTo>
                    <a:pt x="22" y="472"/>
                  </a:lnTo>
                  <a:lnTo>
                    <a:pt x="48" y="494"/>
                  </a:lnTo>
                  <a:lnTo>
                    <a:pt x="84" y="522"/>
                  </a:lnTo>
                  <a:lnTo>
                    <a:pt x="106" y="537"/>
                  </a:lnTo>
                  <a:lnTo>
                    <a:pt x="130" y="555"/>
                  </a:lnTo>
                  <a:lnTo>
                    <a:pt x="157" y="573"/>
                  </a:lnTo>
                  <a:lnTo>
                    <a:pt x="186" y="591"/>
                  </a:lnTo>
                  <a:lnTo>
                    <a:pt x="218" y="611"/>
                  </a:lnTo>
                  <a:lnTo>
                    <a:pt x="251" y="630"/>
                  </a:lnTo>
                  <a:lnTo>
                    <a:pt x="288" y="651"/>
                  </a:lnTo>
                  <a:lnTo>
                    <a:pt x="327" y="671"/>
                  </a:lnTo>
                  <a:lnTo>
                    <a:pt x="367" y="691"/>
                  </a:lnTo>
                  <a:lnTo>
                    <a:pt x="410" y="712"/>
                  </a:lnTo>
                  <a:lnTo>
                    <a:pt x="456" y="732"/>
                  </a:lnTo>
                  <a:lnTo>
                    <a:pt x="503" y="751"/>
                  </a:lnTo>
                  <a:lnTo>
                    <a:pt x="554" y="771"/>
                  </a:lnTo>
                  <a:lnTo>
                    <a:pt x="605" y="788"/>
                  </a:lnTo>
                  <a:lnTo>
                    <a:pt x="659" y="806"/>
                  </a:lnTo>
                  <a:lnTo>
                    <a:pt x="714" y="823"/>
                  </a:lnTo>
                  <a:lnTo>
                    <a:pt x="774" y="837"/>
                  </a:lnTo>
                  <a:lnTo>
                    <a:pt x="833" y="850"/>
                  </a:lnTo>
                  <a:lnTo>
                    <a:pt x="895" y="863"/>
                  </a:lnTo>
                  <a:lnTo>
                    <a:pt x="960" y="873"/>
                  </a:lnTo>
                  <a:lnTo>
                    <a:pt x="1025" y="882"/>
                  </a:lnTo>
                  <a:lnTo>
                    <a:pt x="1094" y="889"/>
                  </a:lnTo>
                  <a:lnTo>
                    <a:pt x="1164" y="893"/>
                  </a:lnTo>
                  <a:lnTo>
                    <a:pt x="1235" y="895"/>
                  </a:lnTo>
                  <a:lnTo>
                    <a:pt x="1199" y="885"/>
                  </a:lnTo>
                  <a:lnTo>
                    <a:pt x="1163" y="872"/>
                  </a:lnTo>
                  <a:lnTo>
                    <a:pt x="1127" y="861"/>
                  </a:lnTo>
                  <a:lnTo>
                    <a:pt x="1091" y="847"/>
                  </a:lnTo>
                  <a:lnTo>
                    <a:pt x="1055" y="834"/>
                  </a:lnTo>
                  <a:lnTo>
                    <a:pt x="1019" y="819"/>
                  </a:lnTo>
                  <a:lnTo>
                    <a:pt x="983" y="804"/>
                  </a:lnTo>
                  <a:lnTo>
                    <a:pt x="945" y="788"/>
                  </a:lnTo>
                  <a:lnTo>
                    <a:pt x="909" y="771"/>
                  </a:lnTo>
                  <a:lnTo>
                    <a:pt x="873" y="753"/>
                  </a:lnTo>
                  <a:lnTo>
                    <a:pt x="836" y="735"/>
                  </a:lnTo>
                  <a:lnTo>
                    <a:pt x="800" y="714"/>
                  </a:lnTo>
                  <a:lnTo>
                    <a:pt x="763" y="693"/>
                  </a:lnTo>
                  <a:lnTo>
                    <a:pt x="725" y="672"/>
                  </a:lnTo>
                  <a:lnTo>
                    <a:pt x="688" y="648"/>
                  </a:lnTo>
                  <a:lnTo>
                    <a:pt x="650" y="624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1" name="Freeform 521"/>
            <p:cNvSpPr>
              <a:spLocks/>
            </p:cNvSpPr>
            <p:nvPr/>
          </p:nvSpPr>
          <p:spPr bwMode="auto">
            <a:xfrm>
              <a:off x="4025" y="562"/>
              <a:ext cx="687" cy="1056"/>
            </a:xfrm>
            <a:custGeom>
              <a:avLst/>
              <a:gdLst>
                <a:gd name="T0" fmla="*/ 2 w 6868"/>
                <a:gd name="T1" fmla="*/ 0 h 10564"/>
                <a:gd name="T2" fmla="*/ 2 w 6868"/>
                <a:gd name="T3" fmla="*/ 0 h 10564"/>
                <a:gd name="T4" fmla="*/ 2 w 6868"/>
                <a:gd name="T5" fmla="*/ 0 h 10564"/>
                <a:gd name="T6" fmla="*/ 2 w 6868"/>
                <a:gd name="T7" fmla="*/ 0 h 10564"/>
                <a:gd name="T8" fmla="*/ 1 w 6868"/>
                <a:gd name="T9" fmla="*/ 0 h 10564"/>
                <a:gd name="T10" fmla="*/ 1 w 6868"/>
                <a:gd name="T11" fmla="*/ 0 h 10564"/>
                <a:gd name="T12" fmla="*/ 1 w 6868"/>
                <a:gd name="T13" fmla="*/ 0 h 10564"/>
                <a:gd name="T14" fmla="*/ 2 w 6868"/>
                <a:gd name="T15" fmla="*/ 1 h 10564"/>
                <a:gd name="T16" fmla="*/ 2 w 6868"/>
                <a:gd name="T17" fmla="*/ 2 h 10564"/>
                <a:gd name="T18" fmla="*/ 2 w 6868"/>
                <a:gd name="T19" fmla="*/ 2 h 10564"/>
                <a:gd name="T20" fmla="*/ 2 w 6868"/>
                <a:gd name="T21" fmla="*/ 2 h 10564"/>
                <a:gd name="T22" fmla="*/ 2 w 6868"/>
                <a:gd name="T23" fmla="*/ 2 h 10564"/>
                <a:gd name="T24" fmla="*/ 1 w 6868"/>
                <a:gd name="T25" fmla="*/ 2 h 10564"/>
                <a:gd name="T26" fmla="*/ 1 w 6868"/>
                <a:gd name="T27" fmla="*/ 2 h 10564"/>
                <a:gd name="T28" fmla="*/ 1 w 6868"/>
                <a:gd name="T29" fmla="*/ 2 h 10564"/>
                <a:gd name="T30" fmla="*/ 0 w 6868"/>
                <a:gd name="T31" fmla="*/ 2 h 10564"/>
                <a:gd name="T32" fmla="*/ 0 w 6868"/>
                <a:gd name="T33" fmla="*/ 3 h 10564"/>
                <a:gd name="T34" fmla="*/ 0 w 6868"/>
                <a:gd name="T35" fmla="*/ 3 h 10564"/>
                <a:gd name="T36" fmla="*/ 0 w 6868"/>
                <a:gd name="T37" fmla="*/ 4 h 10564"/>
                <a:gd name="T38" fmla="*/ 1 w 6868"/>
                <a:gd name="T39" fmla="*/ 4 h 10564"/>
                <a:gd name="T40" fmla="*/ 1 w 6868"/>
                <a:gd name="T41" fmla="*/ 5 h 10564"/>
                <a:gd name="T42" fmla="*/ 1 w 6868"/>
                <a:gd name="T43" fmla="*/ 5 h 10564"/>
                <a:gd name="T44" fmla="*/ 2 w 6868"/>
                <a:gd name="T45" fmla="*/ 5 h 10564"/>
                <a:gd name="T46" fmla="*/ 2 w 6868"/>
                <a:gd name="T47" fmla="*/ 6 h 10564"/>
                <a:gd name="T48" fmla="*/ 3 w 6868"/>
                <a:gd name="T49" fmla="*/ 6 h 10564"/>
                <a:gd name="T50" fmla="*/ 4 w 6868"/>
                <a:gd name="T51" fmla="*/ 6 h 10564"/>
                <a:gd name="T52" fmla="*/ 4 w 6868"/>
                <a:gd name="T53" fmla="*/ 7 h 10564"/>
                <a:gd name="T54" fmla="*/ 4 w 6868"/>
                <a:gd name="T55" fmla="*/ 7 h 10564"/>
                <a:gd name="T56" fmla="*/ 4 w 6868"/>
                <a:gd name="T57" fmla="*/ 8 h 10564"/>
                <a:gd name="T58" fmla="*/ 4 w 6868"/>
                <a:gd name="T59" fmla="*/ 8 h 10564"/>
                <a:gd name="T60" fmla="*/ 4 w 6868"/>
                <a:gd name="T61" fmla="*/ 9 h 10564"/>
                <a:gd name="T62" fmla="*/ 3 w 6868"/>
                <a:gd name="T63" fmla="*/ 9 h 10564"/>
                <a:gd name="T64" fmla="*/ 3 w 6868"/>
                <a:gd name="T65" fmla="*/ 10 h 10564"/>
                <a:gd name="T66" fmla="*/ 3 w 6868"/>
                <a:gd name="T67" fmla="*/ 10 h 10564"/>
                <a:gd name="T68" fmla="*/ 3 w 6868"/>
                <a:gd name="T69" fmla="*/ 10 h 10564"/>
                <a:gd name="T70" fmla="*/ 3 w 6868"/>
                <a:gd name="T71" fmla="*/ 10 h 10564"/>
                <a:gd name="T72" fmla="*/ 3 w 6868"/>
                <a:gd name="T73" fmla="*/ 10 h 10564"/>
                <a:gd name="T74" fmla="*/ 3 w 6868"/>
                <a:gd name="T75" fmla="*/ 10 h 10564"/>
                <a:gd name="T76" fmla="*/ 3 w 6868"/>
                <a:gd name="T77" fmla="*/ 11 h 10564"/>
                <a:gd name="T78" fmla="*/ 3 w 6868"/>
                <a:gd name="T79" fmla="*/ 10 h 10564"/>
                <a:gd name="T80" fmla="*/ 4 w 6868"/>
                <a:gd name="T81" fmla="*/ 10 h 10564"/>
                <a:gd name="T82" fmla="*/ 5 w 6868"/>
                <a:gd name="T83" fmla="*/ 9 h 10564"/>
                <a:gd name="T84" fmla="*/ 6 w 6868"/>
                <a:gd name="T85" fmla="*/ 9 h 10564"/>
                <a:gd name="T86" fmla="*/ 6 w 6868"/>
                <a:gd name="T87" fmla="*/ 8 h 10564"/>
                <a:gd name="T88" fmla="*/ 7 w 6868"/>
                <a:gd name="T89" fmla="*/ 6 h 10564"/>
                <a:gd name="T90" fmla="*/ 7 w 6868"/>
                <a:gd name="T91" fmla="*/ 5 h 10564"/>
                <a:gd name="T92" fmla="*/ 7 w 6868"/>
                <a:gd name="T93" fmla="*/ 5 h 10564"/>
                <a:gd name="T94" fmla="*/ 7 w 6868"/>
                <a:gd name="T95" fmla="*/ 4 h 10564"/>
                <a:gd name="T96" fmla="*/ 6 w 6868"/>
                <a:gd name="T97" fmla="*/ 3 h 10564"/>
                <a:gd name="T98" fmla="*/ 6 w 6868"/>
                <a:gd name="T99" fmla="*/ 2 h 10564"/>
                <a:gd name="T100" fmla="*/ 6 w 6868"/>
                <a:gd name="T101" fmla="*/ 2 h 10564"/>
                <a:gd name="T102" fmla="*/ 5 w 6868"/>
                <a:gd name="T103" fmla="*/ 1 h 10564"/>
                <a:gd name="T104" fmla="*/ 5 w 6868"/>
                <a:gd name="T105" fmla="*/ 1 h 10564"/>
                <a:gd name="T106" fmla="*/ 4 w 6868"/>
                <a:gd name="T107" fmla="*/ 1 h 10564"/>
                <a:gd name="T108" fmla="*/ 4 w 6868"/>
                <a:gd name="T109" fmla="*/ 0 h 10564"/>
                <a:gd name="T110" fmla="*/ 4 w 6868"/>
                <a:gd name="T111" fmla="*/ 0 h 10564"/>
                <a:gd name="T112" fmla="*/ 3 w 6868"/>
                <a:gd name="T113" fmla="*/ 0 h 10564"/>
                <a:gd name="T114" fmla="*/ 3 w 6868"/>
                <a:gd name="T115" fmla="*/ 0 h 105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68"/>
                <a:gd name="T175" fmla="*/ 0 h 10564"/>
                <a:gd name="T176" fmla="*/ 6868 w 6868"/>
                <a:gd name="T177" fmla="*/ 10564 h 105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68" h="10564">
                  <a:moveTo>
                    <a:pt x="2593" y="20"/>
                  </a:moveTo>
                  <a:lnTo>
                    <a:pt x="2544" y="15"/>
                  </a:lnTo>
                  <a:lnTo>
                    <a:pt x="2494" y="11"/>
                  </a:lnTo>
                  <a:lnTo>
                    <a:pt x="2446" y="7"/>
                  </a:lnTo>
                  <a:lnTo>
                    <a:pt x="2397" y="4"/>
                  </a:lnTo>
                  <a:lnTo>
                    <a:pt x="2348" y="2"/>
                  </a:lnTo>
                  <a:lnTo>
                    <a:pt x="2300" y="1"/>
                  </a:lnTo>
                  <a:lnTo>
                    <a:pt x="2250" y="0"/>
                  </a:lnTo>
                  <a:lnTo>
                    <a:pt x="2202" y="0"/>
                  </a:lnTo>
                  <a:lnTo>
                    <a:pt x="2154" y="1"/>
                  </a:lnTo>
                  <a:lnTo>
                    <a:pt x="2105" y="3"/>
                  </a:lnTo>
                  <a:lnTo>
                    <a:pt x="2057" y="5"/>
                  </a:lnTo>
                  <a:lnTo>
                    <a:pt x="2008" y="8"/>
                  </a:lnTo>
                  <a:lnTo>
                    <a:pt x="1960" y="12"/>
                  </a:lnTo>
                  <a:lnTo>
                    <a:pt x="1913" y="16"/>
                  </a:lnTo>
                  <a:lnTo>
                    <a:pt x="1865" y="21"/>
                  </a:lnTo>
                  <a:lnTo>
                    <a:pt x="1818" y="28"/>
                  </a:lnTo>
                  <a:lnTo>
                    <a:pt x="1770" y="35"/>
                  </a:lnTo>
                  <a:lnTo>
                    <a:pt x="1723" y="43"/>
                  </a:lnTo>
                  <a:lnTo>
                    <a:pt x="1676" y="51"/>
                  </a:lnTo>
                  <a:lnTo>
                    <a:pt x="1629" y="62"/>
                  </a:lnTo>
                  <a:lnTo>
                    <a:pt x="1583" y="72"/>
                  </a:lnTo>
                  <a:lnTo>
                    <a:pt x="1536" y="83"/>
                  </a:lnTo>
                  <a:lnTo>
                    <a:pt x="1490" y="96"/>
                  </a:lnTo>
                  <a:lnTo>
                    <a:pt x="1444" y="108"/>
                  </a:lnTo>
                  <a:lnTo>
                    <a:pt x="1399" y="123"/>
                  </a:lnTo>
                  <a:lnTo>
                    <a:pt x="1353" y="137"/>
                  </a:lnTo>
                  <a:lnTo>
                    <a:pt x="1308" y="153"/>
                  </a:lnTo>
                  <a:lnTo>
                    <a:pt x="1263" y="170"/>
                  </a:lnTo>
                  <a:lnTo>
                    <a:pt x="1219" y="188"/>
                  </a:lnTo>
                  <a:lnTo>
                    <a:pt x="1174" y="206"/>
                  </a:lnTo>
                  <a:lnTo>
                    <a:pt x="1131" y="225"/>
                  </a:lnTo>
                  <a:lnTo>
                    <a:pt x="1087" y="246"/>
                  </a:lnTo>
                  <a:lnTo>
                    <a:pt x="1161" y="348"/>
                  </a:lnTo>
                  <a:lnTo>
                    <a:pt x="1237" y="454"/>
                  </a:lnTo>
                  <a:lnTo>
                    <a:pt x="1316" y="563"/>
                  </a:lnTo>
                  <a:lnTo>
                    <a:pt x="1396" y="673"/>
                  </a:lnTo>
                  <a:lnTo>
                    <a:pt x="1477" y="787"/>
                  </a:lnTo>
                  <a:lnTo>
                    <a:pt x="1557" y="902"/>
                  </a:lnTo>
                  <a:lnTo>
                    <a:pt x="1640" y="1017"/>
                  </a:lnTo>
                  <a:lnTo>
                    <a:pt x="1721" y="1134"/>
                  </a:lnTo>
                  <a:lnTo>
                    <a:pt x="1800" y="1251"/>
                  </a:lnTo>
                  <a:lnTo>
                    <a:pt x="1879" y="1367"/>
                  </a:lnTo>
                  <a:lnTo>
                    <a:pt x="1956" y="1483"/>
                  </a:lnTo>
                  <a:lnTo>
                    <a:pt x="2030" y="1599"/>
                  </a:lnTo>
                  <a:lnTo>
                    <a:pt x="2103" y="1714"/>
                  </a:lnTo>
                  <a:lnTo>
                    <a:pt x="2170" y="1826"/>
                  </a:lnTo>
                  <a:lnTo>
                    <a:pt x="2202" y="1881"/>
                  </a:lnTo>
                  <a:lnTo>
                    <a:pt x="2234" y="1936"/>
                  </a:lnTo>
                  <a:lnTo>
                    <a:pt x="2264" y="1990"/>
                  </a:lnTo>
                  <a:lnTo>
                    <a:pt x="2293" y="2044"/>
                  </a:lnTo>
                  <a:lnTo>
                    <a:pt x="2227" y="2075"/>
                  </a:lnTo>
                  <a:lnTo>
                    <a:pt x="2162" y="2104"/>
                  </a:lnTo>
                  <a:lnTo>
                    <a:pt x="2095" y="2130"/>
                  </a:lnTo>
                  <a:lnTo>
                    <a:pt x="2028" y="2153"/>
                  </a:lnTo>
                  <a:lnTo>
                    <a:pt x="1960" y="2173"/>
                  </a:lnTo>
                  <a:lnTo>
                    <a:pt x="1893" y="2191"/>
                  </a:lnTo>
                  <a:lnTo>
                    <a:pt x="1826" y="2206"/>
                  </a:lnTo>
                  <a:lnTo>
                    <a:pt x="1757" y="2220"/>
                  </a:lnTo>
                  <a:lnTo>
                    <a:pt x="1689" y="2230"/>
                  </a:lnTo>
                  <a:lnTo>
                    <a:pt x="1620" y="2239"/>
                  </a:lnTo>
                  <a:lnTo>
                    <a:pt x="1551" y="2247"/>
                  </a:lnTo>
                  <a:lnTo>
                    <a:pt x="1481" y="2252"/>
                  </a:lnTo>
                  <a:lnTo>
                    <a:pt x="1412" y="2255"/>
                  </a:lnTo>
                  <a:lnTo>
                    <a:pt x="1342" y="2257"/>
                  </a:lnTo>
                  <a:lnTo>
                    <a:pt x="1271" y="2257"/>
                  </a:lnTo>
                  <a:lnTo>
                    <a:pt x="1201" y="2256"/>
                  </a:lnTo>
                  <a:lnTo>
                    <a:pt x="1130" y="2253"/>
                  </a:lnTo>
                  <a:lnTo>
                    <a:pt x="1058" y="2250"/>
                  </a:lnTo>
                  <a:lnTo>
                    <a:pt x="986" y="2245"/>
                  </a:lnTo>
                  <a:lnTo>
                    <a:pt x="914" y="2239"/>
                  </a:lnTo>
                  <a:lnTo>
                    <a:pt x="842" y="2232"/>
                  </a:lnTo>
                  <a:lnTo>
                    <a:pt x="769" y="2225"/>
                  </a:lnTo>
                  <a:lnTo>
                    <a:pt x="697" y="2217"/>
                  </a:lnTo>
                  <a:lnTo>
                    <a:pt x="624" y="2208"/>
                  </a:lnTo>
                  <a:lnTo>
                    <a:pt x="476" y="2190"/>
                  </a:lnTo>
                  <a:lnTo>
                    <a:pt x="327" y="2170"/>
                  </a:lnTo>
                  <a:lnTo>
                    <a:pt x="178" y="2151"/>
                  </a:lnTo>
                  <a:lnTo>
                    <a:pt x="27" y="2132"/>
                  </a:lnTo>
                  <a:lnTo>
                    <a:pt x="13" y="2237"/>
                  </a:lnTo>
                  <a:lnTo>
                    <a:pt x="3" y="2342"/>
                  </a:lnTo>
                  <a:lnTo>
                    <a:pt x="0" y="2446"/>
                  </a:lnTo>
                  <a:lnTo>
                    <a:pt x="1" y="2549"/>
                  </a:lnTo>
                  <a:lnTo>
                    <a:pt x="7" y="2652"/>
                  </a:lnTo>
                  <a:lnTo>
                    <a:pt x="18" y="2753"/>
                  </a:lnTo>
                  <a:lnTo>
                    <a:pt x="32" y="2854"/>
                  </a:lnTo>
                  <a:lnTo>
                    <a:pt x="52" y="2954"/>
                  </a:lnTo>
                  <a:lnTo>
                    <a:pt x="75" y="3054"/>
                  </a:lnTo>
                  <a:lnTo>
                    <a:pt x="103" y="3152"/>
                  </a:lnTo>
                  <a:lnTo>
                    <a:pt x="134" y="3249"/>
                  </a:lnTo>
                  <a:lnTo>
                    <a:pt x="170" y="3345"/>
                  </a:lnTo>
                  <a:lnTo>
                    <a:pt x="208" y="3440"/>
                  </a:lnTo>
                  <a:lnTo>
                    <a:pt x="251" y="3534"/>
                  </a:lnTo>
                  <a:lnTo>
                    <a:pt x="296" y="3627"/>
                  </a:lnTo>
                  <a:lnTo>
                    <a:pt x="345" y="3719"/>
                  </a:lnTo>
                  <a:lnTo>
                    <a:pt x="396" y="3810"/>
                  </a:lnTo>
                  <a:lnTo>
                    <a:pt x="451" y="3900"/>
                  </a:lnTo>
                  <a:lnTo>
                    <a:pt x="509" y="3989"/>
                  </a:lnTo>
                  <a:lnTo>
                    <a:pt x="568" y="4076"/>
                  </a:lnTo>
                  <a:lnTo>
                    <a:pt x="630" y="4162"/>
                  </a:lnTo>
                  <a:lnTo>
                    <a:pt x="695" y="4247"/>
                  </a:lnTo>
                  <a:lnTo>
                    <a:pt x="762" y="4330"/>
                  </a:lnTo>
                  <a:lnTo>
                    <a:pt x="831" y="4413"/>
                  </a:lnTo>
                  <a:lnTo>
                    <a:pt x="901" y="4494"/>
                  </a:lnTo>
                  <a:lnTo>
                    <a:pt x="973" y="4573"/>
                  </a:lnTo>
                  <a:lnTo>
                    <a:pt x="1046" y="4652"/>
                  </a:lnTo>
                  <a:lnTo>
                    <a:pt x="1121" y="4728"/>
                  </a:lnTo>
                  <a:lnTo>
                    <a:pt x="1197" y="4804"/>
                  </a:lnTo>
                  <a:lnTo>
                    <a:pt x="1274" y="4877"/>
                  </a:lnTo>
                  <a:lnTo>
                    <a:pt x="1353" y="4949"/>
                  </a:lnTo>
                  <a:lnTo>
                    <a:pt x="1432" y="5021"/>
                  </a:lnTo>
                  <a:lnTo>
                    <a:pt x="1507" y="5086"/>
                  </a:lnTo>
                  <a:lnTo>
                    <a:pt x="1589" y="5151"/>
                  </a:lnTo>
                  <a:lnTo>
                    <a:pt x="1675" y="5216"/>
                  </a:lnTo>
                  <a:lnTo>
                    <a:pt x="1763" y="5280"/>
                  </a:lnTo>
                  <a:lnTo>
                    <a:pt x="1856" y="5345"/>
                  </a:lnTo>
                  <a:lnTo>
                    <a:pt x="1953" y="5410"/>
                  </a:lnTo>
                  <a:lnTo>
                    <a:pt x="2051" y="5475"/>
                  </a:lnTo>
                  <a:lnTo>
                    <a:pt x="2152" y="5540"/>
                  </a:lnTo>
                  <a:lnTo>
                    <a:pt x="2359" y="5671"/>
                  </a:lnTo>
                  <a:lnTo>
                    <a:pt x="2569" y="5806"/>
                  </a:lnTo>
                  <a:lnTo>
                    <a:pt x="2675" y="5874"/>
                  </a:lnTo>
                  <a:lnTo>
                    <a:pt x="2781" y="5942"/>
                  </a:lnTo>
                  <a:lnTo>
                    <a:pt x="2886" y="6012"/>
                  </a:lnTo>
                  <a:lnTo>
                    <a:pt x="2990" y="6083"/>
                  </a:lnTo>
                  <a:lnTo>
                    <a:pt x="3092" y="6155"/>
                  </a:lnTo>
                  <a:lnTo>
                    <a:pt x="3194" y="6228"/>
                  </a:lnTo>
                  <a:lnTo>
                    <a:pt x="3292" y="6303"/>
                  </a:lnTo>
                  <a:lnTo>
                    <a:pt x="3387" y="6378"/>
                  </a:lnTo>
                  <a:lnTo>
                    <a:pt x="3480" y="6456"/>
                  </a:lnTo>
                  <a:lnTo>
                    <a:pt x="3570" y="6535"/>
                  </a:lnTo>
                  <a:lnTo>
                    <a:pt x="3656" y="6616"/>
                  </a:lnTo>
                  <a:lnTo>
                    <a:pt x="3738" y="6697"/>
                  </a:lnTo>
                  <a:lnTo>
                    <a:pt x="3814" y="6782"/>
                  </a:lnTo>
                  <a:lnTo>
                    <a:pt x="3885" y="6869"/>
                  </a:lnTo>
                  <a:lnTo>
                    <a:pt x="3952" y="6957"/>
                  </a:lnTo>
                  <a:lnTo>
                    <a:pt x="4012" y="7048"/>
                  </a:lnTo>
                  <a:lnTo>
                    <a:pt x="4066" y="7141"/>
                  </a:lnTo>
                  <a:lnTo>
                    <a:pt x="4114" y="7236"/>
                  </a:lnTo>
                  <a:lnTo>
                    <a:pt x="4155" y="7334"/>
                  </a:lnTo>
                  <a:lnTo>
                    <a:pt x="4187" y="7434"/>
                  </a:lnTo>
                  <a:lnTo>
                    <a:pt x="4210" y="7537"/>
                  </a:lnTo>
                  <a:lnTo>
                    <a:pt x="4222" y="7640"/>
                  </a:lnTo>
                  <a:lnTo>
                    <a:pt x="4224" y="7743"/>
                  </a:lnTo>
                  <a:lnTo>
                    <a:pt x="4215" y="7846"/>
                  </a:lnTo>
                  <a:lnTo>
                    <a:pt x="4196" y="7948"/>
                  </a:lnTo>
                  <a:lnTo>
                    <a:pt x="4170" y="8051"/>
                  </a:lnTo>
                  <a:lnTo>
                    <a:pt x="4135" y="8153"/>
                  </a:lnTo>
                  <a:lnTo>
                    <a:pt x="4092" y="8253"/>
                  </a:lnTo>
                  <a:lnTo>
                    <a:pt x="4043" y="8353"/>
                  </a:lnTo>
                  <a:lnTo>
                    <a:pt x="3988" y="8452"/>
                  </a:lnTo>
                  <a:lnTo>
                    <a:pt x="3927" y="8550"/>
                  </a:lnTo>
                  <a:lnTo>
                    <a:pt x="3862" y="8645"/>
                  </a:lnTo>
                  <a:lnTo>
                    <a:pt x="3792" y="8740"/>
                  </a:lnTo>
                  <a:lnTo>
                    <a:pt x="3719" y="8832"/>
                  </a:lnTo>
                  <a:lnTo>
                    <a:pt x="3642" y="8922"/>
                  </a:lnTo>
                  <a:lnTo>
                    <a:pt x="3565" y="9009"/>
                  </a:lnTo>
                  <a:lnTo>
                    <a:pt x="3485" y="9095"/>
                  </a:lnTo>
                  <a:lnTo>
                    <a:pt x="3404" y="9179"/>
                  </a:lnTo>
                  <a:lnTo>
                    <a:pt x="3323" y="9260"/>
                  </a:lnTo>
                  <a:lnTo>
                    <a:pt x="3242" y="9337"/>
                  </a:lnTo>
                  <a:lnTo>
                    <a:pt x="3162" y="9411"/>
                  </a:lnTo>
                  <a:lnTo>
                    <a:pt x="3083" y="9482"/>
                  </a:lnTo>
                  <a:lnTo>
                    <a:pt x="3008" y="9550"/>
                  </a:lnTo>
                  <a:lnTo>
                    <a:pt x="2935" y="9614"/>
                  </a:lnTo>
                  <a:lnTo>
                    <a:pt x="2801" y="9731"/>
                  </a:lnTo>
                  <a:lnTo>
                    <a:pt x="2687" y="9831"/>
                  </a:lnTo>
                  <a:lnTo>
                    <a:pt x="2638" y="9874"/>
                  </a:lnTo>
                  <a:lnTo>
                    <a:pt x="2597" y="9912"/>
                  </a:lnTo>
                  <a:lnTo>
                    <a:pt x="2563" y="9947"/>
                  </a:lnTo>
                  <a:lnTo>
                    <a:pt x="2537" y="9975"/>
                  </a:lnTo>
                  <a:lnTo>
                    <a:pt x="2518" y="10002"/>
                  </a:lnTo>
                  <a:lnTo>
                    <a:pt x="2503" y="10028"/>
                  </a:lnTo>
                  <a:lnTo>
                    <a:pt x="2492" y="10055"/>
                  </a:lnTo>
                  <a:lnTo>
                    <a:pt x="2484" y="10082"/>
                  </a:lnTo>
                  <a:lnTo>
                    <a:pt x="2480" y="10108"/>
                  </a:lnTo>
                  <a:lnTo>
                    <a:pt x="2479" y="10135"/>
                  </a:lnTo>
                  <a:lnTo>
                    <a:pt x="2481" y="10160"/>
                  </a:lnTo>
                  <a:lnTo>
                    <a:pt x="2487" y="10186"/>
                  </a:lnTo>
                  <a:lnTo>
                    <a:pt x="2493" y="10212"/>
                  </a:lnTo>
                  <a:lnTo>
                    <a:pt x="2503" y="10237"/>
                  </a:lnTo>
                  <a:lnTo>
                    <a:pt x="2515" y="10262"/>
                  </a:lnTo>
                  <a:lnTo>
                    <a:pt x="2528" y="10285"/>
                  </a:lnTo>
                  <a:lnTo>
                    <a:pt x="2544" y="10309"/>
                  </a:lnTo>
                  <a:lnTo>
                    <a:pt x="2560" y="10332"/>
                  </a:lnTo>
                  <a:lnTo>
                    <a:pt x="2578" y="10354"/>
                  </a:lnTo>
                  <a:lnTo>
                    <a:pt x="2596" y="10375"/>
                  </a:lnTo>
                  <a:lnTo>
                    <a:pt x="2616" y="10396"/>
                  </a:lnTo>
                  <a:lnTo>
                    <a:pt x="2634" y="10416"/>
                  </a:lnTo>
                  <a:lnTo>
                    <a:pt x="2655" y="10434"/>
                  </a:lnTo>
                  <a:lnTo>
                    <a:pt x="2675" y="10452"/>
                  </a:lnTo>
                  <a:lnTo>
                    <a:pt x="2713" y="10485"/>
                  </a:lnTo>
                  <a:lnTo>
                    <a:pt x="2749" y="10512"/>
                  </a:lnTo>
                  <a:lnTo>
                    <a:pt x="2804" y="10551"/>
                  </a:lnTo>
                  <a:lnTo>
                    <a:pt x="2826" y="10564"/>
                  </a:lnTo>
                  <a:lnTo>
                    <a:pt x="2868" y="10526"/>
                  </a:lnTo>
                  <a:lnTo>
                    <a:pt x="2926" y="10485"/>
                  </a:lnTo>
                  <a:lnTo>
                    <a:pt x="3001" y="10442"/>
                  </a:lnTo>
                  <a:lnTo>
                    <a:pt x="3090" y="10395"/>
                  </a:lnTo>
                  <a:lnTo>
                    <a:pt x="3193" y="10345"/>
                  </a:lnTo>
                  <a:lnTo>
                    <a:pt x="3309" y="10291"/>
                  </a:lnTo>
                  <a:lnTo>
                    <a:pt x="3436" y="10232"/>
                  </a:lnTo>
                  <a:lnTo>
                    <a:pt x="3572" y="10168"/>
                  </a:lnTo>
                  <a:lnTo>
                    <a:pt x="3718" y="10097"/>
                  </a:lnTo>
                  <a:lnTo>
                    <a:pt x="3871" y="10022"/>
                  </a:lnTo>
                  <a:lnTo>
                    <a:pt x="4031" y="9939"/>
                  </a:lnTo>
                  <a:lnTo>
                    <a:pt x="4197" y="9850"/>
                  </a:lnTo>
                  <a:lnTo>
                    <a:pt x="4367" y="9753"/>
                  </a:lnTo>
                  <a:lnTo>
                    <a:pt x="4540" y="9648"/>
                  </a:lnTo>
                  <a:lnTo>
                    <a:pt x="4715" y="9534"/>
                  </a:lnTo>
                  <a:lnTo>
                    <a:pt x="4891" y="9412"/>
                  </a:lnTo>
                  <a:lnTo>
                    <a:pt x="5066" y="9280"/>
                  </a:lnTo>
                  <a:lnTo>
                    <a:pt x="5240" y="9139"/>
                  </a:lnTo>
                  <a:lnTo>
                    <a:pt x="5411" y="8987"/>
                  </a:lnTo>
                  <a:lnTo>
                    <a:pt x="5578" y="8824"/>
                  </a:lnTo>
                  <a:lnTo>
                    <a:pt x="5740" y="8649"/>
                  </a:lnTo>
                  <a:lnTo>
                    <a:pt x="5896" y="8463"/>
                  </a:lnTo>
                  <a:lnTo>
                    <a:pt x="6045" y="8264"/>
                  </a:lnTo>
                  <a:lnTo>
                    <a:pt x="6185" y="8053"/>
                  </a:lnTo>
                  <a:lnTo>
                    <a:pt x="6315" y="7828"/>
                  </a:lnTo>
                  <a:lnTo>
                    <a:pt x="6434" y="7589"/>
                  </a:lnTo>
                  <a:lnTo>
                    <a:pt x="6542" y="7337"/>
                  </a:lnTo>
                  <a:lnTo>
                    <a:pt x="6636" y="7069"/>
                  </a:lnTo>
                  <a:lnTo>
                    <a:pt x="6716" y="6786"/>
                  </a:lnTo>
                  <a:lnTo>
                    <a:pt x="6779" y="6488"/>
                  </a:lnTo>
                  <a:lnTo>
                    <a:pt x="6827" y="6174"/>
                  </a:lnTo>
                  <a:lnTo>
                    <a:pt x="6857" y="5842"/>
                  </a:lnTo>
                  <a:lnTo>
                    <a:pt x="6863" y="5684"/>
                  </a:lnTo>
                  <a:lnTo>
                    <a:pt x="6868" y="5525"/>
                  </a:lnTo>
                  <a:lnTo>
                    <a:pt x="6867" y="5367"/>
                  </a:lnTo>
                  <a:lnTo>
                    <a:pt x="6862" y="5208"/>
                  </a:lnTo>
                  <a:lnTo>
                    <a:pt x="6855" y="5048"/>
                  </a:lnTo>
                  <a:lnTo>
                    <a:pt x="6841" y="4889"/>
                  </a:lnTo>
                  <a:lnTo>
                    <a:pt x="6825" y="4731"/>
                  </a:lnTo>
                  <a:lnTo>
                    <a:pt x="6805" y="4573"/>
                  </a:lnTo>
                  <a:lnTo>
                    <a:pt x="6781" y="4415"/>
                  </a:lnTo>
                  <a:lnTo>
                    <a:pt x="6753" y="4258"/>
                  </a:lnTo>
                  <a:lnTo>
                    <a:pt x="6721" y="4102"/>
                  </a:lnTo>
                  <a:lnTo>
                    <a:pt x="6685" y="3946"/>
                  </a:lnTo>
                  <a:lnTo>
                    <a:pt x="6644" y="3792"/>
                  </a:lnTo>
                  <a:lnTo>
                    <a:pt x="6600" y="3638"/>
                  </a:lnTo>
                  <a:lnTo>
                    <a:pt x="6551" y="3486"/>
                  </a:lnTo>
                  <a:lnTo>
                    <a:pt x="6500" y="3335"/>
                  </a:lnTo>
                  <a:lnTo>
                    <a:pt x="6443" y="3186"/>
                  </a:lnTo>
                  <a:lnTo>
                    <a:pt x="6383" y="3037"/>
                  </a:lnTo>
                  <a:lnTo>
                    <a:pt x="6318" y="2890"/>
                  </a:lnTo>
                  <a:lnTo>
                    <a:pt x="6249" y="2746"/>
                  </a:lnTo>
                  <a:lnTo>
                    <a:pt x="6177" y="2603"/>
                  </a:lnTo>
                  <a:lnTo>
                    <a:pt x="6101" y="2462"/>
                  </a:lnTo>
                  <a:lnTo>
                    <a:pt x="6020" y="2323"/>
                  </a:lnTo>
                  <a:lnTo>
                    <a:pt x="5935" y="2186"/>
                  </a:lnTo>
                  <a:lnTo>
                    <a:pt x="5846" y="2051"/>
                  </a:lnTo>
                  <a:lnTo>
                    <a:pt x="5752" y="1919"/>
                  </a:lnTo>
                  <a:lnTo>
                    <a:pt x="5655" y="1790"/>
                  </a:lnTo>
                  <a:lnTo>
                    <a:pt x="5554" y="1663"/>
                  </a:lnTo>
                  <a:lnTo>
                    <a:pt x="5448" y="1538"/>
                  </a:lnTo>
                  <a:lnTo>
                    <a:pt x="5339" y="1417"/>
                  </a:lnTo>
                  <a:lnTo>
                    <a:pt x="5225" y="1298"/>
                  </a:lnTo>
                  <a:lnTo>
                    <a:pt x="5107" y="1183"/>
                  </a:lnTo>
                  <a:lnTo>
                    <a:pt x="5049" y="1130"/>
                  </a:lnTo>
                  <a:lnTo>
                    <a:pt x="4990" y="1076"/>
                  </a:lnTo>
                  <a:lnTo>
                    <a:pt x="4927" y="1024"/>
                  </a:lnTo>
                  <a:lnTo>
                    <a:pt x="4864" y="973"/>
                  </a:lnTo>
                  <a:lnTo>
                    <a:pt x="4798" y="921"/>
                  </a:lnTo>
                  <a:lnTo>
                    <a:pt x="4731" y="872"/>
                  </a:lnTo>
                  <a:lnTo>
                    <a:pt x="4662" y="822"/>
                  </a:lnTo>
                  <a:lnTo>
                    <a:pt x="4592" y="773"/>
                  </a:lnTo>
                  <a:lnTo>
                    <a:pt x="4520" y="726"/>
                  </a:lnTo>
                  <a:lnTo>
                    <a:pt x="4447" y="679"/>
                  </a:lnTo>
                  <a:lnTo>
                    <a:pt x="4372" y="634"/>
                  </a:lnTo>
                  <a:lnTo>
                    <a:pt x="4297" y="590"/>
                  </a:lnTo>
                  <a:lnTo>
                    <a:pt x="4219" y="547"/>
                  </a:lnTo>
                  <a:lnTo>
                    <a:pt x="4140" y="505"/>
                  </a:lnTo>
                  <a:lnTo>
                    <a:pt x="4060" y="465"/>
                  </a:lnTo>
                  <a:lnTo>
                    <a:pt x="3979" y="424"/>
                  </a:lnTo>
                  <a:lnTo>
                    <a:pt x="3899" y="387"/>
                  </a:lnTo>
                  <a:lnTo>
                    <a:pt x="3815" y="350"/>
                  </a:lnTo>
                  <a:lnTo>
                    <a:pt x="3731" y="316"/>
                  </a:lnTo>
                  <a:lnTo>
                    <a:pt x="3647" y="282"/>
                  </a:lnTo>
                  <a:lnTo>
                    <a:pt x="3561" y="250"/>
                  </a:lnTo>
                  <a:lnTo>
                    <a:pt x="3476" y="220"/>
                  </a:lnTo>
                  <a:lnTo>
                    <a:pt x="3390" y="191"/>
                  </a:lnTo>
                  <a:lnTo>
                    <a:pt x="3302" y="164"/>
                  </a:lnTo>
                  <a:lnTo>
                    <a:pt x="3214" y="139"/>
                  </a:lnTo>
                  <a:lnTo>
                    <a:pt x="3127" y="116"/>
                  </a:lnTo>
                  <a:lnTo>
                    <a:pt x="3038" y="95"/>
                  </a:lnTo>
                  <a:lnTo>
                    <a:pt x="2950" y="76"/>
                  </a:lnTo>
                  <a:lnTo>
                    <a:pt x="2860" y="59"/>
                  </a:lnTo>
                  <a:lnTo>
                    <a:pt x="2771" y="44"/>
                  </a:lnTo>
                  <a:lnTo>
                    <a:pt x="2681" y="31"/>
                  </a:lnTo>
                  <a:lnTo>
                    <a:pt x="2593" y="20"/>
                  </a:lnTo>
                  <a:close/>
                </a:path>
              </a:pathLst>
            </a:custGeom>
            <a:solidFill>
              <a:srgbClr val="8D7F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2" name="Freeform 522"/>
            <p:cNvSpPr>
              <a:spLocks/>
            </p:cNvSpPr>
            <p:nvPr/>
          </p:nvSpPr>
          <p:spPr bwMode="auto">
            <a:xfrm>
              <a:off x="4026" y="792"/>
              <a:ext cx="468" cy="717"/>
            </a:xfrm>
            <a:custGeom>
              <a:avLst/>
              <a:gdLst>
                <a:gd name="T0" fmla="*/ 3 w 4676"/>
                <a:gd name="T1" fmla="*/ 7 h 7167"/>
                <a:gd name="T2" fmla="*/ 3 w 4676"/>
                <a:gd name="T3" fmla="*/ 7 h 7167"/>
                <a:gd name="T4" fmla="*/ 4 w 4676"/>
                <a:gd name="T5" fmla="*/ 7 h 7167"/>
                <a:gd name="T6" fmla="*/ 4 w 4676"/>
                <a:gd name="T7" fmla="*/ 7 h 7167"/>
                <a:gd name="T8" fmla="*/ 4 w 4676"/>
                <a:gd name="T9" fmla="*/ 7 h 7167"/>
                <a:gd name="T10" fmla="*/ 4 w 4676"/>
                <a:gd name="T11" fmla="*/ 6 h 7167"/>
                <a:gd name="T12" fmla="*/ 4 w 4676"/>
                <a:gd name="T13" fmla="*/ 6 h 7167"/>
                <a:gd name="T14" fmla="*/ 5 w 4676"/>
                <a:gd name="T15" fmla="*/ 6 h 7167"/>
                <a:gd name="T16" fmla="*/ 5 w 4676"/>
                <a:gd name="T17" fmla="*/ 5 h 7167"/>
                <a:gd name="T18" fmla="*/ 5 w 4676"/>
                <a:gd name="T19" fmla="*/ 5 h 7167"/>
                <a:gd name="T20" fmla="*/ 5 w 4676"/>
                <a:gd name="T21" fmla="*/ 5 h 7167"/>
                <a:gd name="T22" fmla="*/ 5 w 4676"/>
                <a:gd name="T23" fmla="*/ 5 h 7167"/>
                <a:gd name="T24" fmla="*/ 5 w 4676"/>
                <a:gd name="T25" fmla="*/ 4 h 7167"/>
                <a:gd name="T26" fmla="*/ 5 w 4676"/>
                <a:gd name="T27" fmla="*/ 4 h 7167"/>
                <a:gd name="T28" fmla="*/ 4 w 4676"/>
                <a:gd name="T29" fmla="*/ 4 h 7167"/>
                <a:gd name="T30" fmla="*/ 4 w 4676"/>
                <a:gd name="T31" fmla="*/ 3 h 7167"/>
                <a:gd name="T32" fmla="*/ 4 w 4676"/>
                <a:gd name="T33" fmla="*/ 3 h 7167"/>
                <a:gd name="T34" fmla="*/ 4 w 4676"/>
                <a:gd name="T35" fmla="*/ 3 h 7167"/>
                <a:gd name="T36" fmla="*/ 3 w 4676"/>
                <a:gd name="T37" fmla="*/ 3 h 7167"/>
                <a:gd name="T38" fmla="*/ 3 w 4676"/>
                <a:gd name="T39" fmla="*/ 2 h 7167"/>
                <a:gd name="T40" fmla="*/ 3 w 4676"/>
                <a:gd name="T41" fmla="*/ 2 h 7167"/>
                <a:gd name="T42" fmla="*/ 2 w 4676"/>
                <a:gd name="T43" fmla="*/ 2 h 7167"/>
                <a:gd name="T44" fmla="*/ 2 w 4676"/>
                <a:gd name="T45" fmla="*/ 2 h 7167"/>
                <a:gd name="T46" fmla="*/ 2 w 4676"/>
                <a:gd name="T47" fmla="*/ 1 h 7167"/>
                <a:gd name="T48" fmla="*/ 2 w 4676"/>
                <a:gd name="T49" fmla="*/ 1 h 7167"/>
                <a:gd name="T50" fmla="*/ 2 w 4676"/>
                <a:gd name="T51" fmla="*/ 1 h 7167"/>
                <a:gd name="T52" fmla="*/ 2 w 4676"/>
                <a:gd name="T53" fmla="*/ 0 h 7167"/>
                <a:gd name="T54" fmla="*/ 2 w 4676"/>
                <a:gd name="T55" fmla="*/ 0 h 7167"/>
                <a:gd name="T56" fmla="*/ 0 w 4676"/>
                <a:gd name="T57" fmla="*/ 1 h 7167"/>
                <a:gd name="T58" fmla="*/ 0 w 4676"/>
                <a:gd name="T59" fmla="*/ 1 h 7167"/>
                <a:gd name="T60" fmla="*/ 0 w 4676"/>
                <a:gd name="T61" fmla="*/ 1 h 7167"/>
                <a:gd name="T62" fmla="*/ 0 w 4676"/>
                <a:gd name="T63" fmla="*/ 2 h 7167"/>
                <a:gd name="T64" fmla="*/ 1 w 4676"/>
                <a:gd name="T65" fmla="*/ 2 h 7167"/>
                <a:gd name="T66" fmla="*/ 1 w 4676"/>
                <a:gd name="T67" fmla="*/ 2 h 7167"/>
                <a:gd name="T68" fmla="*/ 1 w 4676"/>
                <a:gd name="T69" fmla="*/ 2 h 7167"/>
                <a:gd name="T70" fmla="*/ 1 w 4676"/>
                <a:gd name="T71" fmla="*/ 3 h 7167"/>
                <a:gd name="T72" fmla="*/ 2 w 4676"/>
                <a:gd name="T73" fmla="*/ 3 h 7167"/>
                <a:gd name="T74" fmla="*/ 2 w 4676"/>
                <a:gd name="T75" fmla="*/ 3 h 7167"/>
                <a:gd name="T76" fmla="*/ 3 w 4676"/>
                <a:gd name="T77" fmla="*/ 4 h 7167"/>
                <a:gd name="T78" fmla="*/ 3 w 4676"/>
                <a:gd name="T79" fmla="*/ 4 h 7167"/>
                <a:gd name="T80" fmla="*/ 3 w 4676"/>
                <a:gd name="T81" fmla="*/ 4 h 7167"/>
                <a:gd name="T82" fmla="*/ 4 w 4676"/>
                <a:gd name="T83" fmla="*/ 4 h 7167"/>
                <a:gd name="T84" fmla="*/ 4 w 4676"/>
                <a:gd name="T85" fmla="*/ 5 h 7167"/>
                <a:gd name="T86" fmla="*/ 4 w 4676"/>
                <a:gd name="T87" fmla="*/ 5 h 7167"/>
                <a:gd name="T88" fmla="*/ 4 w 4676"/>
                <a:gd name="T89" fmla="*/ 5 h 7167"/>
                <a:gd name="T90" fmla="*/ 4 w 4676"/>
                <a:gd name="T91" fmla="*/ 6 h 7167"/>
                <a:gd name="T92" fmla="*/ 4 w 4676"/>
                <a:gd name="T93" fmla="*/ 6 h 7167"/>
                <a:gd name="T94" fmla="*/ 4 w 4676"/>
                <a:gd name="T95" fmla="*/ 6 h 7167"/>
                <a:gd name="T96" fmla="*/ 4 w 4676"/>
                <a:gd name="T97" fmla="*/ 7 h 7167"/>
                <a:gd name="T98" fmla="*/ 4 w 4676"/>
                <a:gd name="T99" fmla="*/ 7 h 7167"/>
                <a:gd name="T100" fmla="*/ 3 w 4676"/>
                <a:gd name="T101" fmla="*/ 7 h 7167"/>
                <a:gd name="T102" fmla="*/ 3 w 4676"/>
                <a:gd name="T103" fmla="*/ 7 h 71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76"/>
                <a:gd name="T157" fmla="*/ 0 h 7167"/>
                <a:gd name="T158" fmla="*/ 4676 w 4676"/>
                <a:gd name="T159" fmla="*/ 7167 h 71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76" h="7167">
                  <a:moveTo>
                    <a:pt x="3085" y="7167"/>
                  </a:moveTo>
                  <a:lnTo>
                    <a:pt x="3101" y="7160"/>
                  </a:lnTo>
                  <a:lnTo>
                    <a:pt x="3116" y="7153"/>
                  </a:lnTo>
                  <a:lnTo>
                    <a:pt x="3131" y="7144"/>
                  </a:lnTo>
                  <a:lnTo>
                    <a:pt x="3147" y="7136"/>
                  </a:lnTo>
                  <a:lnTo>
                    <a:pt x="3204" y="7103"/>
                  </a:lnTo>
                  <a:lnTo>
                    <a:pt x="3262" y="7068"/>
                  </a:lnTo>
                  <a:lnTo>
                    <a:pt x="3321" y="7030"/>
                  </a:lnTo>
                  <a:lnTo>
                    <a:pt x="3381" y="6988"/>
                  </a:lnTo>
                  <a:lnTo>
                    <a:pt x="3441" y="6946"/>
                  </a:lnTo>
                  <a:lnTo>
                    <a:pt x="3501" y="6903"/>
                  </a:lnTo>
                  <a:lnTo>
                    <a:pt x="3560" y="6857"/>
                  </a:lnTo>
                  <a:lnTo>
                    <a:pt x="3621" y="6810"/>
                  </a:lnTo>
                  <a:lnTo>
                    <a:pt x="3680" y="6762"/>
                  </a:lnTo>
                  <a:lnTo>
                    <a:pt x="3738" y="6714"/>
                  </a:lnTo>
                  <a:lnTo>
                    <a:pt x="3794" y="6665"/>
                  </a:lnTo>
                  <a:lnTo>
                    <a:pt x="3849" y="6617"/>
                  </a:lnTo>
                  <a:lnTo>
                    <a:pt x="3902" y="6568"/>
                  </a:lnTo>
                  <a:lnTo>
                    <a:pt x="3953" y="6519"/>
                  </a:lnTo>
                  <a:lnTo>
                    <a:pt x="4002" y="6472"/>
                  </a:lnTo>
                  <a:lnTo>
                    <a:pt x="4047" y="6424"/>
                  </a:lnTo>
                  <a:lnTo>
                    <a:pt x="4100" y="6369"/>
                  </a:lnTo>
                  <a:lnTo>
                    <a:pt x="4150" y="6311"/>
                  </a:lnTo>
                  <a:lnTo>
                    <a:pt x="4197" y="6251"/>
                  </a:lnTo>
                  <a:lnTo>
                    <a:pt x="4243" y="6189"/>
                  </a:lnTo>
                  <a:lnTo>
                    <a:pt x="4287" y="6127"/>
                  </a:lnTo>
                  <a:lnTo>
                    <a:pt x="4329" y="6063"/>
                  </a:lnTo>
                  <a:lnTo>
                    <a:pt x="4368" y="5997"/>
                  </a:lnTo>
                  <a:lnTo>
                    <a:pt x="4405" y="5931"/>
                  </a:lnTo>
                  <a:lnTo>
                    <a:pt x="4440" y="5862"/>
                  </a:lnTo>
                  <a:lnTo>
                    <a:pt x="4473" y="5793"/>
                  </a:lnTo>
                  <a:lnTo>
                    <a:pt x="4503" y="5724"/>
                  </a:lnTo>
                  <a:lnTo>
                    <a:pt x="4531" y="5653"/>
                  </a:lnTo>
                  <a:lnTo>
                    <a:pt x="4556" y="5581"/>
                  </a:lnTo>
                  <a:lnTo>
                    <a:pt x="4579" y="5509"/>
                  </a:lnTo>
                  <a:lnTo>
                    <a:pt x="4600" y="5436"/>
                  </a:lnTo>
                  <a:lnTo>
                    <a:pt x="4619" y="5362"/>
                  </a:lnTo>
                  <a:lnTo>
                    <a:pt x="4634" y="5289"/>
                  </a:lnTo>
                  <a:lnTo>
                    <a:pt x="4647" y="5214"/>
                  </a:lnTo>
                  <a:lnTo>
                    <a:pt x="4658" y="5139"/>
                  </a:lnTo>
                  <a:lnTo>
                    <a:pt x="4667" y="5064"/>
                  </a:lnTo>
                  <a:lnTo>
                    <a:pt x="4672" y="4988"/>
                  </a:lnTo>
                  <a:lnTo>
                    <a:pt x="4676" y="4913"/>
                  </a:lnTo>
                  <a:lnTo>
                    <a:pt x="4676" y="4839"/>
                  </a:lnTo>
                  <a:lnTo>
                    <a:pt x="4674" y="4763"/>
                  </a:lnTo>
                  <a:lnTo>
                    <a:pt x="4669" y="4688"/>
                  </a:lnTo>
                  <a:lnTo>
                    <a:pt x="4661" y="4612"/>
                  </a:lnTo>
                  <a:lnTo>
                    <a:pt x="4651" y="4538"/>
                  </a:lnTo>
                  <a:lnTo>
                    <a:pt x="4637" y="4464"/>
                  </a:lnTo>
                  <a:lnTo>
                    <a:pt x="4622" y="4390"/>
                  </a:lnTo>
                  <a:lnTo>
                    <a:pt x="4603" y="4317"/>
                  </a:lnTo>
                  <a:lnTo>
                    <a:pt x="4582" y="4243"/>
                  </a:lnTo>
                  <a:lnTo>
                    <a:pt x="4557" y="4172"/>
                  </a:lnTo>
                  <a:lnTo>
                    <a:pt x="4525" y="4084"/>
                  </a:lnTo>
                  <a:lnTo>
                    <a:pt x="4489" y="4000"/>
                  </a:lnTo>
                  <a:lnTo>
                    <a:pt x="4451" y="3918"/>
                  </a:lnTo>
                  <a:lnTo>
                    <a:pt x="4412" y="3840"/>
                  </a:lnTo>
                  <a:lnTo>
                    <a:pt x="4370" y="3763"/>
                  </a:lnTo>
                  <a:lnTo>
                    <a:pt x="4327" y="3690"/>
                  </a:lnTo>
                  <a:lnTo>
                    <a:pt x="4281" y="3618"/>
                  </a:lnTo>
                  <a:lnTo>
                    <a:pt x="4234" y="3549"/>
                  </a:lnTo>
                  <a:lnTo>
                    <a:pt x="4184" y="3482"/>
                  </a:lnTo>
                  <a:lnTo>
                    <a:pt x="4134" y="3417"/>
                  </a:lnTo>
                  <a:lnTo>
                    <a:pt x="4081" y="3354"/>
                  </a:lnTo>
                  <a:lnTo>
                    <a:pt x="4027" y="3292"/>
                  </a:lnTo>
                  <a:lnTo>
                    <a:pt x="3972" y="3232"/>
                  </a:lnTo>
                  <a:lnTo>
                    <a:pt x="3915" y="3173"/>
                  </a:lnTo>
                  <a:lnTo>
                    <a:pt x="3856" y="3115"/>
                  </a:lnTo>
                  <a:lnTo>
                    <a:pt x="3797" y="3060"/>
                  </a:lnTo>
                  <a:lnTo>
                    <a:pt x="3736" y="3005"/>
                  </a:lnTo>
                  <a:lnTo>
                    <a:pt x="3673" y="2950"/>
                  </a:lnTo>
                  <a:lnTo>
                    <a:pt x="3610" y="2896"/>
                  </a:lnTo>
                  <a:lnTo>
                    <a:pt x="3546" y="2844"/>
                  </a:lnTo>
                  <a:lnTo>
                    <a:pt x="3481" y="2791"/>
                  </a:lnTo>
                  <a:lnTo>
                    <a:pt x="3414" y="2739"/>
                  </a:lnTo>
                  <a:lnTo>
                    <a:pt x="3347" y="2688"/>
                  </a:lnTo>
                  <a:lnTo>
                    <a:pt x="3279" y="2636"/>
                  </a:lnTo>
                  <a:lnTo>
                    <a:pt x="3140" y="2533"/>
                  </a:lnTo>
                  <a:lnTo>
                    <a:pt x="2999" y="2427"/>
                  </a:lnTo>
                  <a:lnTo>
                    <a:pt x="2857" y="2321"/>
                  </a:lnTo>
                  <a:lnTo>
                    <a:pt x="2712" y="2210"/>
                  </a:lnTo>
                  <a:lnTo>
                    <a:pt x="2661" y="2168"/>
                  </a:lnTo>
                  <a:lnTo>
                    <a:pt x="2609" y="2120"/>
                  </a:lnTo>
                  <a:lnTo>
                    <a:pt x="2559" y="2069"/>
                  </a:lnTo>
                  <a:lnTo>
                    <a:pt x="2510" y="2012"/>
                  </a:lnTo>
                  <a:lnTo>
                    <a:pt x="2461" y="1951"/>
                  </a:lnTo>
                  <a:lnTo>
                    <a:pt x="2412" y="1886"/>
                  </a:lnTo>
                  <a:lnTo>
                    <a:pt x="2366" y="1818"/>
                  </a:lnTo>
                  <a:lnTo>
                    <a:pt x="2322" y="1746"/>
                  </a:lnTo>
                  <a:lnTo>
                    <a:pt x="2279" y="1673"/>
                  </a:lnTo>
                  <a:lnTo>
                    <a:pt x="2238" y="1597"/>
                  </a:lnTo>
                  <a:lnTo>
                    <a:pt x="2200" y="1518"/>
                  </a:lnTo>
                  <a:lnTo>
                    <a:pt x="2165" y="1437"/>
                  </a:lnTo>
                  <a:lnTo>
                    <a:pt x="2132" y="1356"/>
                  </a:lnTo>
                  <a:lnTo>
                    <a:pt x="2104" y="1274"/>
                  </a:lnTo>
                  <a:lnTo>
                    <a:pt x="2077" y="1191"/>
                  </a:lnTo>
                  <a:lnTo>
                    <a:pt x="2056" y="1107"/>
                  </a:lnTo>
                  <a:lnTo>
                    <a:pt x="2038" y="1023"/>
                  </a:lnTo>
                  <a:lnTo>
                    <a:pt x="2024" y="940"/>
                  </a:lnTo>
                  <a:lnTo>
                    <a:pt x="2015" y="857"/>
                  </a:lnTo>
                  <a:lnTo>
                    <a:pt x="2011" y="775"/>
                  </a:lnTo>
                  <a:lnTo>
                    <a:pt x="2012" y="696"/>
                  </a:lnTo>
                  <a:lnTo>
                    <a:pt x="2017" y="617"/>
                  </a:lnTo>
                  <a:lnTo>
                    <a:pt x="2029" y="541"/>
                  </a:lnTo>
                  <a:lnTo>
                    <a:pt x="2047" y="466"/>
                  </a:lnTo>
                  <a:lnTo>
                    <a:pt x="2070" y="395"/>
                  </a:lnTo>
                  <a:lnTo>
                    <a:pt x="2100" y="327"/>
                  </a:lnTo>
                  <a:lnTo>
                    <a:pt x="2137" y="262"/>
                  </a:lnTo>
                  <a:lnTo>
                    <a:pt x="2179" y="201"/>
                  </a:lnTo>
                  <a:lnTo>
                    <a:pt x="2230" y="144"/>
                  </a:lnTo>
                  <a:lnTo>
                    <a:pt x="2288" y="91"/>
                  </a:lnTo>
                  <a:lnTo>
                    <a:pt x="2353" y="44"/>
                  </a:lnTo>
                  <a:lnTo>
                    <a:pt x="2426" y="0"/>
                  </a:lnTo>
                  <a:lnTo>
                    <a:pt x="0" y="417"/>
                  </a:lnTo>
                  <a:lnTo>
                    <a:pt x="11" y="500"/>
                  </a:lnTo>
                  <a:lnTo>
                    <a:pt x="25" y="583"/>
                  </a:lnTo>
                  <a:lnTo>
                    <a:pt x="42" y="666"/>
                  </a:lnTo>
                  <a:lnTo>
                    <a:pt x="62" y="746"/>
                  </a:lnTo>
                  <a:lnTo>
                    <a:pt x="83" y="828"/>
                  </a:lnTo>
                  <a:lnTo>
                    <a:pt x="109" y="908"/>
                  </a:lnTo>
                  <a:lnTo>
                    <a:pt x="136" y="987"/>
                  </a:lnTo>
                  <a:lnTo>
                    <a:pt x="165" y="1067"/>
                  </a:lnTo>
                  <a:lnTo>
                    <a:pt x="198" y="1145"/>
                  </a:lnTo>
                  <a:lnTo>
                    <a:pt x="232" y="1223"/>
                  </a:lnTo>
                  <a:lnTo>
                    <a:pt x="269" y="1299"/>
                  </a:lnTo>
                  <a:lnTo>
                    <a:pt x="309" y="1376"/>
                  </a:lnTo>
                  <a:lnTo>
                    <a:pt x="350" y="1451"/>
                  </a:lnTo>
                  <a:lnTo>
                    <a:pt x="393" y="1525"/>
                  </a:lnTo>
                  <a:lnTo>
                    <a:pt x="439" y="1599"/>
                  </a:lnTo>
                  <a:lnTo>
                    <a:pt x="486" y="1672"/>
                  </a:lnTo>
                  <a:lnTo>
                    <a:pt x="534" y="1744"/>
                  </a:lnTo>
                  <a:lnTo>
                    <a:pt x="585" y="1816"/>
                  </a:lnTo>
                  <a:lnTo>
                    <a:pt x="637" y="1886"/>
                  </a:lnTo>
                  <a:lnTo>
                    <a:pt x="690" y="1956"/>
                  </a:lnTo>
                  <a:lnTo>
                    <a:pt x="746" y="2024"/>
                  </a:lnTo>
                  <a:lnTo>
                    <a:pt x="801" y="2092"/>
                  </a:lnTo>
                  <a:lnTo>
                    <a:pt x="858" y="2160"/>
                  </a:lnTo>
                  <a:lnTo>
                    <a:pt x="917" y="2226"/>
                  </a:lnTo>
                  <a:lnTo>
                    <a:pt x="978" y="2291"/>
                  </a:lnTo>
                  <a:lnTo>
                    <a:pt x="1038" y="2355"/>
                  </a:lnTo>
                  <a:lnTo>
                    <a:pt x="1099" y="2418"/>
                  </a:lnTo>
                  <a:lnTo>
                    <a:pt x="1161" y="2480"/>
                  </a:lnTo>
                  <a:lnTo>
                    <a:pt x="1225" y="2542"/>
                  </a:lnTo>
                  <a:lnTo>
                    <a:pt x="1288" y="2602"/>
                  </a:lnTo>
                  <a:lnTo>
                    <a:pt x="1353" y="2661"/>
                  </a:lnTo>
                  <a:lnTo>
                    <a:pt x="1419" y="2720"/>
                  </a:lnTo>
                  <a:lnTo>
                    <a:pt x="1494" y="2785"/>
                  </a:lnTo>
                  <a:lnTo>
                    <a:pt x="1576" y="2850"/>
                  </a:lnTo>
                  <a:lnTo>
                    <a:pt x="1662" y="2915"/>
                  </a:lnTo>
                  <a:lnTo>
                    <a:pt x="1750" y="2979"/>
                  </a:lnTo>
                  <a:lnTo>
                    <a:pt x="1843" y="3044"/>
                  </a:lnTo>
                  <a:lnTo>
                    <a:pt x="1940" y="3109"/>
                  </a:lnTo>
                  <a:lnTo>
                    <a:pt x="2038" y="3174"/>
                  </a:lnTo>
                  <a:lnTo>
                    <a:pt x="2139" y="3239"/>
                  </a:lnTo>
                  <a:lnTo>
                    <a:pt x="2346" y="3370"/>
                  </a:lnTo>
                  <a:lnTo>
                    <a:pt x="2556" y="3505"/>
                  </a:lnTo>
                  <a:lnTo>
                    <a:pt x="2662" y="3573"/>
                  </a:lnTo>
                  <a:lnTo>
                    <a:pt x="2768" y="3641"/>
                  </a:lnTo>
                  <a:lnTo>
                    <a:pt x="2873" y="3711"/>
                  </a:lnTo>
                  <a:lnTo>
                    <a:pt x="2977" y="3782"/>
                  </a:lnTo>
                  <a:lnTo>
                    <a:pt x="3079" y="3854"/>
                  </a:lnTo>
                  <a:lnTo>
                    <a:pt x="3181" y="3927"/>
                  </a:lnTo>
                  <a:lnTo>
                    <a:pt x="3279" y="4002"/>
                  </a:lnTo>
                  <a:lnTo>
                    <a:pt x="3374" y="4077"/>
                  </a:lnTo>
                  <a:lnTo>
                    <a:pt x="3467" y="4155"/>
                  </a:lnTo>
                  <a:lnTo>
                    <a:pt x="3557" y="4234"/>
                  </a:lnTo>
                  <a:lnTo>
                    <a:pt x="3643" y="4315"/>
                  </a:lnTo>
                  <a:lnTo>
                    <a:pt x="3725" y="4396"/>
                  </a:lnTo>
                  <a:lnTo>
                    <a:pt x="3801" y="4481"/>
                  </a:lnTo>
                  <a:lnTo>
                    <a:pt x="3872" y="4568"/>
                  </a:lnTo>
                  <a:lnTo>
                    <a:pt x="3939" y="4656"/>
                  </a:lnTo>
                  <a:lnTo>
                    <a:pt x="3999" y="4747"/>
                  </a:lnTo>
                  <a:lnTo>
                    <a:pt x="4053" y="4840"/>
                  </a:lnTo>
                  <a:lnTo>
                    <a:pt x="4101" y="4935"/>
                  </a:lnTo>
                  <a:lnTo>
                    <a:pt x="4142" y="5033"/>
                  </a:lnTo>
                  <a:lnTo>
                    <a:pt x="4174" y="5133"/>
                  </a:lnTo>
                  <a:lnTo>
                    <a:pt x="4191" y="5203"/>
                  </a:lnTo>
                  <a:lnTo>
                    <a:pt x="4203" y="5273"/>
                  </a:lnTo>
                  <a:lnTo>
                    <a:pt x="4209" y="5344"/>
                  </a:lnTo>
                  <a:lnTo>
                    <a:pt x="4212" y="5414"/>
                  </a:lnTo>
                  <a:lnTo>
                    <a:pt x="4208" y="5484"/>
                  </a:lnTo>
                  <a:lnTo>
                    <a:pt x="4201" y="5554"/>
                  </a:lnTo>
                  <a:lnTo>
                    <a:pt x="4189" y="5625"/>
                  </a:lnTo>
                  <a:lnTo>
                    <a:pt x="4172" y="5694"/>
                  </a:lnTo>
                  <a:lnTo>
                    <a:pt x="4153" y="5763"/>
                  </a:lnTo>
                  <a:lnTo>
                    <a:pt x="4130" y="5833"/>
                  </a:lnTo>
                  <a:lnTo>
                    <a:pt x="4102" y="5902"/>
                  </a:lnTo>
                  <a:lnTo>
                    <a:pt x="4072" y="5970"/>
                  </a:lnTo>
                  <a:lnTo>
                    <a:pt x="4038" y="6038"/>
                  </a:lnTo>
                  <a:lnTo>
                    <a:pt x="4002" y="6106"/>
                  </a:lnTo>
                  <a:lnTo>
                    <a:pt x="3962" y="6172"/>
                  </a:lnTo>
                  <a:lnTo>
                    <a:pt x="3921" y="6239"/>
                  </a:lnTo>
                  <a:lnTo>
                    <a:pt x="3877" y="6305"/>
                  </a:lnTo>
                  <a:lnTo>
                    <a:pt x="3831" y="6370"/>
                  </a:lnTo>
                  <a:lnTo>
                    <a:pt x="3783" y="6434"/>
                  </a:lnTo>
                  <a:lnTo>
                    <a:pt x="3733" y="6497"/>
                  </a:lnTo>
                  <a:lnTo>
                    <a:pt x="3682" y="6559"/>
                  </a:lnTo>
                  <a:lnTo>
                    <a:pt x="3630" y="6621"/>
                  </a:lnTo>
                  <a:lnTo>
                    <a:pt x="3577" y="6681"/>
                  </a:lnTo>
                  <a:lnTo>
                    <a:pt x="3523" y="6739"/>
                  </a:lnTo>
                  <a:lnTo>
                    <a:pt x="3469" y="6797"/>
                  </a:lnTo>
                  <a:lnTo>
                    <a:pt x="3414" y="6854"/>
                  </a:lnTo>
                  <a:lnTo>
                    <a:pt x="3358" y="6910"/>
                  </a:lnTo>
                  <a:lnTo>
                    <a:pt x="3302" y="6965"/>
                  </a:lnTo>
                  <a:lnTo>
                    <a:pt x="3247" y="7017"/>
                  </a:lnTo>
                  <a:lnTo>
                    <a:pt x="3193" y="7069"/>
                  </a:lnTo>
                  <a:lnTo>
                    <a:pt x="3139" y="7119"/>
                  </a:lnTo>
                  <a:lnTo>
                    <a:pt x="3085" y="7167"/>
                  </a:lnTo>
                  <a:close/>
                </a:path>
              </a:pathLst>
            </a:custGeom>
            <a:solidFill>
              <a:srgbClr val="7465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3" name="Freeform 523"/>
            <p:cNvSpPr>
              <a:spLocks/>
            </p:cNvSpPr>
            <p:nvPr/>
          </p:nvSpPr>
          <p:spPr bwMode="auto">
            <a:xfrm>
              <a:off x="3969" y="546"/>
              <a:ext cx="312" cy="294"/>
            </a:xfrm>
            <a:custGeom>
              <a:avLst/>
              <a:gdLst>
                <a:gd name="T0" fmla="*/ 3 w 3126"/>
                <a:gd name="T1" fmla="*/ 1 h 2932"/>
                <a:gd name="T2" fmla="*/ 3 w 3126"/>
                <a:gd name="T3" fmla="*/ 1 h 2932"/>
                <a:gd name="T4" fmla="*/ 2 w 3126"/>
                <a:gd name="T5" fmla="*/ 1 h 2932"/>
                <a:gd name="T6" fmla="*/ 2 w 3126"/>
                <a:gd name="T7" fmla="*/ 1 h 2932"/>
                <a:gd name="T8" fmla="*/ 2 w 3126"/>
                <a:gd name="T9" fmla="*/ 0 h 2932"/>
                <a:gd name="T10" fmla="*/ 2 w 3126"/>
                <a:gd name="T11" fmla="*/ 0 h 2932"/>
                <a:gd name="T12" fmla="*/ 2 w 3126"/>
                <a:gd name="T13" fmla="*/ 0 h 2932"/>
                <a:gd name="T14" fmla="*/ 2 w 3126"/>
                <a:gd name="T15" fmla="*/ 0 h 2932"/>
                <a:gd name="T16" fmla="*/ 2 w 3126"/>
                <a:gd name="T17" fmla="*/ 0 h 2932"/>
                <a:gd name="T18" fmla="*/ 2 w 3126"/>
                <a:gd name="T19" fmla="*/ 0 h 2932"/>
                <a:gd name="T20" fmla="*/ 2 w 3126"/>
                <a:gd name="T21" fmla="*/ 0 h 2932"/>
                <a:gd name="T22" fmla="*/ 1 w 3126"/>
                <a:gd name="T23" fmla="*/ 0 h 2932"/>
                <a:gd name="T24" fmla="*/ 1 w 3126"/>
                <a:gd name="T25" fmla="*/ 0 h 2932"/>
                <a:gd name="T26" fmla="*/ 1 w 3126"/>
                <a:gd name="T27" fmla="*/ 0 h 2932"/>
                <a:gd name="T28" fmla="*/ 1 w 3126"/>
                <a:gd name="T29" fmla="*/ 0 h 2932"/>
                <a:gd name="T30" fmla="*/ 1 w 3126"/>
                <a:gd name="T31" fmla="*/ 0 h 2932"/>
                <a:gd name="T32" fmla="*/ 1 w 3126"/>
                <a:gd name="T33" fmla="*/ 0 h 2932"/>
                <a:gd name="T34" fmla="*/ 1 w 3126"/>
                <a:gd name="T35" fmla="*/ 0 h 2932"/>
                <a:gd name="T36" fmla="*/ 1 w 3126"/>
                <a:gd name="T37" fmla="*/ 0 h 2932"/>
                <a:gd name="T38" fmla="*/ 1 w 3126"/>
                <a:gd name="T39" fmla="*/ 0 h 2932"/>
                <a:gd name="T40" fmla="*/ 1 w 3126"/>
                <a:gd name="T41" fmla="*/ 1 h 2932"/>
                <a:gd name="T42" fmla="*/ 1 w 3126"/>
                <a:gd name="T43" fmla="*/ 1 h 2932"/>
                <a:gd name="T44" fmla="*/ 1 w 3126"/>
                <a:gd name="T45" fmla="*/ 1 h 2932"/>
                <a:gd name="T46" fmla="*/ 1 w 3126"/>
                <a:gd name="T47" fmla="*/ 1 h 2932"/>
                <a:gd name="T48" fmla="*/ 1 w 3126"/>
                <a:gd name="T49" fmla="*/ 1 h 2932"/>
                <a:gd name="T50" fmla="*/ 2 w 3126"/>
                <a:gd name="T51" fmla="*/ 2 h 2932"/>
                <a:gd name="T52" fmla="*/ 2 w 3126"/>
                <a:gd name="T53" fmla="*/ 2 h 2932"/>
                <a:gd name="T54" fmla="*/ 2 w 3126"/>
                <a:gd name="T55" fmla="*/ 2 h 2932"/>
                <a:gd name="T56" fmla="*/ 2 w 3126"/>
                <a:gd name="T57" fmla="*/ 2 h 2932"/>
                <a:gd name="T58" fmla="*/ 2 w 3126"/>
                <a:gd name="T59" fmla="*/ 2 h 2932"/>
                <a:gd name="T60" fmla="*/ 2 w 3126"/>
                <a:gd name="T61" fmla="*/ 2 h 2932"/>
                <a:gd name="T62" fmla="*/ 2 w 3126"/>
                <a:gd name="T63" fmla="*/ 2 h 2932"/>
                <a:gd name="T64" fmla="*/ 1 w 3126"/>
                <a:gd name="T65" fmla="*/ 2 h 2932"/>
                <a:gd name="T66" fmla="*/ 1 w 3126"/>
                <a:gd name="T67" fmla="*/ 2 h 2932"/>
                <a:gd name="T68" fmla="*/ 1 w 3126"/>
                <a:gd name="T69" fmla="*/ 2 h 2932"/>
                <a:gd name="T70" fmla="*/ 1 w 3126"/>
                <a:gd name="T71" fmla="*/ 2 h 2932"/>
                <a:gd name="T72" fmla="*/ 1 w 3126"/>
                <a:gd name="T73" fmla="*/ 2 h 2932"/>
                <a:gd name="T74" fmla="*/ 0 w 3126"/>
                <a:gd name="T75" fmla="*/ 2 h 2932"/>
                <a:gd name="T76" fmla="*/ 0 w 3126"/>
                <a:gd name="T77" fmla="*/ 2 h 2932"/>
                <a:gd name="T78" fmla="*/ 0 w 3126"/>
                <a:gd name="T79" fmla="*/ 2 h 2932"/>
                <a:gd name="T80" fmla="*/ 0 w 3126"/>
                <a:gd name="T81" fmla="*/ 2 h 2932"/>
                <a:gd name="T82" fmla="*/ 0 w 3126"/>
                <a:gd name="T83" fmla="*/ 2 h 2932"/>
                <a:gd name="T84" fmla="*/ 0 w 3126"/>
                <a:gd name="T85" fmla="*/ 3 h 2932"/>
                <a:gd name="T86" fmla="*/ 0 w 3126"/>
                <a:gd name="T87" fmla="*/ 3 h 2932"/>
                <a:gd name="T88" fmla="*/ 0 w 3126"/>
                <a:gd name="T89" fmla="*/ 3 h 2932"/>
                <a:gd name="T90" fmla="*/ 0 w 3126"/>
                <a:gd name="T91" fmla="*/ 3 h 2932"/>
                <a:gd name="T92" fmla="*/ 1 w 3126"/>
                <a:gd name="T93" fmla="*/ 3 h 2932"/>
                <a:gd name="T94" fmla="*/ 1 w 3126"/>
                <a:gd name="T95" fmla="*/ 3 h 2932"/>
                <a:gd name="T96" fmla="*/ 1 w 3126"/>
                <a:gd name="T97" fmla="*/ 3 h 2932"/>
                <a:gd name="T98" fmla="*/ 1 w 3126"/>
                <a:gd name="T99" fmla="*/ 3 h 2932"/>
                <a:gd name="T100" fmla="*/ 2 w 3126"/>
                <a:gd name="T101" fmla="*/ 3 h 2932"/>
                <a:gd name="T102" fmla="*/ 2 w 3126"/>
                <a:gd name="T103" fmla="*/ 3 h 2932"/>
                <a:gd name="T104" fmla="*/ 2 w 3126"/>
                <a:gd name="T105" fmla="*/ 3 h 2932"/>
                <a:gd name="T106" fmla="*/ 3 w 3126"/>
                <a:gd name="T107" fmla="*/ 3 h 2932"/>
                <a:gd name="T108" fmla="*/ 3 w 3126"/>
                <a:gd name="T109" fmla="*/ 3 h 2932"/>
                <a:gd name="T110" fmla="*/ 3 w 3126"/>
                <a:gd name="T111" fmla="*/ 2 h 2932"/>
                <a:gd name="T112" fmla="*/ 3 w 3126"/>
                <a:gd name="T113" fmla="*/ 2 h 2932"/>
                <a:gd name="T114" fmla="*/ 3 w 3126"/>
                <a:gd name="T115" fmla="*/ 2 h 2932"/>
                <a:gd name="T116" fmla="*/ 3 w 3126"/>
                <a:gd name="T117" fmla="*/ 2 h 29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126"/>
                <a:gd name="T178" fmla="*/ 0 h 2932"/>
                <a:gd name="T179" fmla="*/ 3126 w 3126"/>
                <a:gd name="T180" fmla="*/ 2932 h 29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126" h="2932">
                  <a:moveTo>
                    <a:pt x="2763" y="1491"/>
                  </a:moveTo>
                  <a:lnTo>
                    <a:pt x="2737" y="1434"/>
                  </a:lnTo>
                  <a:lnTo>
                    <a:pt x="2709" y="1378"/>
                  </a:lnTo>
                  <a:lnTo>
                    <a:pt x="2682" y="1323"/>
                  </a:lnTo>
                  <a:lnTo>
                    <a:pt x="2654" y="1268"/>
                  </a:lnTo>
                  <a:lnTo>
                    <a:pt x="2625" y="1215"/>
                  </a:lnTo>
                  <a:lnTo>
                    <a:pt x="2597" y="1162"/>
                  </a:lnTo>
                  <a:lnTo>
                    <a:pt x="2568" y="1110"/>
                  </a:lnTo>
                  <a:lnTo>
                    <a:pt x="2541" y="1061"/>
                  </a:lnTo>
                  <a:lnTo>
                    <a:pt x="2512" y="1010"/>
                  </a:lnTo>
                  <a:lnTo>
                    <a:pt x="2481" y="957"/>
                  </a:lnTo>
                  <a:lnTo>
                    <a:pt x="2448" y="901"/>
                  </a:lnTo>
                  <a:lnTo>
                    <a:pt x="2414" y="843"/>
                  </a:lnTo>
                  <a:lnTo>
                    <a:pt x="2378" y="782"/>
                  </a:lnTo>
                  <a:lnTo>
                    <a:pt x="2340" y="721"/>
                  </a:lnTo>
                  <a:lnTo>
                    <a:pt x="2300" y="659"/>
                  </a:lnTo>
                  <a:lnTo>
                    <a:pt x="2261" y="598"/>
                  </a:lnTo>
                  <a:lnTo>
                    <a:pt x="2219" y="537"/>
                  </a:lnTo>
                  <a:lnTo>
                    <a:pt x="2178" y="477"/>
                  </a:lnTo>
                  <a:lnTo>
                    <a:pt x="2135" y="419"/>
                  </a:lnTo>
                  <a:lnTo>
                    <a:pt x="2092" y="363"/>
                  </a:lnTo>
                  <a:lnTo>
                    <a:pt x="2070" y="338"/>
                  </a:lnTo>
                  <a:lnTo>
                    <a:pt x="2050" y="312"/>
                  </a:lnTo>
                  <a:lnTo>
                    <a:pt x="2028" y="287"/>
                  </a:lnTo>
                  <a:lnTo>
                    <a:pt x="2006" y="262"/>
                  </a:lnTo>
                  <a:lnTo>
                    <a:pt x="1984" y="239"/>
                  </a:lnTo>
                  <a:lnTo>
                    <a:pt x="1963" y="218"/>
                  </a:lnTo>
                  <a:lnTo>
                    <a:pt x="1941" y="197"/>
                  </a:lnTo>
                  <a:lnTo>
                    <a:pt x="1920" y="178"/>
                  </a:lnTo>
                  <a:lnTo>
                    <a:pt x="1902" y="163"/>
                  </a:lnTo>
                  <a:lnTo>
                    <a:pt x="1883" y="148"/>
                  </a:lnTo>
                  <a:lnTo>
                    <a:pt x="1865" y="135"/>
                  </a:lnTo>
                  <a:lnTo>
                    <a:pt x="1846" y="122"/>
                  </a:lnTo>
                  <a:lnTo>
                    <a:pt x="1827" y="110"/>
                  </a:lnTo>
                  <a:lnTo>
                    <a:pt x="1809" y="99"/>
                  </a:lnTo>
                  <a:lnTo>
                    <a:pt x="1789" y="89"/>
                  </a:lnTo>
                  <a:lnTo>
                    <a:pt x="1770" y="78"/>
                  </a:lnTo>
                  <a:lnTo>
                    <a:pt x="1751" y="70"/>
                  </a:lnTo>
                  <a:lnTo>
                    <a:pt x="1731" y="62"/>
                  </a:lnTo>
                  <a:lnTo>
                    <a:pt x="1711" y="54"/>
                  </a:lnTo>
                  <a:lnTo>
                    <a:pt x="1691" y="47"/>
                  </a:lnTo>
                  <a:lnTo>
                    <a:pt x="1671" y="41"/>
                  </a:lnTo>
                  <a:lnTo>
                    <a:pt x="1650" y="35"/>
                  </a:lnTo>
                  <a:lnTo>
                    <a:pt x="1629" y="30"/>
                  </a:lnTo>
                  <a:lnTo>
                    <a:pt x="1608" y="26"/>
                  </a:lnTo>
                  <a:lnTo>
                    <a:pt x="1567" y="17"/>
                  </a:lnTo>
                  <a:lnTo>
                    <a:pt x="1524" y="11"/>
                  </a:lnTo>
                  <a:lnTo>
                    <a:pt x="1480" y="7"/>
                  </a:lnTo>
                  <a:lnTo>
                    <a:pt x="1436" y="4"/>
                  </a:lnTo>
                  <a:lnTo>
                    <a:pt x="1390" y="2"/>
                  </a:lnTo>
                  <a:lnTo>
                    <a:pt x="1343" y="1"/>
                  </a:lnTo>
                  <a:lnTo>
                    <a:pt x="1295" y="0"/>
                  </a:lnTo>
                  <a:lnTo>
                    <a:pt x="1247" y="0"/>
                  </a:lnTo>
                  <a:lnTo>
                    <a:pt x="1222" y="1"/>
                  </a:lnTo>
                  <a:lnTo>
                    <a:pt x="1197" y="4"/>
                  </a:lnTo>
                  <a:lnTo>
                    <a:pt x="1173" y="8"/>
                  </a:lnTo>
                  <a:lnTo>
                    <a:pt x="1149" y="14"/>
                  </a:lnTo>
                  <a:lnTo>
                    <a:pt x="1125" y="22"/>
                  </a:lnTo>
                  <a:lnTo>
                    <a:pt x="1103" y="31"/>
                  </a:lnTo>
                  <a:lnTo>
                    <a:pt x="1080" y="42"/>
                  </a:lnTo>
                  <a:lnTo>
                    <a:pt x="1058" y="53"/>
                  </a:lnTo>
                  <a:lnTo>
                    <a:pt x="1037" y="67"/>
                  </a:lnTo>
                  <a:lnTo>
                    <a:pt x="1016" y="81"/>
                  </a:lnTo>
                  <a:lnTo>
                    <a:pt x="997" y="97"/>
                  </a:lnTo>
                  <a:lnTo>
                    <a:pt x="977" y="113"/>
                  </a:lnTo>
                  <a:lnTo>
                    <a:pt x="958" y="131"/>
                  </a:lnTo>
                  <a:lnTo>
                    <a:pt x="940" y="148"/>
                  </a:lnTo>
                  <a:lnTo>
                    <a:pt x="922" y="168"/>
                  </a:lnTo>
                  <a:lnTo>
                    <a:pt x="906" y="188"/>
                  </a:lnTo>
                  <a:lnTo>
                    <a:pt x="889" y="208"/>
                  </a:lnTo>
                  <a:lnTo>
                    <a:pt x="874" y="230"/>
                  </a:lnTo>
                  <a:lnTo>
                    <a:pt x="859" y="252"/>
                  </a:lnTo>
                  <a:lnTo>
                    <a:pt x="845" y="275"/>
                  </a:lnTo>
                  <a:lnTo>
                    <a:pt x="831" y="297"/>
                  </a:lnTo>
                  <a:lnTo>
                    <a:pt x="818" y="320"/>
                  </a:lnTo>
                  <a:lnTo>
                    <a:pt x="806" y="343"/>
                  </a:lnTo>
                  <a:lnTo>
                    <a:pt x="794" y="366"/>
                  </a:lnTo>
                  <a:lnTo>
                    <a:pt x="784" y="390"/>
                  </a:lnTo>
                  <a:lnTo>
                    <a:pt x="775" y="414"/>
                  </a:lnTo>
                  <a:lnTo>
                    <a:pt x="766" y="438"/>
                  </a:lnTo>
                  <a:lnTo>
                    <a:pt x="757" y="460"/>
                  </a:lnTo>
                  <a:lnTo>
                    <a:pt x="749" y="484"/>
                  </a:lnTo>
                  <a:lnTo>
                    <a:pt x="743" y="507"/>
                  </a:lnTo>
                  <a:lnTo>
                    <a:pt x="737" y="530"/>
                  </a:lnTo>
                  <a:lnTo>
                    <a:pt x="732" y="551"/>
                  </a:lnTo>
                  <a:lnTo>
                    <a:pt x="723" y="614"/>
                  </a:lnTo>
                  <a:lnTo>
                    <a:pt x="721" y="673"/>
                  </a:lnTo>
                  <a:lnTo>
                    <a:pt x="726" y="731"/>
                  </a:lnTo>
                  <a:lnTo>
                    <a:pt x="739" y="786"/>
                  </a:lnTo>
                  <a:lnTo>
                    <a:pt x="757" y="839"/>
                  </a:lnTo>
                  <a:lnTo>
                    <a:pt x="782" y="890"/>
                  </a:lnTo>
                  <a:lnTo>
                    <a:pt x="812" y="940"/>
                  </a:lnTo>
                  <a:lnTo>
                    <a:pt x="847" y="987"/>
                  </a:lnTo>
                  <a:lnTo>
                    <a:pt x="885" y="1033"/>
                  </a:lnTo>
                  <a:lnTo>
                    <a:pt x="929" y="1078"/>
                  </a:lnTo>
                  <a:lnTo>
                    <a:pt x="976" y="1122"/>
                  </a:lnTo>
                  <a:lnTo>
                    <a:pt x="1027" y="1164"/>
                  </a:lnTo>
                  <a:lnTo>
                    <a:pt x="1080" y="1205"/>
                  </a:lnTo>
                  <a:lnTo>
                    <a:pt x="1137" y="1246"/>
                  </a:lnTo>
                  <a:lnTo>
                    <a:pt x="1195" y="1285"/>
                  </a:lnTo>
                  <a:lnTo>
                    <a:pt x="1255" y="1324"/>
                  </a:lnTo>
                  <a:lnTo>
                    <a:pt x="1378" y="1402"/>
                  </a:lnTo>
                  <a:lnTo>
                    <a:pt x="1502" y="1478"/>
                  </a:lnTo>
                  <a:lnTo>
                    <a:pt x="1565" y="1516"/>
                  </a:lnTo>
                  <a:lnTo>
                    <a:pt x="1625" y="1555"/>
                  </a:lnTo>
                  <a:lnTo>
                    <a:pt x="1685" y="1593"/>
                  </a:lnTo>
                  <a:lnTo>
                    <a:pt x="1743" y="1632"/>
                  </a:lnTo>
                  <a:lnTo>
                    <a:pt x="1800" y="1672"/>
                  </a:lnTo>
                  <a:lnTo>
                    <a:pt x="1854" y="1713"/>
                  </a:lnTo>
                  <a:lnTo>
                    <a:pt x="1904" y="1754"/>
                  </a:lnTo>
                  <a:lnTo>
                    <a:pt x="1952" y="1796"/>
                  </a:lnTo>
                  <a:lnTo>
                    <a:pt x="1995" y="1840"/>
                  </a:lnTo>
                  <a:lnTo>
                    <a:pt x="2035" y="1885"/>
                  </a:lnTo>
                  <a:lnTo>
                    <a:pt x="2070" y="1932"/>
                  </a:lnTo>
                  <a:lnTo>
                    <a:pt x="2100" y="1979"/>
                  </a:lnTo>
                  <a:lnTo>
                    <a:pt x="2069" y="1981"/>
                  </a:lnTo>
                  <a:lnTo>
                    <a:pt x="2038" y="1981"/>
                  </a:lnTo>
                  <a:lnTo>
                    <a:pt x="2005" y="1980"/>
                  </a:lnTo>
                  <a:lnTo>
                    <a:pt x="1971" y="1977"/>
                  </a:lnTo>
                  <a:lnTo>
                    <a:pt x="1936" y="1972"/>
                  </a:lnTo>
                  <a:lnTo>
                    <a:pt x="1900" y="1966"/>
                  </a:lnTo>
                  <a:lnTo>
                    <a:pt x="1863" y="1957"/>
                  </a:lnTo>
                  <a:lnTo>
                    <a:pt x="1825" y="1949"/>
                  </a:lnTo>
                  <a:lnTo>
                    <a:pt x="1787" y="1939"/>
                  </a:lnTo>
                  <a:lnTo>
                    <a:pt x="1747" y="1928"/>
                  </a:lnTo>
                  <a:lnTo>
                    <a:pt x="1708" y="1916"/>
                  </a:lnTo>
                  <a:lnTo>
                    <a:pt x="1669" y="1903"/>
                  </a:lnTo>
                  <a:lnTo>
                    <a:pt x="1588" y="1876"/>
                  </a:lnTo>
                  <a:lnTo>
                    <a:pt x="1507" y="1847"/>
                  </a:lnTo>
                  <a:lnTo>
                    <a:pt x="1425" y="1817"/>
                  </a:lnTo>
                  <a:lnTo>
                    <a:pt x="1345" y="1788"/>
                  </a:lnTo>
                  <a:lnTo>
                    <a:pt x="1265" y="1760"/>
                  </a:lnTo>
                  <a:lnTo>
                    <a:pt x="1187" y="1734"/>
                  </a:lnTo>
                  <a:lnTo>
                    <a:pt x="1150" y="1723"/>
                  </a:lnTo>
                  <a:lnTo>
                    <a:pt x="1113" y="1712"/>
                  </a:lnTo>
                  <a:lnTo>
                    <a:pt x="1077" y="1702"/>
                  </a:lnTo>
                  <a:lnTo>
                    <a:pt x="1042" y="1694"/>
                  </a:lnTo>
                  <a:lnTo>
                    <a:pt x="1008" y="1687"/>
                  </a:lnTo>
                  <a:lnTo>
                    <a:pt x="975" y="1681"/>
                  </a:lnTo>
                  <a:lnTo>
                    <a:pt x="943" y="1676"/>
                  </a:lnTo>
                  <a:lnTo>
                    <a:pt x="912" y="1673"/>
                  </a:lnTo>
                  <a:lnTo>
                    <a:pt x="818" y="1667"/>
                  </a:lnTo>
                  <a:lnTo>
                    <a:pt x="737" y="1665"/>
                  </a:lnTo>
                  <a:lnTo>
                    <a:pt x="701" y="1665"/>
                  </a:lnTo>
                  <a:lnTo>
                    <a:pt x="666" y="1666"/>
                  </a:lnTo>
                  <a:lnTo>
                    <a:pt x="632" y="1668"/>
                  </a:lnTo>
                  <a:lnTo>
                    <a:pt x="599" y="1672"/>
                  </a:lnTo>
                  <a:lnTo>
                    <a:pt x="568" y="1678"/>
                  </a:lnTo>
                  <a:lnTo>
                    <a:pt x="534" y="1685"/>
                  </a:lnTo>
                  <a:lnTo>
                    <a:pt x="501" y="1694"/>
                  </a:lnTo>
                  <a:lnTo>
                    <a:pt x="466" y="1705"/>
                  </a:lnTo>
                  <a:lnTo>
                    <a:pt x="429" y="1719"/>
                  </a:lnTo>
                  <a:lnTo>
                    <a:pt x="389" y="1735"/>
                  </a:lnTo>
                  <a:lnTo>
                    <a:pt x="347" y="1754"/>
                  </a:lnTo>
                  <a:lnTo>
                    <a:pt x="301" y="1775"/>
                  </a:lnTo>
                  <a:lnTo>
                    <a:pt x="248" y="1803"/>
                  </a:lnTo>
                  <a:lnTo>
                    <a:pt x="202" y="1835"/>
                  </a:lnTo>
                  <a:lnTo>
                    <a:pt x="161" y="1869"/>
                  </a:lnTo>
                  <a:lnTo>
                    <a:pt x="124" y="1906"/>
                  </a:lnTo>
                  <a:lnTo>
                    <a:pt x="94" y="1946"/>
                  </a:lnTo>
                  <a:lnTo>
                    <a:pt x="66" y="1987"/>
                  </a:lnTo>
                  <a:lnTo>
                    <a:pt x="45" y="2032"/>
                  </a:lnTo>
                  <a:lnTo>
                    <a:pt x="28" y="2078"/>
                  </a:lnTo>
                  <a:lnTo>
                    <a:pt x="15" y="2125"/>
                  </a:lnTo>
                  <a:lnTo>
                    <a:pt x="5" y="2173"/>
                  </a:lnTo>
                  <a:lnTo>
                    <a:pt x="1" y="2223"/>
                  </a:lnTo>
                  <a:lnTo>
                    <a:pt x="0" y="2273"/>
                  </a:lnTo>
                  <a:lnTo>
                    <a:pt x="2" y="2322"/>
                  </a:lnTo>
                  <a:lnTo>
                    <a:pt x="8" y="2373"/>
                  </a:lnTo>
                  <a:lnTo>
                    <a:pt x="17" y="2422"/>
                  </a:lnTo>
                  <a:lnTo>
                    <a:pt x="30" y="2471"/>
                  </a:lnTo>
                  <a:lnTo>
                    <a:pt x="46" y="2520"/>
                  </a:lnTo>
                  <a:lnTo>
                    <a:pt x="64" y="2566"/>
                  </a:lnTo>
                  <a:lnTo>
                    <a:pt x="85" y="2611"/>
                  </a:lnTo>
                  <a:lnTo>
                    <a:pt x="109" y="2655"/>
                  </a:lnTo>
                  <a:lnTo>
                    <a:pt x="135" y="2696"/>
                  </a:lnTo>
                  <a:lnTo>
                    <a:pt x="163" y="2735"/>
                  </a:lnTo>
                  <a:lnTo>
                    <a:pt x="193" y="2772"/>
                  </a:lnTo>
                  <a:lnTo>
                    <a:pt x="226" y="2805"/>
                  </a:lnTo>
                  <a:lnTo>
                    <a:pt x="260" y="2835"/>
                  </a:lnTo>
                  <a:lnTo>
                    <a:pt x="295" y="2861"/>
                  </a:lnTo>
                  <a:lnTo>
                    <a:pt x="332" y="2884"/>
                  </a:lnTo>
                  <a:lnTo>
                    <a:pt x="371" y="2903"/>
                  </a:lnTo>
                  <a:lnTo>
                    <a:pt x="410" y="2917"/>
                  </a:lnTo>
                  <a:lnTo>
                    <a:pt x="451" y="2927"/>
                  </a:lnTo>
                  <a:lnTo>
                    <a:pt x="492" y="2932"/>
                  </a:lnTo>
                  <a:lnTo>
                    <a:pt x="535" y="2931"/>
                  </a:lnTo>
                  <a:lnTo>
                    <a:pt x="584" y="2926"/>
                  </a:lnTo>
                  <a:lnTo>
                    <a:pt x="636" y="2920"/>
                  </a:lnTo>
                  <a:lnTo>
                    <a:pt x="690" y="2915"/>
                  </a:lnTo>
                  <a:lnTo>
                    <a:pt x="746" y="2909"/>
                  </a:lnTo>
                  <a:lnTo>
                    <a:pt x="803" y="2902"/>
                  </a:lnTo>
                  <a:lnTo>
                    <a:pt x="862" y="2895"/>
                  </a:lnTo>
                  <a:lnTo>
                    <a:pt x="922" y="2887"/>
                  </a:lnTo>
                  <a:lnTo>
                    <a:pt x="985" y="2880"/>
                  </a:lnTo>
                  <a:lnTo>
                    <a:pt x="1047" y="2872"/>
                  </a:lnTo>
                  <a:lnTo>
                    <a:pt x="1111" y="2864"/>
                  </a:lnTo>
                  <a:lnTo>
                    <a:pt x="1176" y="2854"/>
                  </a:lnTo>
                  <a:lnTo>
                    <a:pt x="1241" y="2846"/>
                  </a:lnTo>
                  <a:lnTo>
                    <a:pt x="1306" y="2838"/>
                  </a:lnTo>
                  <a:lnTo>
                    <a:pt x="1373" y="2828"/>
                  </a:lnTo>
                  <a:lnTo>
                    <a:pt x="1440" y="2820"/>
                  </a:lnTo>
                  <a:lnTo>
                    <a:pt x="1507" y="2812"/>
                  </a:lnTo>
                  <a:lnTo>
                    <a:pt x="1625" y="2796"/>
                  </a:lnTo>
                  <a:lnTo>
                    <a:pt x="1743" y="2779"/>
                  </a:lnTo>
                  <a:lnTo>
                    <a:pt x="1861" y="2761"/>
                  </a:lnTo>
                  <a:lnTo>
                    <a:pt x="1977" y="2742"/>
                  </a:lnTo>
                  <a:lnTo>
                    <a:pt x="2091" y="2722"/>
                  </a:lnTo>
                  <a:lnTo>
                    <a:pt x="2204" y="2701"/>
                  </a:lnTo>
                  <a:lnTo>
                    <a:pt x="2313" y="2680"/>
                  </a:lnTo>
                  <a:lnTo>
                    <a:pt x="2421" y="2657"/>
                  </a:lnTo>
                  <a:lnTo>
                    <a:pt x="2525" y="2633"/>
                  </a:lnTo>
                  <a:lnTo>
                    <a:pt x="2624" y="2609"/>
                  </a:lnTo>
                  <a:lnTo>
                    <a:pt x="2720" y="2585"/>
                  </a:lnTo>
                  <a:lnTo>
                    <a:pt x="2811" y="2560"/>
                  </a:lnTo>
                  <a:lnTo>
                    <a:pt x="2899" y="2534"/>
                  </a:lnTo>
                  <a:lnTo>
                    <a:pt x="2980" y="2508"/>
                  </a:lnTo>
                  <a:lnTo>
                    <a:pt x="3018" y="2495"/>
                  </a:lnTo>
                  <a:lnTo>
                    <a:pt x="3056" y="2481"/>
                  </a:lnTo>
                  <a:lnTo>
                    <a:pt x="3091" y="2468"/>
                  </a:lnTo>
                  <a:lnTo>
                    <a:pt x="3126" y="2454"/>
                  </a:lnTo>
                  <a:lnTo>
                    <a:pt x="3101" y="2384"/>
                  </a:lnTo>
                  <a:lnTo>
                    <a:pt x="3076" y="2313"/>
                  </a:lnTo>
                  <a:lnTo>
                    <a:pt x="3052" y="2243"/>
                  </a:lnTo>
                  <a:lnTo>
                    <a:pt x="3027" y="2171"/>
                  </a:lnTo>
                  <a:lnTo>
                    <a:pt x="3003" y="2101"/>
                  </a:lnTo>
                  <a:lnTo>
                    <a:pt x="2978" y="2030"/>
                  </a:lnTo>
                  <a:lnTo>
                    <a:pt x="2954" y="1960"/>
                  </a:lnTo>
                  <a:lnTo>
                    <a:pt x="2928" y="1888"/>
                  </a:lnTo>
                  <a:lnTo>
                    <a:pt x="2911" y="1841"/>
                  </a:lnTo>
                  <a:lnTo>
                    <a:pt x="2893" y="1792"/>
                  </a:lnTo>
                  <a:lnTo>
                    <a:pt x="2874" y="1743"/>
                  </a:lnTo>
                  <a:lnTo>
                    <a:pt x="2853" y="1692"/>
                  </a:lnTo>
                  <a:lnTo>
                    <a:pt x="2832" y="1642"/>
                  </a:lnTo>
                  <a:lnTo>
                    <a:pt x="2810" y="1592"/>
                  </a:lnTo>
                  <a:lnTo>
                    <a:pt x="2787" y="1541"/>
                  </a:lnTo>
                  <a:lnTo>
                    <a:pt x="2763" y="1491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4" name="Freeform 524"/>
            <p:cNvSpPr>
              <a:spLocks/>
            </p:cNvSpPr>
            <p:nvPr/>
          </p:nvSpPr>
          <p:spPr bwMode="auto">
            <a:xfrm>
              <a:off x="3993" y="567"/>
              <a:ext cx="276" cy="256"/>
            </a:xfrm>
            <a:custGeom>
              <a:avLst/>
              <a:gdLst>
                <a:gd name="T0" fmla="*/ 2 w 2757"/>
                <a:gd name="T1" fmla="*/ 1 h 2560"/>
                <a:gd name="T2" fmla="*/ 2 w 2757"/>
                <a:gd name="T3" fmla="*/ 1 h 2560"/>
                <a:gd name="T4" fmla="*/ 2 w 2757"/>
                <a:gd name="T5" fmla="*/ 1 h 2560"/>
                <a:gd name="T6" fmla="*/ 2 w 2757"/>
                <a:gd name="T7" fmla="*/ 1 h 2560"/>
                <a:gd name="T8" fmla="*/ 2 w 2757"/>
                <a:gd name="T9" fmla="*/ 0 h 2560"/>
                <a:gd name="T10" fmla="*/ 2 w 2757"/>
                <a:gd name="T11" fmla="*/ 0 h 2560"/>
                <a:gd name="T12" fmla="*/ 2 w 2757"/>
                <a:gd name="T13" fmla="*/ 0 h 2560"/>
                <a:gd name="T14" fmla="*/ 1 w 2757"/>
                <a:gd name="T15" fmla="*/ 0 h 2560"/>
                <a:gd name="T16" fmla="*/ 1 w 2757"/>
                <a:gd name="T17" fmla="*/ 0 h 2560"/>
                <a:gd name="T18" fmla="*/ 1 w 2757"/>
                <a:gd name="T19" fmla="*/ 0 h 2560"/>
                <a:gd name="T20" fmla="*/ 1 w 2757"/>
                <a:gd name="T21" fmla="*/ 0 h 2560"/>
                <a:gd name="T22" fmla="*/ 1 w 2757"/>
                <a:gd name="T23" fmla="*/ 0 h 2560"/>
                <a:gd name="T24" fmla="*/ 1 w 2757"/>
                <a:gd name="T25" fmla="*/ 0 h 2560"/>
                <a:gd name="T26" fmla="*/ 1 w 2757"/>
                <a:gd name="T27" fmla="*/ 0 h 2560"/>
                <a:gd name="T28" fmla="*/ 1 w 2757"/>
                <a:gd name="T29" fmla="*/ 0 h 2560"/>
                <a:gd name="T30" fmla="*/ 1 w 2757"/>
                <a:gd name="T31" fmla="*/ 0 h 2560"/>
                <a:gd name="T32" fmla="*/ 1 w 2757"/>
                <a:gd name="T33" fmla="*/ 0 h 2560"/>
                <a:gd name="T34" fmla="*/ 1 w 2757"/>
                <a:gd name="T35" fmla="*/ 1 h 2560"/>
                <a:gd name="T36" fmla="*/ 1 w 2757"/>
                <a:gd name="T37" fmla="*/ 1 h 2560"/>
                <a:gd name="T38" fmla="*/ 1 w 2757"/>
                <a:gd name="T39" fmla="*/ 1 h 2560"/>
                <a:gd name="T40" fmla="*/ 1 w 2757"/>
                <a:gd name="T41" fmla="*/ 1 h 2560"/>
                <a:gd name="T42" fmla="*/ 1 w 2757"/>
                <a:gd name="T43" fmla="*/ 1 h 2560"/>
                <a:gd name="T44" fmla="*/ 1 w 2757"/>
                <a:gd name="T45" fmla="*/ 1 h 2560"/>
                <a:gd name="T46" fmla="*/ 2 w 2757"/>
                <a:gd name="T47" fmla="*/ 1 h 2560"/>
                <a:gd name="T48" fmla="*/ 2 w 2757"/>
                <a:gd name="T49" fmla="*/ 1 h 2560"/>
                <a:gd name="T50" fmla="*/ 2 w 2757"/>
                <a:gd name="T51" fmla="*/ 1 h 2560"/>
                <a:gd name="T52" fmla="*/ 2 w 2757"/>
                <a:gd name="T53" fmla="*/ 2 h 2560"/>
                <a:gd name="T54" fmla="*/ 2 w 2757"/>
                <a:gd name="T55" fmla="*/ 2 h 2560"/>
                <a:gd name="T56" fmla="*/ 2 w 2757"/>
                <a:gd name="T57" fmla="*/ 2 h 2560"/>
                <a:gd name="T58" fmla="*/ 2 w 2757"/>
                <a:gd name="T59" fmla="*/ 2 h 2560"/>
                <a:gd name="T60" fmla="*/ 2 w 2757"/>
                <a:gd name="T61" fmla="*/ 2 h 2560"/>
                <a:gd name="T62" fmla="*/ 2 w 2757"/>
                <a:gd name="T63" fmla="*/ 2 h 2560"/>
                <a:gd name="T64" fmla="*/ 1 w 2757"/>
                <a:gd name="T65" fmla="*/ 2 h 2560"/>
                <a:gd name="T66" fmla="*/ 1 w 2757"/>
                <a:gd name="T67" fmla="*/ 2 h 2560"/>
                <a:gd name="T68" fmla="*/ 1 w 2757"/>
                <a:gd name="T69" fmla="*/ 2 h 2560"/>
                <a:gd name="T70" fmla="*/ 1 w 2757"/>
                <a:gd name="T71" fmla="*/ 2 h 2560"/>
                <a:gd name="T72" fmla="*/ 1 w 2757"/>
                <a:gd name="T73" fmla="*/ 2 h 2560"/>
                <a:gd name="T74" fmla="*/ 1 w 2757"/>
                <a:gd name="T75" fmla="*/ 2 h 2560"/>
                <a:gd name="T76" fmla="*/ 0 w 2757"/>
                <a:gd name="T77" fmla="*/ 2 h 2560"/>
                <a:gd name="T78" fmla="*/ 0 w 2757"/>
                <a:gd name="T79" fmla="*/ 2 h 2560"/>
                <a:gd name="T80" fmla="*/ 0 w 2757"/>
                <a:gd name="T81" fmla="*/ 2 h 2560"/>
                <a:gd name="T82" fmla="*/ 0 w 2757"/>
                <a:gd name="T83" fmla="*/ 2 h 2560"/>
                <a:gd name="T84" fmla="*/ 0 w 2757"/>
                <a:gd name="T85" fmla="*/ 2 h 2560"/>
                <a:gd name="T86" fmla="*/ 0 w 2757"/>
                <a:gd name="T87" fmla="*/ 2 h 2560"/>
                <a:gd name="T88" fmla="*/ 0 w 2757"/>
                <a:gd name="T89" fmla="*/ 2 h 2560"/>
                <a:gd name="T90" fmla="*/ 0 w 2757"/>
                <a:gd name="T91" fmla="*/ 2 h 2560"/>
                <a:gd name="T92" fmla="*/ 0 w 2757"/>
                <a:gd name="T93" fmla="*/ 2 h 2560"/>
                <a:gd name="T94" fmla="*/ 1 w 2757"/>
                <a:gd name="T95" fmla="*/ 2 h 2560"/>
                <a:gd name="T96" fmla="*/ 1 w 2757"/>
                <a:gd name="T97" fmla="*/ 2 h 2560"/>
                <a:gd name="T98" fmla="*/ 2 w 2757"/>
                <a:gd name="T99" fmla="*/ 2 h 2560"/>
                <a:gd name="T100" fmla="*/ 2 w 2757"/>
                <a:gd name="T101" fmla="*/ 2 h 2560"/>
                <a:gd name="T102" fmla="*/ 2 w 2757"/>
                <a:gd name="T103" fmla="*/ 2 h 2560"/>
                <a:gd name="T104" fmla="*/ 3 w 2757"/>
                <a:gd name="T105" fmla="*/ 2 h 2560"/>
                <a:gd name="T106" fmla="*/ 3 w 2757"/>
                <a:gd name="T107" fmla="*/ 2 h 2560"/>
                <a:gd name="T108" fmla="*/ 3 w 2757"/>
                <a:gd name="T109" fmla="*/ 2 h 2560"/>
                <a:gd name="T110" fmla="*/ 3 w 2757"/>
                <a:gd name="T111" fmla="*/ 2 h 25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57"/>
                <a:gd name="T169" fmla="*/ 0 h 2560"/>
                <a:gd name="T170" fmla="*/ 2757 w 2757"/>
                <a:gd name="T171" fmla="*/ 2560 h 25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57" h="2560">
                  <a:moveTo>
                    <a:pt x="2521" y="1496"/>
                  </a:moveTo>
                  <a:lnTo>
                    <a:pt x="2491" y="1427"/>
                  </a:lnTo>
                  <a:lnTo>
                    <a:pt x="2459" y="1359"/>
                  </a:lnTo>
                  <a:lnTo>
                    <a:pt x="2426" y="1291"/>
                  </a:lnTo>
                  <a:lnTo>
                    <a:pt x="2393" y="1222"/>
                  </a:lnTo>
                  <a:lnTo>
                    <a:pt x="2358" y="1155"/>
                  </a:lnTo>
                  <a:lnTo>
                    <a:pt x="2322" y="1089"/>
                  </a:lnTo>
                  <a:lnTo>
                    <a:pt x="2285" y="1023"/>
                  </a:lnTo>
                  <a:lnTo>
                    <a:pt x="2247" y="958"/>
                  </a:lnTo>
                  <a:lnTo>
                    <a:pt x="2207" y="894"/>
                  </a:lnTo>
                  <a:lnTo>
                    <a:pt x="2166" y="830"/>
                  </a:lnTo>
                  <a:lnTo>
                    <a:pt x="2123" y="767"/>
                  </a:lnTo>
                  <a:lnTo>
                    <a:pt x="2079" y="705"/>
                  </a:lnTo>
                  <a:lnTo>
                    <a:pt x="2034" y="644"/>
                  </a:lnTo>
                  <a:lnTo>
                    <a:pt x="1987" y="584"/>
                  </a:lnTo>
                  <a:lnTo>
                    <a:pt x="1939" y="525"/>
                  </a:lnTo>
                  <a:lnTo>
                    <a:pt x="1889" y="466"/>
                  </a:lnTo>
                  <a:lnTo>
                    <a:pt x="1859" y="432"/>
                  </a:lnTo>
                  <a:lnTo>
                    <a:pt x="1827" y="397"/>
                  </a:lnTo>
                  <a:lnTo>
                    <a:pt x="1793" y="362"/>
                  </a:lnTo>
                  <a:lnTo>
                    <a:pt x="1759" y="326"/>
                  </a:lnTo>
                  <a:lnTo>
                    <a:pt x="1723" y="291"/>
                  </a:lnTo>
                  <a:lnTo>
                    <a:pt x="1687" y="255"/>
                  </a:lnTo>
                  <a:lnTo>
                    <a:pt x="1649" y="221"/>
                  </a:lnTo>
                  <a:lnTo>
                    <a:pt x="1610" y="189"/>
                  </a:lnTo>
                  <a:lnTo>
                    <a:pt x="1569" y="157"/>
                  </a:lnTo>
                  <a:lnTo>
                    <a:pt x="1527" y="128"/>
                  </a:lnTo>
                  <a:lnTo>
                    <a:pt x="1507" y="114"/>
                  </a:lnTo>
                  <a:lnTo>
                    <a:pt x="1485" y="100"/>
                  </a:lnTo>
                  <a:lnTo>
                    <a:pt x="1464" y="88"/>
                  </a:lnTo>
                  <a:lnTo>
                    <a:pt x="1442" y="76"/>
                  </a:lnTo>
                  <a:lnTo>
                    <a:pt x="1419" y="64"/>
                  </a:lnTo>
                  <a:lnTo>
                    <a:pt x="1397" y="54"/>
                  </a:lnTo>
                  <a:lnTo>
                    <a:pt x="1374" y="45"/>
                  </a:lnTo>
                  <a:lnTo>
                    <a:pt x="1351" y="35"/>
                  </a:lnTo>
                  <a:lnTo>
                    <a:pt x="1328" y="27"/>
                  </a:lnTo>
                  <a:lnTo>
                    <a:pt x="1305" y="20"/>
                  </a:lnTo>
                  <a:lnTo>
                    <a:pt x="1281" y="14"/>
                  </a:lnTo>
                  <a:lnTo>
                    <a:pt x="1257" y="8"/>
                  </a:lnTo>
                  <a:lnTo>
                    <a:pt x="1229" y="4"/>
                  </a:lnTo>
                  <a:lnTo>
                    <a:pt x="1200" y="1"/>
                  </a:lnTo>
                  <a:lnTo>
                    <a:pt x="1172" y="0"/>
                  </a:lnTo>
                  <a:lnTo>
                    <a:pt x="1144" y="1"/>
                  </a:lnTo>
                  <a:lnTo>
                    <a:pt x="1117" y="4"/>
                  </a:lnTo>
                  <a:lnTo>
                    <a:pt x="1091" y="8"/>
                  </a:lnTo>
                  <a:lnTo>
                    <a:pt x="1065" y="15"/>
                  </a:lnTo>
                  <a:lnTo>
                    <a:pt x="1038" y="22"/>
                  </a:lnTo>
                  <a:lnTo>
                    <a:pt x="1013" y="31"/>
                  </a:lnTo>
                  <a:lnTo>
                    <a:pt x="989" y="42"/>
                  </a:lnTo>
                  <a:lnTo>
                    <a:pt x="966" y="54"/>
                  </a:lnTo>
                  <a:lnTo>
                    <a:pt x="943" y="66"/>
                  </a:lnTo>
                  <a:lnTo>
                    <a:pt x="921" y="81"/>
                  </a:lnTo>
                  <a:lnTo>
                    <a:pt x="899" y="96"/>
                  </a:lnTo>
                  <a:lnTo>
                    <a:pt x="880" y="113"/>
                  </a:lnTo>
                  <a:lnTo>
                    <a:pt x="861" y="130"/>
                  </a:lnTo>
                  <a:lnTo>
                    <a:pt x="842" y="150"/>
                  </a:lnTo>
                  <a:lnTo>
                    <a:pt x="825" y="170"/>
                  </a:lnTo>
                  <a:lnTo>
                    <a:pt x="810" y="189"/>
                  </a:lnTo>
                  <a:lnTo>
                    <a:pt x="795" y="211"/>
                  </a:lnTo>
                  <a:lnTo>
                    <a:pt x="781" y="234"/>
                  </a:lnTo>
                  <a:lnTo>
                    <a:pt x="769" y="256"/>
                  </a:lnTo>
                  <a:lnTo>
                    <a:pt x="758" y="279"/>
                  </a:lnTo>
                  <a:lnTo>
                    <a:pt x="749" y="303"/>
                  </a:lnTo>
                  <a:lnTo>
                    <a:pt x="742" y="328"/>
                  </a:lnTo>
                  <a:lnTo>
                    <a:pt x="735" y="353"/>
                  </a:lnTo>
                  <a:lnTo>
                    <a:pt x="730" y="377"/>
                  </a:lnTo>
                  <a:lnTo>
                    <a:pt x="727" y="403"/>
                  </a:lnTo>
                  <a:lnTo>
                    <a:pt x="725" y="429"/>
                  </a:lnTo>
                  <a:lnTo>
                    <a:pt x="725" y="455"/>
                  </a:lnTo>
                  <a:lnTo>
                    <a:pt x="727" y="481"/>
                  </a:lnTo>
                  <a:lnTo>
                    <a:pt x="732" y="507"/>
                  </a:lnTo>
                  <a:lnTo>
                    <a:pt x="738" y="542"/>
                  </a:lnTo>
                  <a:lnTo>
                    <a:pt x="749" y="576"/>
                  </a:lnTo>
                  <a:lnTo>
                    <a:pt x="761" y="608"/>
                  </a:lnTo>
                  <a:lnTo>
                    <a:pt x="776" y="639"/>
                  </a:lnTo>
                  <a:lnTo>
                    <a:pt x="793" y="669"/>
                  </a:lnTo>
                  <a:lnTo>
                    <a:pt x="812" y="698"/>
                  </a:lnTo>
                  <a:lnTo>
                    <a:pt x="831" y="725"/>
                  </a:lnTo>
                  <a:lnTo>
                    <a:pt x="854" y="752"/>
                  </a:lnTo>
                  <a:lnTo>
                    <a:pt x="878" y="778"/>
                  </a:lnTo>
                  <a:lnTo>
                    <a:pt x="904" y="804"/>
                  </a:lnTo>
                  <a:lnTo>
                    <a:pt x="930" y="829"/>
                  </a:lnTo>
                  <a:lnTo>
                    <a:pt x="958" y="853"/>
                  </a:lnTo>
                  <a:lnTo>
                    <a:pt x="988" y="875"/>
                  </a:lnTo>
                  <a:lnTo>
                    <a:pt x="1017" y="898"/>
                  </a:lnTo>
                  <a:lnTo>
                    <a:pt x="1048" y="920"/>
                  </a:lnTo>
                  <a:lnTo>
                    <a:pt x="1080" y="941"/>
                  </a:lnTo>
                  <a:lnTo>
                    <a:pt x="1113" y="962"/>
                  </a:lnTo>
                  <a:lnTo>
                    <a:pt x="1145" y="983"/>
                  </a:lnTo>
                  <a:lnTo>
                    <a:pt x="1178" y="1002"/>
                  </a:lnTo>
                  <a:lnTo>
                    <a:pt x="1212" y="1022"/>
                  </a:lnTo>
                  <a:lnTo>
                    <a:pt x="1279" y="1061"/>
                  </a:lnTo>
                  <a:lnTo>
                    <a:pt x="1345" y="1099"/>
                  </a:lnTo>
                  <a:lnTo>
                    <a:pt x="1409" y="1137"/>
                  </a:lnTo>
                  <a:lnTo>
                    <a:pt x="1472" y="1175"/>
                  </a:lnTo>
                  <a:lnTo>
                    <a:pt x="1501" y="1193"/>
                  </a:lnTo>
                  <a:lnTo>
                    <a:pt x="1531" y="1213"/>
                  </a:lnTo>
                  <a:lnTo>
                    <a:pt x="1558" y="1233"/>
                  </a:lnTo>
                  <a:lnTo>
                    <a:pt x="1584" y="1252"/>
                  </a:lnTo>
                  <a:lnTo>
                    <a:pt x="1677" y="1324"/>
                  </a:lnTo>
                  <a:lnTo>
                    <a:pt x="1772" y="1398"/>
                  </a:lnTo>
                  <a:lnTo>
                    <a:pt x="1819" y="1436"/>
                  </a:lnTo>
                  <a:lnTo>
                    <a:pt x="1866" y="1476"/>
                  </a:lnTo>
                  <a:lnTo>
                    <a:pt x="1912" y="1515"/>
                  </a:lnTo>
                  <a:lnTo>
                    <a:pt x="1958" y="1556"/>
                  </a:lnTo>
                  <a:lnTo>
                    <a:pt x="2001" y="1597"/>
                  </a:lnTo>
                  <a:lnTo>
                    <a:pt x="2045" y="1640"/>
                  </a:lnTo>
                  <a:lnTo>
                    <a:pt x="2086" y="1683"/>
                  </a:lnTo>
                  <a:lnTo>
                    <a:pt x="2126" y="1729"/>
                  </a:lnTo>
                  <a:lnTo>
                    <a:pt x="2145" y="1751"/>
                  </a:lnTo>
                  <a:lnTo>
                    <a:pt x="2163" y="1774"/>
                  </a:lnTo>
                  <a:lnTo>
                    <a:pt x="2181" y="1798"/>
                  </a:lnTo>
                  <a:lnTo>
                    <a:pt x="2198" y="1821"/>
                  </a:lnTo>
                  <a:lnTo>
                    <a:pt x="2215" y="1845"/>
                  </a:lnTo>
                  <a:lnTo>
                    <a:pt x="2231" y="1869"/>
                  </a:lnTo>
                  <a:lnTo>
                    <a:pt x="2247" y="1894"/>
                  </a:lnTo>
                  <a:lnTo>
                    <a:pt x="2261" y="1919"/>
                  </a:lnTo>
                  <a:lnTo>
                    <a:pt x="2202" y="1924"/>
                  </a:lnTo>
                  <a:lnTo>
                    <a:pt x="2141" y="1928"/>
                  </a:lnTo>
                  <a:lnTo>
                    <a:pt x="2082" y="1930"/>
                  </a:lnTo>
                  <a:lnTo>
                    <a:pt x="2022" y="1931"/>
                  </a:lnTo>
                  <a:lnTo>
                    <a:pt x="1963" y="1931"/>
                  </a:lnTo>
                  <a:lnTo>
                    <a:pt x="1903" y="1929"/>
                  </a:lnTo>
                  <a:lnTo>
                    <a:pt x="1843" y="1927"/>
                  </a:lnTo>
                  <a:lnTo>
                    <a:pt x="1784" y="1924"/>
                  </a:lnTo>
                  <a:lnTo>
                    <a:pt x="1723" y="1920"/>
                  </a:lnTo>
                  <a:lnTo>
                    <a:pt x="1664" y="1916"/>
                  </a:lnTo>
                  <a:lnTo>
                    <a:pt x="1604" y="1910"/>
                  </a:lnTo>
                  <a:lnTo>
                    <a:pt x="1544" y="1906"/>
                  </a:lnTo>
                  <a:lnTo>
                    <a:pt x="1485" y="1901"/>
                  </a:lnTo>
                  <a:lnTo>
                    <a:pt x="1425" y="1896"/>
                  </a:lnTo>
                  <a:lnTo>
                    <a:pt x="1365" y="1892"/>
                  </a:lnTo>
                  <a:lnTo>
                    <a:pt x="1305" y="1888"/>
                  </a:lnTo>
                  <a:lnTo>
                    <a:pt x="1279" y="1885"/>
                  </a:lnTo>
                  <a:lnTo>
                    <a:pt x="1252" y="1882"/>
                  </a:lnTo>
                  <a:lnTo>
                    <a:pt x="1224" y="1877"/>
                  </a:lnTo>
                  <a:lnTo>
                    <a:pt x="1195" y="1872"/>
                  </a:lnTo>
                  <a:lnTo>
                    <a:pt x="1136" y="1859"/>
                  </a:lnTo>
                  <a:lnTo>
                    <a:pt x="1072" y="1843"/>
                  </a:lnTo>
                  <a:lnTo>
                    <a:pt x="1008" y="1826"/>
                  </a:lnTo>
                  <a:lnTo>
                    <a:pt x="942" y="1808"/>
                  </a:lnTo>
                  <a:lnTo>
                    <a:pt x="874" y="1790"/>
                  </a:lnTo>
                  <a:lnTo>
                    <a:pt x="807" y="1772"/>
                  </a:lnTo>
                  <a:lnTo>
                    <a:pt x="773" y="1765"/>
                  </a:lnTo>
                  <a:lnTo>
                    <a:pt x="739" y="1757"/>
                  </a:lnTo>
                  <a:lnTo>
                    <a:pt x="707" y="1749"/>
                  </a:lnTo>
                  <a:lnTo>
                    <a:pt x="674" y="1743"/>
                  </a:lnTo>
                  <a:lnTo>
                    <a:pt x="641" y="1738"/>
                  </a:lnTo>
                  <a:lnTo>
                    <a:pt x="608" y="1734"/>
                  </a:lnTo>
                  <a:lnTo>
                    <a:pt x="576" y="1730"/>
                  </a:lnTo>
                  <a:lnTo>
                    <a:pt x="545" y="1728"/>
                  </a:lnTo>
                  <a:lnTo>
                    <a:pt x="514" y="1727"/>
                  </a:lnTo>
                  <a:lnTo>
                    <a:pt x="484" y="1727"/>
                  </a:lnTo>
                  <a:lnTo>
                    <a:pt x="455" y="1729"/>
                  </a:lnTo>
                  <a:lnTo>
                    <a:pt x="426" y="1732"/>
                  </a:lnTo>
                  <a:lnTo>
                    <a:pt x="399" y="1737"/>
                  </a:lnTo>
                  <a:lnTo>
                    <a:pt x="372" y="1743"/>
                  </a:lnTo>
                  <a:lnTo>
                    <a:pt x="347" y="1751"/>
                  </a:lnTo>
                  <a:lnTo>
                    <a:pt x="321" y="1762"/>
                  </a:lnTo>
                  <a:lnTo>
                    <a:pt x="270" y="1789"/>
                  </a:lnTo>
                  <a:lnTo>
                    <a:pt x="223" y="1816"/>
                  </a:lnTo>
                  <a:lnTo>
                    <a:pt x="180" y="1846"/>
                  </a:lnTo>
                  <a:lnTo>
                    <a:pt x="143" y="1877"/>
                  </a:lnTo>
                  <a:lnTo>
                    <a:pt x="110" y="1908"/>
                  </a:lnTo>
                  <a:lnTo>
                    <a:pt x="82" y="1941"/>
                  </a:lnTo>
                  <a:lnTo>
                    <a:pt x="59" y="1975"/>
                  </a:lnTo>
                  <a:lnTo>
                    <a:pt x="39" y="2009"/>
                  </a:lnTo>
                  <a:lnTo>
                    <a:pt x="24" y="2043"/>
                  </a:lnTo>
                  <a:lnTo>
                    <a:pt x="12" y="2077"/>
                  </a:lnTo>
                  <a:lnTo>
                    <a:pt x="4" y="2112"/>
                  </a:lnTo>
                  <a:lnTo>
                    <a:pt x="0" y="2146"/>
                  </a:lnTo>
                  <a:lnTo>
                    <a:pt x="0" y="2180"/>
                  </a:lnTo>
                  <a:lnTo>
                    <a:pt x="3" y="2213"/>
                  </a:lnTo>
                  <a:lnTo>
                    <a:pt x="8" y="2246"/>
                  </a:lnTo>
                  <a:lnTo>
                    <a:pt x="18" y="2278"/>
                  </a:lnTo>
                  <a:lnTo>
                    <a:pt x="30" y="2309"/>
                  </a:lnTo>
                  <a:lnTo>
                    <a:pt x="46" y="2340"/>
                  </a:lnTo>
                  <a:lnTo>
                    <a:pt x="64" y="2369"/>
                  </a:lnTo>
                  <a:lnTo>
                    <a:pt x="85" y="2396"/>
                  </a:lnTo>
                  <a:lnTo>
                    <a:pt x="108" y="2422"/>
                  </a:lnTo>
                  <a:lnTo>
                    <a:pt x="133" y="2447"/>
                  </a:lnTo>
                  <a:lnTo>
                    <a:pt x="162" y="2468"/>
                  </a:lnTo>
                  <a:lnTo>
                    <a:pt x="191" y="2489"/>
                  </a:lnTo>
                  <a:lnTo>
                    <a:pt x="223" y="2508"/>
                  </a:lnTo>
                  <a:lnTo>
                    <a:pt x="257" y="2523"/>
                  </a:lnTo>
                  <a:lnTo>
                    <a:pt x="292" y="2537"/>
                  </a:lnTo>
                  <a:lnTo>
                    <a:pt x="329" y="2547"/>
                  </a:lnTo>
                  <a:lnTo>
                    <a:pt x="367" y="2554"/>
                  </a:lnTo>
                  <a:lnTo>
                    <a:pt x="407" y="2559"/>
                  </a:lnTo>
                  <a:lnTo>
                    <a:pt x="447" y="2560"/>
                  </a:lnTo>
                  <a:lnTo>
                    <a:pt x="489" y="2558"/>
                  </a:lnTo>
                  <a:lnTo>
                    <a:pt x="633" y="2546"/>
                  </a:lnTo>
                  <a:lnTo>
                    <a:pt x="792" y="2531"/>
                  </a:lnTo>
                  <a:lnTo>
                    <a:pt x="963" y="2514"/>
                  </a:lnTo>
                  <a:lnTo>
                    <a:pt x="1141" y="2494"/>
                  </a:lnTo>
                  <a:lnTo>
                    <a:pt x="1325" y="2474"/>
                  </a:lnTo>
                  <a:lnTo>
                    <a:pt x="1511" y="2451"/>
                  </a:lnTo>
                  <a:lnTo>
                    <a:pt x="1603" y="2438"/>
                  </a:lnTo>
                  <a:lnTo>
                    <a:pt x="1695" y="2426"/>
                  </a:lnTo>
                  <a:lnTo>
                    <a:pt x="1786" y="2413"/>
                  </a:lnTo>
                  <a:lnTo>
                    <a:pt x="1874" y="2399"/>
                  </a:lnTo>
                  <a:lnTo>
                    <a:pt x="1962" y="2386"/>
                  </a:lnTo>
                  <a:lnTo>
                    <a:pt x="2046" y="2371"/>
                  </a:lnTo>
                  <a:lnTo>
                    <a:pt x="2128" y="2357"/>
                  </a:lnTo>
                  <a:lnTo>
                    <a:pt x="2207" y="2341"/>
                  </a:lnTo>
                  <a:lnTo>
                    <a:pt x="2283" y="2326"/>
                  </a:lnTo>
                  <a:lnTo>
                    <a:pt x="2354" y="2310"/>
                  </a:lnTo>
                  <a:lnTo>
                    <a:pt x="2421" y="2295"/>
                  </a:lnTo>
                  <a:lnTo>
                    <a:pt x="2482" y="2278"/>
                  </a:lnTo>
                  <a:lnTo>
                    <a:pt x="2539" y="2262"/>
                  </a:lnTo>
                  <a:lnTo>
                    <a:pt x="2590" y="2245"/>
                  </a:lnTo>
                  <a:lnTo>
                    <a:pt x="2635" y="2228"/>
                  </a:lnTo>
                  <a:lnTo>
                    <a:pt x="2673" y="2210"/>
                  </a:lnTo>
                  <a:lnTo>
                    <a:pt x="2705" y="2192"/>
                  </a:lnTo>
                  <a:lnTo>
                    <a:pt x="2730" y="2175"/>
                  </a:lnTo>
                  <a:lnTo>
                    <a:pt x="2747" y="2156"/>
                  </a:lnTo>
                  <a:lnTo>
                    <a:pt x="2757" y="2138"/>
                  </a:lnTo>
                  <a:lnTo>
                    <a:pt x="2730" y="2057"/>
                  </a:lnTo>
                  <a:lnTo>
                    <a:pt x="2704" y="1977"/>
                  </a:lnTo>
                  <a:lnTo>
                    <a:pt x="2676" y="1896"/>
                  </a:lnTo>
                  <a:lnTo>
                    <a:pt x="2647" y="1815"/>
                  </a:lnTo>
                  <a:lnTo>
                    <a:pt x="2618" y="1736"/>
                  </a:lnTo>
                  <a:lnTo>
                    <a:pt x="2586" y="1655"/>
                  </a:lnTo>
                  <a:lnTo>
                    <a:pt x="2554" y="1576"/>
                  </a:lnTo>
                  <a:lnTo>
                    <a:pt x="2521" y="1496"/>
                  </a:lnTo>
                  <a:close/>
                </a:path>
              </a:pathLst>
            </a:custGeom>
            <a:solidFill>
              <a:srgbClr val="B39B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5" name="Freeform 525"/>
            <p:cNvSpPr>
              <a:spLocks/>
            </p:cNvSpPr>
            <p:nvPr/>
          </p:nvSpPr>
          <p:spPr bwMode="auto">
            <a:xfrm>
              <a:off x="4330" y="672"/>
              <a:ext cx="131" cy="105"/>
            </a:xfrm>
            <a:custGeom>
              <a:avLst/>
              <a:gdLst>
                <a:gd name="T0" fmla="*/ 0 w 1314"/>
                <a:gd name="T1" fmla="*/ 1 h 1045"/>
                <a:gd name="T2" fmla="*/ 0 w 1314"/>
                <a:gd name="T3" fmla="*/ 1 h 1045"/>
                <a:gd name="T4" fmla="*/ 0 w 1314"/>
                <a:gd name="T5" fmla="*/ 1 h 1045"/>
                <a:gd name="T6" fmla="*/ 0 w 1314"/>
                <a:gd name="T7" fmla="*/ 1 h 1045"/>
                <a:gd name="T8" fmla="*/ 0 w 1314"/>
                <a:gd name="T9" fmla="*/ 0 h 1045"/>
                <a:gd name="T10" fmla="*/ 0 w 1314"/>
                <a:gd name="T11" fmla="*/ 0 h 1045"/>
                <a:gd name="T12" fmla="*/ 0 w 1314"/>
                <a:gd name="T13" fmla="*/ 0 h 1045"/>
                <a:gd name="T14" fmla="*/ 0 w 1314"/>
                <a:gd name="T15" fmla="*/ 0 h 1045"/>
                <a:gd name="T16" fmla="*/ 0 w 1314"/>
                <a:gd name="T17" fmla="*/ 0 h 1045"/>
                <a:gd name="T18" fmla="*/ 1 w 1314"/>
                <a:gd name="T19" fmla="*/ 0 h 1045"/>
                <a:gd name="T20" fmla="*/ 1 w 1314"/>
                <a:gd name="T21" fmla="*/ 0 h 1045"/>
                <a:gd name="T22" fmla="*/ 1 w 1314"/>
                <a:gd name="T23" fmla="*/ 0 h 1045"/>
                <a:gd name="T24" fmla="*/ 1 w 1314"/>
                <a:gd name="T25" fmla="*/ 0 h 1045"/>
                <a:gd name="T26" fmla="*/ 1 w 1314"/>
                <a:gd name="T27" fmla="*/ 0 h 1045"/>
                <a:gd name="T28" fmla="*/ 1 w 1314"/>
                <a:gd name="T29" fmla="*/ 0 h 1045"/>
                <a:gd name="T30" fmla="*/ 1 w 1314"/>
                <a:gd name="T31" fmla="*/ 0 h 1045"/>
                <a:gd name="T32" fmla="*/ 1 w 1314"/>
                <a:gd name="T33" fmla="*/ 0 h 1045"/>
                <a:gd name="T34" fmla="*/ 1 w 1314"/>
                <a:gd name="T35" fmla="*/ 0 h 1045"/>
                <a:gd name="T36" fmla="*/ 1 w 1314"/>
                <a:gd name="T37" fmla="*/ 0 h 1045"/>
                <a:gd name="T38" fmla="*/ 1 w 1314"/>
                <a:gd name="T39" fmla="*/ 0 h 1045"/>
                <a:gd name="T40" fmla="*/ 1 w 1314"/>
                <a:gd name="T41" fmla="*/ 0 h 1045"/>
                <a:gd name="T42" fmla="*/ 1 w 1314"/>
                <a:gd name="T43" fmla="*/ 0 h 1045"/>
                <a:gd name="T44" fmla="*/ 1 w 1314"/>
                <a:gd name="T45" fmla="*/ 1 h 1045"/>
                <a:gd name="T46" fmla="*/ 1 w 1314"/>
                <a:gd name="T47" fmla="*/ 1 h 1045"/>
                <a:gd name="T48" fmla="*/ 1 w 1314"/>
                <a:gd name="T49" fmla="*/ 1 h 1045"/>
                <a:gd name="T50" fmla="*/ 1 w 1314"/>
                <a:gd name="T51" fmla="*/ 1 h 1045"/>
                <a:gd name="T52" fmla="*/ 1 w 1314"/>
                <a:gd name="T53" fmla="*/ 1 h 1045"/>
                <a:gd name="T54" fmla="*/ 1 w 1314"/>
                <a:gd name="T55" fmla="*/ 1 h 1045"/>
                <a:gd name="T56" fmla="*/ 1 w 1314"/>
                <a:gd name="T57" fmla="*/ 1 h 1045"/>
                <a:gd name="T58" fmla="*/ 1 w 1314"/>
                <a:gd name="T59" fmla="*/ 1 h 1045"/>
                <a:gd name="T60" fmla="*/ 1 w 1314"/>
                <a:gd name="T61" fmla="*/ 1 h 1045"/>
                <a:gd name="T62" fmla="*/ 1 w 1314"/>
                <a:gd name="T63" fmla="*/ 1 h 1045"/>
                <a:gd name="T64" fmla="*/ 1 w 1314"/>
                <a:gd name="T65" fmla="*/ 1 h 1045"/>
                <a:gd name="T66" fmla="*/ 1 w 1314"/>
                <a:gd name="T67" fmla="*/ 1 h 1045"/>
                <a:gd name="T68" fmla="*/ 1 w 1314"/>
                <a:gd name="T69" fmla="*/ 1 h 1045"/>
                <a:gd name="T70" fmla="*/ 0 w 1314"/>
                <a:gd name="T71" fmla="*/ 1 h 1045"/>
                <a:gd name="T72" fmla="*/ 0 w 1314"/>
                <a:gd name="T73" fmla="*/ 1 h 1045"/>
                <a:gd name="T74" fmla="*/ 0 w 1314"/>
                <a:gd name="T75" fmla="*/ 1 h 1045"/>
                <a:gd name="T76" fmla="*/ 0 w 1314"/>
                <a:gd name="T77" fmla="*/ 1 h 1045"/>
                <a:gd name="T78" fmla="*/ 0 w 1314"/>
                <a:gd name="T79" fmla="*/ 1 h 1045"/>
                <a:gd name="T80" fmla="*/ 0 w 1314"/>
                <a:gd name="T81" fmla="*/ 1 h 1045"/>
                <a:gd name="T82" fmla="*/ 0 w 1314"/>
                <a:gd name="T83" fmla="*/ 1 h 1045"/>
                <a:gd name="T84" fmla="*/ 0 w 1314"/>
                <a:gd name="T85" fmla="*/ 1 h 1045"/>
                <a:gd name="T86" fmla="*/ 0 w 1314"/>
                <a:gd name="T87" fmla="*/ 1 h 10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4"/>
                <a:gd name="T133" fmla="*/ 0 h 1045"/>
                <a:gd name="T134" fmla="*/ 1314 w 1314"/>
                <a:gd name="T135" fmla="*/ 1045 h 10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4" h="1045">
                  <a:moveTo>
                    <a:pt x="0" y="648"/>
                  </a:moveTo>
                  <a:lnTo>
                    <a:pt x="5" y="640"/>
                  </a:lnTo>
                  <a:lnTo>
                    <a:pt x="22" y="617"/>
                  </a:lnTo>
                  <a:lnTo>
                    <a:pt x="47" y="581"/>
                  </a:lnTo>
                  <a:lnTo>
                    <a:pt x="82" y="535"/>
                  </a:lnTo>
                  <a:lnTo>
                    <a:pt x="104" y="509"/>
                  </a:lnTo>
                  <a:lnTo>
                    <a:pt x="126" y="481"/>
                  </a:lnTo>
                  <a:lnTo>
                    <a:pt x="151" y="453"/>
                  </a:lnTo>
                  <a:lnTo>
                    <a:pt x="178" y="422"/>
                  </a:lnTo>
                  <a:lnTo>
                    <a:pt x="207" y="391"/>
                  </a:lnTo>
                  <a:lnTo>
                    <a:pt x="238" y="359"/>
                  </a:lnTo>
                  <a:lnTo>
                    <a:pt x="269" y="327"/>
                  </a:lnTo>
                  <a:lnTo>
                    <a:pt x="303" y="295"/>
                  </a:lnTo>
                  <a:lnTo>
                    <a:pt x="337" y="262"/>
                  </a:lnTo>
                  <a:lnTo>
                    <a:pt x="374" y="230"/>
                  </a:lnTo>
                  <a:lnTo>
                    <a:pt x="412" y="200"/>
                  </a:lnTo>
                  <a:lnTo>
                    <a:pt x="451" y="171"/>
                  </a:lnTo>
                  <a:lnTo>
                    <a:pt x="490" y="143"/>
                  </a:lnTo>
                  <a:lnTo>
                    <a:pt x="532" y="117"/>
                  </a:lnTo>
                  <a:lnTo>
                    <a:pt x="575" y="92"/>
                  </a:lnTo>
                  <a:lnTo>
                    <a:pt x="617" y="70"/>
                  </a:lnTo>
                  <a:lnTo>
                    <a:pt x="661" y="51"/>
                  </a:lnTo>
                  <a:lnTo>
                    <a:pt x="706" y="33"/>
                  </a:lnTo>
                  <a:lnTo>
                    <a:pt x="751" y="20"/>
                  </a:lnTo>
                  <a:lnTo>
                    <a:pt x="797" y="9"/>
                  </a:lnTo>
                  <a:lnTo>
                    <a:pt x="843" y="2"/>
                  </a:lnTo>
                  <a:lnTo>
                    <a:pt x="890" y="0"/>
                  </a:lnTo>
                  <a:lnTo>
                    <a:pt x="937" y="1"/>
                  </a:lnTo>
                  <a:lnTo>
                    <a:pt x="984" y="7"/>
                  </a:lnTo>
                  <a:lnTo>
                    <a:pt x="1029" y="17"/>
                  </a:lnTo>
                  <a:lnTo>
                    <a:pt x="1071" y="30"/>
                  </a:lnTo>
                  <a:lnTo>
                    <a:pt x="1110" y="47"/>
                  </a:lnTo>
                  <a:lnTo>
                    <a:pt x="1145" y="65"/>
                  </a:lnTo>
                  <a:lnTo>
                    <a:pt x="1177" y="87"/>
                  </a:lnTo>
                  <a:lnTo>
                    <a:pt x="1205" y="111"/>
                  </a:lnTo>
                  <a:lnTo>
                    <a:pt x="1230" y="136"/>
                  </a:lnTo>
                  <a:lnTo>
                    <a:pt x="1251" y="164"/>
                  </a:lnTo>
                  <a:lnTo>
                    <a:pt x="1270" y="194"/>
                  </a:lnTo>
                  <a:lnTo>
                    <a:pt x="1285" y="226"/>
                  </a:lnTo>
                  <a:lnTo>
                    <a:pt x="1297" y="260"/>
                  </a:lnTo>
                  <a:lnTo>
                    <a:pt x="1306" y="295"/>
                  </a:lnTo>
                  <a:lnTo>
                    <a:pt x="1311" y="331"/>
                  </a:lnTo>
                  <a:lnTo>
                    <a:pt x="1314" y="368"/>
                  </a:lnTo>
                  <a:lnTo>
                    <a:pt x="1313" y="406"/>
                  </a:lnTo>
                  <a:lnTo>
                    <a:pt x="1310" y="444"/>
                  </a:lnTo>
                  <a:lnTo>
                    <a:pt x="1304" y="484"/>
                  </a:lnTo>
                  <a:lnTo>
                    <a:pt x="1294" y="523"/>
                  </a:lnTo>
                  <a:lnTo>
                    <a:pt x="1282" y="563"/>
                  </a:lnTo>
                  <a:lnTo>
                    <a:pt x="1266" y="602"/>
                  </a:lnTo>
                  <a:lnTo>
                    <a:pt x="1248" y="642"/>
                  </a:lnTo>
                  <a:lnTo>
                    <a:pt x="1227" y="681"/>
                  </a:lnTo>
                  <a:lnTo>
                    <a:pt x="1203" y="720"/>
                  </a:lnTo>
                  <a:lnTo>
                    <a:pt x="1177" y="757"/>
                  </a:lnTo>
                  <a:lnTo>
                    <a:pt x="1147" y="795"/>
                  </a:lnTo>
                  <a:lnTo>
                    <a:pt x="1115" y="831"/>
                  </a:lnTo>
                  <a:lnTo>
                    <a:pt x="1081" y="866"/>
                  </a:lnTo>
                  <a:lnTo>
                    <a:pt x="1044" y="899"/>
                  </a:lnTo>
                  <a:lnTo>
                    <a:pt x="1004" y="931"/>
                  </a:lnTo>
                  <a:lnTo>
                    <a:pt x="962" y="961"/>
                  </a:lnTo>
                  <a:lnTo>
                    <a:pt x="917" y="989"/>
                  </a:lnTo>
                  <a:lnTo>
                    <a:pt x="869" y="1015"/>
                  </a:lnTo>
                  <a:lnTo>
                    <a:pt x="860" y="1017"/>
                  </a:lnTo>
                  <a:lnTo>
                    <a:pt x="834" y="1022"/>
                  </a:lnTo>
                  <a:lnTo>
                    <a:pt x="792" y="1028"/>
                  </a:lnTo>
                  <a:lnTo>
                    <a:pt x="739" y="1035"/>
                  </a:lnTo>
                  <a:lnTo>
                    <a:pt x="708" y="1038"/>
                  </a:lnTo>
                  <a:lnTo>
                    <a:pt x="674" y="1041"/>
                  </a:lnTo>
                  <a:lnTo>
                    <a:pt x="640" y="1044"/>
                  </a:lnTo>
                  <a:lnTo>
                    <a:pt x="603" y="1045"/>
                  </a:lnTo>
                  <a:lnTo>
                    <a:pt x="566" y="1045"/>
                  </a:lnTo>
                  <a:lnTo>
                    <a:pt x="526" y="1044"/>
                  </a:lnTo>
                  <a:lnTo>
                    <a:pt x="487" y="1041"/>
                  </a:lnTo>
                  <a:lnTo>
                    <a:pt x="448" y="1038"/>
                  </a:lnTo>
                  <a:lnTo>
                    <a:pt x="408" y="1033"/>
                  </a:lnTo>
                  <a:lnTo>
                    <a:pt x="368" y="1026"/>
                  </a:lnTo>
                  <a:lnTo>
                    <a:pt x="328" y="1018"/>
                  </a:lnTo>
                  <a:lnTo>
                    <a:pt x="290" y="1006"/>
                  </a:lnTo>
                  <a:lnTo>
                    <a:pt x="253" y="993"/>
                  </a:lnTo>
                  <a:lnTo>
                    <a:pt x="217" y="977"/>
                  </a:lnTo>
                  <a:lnTo>
                    <a:pt x="183" y="959"/>
                  </a:lnTo>
                  <a:lnTo>
                    <a:pt x="150" y="938"/>
                  </a:lnTo>
                  <a:lnTo>
                    <a:pt x="120" y="913"/>
                  </a:lnTo>
                  <a:lnTo>
                    <a:pt x="93" y="886"/>
                  </a:lnTo>
                  <a:lnTo>
                    <a:pt x="69" y="855"/>
                  </a:lnTo>
                  <a:lnTo>
                    <a:pt x="47" y="821"/>
                  </a:lnTo>
                  <a:lnTo>
                    <a:pt x="30" y="784"/>
                  </a:lnTo>
                  <a:lnTo>
                    <a:pt x="15" y="743"/>
                  </a:lnTo>
                  <a:lnTo>
                    <a:pt x="5" y="697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6" name="Freeform 526"/>
            <p:cNvSpPr>
              <a:spLocks/>
            </p:cNvSpPr>
            <p:nvPr/>
          </p:nvSpPr>
          <p:spPr bwMode="auto">
            <a:xfrm>
              <a:off x="4361" y="708"/>
              <a:ext cx="81" cy="73"/>
            </a:xfrm>
            <a:custGeom>
              <a:avLst/>
              <a:gdLst>
                <a:gd name="T0" fmla="*/ 0 w 812"/>
                <a:gd name="T1" fmla="*/ 1 h 733"/>
                <a:gd name="T2" fmla="*/ 0 w 812"/>
                <a:gd name="T3" fmla="*/ 1 h 733"/>
                <a:gd name="T4" fmla="*/ 0 w 812"/>
                <a:gd name="T5" fmla="*/ 1 h 733"/>
                <a:gd name="T6" fmla="*/ 0 w 812"/>
                <a:gd name="T7" fmla="*/ 1 h 733"/>
                <a:gd name="T8" fmla="*/ 0 w 812"/>
                <a:gd name="T9" fmla="*/ 1 h 733"/>
                <a:gd name="T10" fmla="*/ 0 w 812"/>
                <a:gd name="T11" fmla="*/ 1 h 733"/>
                <a:gd name="T12" fmla="*/ 0 w 812"/>
                <a:gd name="T13" fmla="*/ 0 h 733"/>
                <a:gd name="T14" fmla="*/ 0 w 812"/>
                <a:gd name="T15" fmla="*/ 0 h 733"/>
                <a:gd name="T16" fmla="*/ 0 w 812"/>
                <a:gd name="T17" fmla="*/ 0 h 733"/>
                <a:gd name="T18" fmla="*/ 0 w 812"/>
                <a:gd name="T19" fmla="*/ 0 h 733"/>
                <a:gd name="T20" fmla="*/ 0 w 812"/>
                <a:gd name="T21" fmla="*/ 0 h 733"/>
                <a:gd name="T22" fmla="*/ 0 w 812"/>
                <a:gd name="T23" fmla="*/ 0 h 733"/>
                <a:gd name="T24" fmla="*/ 0 w 812"/>
                <a:gd name="T25" fmla="*/ 0 h 733"/>
                <a:gd name="T26" fmla="*/ 0 w 812"/>
                <a:gd name="T27" fmla="*/ 0 h 733"/>
                <a:gd name="T28" fmla="*/ 0 w 812"/>
                <a:gd name="T29" fmla="*/ 0 h 733"/>
                <a:gd name="T30" fmla="*/ 0 w 812"/>
                <a:gd name="T31" fmla="*/ 0 h 733"/>
                <a:gd name="T32" fmla="*/ 0 w 812"/>
                <a:gd name="T33" fmla="*/ 0 h 733"/>
                <a:gd name="T34" fmla="*/ 0 w 812"/>
                <a:gd name="T35" fmla="*/ 0 h 733"/>
                <a:gd name="T36" fmla="*/ 0 w 812"/>
                <a:gd name="T37" fmla="*/ 0 h 733"/>
                <a:gd name="T38" fmla="*/ 0 w 812"/>
                <a:gd name="T39" fmla="*/ 0 h 733"/>
                <a:gd name="T40" fmla="*/ 0 w 812"/>
                <a:gd name="T41" fmla="*/ 0 h 733"/>
                <a:gd name="T42" fmla="*/ 1 w 812"/>
                <a:gd name="T43" fmla="*/ 0 h 733"/>
                <a:gd name="T44" fmla="*/ 1 w 812"/>
                <a:gd name="T45" fmla="*/ 0 h 733"/>
                <a:gd name="T46" fmla="*/ 1 w 812"/>
                <a:gd name="T47" fmla="*/ 0 h 733"/>
                <a:gd name="T48" fmla="*/ 1 w 812"/>
                <a:gd name="T49" fmla="*/ 0 h 733"/>
                <a:gd name="T50" fmla="*/ 1 w 812"/>
                <a:gd name="T51" fmla="*/ 0 h 733"/>
                <a:gd name="T52" fmla="*/ 1 w 812"/>
                <a:gd name="T53" fmla="*/ 0 h 733"/>
                <a:gd name="T54" fmla="*/ 1 w 812"/>
                <a:gd name="T55" fmla="*/ 0 h 733"/>
                <a:gd name="T56" fmla="*/ 1 w 812"/>
                <a:gd name="T57" fmla="*/ 0 h 733"/>
                <a:gd name="T58" fmla="*/ 1 w 812"/>
                <a:gd name="T59" fmla="*/ 0 h 733"/>
                <a:gd name="T60" fmla="*/ 1 w 812"/>
                <a:gd name="T61" fmla="*/ 0 h 733"/>
                <a:gd name="T62" fmla="*/ 1 w 812"/>
                <a:gd name="T63" fmla="*/ 0 h 733"/>
                <a:gd name="T64" fmla="*/ 1 w 812"/>
                <a:gd name="T65" fmla="*/ 0 h 733"/>
                <a:gd name="T66" fmla="*/ 1 w 812"/>
                <a:gd name="T67" fmla="*/ 1 h 733"/>
                <a:gd name="T68" fmla="*/ 0 w 812"/>
                <a:gd name="T69" fmla="*/ 1 h 733"/>
                <a:gd name="T70" fmla="*/ 0 w 812"/>
                <a:gd name="T71" fmla="*/ 1 h 733"/>
                <a:gd name="T72" fmla="*/ 0 w 812"/>
                <a:gd name="T73" fmla="*/ 1 h 733"/>
                <a:gd name="T74" fmla="*/ 0 w 812"/>
                <a:gd name="T75" fmla="*/ 1 h 733"/>
                <a:gd name="T76" fmla="*/ 0 w 812"/>
                <a:gd name="T77" fmla="*/ 1 h 733"/>
                <a:gd name="T78" fmla="*/ 0 w 812"/>
                <a:gd name="T79" fmla="*/ 1 h 733"/>
                <a:gd name="T80" fmla="*/ 0 w 812"/>
                <a:gd name="T81" fmla="*/ 1 h 733"/>
                <a:gd name="T82" fmla="*/ 0 w 812"/>
                <a:gd name="T83" fmla="*/ 1 h 733"/>
                <a:gd name="T84" fmla="*/ 0 w 812"/>
                <a:gd name="T85" fmla="*/ 1 h 733"/>
                <a:gd name="T86" fmla="*/ 0 w 812"/>
                <a:gd name="T87" fmla="*/ 1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2"/>
                <a:gd name="T133" fmla="*/ 0 h 733"/>
                <a:gd name="T134" fmla="*/ 812 w 812"/>
                <a:gd name="T135" fmla="*/ 733 h 73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2" h="733">
                  <a:moveTo>
                    <a:pt x="62" y="680"/>
                  </a:moveTo>
                  <a:lnTo>
                    <a:pt x="55" y="675"/>
                  </a:lnTo>
                  <a:lnTo>
                    <a:pt x="41" y="660"/>
                  </a:lnTo>
                  <a:lnTo>
                    <a:pt x="32" y="647"/>
                  </a:lnTo>
                  <a:lnTo>
                    <a:pt x="23" y="633"/>
                  </a:lnTo>
                  <a:lnTo>
                    <a:pt x="19" y="624"/>
                  </a:lnTo>
                  <a:lnTo>
                    <a:pt x="16" y="615"/>
                  </a:lnTo>
                  <a:lnTo>
                    <a:pt x="11" y="605"/>
                  </a:lnTo>
                  <a:lnTo>
                    <a:pt x="8" y="595"/>
                  </a:lnTo>
                  <a:lnTo>
                    <a:pt x="6" y="583"/>
                  </a:lnTo>
                  <a:lnTo>
                    <a:pt x="4" y="571"/>
                  </a:lnTo>
                  <a:lnTo>
                    <a:pt x="1" y="558"/>
                  </a:lnTo>
                  <a:lnTo>
                    <a:pt x="0" y="545"/>
                  </a:lnTo>
                  <a:lnTo>
                    <a:pt x="0" y="531"/>
                  </a:lnTo>
                  <a:lnTo>
                    <a:pt x="1" y="516"/>
                  </a:lnTo>
                  <a:lnTo>
                    <a:pt x="3" y="501"/>
                  </a:lnTo>
                  <a:lnTo>
                    <a:pt x="6" y="484"/>
                  </a:lnTo>
                  <a:lnTo>
                    <a:pt x="9" y="467"/>
                  </a:lnTo>
                  <a:lnTo>
                    <a:pt x="15" y="449"/>
                  </a:lnTo>
                  <a:lnTo>
                    <a:pt x="21" y="430"/>
                  </a:lnTo>
                  <a:lnTo>
                    <a:pt x="29" y="411"/>
                  </a:lnTo>
                  <a:lnTo>
                    <a:pt x="38" y="391"/>
                  </a:lnTo>
                  <a:lnTo>
                    <a:pt x="48" y="370"/>
                  </a:lnTo>
                  <a:lnTo>
                    <a:pt x="61" y="349"/>
                  </a:lnTo>
                  <a:lnTo>
                    <a:pt x="75" y="326"/>
                  </a:lnTo>
                  <a:lnTo>
                    <a:pt x="91" y="303"/>
                  </a:lnTo>
                  <a:lnTo>
                    <a:pt x="110" y="280"/>
                  </a:lnTo>
                  <a:lnTo>
                    <a:pt x="131" y="257"/>
                  </a:lnTo>
                  <a:lnTo>
                    <a:pt x="154" y="234"/>
                  </a:lnTo>
                  <a:lnTo>
                    <a:pt x="178" y="211"/>
                  </a:lnTo>
                  <a:lnTo>
                    <a:pt x="204" y="189"/>
                  </a:lnTo>
                  <a:lnTo>
                    <a:pt x="231" y="167"/>
                  </a:lnTo>
                  <a:lnTo>
                    <a:pt x="260" y="146"/>
                  </a:lnTo>
                  <a:lnTo>
                    <a:pt x="290" y="126"/>
                  </a:lnTo>
                  <a:lnTo>
                    <a:pt x="320" y="106"/>
                  </a:lnTo>
                  <a:lnTo>
                    <a:pt x="352" y="88"/>
                  </a:lnTo>
                  <a:lnTo>
                    <a:pt x="383" y="71"/>
                  </a:lnTo>
                  <a:lnTo>
                    <a:pt x="415" y="55"/>
                  </a:lnTo>
                  <a:lnTo>
                    <a:pt x="447" y="42"/>
                  </a:lnTo>
                  <a:lnTo>
                    <a:pt x="479" y="30"/>
                  </a:lnTo>
                  <a:lnTo>
                    <a:pt x="510" y="19"/>
                  </a:lnTo>
                  <a:lnTo>
                    <a:pt x="541" y="11"/>
                  </a:lnTo>
                  <a:lnTo>
                    <a:pt x="572" y="5"/>
                  </a:lnTo>
                  <a:lnTo>
                    <a:pt x="600" y="2"/>
                  </a:lnTo>
                  <a:lnTo>
                    <a:pt x="629" y="0"/>
                  </a:lnTo>
                  <a:lnTo>
                    <a:pt x="656" y="1"/>
                  </a:lnTo>
                  <a:lnTo>
                    <a:pt x="681" y="5"/>
                  </a:lnTo>
                  <a:lnTo>
                    <a:pt x="705" y="12"/>
                  </a:lnTo>
                  <a:lnTo>
                    <a:pt x="727" y="21"/>
                  </a:lnTo>
                  <a:lnTo>
                    <a:pt x="747" y="35"/>
                  </a:lnTo>
                  <a:lnTo>
                    <a:pt x="764" y="51"/>
                  </a:lnTo>
                  <a:lnTo>
                    <a:pt x="780" y="71"/>
                  </a:lnTo>
                  <a:lnTo>
                    <a:pt x="792" y="95"/>
                  </a:lnTo>
                  <a:lnTo>
                    <a:pt x="801" y="121"/>
                  </a:lnTo>
                  <a:lnTo>
                    <a:pt x="809" y="152"/>
                  </a:lnTo>
                  <a:lnTo>
                    <a:pt x="812" y="188"/>
                  </a:lnTo>
                  <a:lnTo>
                    <a:pt x="812" y="227"/>
                  </a:lnTo>
                  <a:lnTo>
                    <a:pt x="809" y="268"/>
                  </a:lnTo>
                  <a:lnTo>
                    <a:pt x="801" y="307"/>
                  </a:lnTo>
                  <a:lnTo>
                    <a:pt x="792" y="345"/>
                  </a:lnTo>
                  <a:lnTo>
                    <a:pt x="778" y="380"/>
                  </a:lnTo>
                  <a:lnTo>
                    <a:pt x="762" y="414"/>
                  </a:lnTo>
                  <a:lnTo>
                    <a:pt x="742" y="446"/>
                  </a:lnTo>
                  <a:lnTo>
                    <a:pt x="722" y="477"/>
                  </a:lnTo>
                  <a:lnTo>
                    <a:pt x="697" y="506"/>
                  </a:lnTo>
                  <a:lnTo>
                    <a:pt x="672" y="533"/>
                  </a:lnTo>
                  <a:lnTo>
                    <a:pt x="645" y="558"/>
                  </a:lnTo>
                  <a:lnTo>
                    <a:pt x="615" y="582"/>
                  </a:lnTo>
                  <a:lnTo>
                    <a:pt x="586" y="604"/>
                  </a:lnTo>
                  <a:lnTo>
                    <a:pt x="554" y="624"/>
                  </a:lnTo>
                  <a:lnTo>
                    <a:pt x="522" y="642"/>
                  </a:lnTo>
                  <a:lnTo>
                    <a:pt x="490" y="660"/>
                  </a:lnTo>
                  <a:lnTo>
                    <a:pt x="457" y="674"/>
                  </a:lnTo>
                  <a:lnTo>
                    <a:pt x="423" y="688"/>
                  </a:lnTo>
                  <a:lnTo>
                    <a:pt x="390" y="699"/>
                  </a:lnTo>
                  <a:lnTo>
                    <a:pt x="357" y="709"/>
                  </a:lnTo>
                  <a:lnTo>
                    <a:pt x="325" y="718"/>
                  </a:lnTo>
                  <a:lnTo>
                    <a:pt x="294" y="724"/>
                  </a:lnTo>
                  <a:lnTo>
                    <a:pt x="263" y="729"/>
                  </a:lnTo>
                  <a:lnTo>
                    <a:pt x="233" y="732"/>
                  </a:lnTo>
                  <a:lnTo>
                    <a:pt x="206" y="733"/>
                  </a:lnTo>
                  <a:lnTo>
                    <a:pt x="180" y="733"/>
                  </a:lnTo>
                  <a:lnTo>
                    <a:pt x="155" y="730"/>
                  </a:lnTo>
                  <a:lnTo>
                    <a:pt x="133" y="727"/>
                  </a:lnTo>
                  <a:lnTo>
                    <a:pt x="113" y="721"/>
                  </a:lnTo>
                  <a:lnTo>
                    <a:pt x="96" y="713"/>
                  </a:lnTo>
                  <a:lnTo>
                    <a:pt x="81" y="704"/>
                  </a:lnTo>
                  <a:lnTo>
                    <a:pt x="69" y="693"/>
                  </a:lnTo>
                  <a:lnTo>
                    <a:pt x="62" y="68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7" name="Freeform 527"/>
            <p:cNvSpPr>
              <a:spLocks/>
            </p:cNvSpPr>
            <p:nvPr/>
          </p:nvSpPr>
          <p:spPr bwMode="auto">
            <a:xfrm>
              <a:off x="4387" y="747"/>
              <a:ext cx="36" cy="23"/>
            </a:xfrm>
            <a:custGeom>
              <a:avLst/>
              <a:gdLst>
                <a:gd name="T0" fmla="*/ 0 w 355"/>
                <a:gd name="T1" fmla="*/ 0 h 233"/>
                <a:gd name="T2" fmla="*/ 0 w 355"/>
                <a:gd name="T3" fmla="*/ 0 h 233"/>
                <a:gd name="T4" fmla="*/ 0 w 355"/>
                <a:gd name="T5" fmla="*/ 0 h 233"/>
                <a:gd name="T6" fmla="*/ 0 w 355"/>
                <a:gd name="T7" fmla="*/ 0 h 233"/>
                <a:gd name="T8" fmla="*/ 0 w 355"/>
                <a:gd name="T9" fmla="*/ 0 h 233"/>
                <a:gd name="T10" fmla="*/ 0 w 355"/>
                <a:gd name="T11" fmla="*/ 0 h 233"/>
                <a:gd name="T12" fmla="*/ 0 w 355"/>
                <a:gd name="T13" fmla="*/ 0 h 233"/>
                <a:gd name="T14" fmla="*/ 0 w 355"/>
                <a:gd name="T15" fmla="*/ 0 h 233"/>
                <a:gd name="T16" fmla="*/ 0 w 355"/>
                <a:gd name="T17" fmla="*/ 0 h 233"/>
                <a:gd name="T18" fmla="*/ 0 w 355"/>
                <a:gd name="T19" fmla="*/ 0 h 233"/>
                <a:gd name="T20" fmla="*/ 0 w 355"/>
                <a:gd name="T21" fmla="*/ 0 h 233"/>
                <a:gd name="T22" fmla="*/ 0 w 355"/>
                <a:gd name="T23" fmla="*/ 0 h 233"/>
                <a:gd name="T24" fmla="*/ 0 w 355"/>
                <a:gd name="T25" fmla="*/ 0 h 233"/>
                <a:gd name="T26" fmla="*/ 0 w 355"/>
                <a:gd name="T27" fmla="*/ 0 h 233"/>
                <a:gd name="T28" fmla="*/ 0 w 355"/>
                <a:gd name="T29" fmla="*/ 0 h 233"/>
                <a:gd name="T30" fmla="*/ 0 w 355"/>
                <a:gd name="T31" fmla="*/ 0 h 233"/>
                <a:gd name="T32" fmla="*/ 0 w 355"/>
                <a:gd name="T33" fmla="*/ 0 h 233"/>
                <a:gd name="T34" fmla="*/ 0 w 355"/>
                <a:gd name="T35" fmla="*/ 0 h 233"/>
                <a:gd name="T36" fmla="*/ 0 w 355"/>
                <a:gd name="T37" fmla="*/ 0 h 233"/>
                <a:gd name="T38" fmla="*/ 0 w 355"/>
                <a:gd name="T39" fmla="*/ 0 h 233"/>
                <a:gd name="T40" fmla="*/ 0 w 355"/>
                <a:gd name="T41" fmla="*/ 0 h 233"/>
                <a:gd name="T42" fmla="*/ 0 w 355"/>
                <a:gd name="T43" fmla="*/ 0 h 233"/>
                <a:gd name="T44" fmla="*/ 0 w 355"/>
                <a:gd name="T45" fmla="*/ 0 h 233"/>
                <a:gd name="T46" fmla="*/ 0 w 355"/>
                <a:gd name="T47" fmla="*/ 0 h 233"/>
                <a:gd name="T48" fmla="*/ 0 w 355"/>
                <a:gd name="T49" fmla="*/ 0 h 233"/>
                <a:gd name="T50" fmla="*/ 0 w 355"/>
                <a:gd name="T51" fmla="*/ 0 h 233"/>
                <a:gd name="T52" fmla="*/ 0 w 355"/>
                <a:gd name="T53" fmla="*/ 0 h 233"/>
                <a:gd name="T54" fmla="*/ 0 w 355"/>
                <a:gd name="T55" fmla="*/ 0 h 233"/>
                <a:gd name="T56" fmla="*/ 0 w 355"/>
                <a:gd name="T57" fmla="*/ 0 h 233"/>
                <a:gd name="T58" fmla="*/ 0 w 355"/>
                <a:gd name="T59" fmla="*/ 0 h 233"/>
                <a:gd name="T60" fmla="*/ 0 w 355"/>
                <a:gd name="T61" fmla="*/ 0 h 233"/>
                <a:gd name="T62" fmla="*/ 0 w 355"/>
                <a:gd name="T63" fmla="*/ 0 h 2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5"/>
                <a:gd name="T97" fmla="*/ 0 h 233"/>
                <a:gd name="T98" fmla="*/ 355 w 355"/>
                <a:gd name="T99" fmla="*/ 233 h 2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5" h="233">
                  <a:moveTo>
                    <a:pt x="349" y="42"/>
                  </a:moveTo>
                  <a:lnTo>
                    <a:pt x="352" y="52"/>
                  </a:lnTo>
                  <a:lnTo>
                    <a:pt x="355" y="62"/>
                  </a:lnTo>
                  <a:lnTo>
                    <a:pt x="355" y="72"/>
                  </a:lnTo>
                  <a:lnTo>
                    <a:pt x="352" y="84"/>
                  </a:lnTo>
                  <a:lnTo>
                    <a:pt x="349" y="94"/>
                  </a:lnTo>
                  <a:lnTo>
                    <a:pt x="345" y="105"/>
                  </a:lnTo>
                  <a:lnTo>
                    <a:pt x="338" y="117"/>
                  </a:lnTo>
                  <a:lnTo>
                    <a:pt x="329" y="128"/>
                  </a:lnTo>
                  <a:lnTo>
                    <a:pt x="321" y="139"/>
                  </a:lnTo>
                  <a:lnTo>
                    <a:pt x="310" y="150"/>
                  </a:lnTo>
                  <a:lnTo>
                    <a:pt x="298" y="160"/>
                  </a:lnTo>
                  <a:lnTo>
                    <a:pt x="285" y="170"/>
                  </a:lnTo>
                  <a:lnTo>
                    <a:pt x="270" y="181"/>
                  </a:lnTo>
                  <a:lnTo>
                    <a:pt x="254" y="190"/>
                  </a:lnTo>
                  <a:lnTo>
                    <a:pt x="237" y="198"/>
                  </a:lnTo>
                  <a:lnTo>
                    <a:pt x="221" y="207"/>
                  </a:lnTo>
                  <a:lnTo>
                    <a:pt x="202" y="214"/>
                  </a:lnTo>
                  <a:lnTo>
                    <a:pt x="185" y="220"/>
                  </a:lnTo>
                  <a:lnTo>
                    <a:pt x="167" y="224"/>
                  </a:lnTo>
                  <a:lnTo>
                    <a:pt x="150" y="228"/>
                  </a:lnTo>
                  <a:lnTo>
                    <a:pt x="134" y="231"/>
                  </a:lnTo>
                  <a:lnTo>
                    <a:pt x="117" y="232"/>
                  </a:lnTo>
                  <a:lnTo>
                    <a:pt x="102" y="233"/>
                  </a:lnTo>
                  <a:lnTo>
                    <a:pt x="86" y="232"/>
                  </a:lnTo>
                  <a:lnTo>
                    <a:pt x="72" y="231"/>
                  </a:lnTo>
                  <a:lnTo>
                    <a:pt x="59" y="228"/>
                  </a:lnTo>
                  <a:lnTo>
                    <a:pt x="47" y="224"/>
                  </a:lnTo>
                  <a:lnTo>
                    <a:pt x="35" y="220"/>
                  </a:lnTo>
                  <a:lnTo>
                    <a:pt x="25" y="214"/>
                  </a:lnTo>
                  <a:lnTo>
                    <a:pt x="17" y="207"/>
                  </a:lnTo>
                  <a:lnTo>
                    <a:pt x="11" y="199"/>
                  </a:lnTo>
                  <a:lnTo>
                    <a:pt x="5" y="190"/>
                  </a:lnTo>
                  <a:lnTo>
                    <a:pt x="1" y="181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50"/>
                  </a:lnTo>
                  <a:lnTo>
                    <a:pt x="5" y="138"/>
                  </a:lnTo>
                  <a:lnTo>
                    <a:pt x="10" y="127"/>
                  </a:lnTo>
                  <a:lnTo>
                    <a:pt x="16" y="116"/>
                  </a:lnTo>
                  <a:lnTo>
                    <a:pt x="25" y="104"/>
                  </a:lnTo>
                  <a:lnTo>
                    <a:pt x="34" y="94"/>
                  </a:lnTo>
                  <a:lnTo>
                    <a:pt x="45" y="83"/>
                  </a:lnTo>
                  <a:lnTo>
                    <a:pt x="57" y="72"/>
                  </a:lnTo>
                  <a:lnTo>
                    <a:pt x="70" y="62"/>
                  </a:lnTo>
                  <a:lnTo>
                    <a:pt x="84" y="52"/>
                  </a:lnTo>
                  <a:lnTo>
                    <a:pt x="100" y="42"/>
                  </a:lnTo>
                  <a:lnTo>
                    <a:pt x="116" y="34"/>
                  </a:lnTo>
                  <a:lnTo>
                    <a:pt x="134" y="26"/>
                  </a:lnTo>
                  <a:lnTo>
                    <a:pt x="151" y="19"/>
                  </a:lnTo>
                  <a:lnTo>
                    <a:pt x="170" y="13"/>
                  </a:lnTo>
                  <a:lnTo>
                    <a:pt x="187" y="8"/>
                  </a:lnTo>
                  <a:lnTo>
                    <a:pt x="204" y="4"/>
                  </a:lnTo>
                  <a:lnTo>
                    <a:pt x="221" y="2"/>
                  </a:lnTo>
                  <a:lnTo>
                    <a:pt x="237" y="0"/>
                  </a:lnTo>
                  <a:lnTo>
                    <a:pt x="253" y="0"/>
                  </a:lnTo>
                  <a:lnTo>
                    <a:pt x="268" y="0"/>
                  </a:lnTo>
                  <a:lnTo>
                    <a:pt x="282" y="2"/>
                  </a:lnTo>
                  <a:lnTo>
                    <a:pt x="295" y="5"/>
                  </a:lnTo>
                  <a:lnTo>
                    <a:pt x="308" y="8"/>
                  </a:lnTo>
                  <a:lnTo>
                    <a:pt x="318" y="13"/>
                  </a:lnTo>
                  <a:lnTo>
                    <a:pt x="328" y="19"/>
                  </a:lnTo>
                  <a:lnTo>
                    <a:pt x="337" y="26"/>
                  </a:lnTo>
                  <a:lnTo>
                    <a:pt x="344" y="34"/>
                  </a:lnTo>
                  <a:lnTo>
                    <a:pt x="349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8" name="Freeform 529"/>
            <p:cNvSpPr>
              <a:spLocks/>
            </p:cNvSpPr>
            <p:nvPr/>
          </p:nvSpPr>
          <p:spPr bwMode="auto">
            <a:xfrm>
              <a:off x="4193" y="734"/>
              <a:ext cx="36" cy="46"/>
            </a:xfrm>
            <a:custGeom>
              <a:avLst/>
              <a:gdLst>
                <a:gd name="T0" fmla="*/ 0 w 360"/>
                <a:gd name="T1" fmla="*/ 0 h 459"/>
                <a:gd name="T2" fmla="*/ 0 w 360"/>
                <a:gd name="T3" fmla="*/ 0 h 459"/>
                <a:gd name="T4" fmla="*/ 0 w 360"/>
                <a:gd name="T5" fmla="*/ 0 h 459"/>
                <a:gd name="T6" fmla="*/ 0 w 360"/>
                <a:gd name="T7" fmla="*/ 0 h 459"/>
                <a:gd name="T8" fmla="*/ 0 w 360"/>
                <a:gd name="T9" fmla="*/ 0 h 459"/>
                <a:gd name="T10" fmla="*/ 0 w 360"/>
                <a:gd name="T11" fmla="*/ 0 h 459"/>
                <a:gd name="T12" fmla="*/ 0 w 360"/>
                <a:gd name="T13" fmla="*/ 0 h 459"/>
                <a:gd name="T14" fmla="*/ 0 w 360"/>
                <a:gd name="T15" fmla="*/ 0 h 459"/>
                <a:gd name="T16" fmla="*/ 0 w 360"/>
                <a:gd name="T17" fmla="*/ 0 h 459"/>
                <a:gd name="T18" fmla="*/ 0 w 360"/>
                <a:gd name="T19" fmla="*/ 0 h 459"/>
                <a:gd name="T20" fmla="*/ 0 w 360"/>
                <a:gd name="T21" fmla="*/ 0 h 459"/>
                <a:gd name="T22" fmla="*/ 0 w 360"/>
                <a:gd name="T23" fmla="*/ 0 h 459"/>
                <a:gd name="T24" fmla="*/ 0 w 360"/>
                <a:gd name="T25" fmla="*/ 0 h 459"/>
                <a:gd name="T26" fmla="*/ 0 w 360"/>
                <a:gd name="T27" fmla="*/ 0 h 459"/>
                <a:gd name="T28" fmla="*/ 0 w 360"/>
                <a:gd name="T29" fmla="*/ 0 h 459"/>
                <a:gd name="T30" fmla="*/ 0 w 360"/>
                <a:gd name="T31" fmla="*/ 0 h 459"/>
                <a:gd name="T32" fmla="*/ 0 w 360"/>
                <a:gd name="T33" fmla="*/ 0 h 459"/>
                <a:gd name="T34" fmla="*/ 0 w 360"/>
                <a:gd name="T35" fmla="*/ 0 h 459"/>
                <a:gd name="T36" fmla="*/ 0 w 360"/>
                <a:gd name="T37" fmla="*/ 0 h 459"/>
                <a:gd name="T38" fmla="*/ 0 w 360"/>
                <a:gd name="T39" fmla="*/ 0 h 459"/>
                <a:gd name="T40" fmla="*/ 0 w 360"/>
                <a:gd name="T41" fmla="*/ 1 h 459"/>
                <a:gd name="T42" fmla="*/ 0 w 360"/>
                <a:gd name="T43" fmla="*/ 0 h 459"/>
                <a:gd name="T44" fmla="*/ 0 w 360"/>
                <a:gd name="T45" fmla="*/ 0 h 4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60"/>
                <a:gd name="T70" fmla="*/ 0 h 459"/>
                <a:gd name="T71" fmla="*/ 360 w 360"/>
                <a:gd name="T72" fmla="*/ 459 h 4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60" h="459">
                  <a:moveTo>
                    <a:pt x="18" y="0"/>
                  </a:moveTo>
                  <a:lnTo>
                    <a:pt x="31" y="9"/>
                  </a:lnTo>
                  <a:lnTo>
                    <a:pt x="64" y="36"/>
                  </a:lnTo>
                  <a:lnTo>
                    <a:pt x="87" y="55"/>
                  </a:lnTo>
                  <a:lnTo>
                    <a:pt x="112" y="78"/>
                  </a:lnTo>
                  <a:lnTo>
                    <a:pt x="139" y="104"/>
                  </a:lnTo>
                  <a:lnTo>
                    <a:pt x="169" y="134"/>
                  </a:lnTo>
                  <a:lnTo>
                    <a:pt x="198" y="166"/>
                  </a:lnTo>
                  <a:lnTo>
                    <a:pt x="228" y="201"/>
                  </a:lnTo>
                  <a:lnTo>
                    <a:pt x="242" y="220"/>
                  </a:lnTo>
                  <a:lnTo>
                    <a:pt x="256" y="240"/>
                  </a:lnTo>
                  <a:lnTo>
                    <a:pt x="271" y="259"/>
                  </a:lnTo>
                  <a:lnTo>
                    <a:pt x="284" y="280"/>
                  </a:lnTo>
                  <a:lnTo>
                    <a:pt x="296" y="301"/>
                  </a:lnTo>
                  <a:lnTo>
                    <a:pt x="308" y="322"/>
                  </a:lnTo>
                  <a:lnTo>
                    <a:pt x="320" y="344"/>
                  </a:lnTo>
                  <a:lnTo>
                    <a:pt x="330" y="366"/>
                  </a:lnTo>
                  <a:lnTo>
                    <a:pt x="339" y="388"/>
                  </a:lnTo>
                  <a:lnTo>
                    <a:pt x="347" y="412"/>
                  </a:lnTo>
                  <a:lnTo>
                    <a:pt x="354" y="435"/>
                  </a:lnTo>
                  <a:lnTo>
                    <a:pt x="360" y="459"/>
                  </a:lnTo>
                  <a:lnTo>
                    <a:pt x="0" y="17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9" name="Freeform 534"/>
            <p:cNvSpPr>
              <a:spLocks/>
            </p:cNvSpPr>
            <p:nvPr/>
          </p:nvSpPr>
          <p:spPr bwMode="auto">
            <a:xfrm>
              <a:off x="4563" y="739"/>
              <a:ext cx="56" cy="98"/>
            </a:xfrm>
            <a:custGeom>
              <a:avLst/>
              <a:gdLst>
                <a:gd name="T0" fmla="*/ 0 w 565"/>
                <a:gd name="T1" fmla="*/ 0 h 986"/>
                <a:gd name="T2" fmla="*/ 0 w 565"/>
                <a:gd name="T3" fmla="*/ 0 h 986"/>
                <a:gd name="T4" fmla="*/ 0 w 565"/>
                <a:gd name="T5" fmla="*/ 0 h 986"/>
                <a:gd name="T6" fmla="*/ 0 w 565"/>
                <a:gd name="T7" fmla="*/ 0 h 986"/>
                <a:gd name="T8" fmla="*/ 0 w 565"/>
                <a:gd name="T9" fmla="*/ 0 h 986"/>
                <a:gd name="T10" fmla="*/ 0 w 565"/>
                <a:gd name="T11" fmla="*/ 0 h 986"/>
                <a:gd name="T12" fmla="*/ 0 w 565"/>
                <a:gd name="T13" fmla="*/ 0 h 986"/>
                <a:gd name="T14" fmla="*/ 0 w 565"/>
                <a:gd name="T15" fmla="*/ 0 h 986"/>
                <a:gd name="T16" fmla="*/ 0 w 565"/>
                <a:gd name="T17" fmla="*/ 0 h 986"/>
                <a:gd name="T18" fmla="*/ 0 w 565"/>
                <a:gd name="T19" fmla="*/ 0 h 986"/>
                <a:gd name="T20" fmla="*/ 0 w 565"/>
                <a:gd name="T21" fmla="*/ 0 h 986"/>
                <a:gd name="T22" fmla="*/ 0 w 565"/>
                <a:gd name="T23" fmla="*/ 0 h 986"/>
                <a:gd name="T24" fmla="*/ 0 w 565"/>
                <a:gd name="T25" fmla="*/ 1 h 986"/>
                <a:gd name="T26" fmla="*/ 0 w 565"/>
                <a:gd name="T27" fmla="*/ 1 h 986"/>
                <a:gd name="T28" fmla="*/ 0 w 565"/>
                <a:gd name="T29" fmla="*/ 1 h 986"/>
                <a:gd name="T30" fmla="*/ 0 w 565"/>
                <a:gd name="T31" fmla="*/ 1 h 986"/>
                <a:gd name="T32" fmla="*/ 0 w 565"/>
                <a:gd name="T33" fmla="*/ 1 h 986"/>
                <a:gd name="T34" fmla="*/ 0 w 565"/>
                <a:gd name="T35" fmla="*/ 1 h 986"/>
                <a:gd name="T36" fmla="*/ 0 w 565"/>
                <a:gd name="T37" fmla="*/ 1 h 986"/>
                <a:gd name="T38" fmla="*/ 0 w 565"/>
                <a:gd name="T39" fmla="*/ 1 h 986"/>
                <a:gd name="T40" fmla="*/ 0 w 565"/>
                <a:gd name="T41" fmla="*/ 1 h 986"/>
                <a:gd name="T42" fmla="*/ 0 w 565"/>
                <a:gd name="T43" fmla="*/ 1 h 986"/>
                <a:gd name="T44" fmla="*/ 1 w 565"/>
                <a:gd name="T45" fmla="*/ 1 h 986"/>
                <a:gd name="T46" fmla="*/ 0 w 565"/>
                <a:gd name="T47" fmla="*/ 1 h 986"/>
                <a:gd name="T48" fmla="*/ 0 w 565"/>
                <a:gd name="T49" fmla="*/ 1 h 986"/>
                <a:gd name="T50" fmla="*/ 0 w 565"/>
                <a:gd name="T51" fmla="*/ 1 h 986"/>
                <a:gd name="T52" fmla="*/ 0 w 565"/>
                <a:gd name="T53" fmla="*/ 1 h 986"/>
                <a:gd name="T54" fmla="*/ 0 w 565"/>
                <a:gd name="T55" fmla="*/ 1 h 986"/>
                <a:gd name="T56" fmla="*/ 0 w 565"/>
                <a:gd name="T57" fmla="*/ 1 h 986"/>
                <a:gd name="T58" fmla="*/ 0 w 565"/>
                <a:gd name="T59" fmla="*/ 1 h 986"/>
                <a:gd name="T60" fmla="*/ 0 w 565"/>
                <a:gd name="T61" fmla="*/ 1 h 986"/>
                <a:gd name="T62" fmla="*/ 0 w 565"/>
                <a:gd name="T63" fmla="*/ 1 h 986"/>
                <a:gd name="T64" fmla="*/ 0 w 565"/>
                <a:gd name="T65" fmla="*/ 1 h 986"/>
                <a:gd name="T66" fmla="*/ 0 w 565"/>
                <a:gd name="T67" fmla="*/ 1 h 986"/>
                <a:gd name="T68" fmla="*/ 0 w 565"/>
                <a:gd name="T69" fmla="*/ 1 h 986"/>
                <a:gd name="T70" fmla="*/ 0 w 565"/>
                <a:gd name="T71" fmla="*/ 0 h 986"/>
                <a:gd name="T72" fmla="*/ 0 w 565"/>
                <a:gd name="T73" fmla="*/ 0 h 986"/>
                <a:gd name="T74" fmla="*/ 0 w 565"/>
                <a:gd name="T75" fmla="*/ 0 h 986"/>
                <a:gd name="T76" fmla="*/ 0 w 565"/>
                <a:gd name="T77" fmla="*/ 0 h 986"/>
                <a:gd name="T78" fmla="*/ 0 w 565"/>
                <a:gd name="T79" fmla="*/ 0 h 986"/>
                <a:gd name="T80" fmla="*/ 0 w 565"/>
                <a:gd name="T81" fmla="*/ 0 h 986"/>
                <a:gd name="T82" fmla="*/ 0 w 565"/>
                <a:gd name="T83" fmla="*/ 0 h 986"/>
                <a:gd name="T84" fmla="*/ 0 w 565"/>
                <a:gd name="T85" fmla="*/ 0 h 986"/>
                <a:gd name="T86" fmla="*/ 0 w 565"/>
                <a:gd name="T87" fmla="*/ 0 h 986"/>
                <a:gd name="T88" fmla="*/ 0 w 565"/>
                <a:gd name="T89" fmla="*/ 0 h 986"/>
                <a:gd name="T90" fmla="*/ 0 w 565"/>
                <a:gd name="T91" fmla="*/ 0 h 986"/>
                <a:gd name="T92" fmla="*/ 0 w 565"/>
                <a:gd name="T93" fmla="*/ 0 h 9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5"/>
                <a:gd name="T142" fmla="*/ 0 h 986"/>
                <a:gd name="T143" fmla="*/ 565 w 565"/>
                <a:gd name="T144" fmla="*/ 986 h 9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5" h="986">
                  <a:moveTo>
                    <a:pt x="169" y="114"/>
                  </a:moveTo>
                  <a:lnTo>
                    <a:pt x="163" y="122"/>
                  </a:lnTo>
                  <a:lnTo>
                    <a:pt x="152" y="146"/>
                  </a:lnTo>
                  <a:lnTo>
                    <a:pt x="146" y="164"/>
                  </a:lnTo>
                  <a:lnTo>
                    <a:pt x="139" y="183"/>
                  </a:lnTo>
                  <a:lnTo>
                    <a:pt x="134" y="206"/>
                  </a:lnTo>
                  <a:lnTo>
                    <a:pt x="129" y="231"/>
                  </a:lnTo>
                  <a:lnTo>
                    <a:pt x="128" y="244"/>
                  </a:lnTo>
                  <a:lnTo>
                    <a:pt x="127" y="259"/>
                  </a:lnTo>
                  <a:lnTo>
                    <a:pt x="127" y="272"/>
                  </a:lnTo>
                  <a:lnTo>
                    <a:pt x="127" y="287"/>
                  </a:lnTo>
                  <a:lnTo>
                    <a:pt x="128" y="302"/>
                  </a:lnTo>
                  <a:lnTo>
                    <a:pt x="130" y="316"/>
                  </a:lnTo>
                  <a:lnTo>
                    <a:pt x="134" y="332"/>
                  </a:lnTo>
                  <a:lnTo>
                    <a:pt x="138" y="347"/>
                  </a:lnTo>
                  <a:lnTo>
                    <a:pt x="144" y="364"/>
                  </a:lnTo>
                  <a:lnTo>
                    <a:pt x="150" y="380"/>
                  </a:lnTo>
                  <a:lnTo>
                    <a:pt x="157" y="396"/>
                  </a:lnTo>
                  <a:lnTo>
                    <a:pt x="167" y="412"/>
                  </a:lnTo>
                  <a:lnTo>
                    <a:pt x="176" y="428"/>
                  </a:lnTo>
                  <a:lnTo>
                    <a:pt x="188" y="445"/>
                  </a:lnTo>
                  <a:lnTo>
                    <a:pt x="202" y="460"/>
                  </a:lnTo>
                  <a:lnTo>
                    <a:pt x="217" y="477"/>
                  </a:lnTo>
                  <a:lnTo>
                    <a:pt x="248" y="507"/>
                  </a:lnTo>
                  <a:lnTo>
                    <a:pt x="278" y="537"/>
                  </a:lnTo>
                  <a:lnTo>
                    <a:pt x="309" y="564"/>
                  </a:lnTo>
                  <a:lnTo>
                    <a:pt x="338" y="591"/>
                  </a:lnTo>
                  <a:lnTo>
                    <a:pt x="367" y="617"/>
                  </a:lnTo>
                  <a:lnTo>
                    <a:pt x="394" y="643"/>
                  </a:lnTo>
                  <a:lnTo>
                    <a:pt x="420" y="670"/>
                  </a:lnTo>
                  <a:lnTo>
                    <a:pt x="445" y="697"/>
                  </a:lnTo>
                  <a:lnTo>
                    <a:pt x="455" y="711"/>
                  </a:lnTo>
                  <a:lnTo>
                    <a:pt x="468" y="726"/>
                  </a:lnTo>
                  <a:lnTo>
                    <a:pt x="477" y="740"/>
                  </a:lnTo>
                  <a:lnTo>
                    <a:pt x="488" y="755"/>
                  </a:lnTo>
                  <a:lnTo>
                    <a:pt x="498" y="770"/>
                  </a:lnTo>
                  <a:lnTo>
                    <a:pt x="507" y="787"/>
                  </a:lnTo>
                  <a:lnTo>
                    <a:pt x="516" y="803"/>
                  </a:lnTo>
                  <a:lnTo>
                    <a:pt x="523" y="821"/>
                  </a:lnTo>
                  <a:lnTo>
                    <a:pt x="531" y="838"/>
                  </a:lnTo>
                  <a:lnTo>
                    <a:pt x="538" y="857"/>
                  </a:lnTo>
                  <a:lnTo>
                    <a:pt x="544" y="876"/>
                  </a:lnTo>
                  <a:lnTo>
                    <a:pt x="550" y="896"/>
                  </a:lnTo>
                  <a:lnTo>
                    <a:pt x="554" y="917"/>
                  </a:lnTo>
                  <a:lnTo>
                    <a:pt x="558" y="939"/>
                  </a:lnTo>
                  <a:lnTo>
                    <a:pt x="562" y="962"/>
                  </a:lnTo>
                  <a:lnTo>
                    <a:pt x="565" y="986"/>
                  </a:lnTo>
                  <a:lnTo>
                    <a:pt x="558" y="975"/>
                  </a:lnTo>
                  <a:lnTo>
                    <a:pt x="541" y="945"/>
                  </a:lnTo>
                  <a:lnTo>
                    <a:pt x="515" y="901"/>
                  </a:lnTo>
                  <a:lnTo>
                    <a:pt x="482" y="852"/>
                  </a:lnTo>
                  <a:lnTo>
                    <a:pt x="464" y="825"/>
                  </a:lnTo>
                  <a:lnTo>
                    <a:pt x="446" y="799"/>
                  </a:lnTo>
                  <a:lnTo>
                    <a:pt x="426" y="774"/>
                  </a:lnTo>
                  <a:lnTo>
                    <a:pt x="407" y="751"/>
                  </a:lnTo>
                  <a:lnTo>
                    <a:pt x="389" y="731"/>
                  </a:lnTo>
                  <a:lnTo>
                    <a:pt x="370" y="713"/>
                  </a:lnTo>
                  <a:lnTo>
                    <a:pt x="361" y="706"/>
                  </a:lnTo>
                  <a:lnTo>
                    <a:pt x="353" y="700"/>
                  </a:lnTo>
                  <a:lnTo>
                    <a:pt x="344" y="696"/>
                  </a:lnTo>
                  <a:lnTo>
                    <a:pt x="336" y="692"/>
                  </a:lnTo>
                  <a:lnTo>
                    <a:pt x="327" y="687"/>
                  </a:lnTo>
                  <a:lnTo>
                    <a:pt x="316" y="680"/>
                  </a:lnTo>
                  <a:lnTo>
                    <a:pt x="303" y="672"/>
                  </a:lnTo>
                  <a:lnTo>
                    <a:pt x="289" y="661"/>
                  </a:lnTo>
                  <a:lnTo>
                    <a:pt x="274" y="648"/>
                  </a:lnTo>
                  <a:lnTo>
                    <a:pt x="257" y="634"/>
                  </a:lnTo>
                  <a:lnTo>
                    <a:pt x="240" y="617"/>
                  </a:lnTo>
                  <a:lnTo>
                    <a:pt x="221" y="600"/>
                  </a:lnTo>
                  <a:lnTo>
                    <a:pt x="203" y="580"/>
                  </a:lnTo>
                  <a:lnTo>
                    <a:pt x="183" y="559"/>
                  </a:lnTo>
                  <a:lnTo>
                    <a:pt x="164" y="538"/>
                  </a:lnTo>
                  <a:lnTo>
                    <a:pt x="145" y="515"/>
                  </a:lnTo>
                  <a:lnTo>
                    <a:pt x="126" y="490"/>
                  </a:lnTo>
                  <a:lnTo>
                    <a:pt x="107" y="465"/>
                  </a:lnTo>
                  <a:lnTo>
                    <a:pt x="91" y="440"/>
                  </a:lnTo>
                  <a:lnTo>
                    <a:pt x="74" y="414"/>
                  </a:lnTo>
                  <a:lnTo>
                    <a:pt x="58" y="387"/>
                  </a:lnTo>
                  <a:lnTo>
                    <a:pt x="44" y="360"/>
                  </a:lnTo>
                  <a:lnTo>
                    <a:pt x="32" y="332"/>
                  </a:lnTo>
                  <a:lnTo>
                    <a:pt x="21" y="305"/>
                  </a:lnTo>
                  <a:lnTo>
                    <a:pt x="12" y="277"/>
                  </a:lnTo>
                  <a:lnTo>
                    <a:pt x="6" y="249"/>
                  </a:lnTo>
                  <a:lnTo>
                    <a:pt x="2" y="221"/>
                  </a:lnTo>
                  <a:lnTo>
                    <a:pt x="0" y="195"/>
                  </a:lnTo>
                  <a:lnTo>
                    <a:pt x="2" y="168"/>
                  </a:lnTo>
                  <a:lnTo>
                    <a:pt x="7" y="141"/>
                  </a:lnTo>
                  <a:lnTo>
                    <a:pt x="14" y="115"/>
                  </a:lnTo>
                  <a:lnTo>
                    <a:pt x="25" y="90"/>
                  </a:lnTo>
                  <a:lnTo>
                    <a:pt x="40" y="66"/>
                  </a:lnTo>
                  <a:lnTo>
                    <a:pt x="58" y="44"/>
                  </a:lnTo>
                  <a:lnTo>
                    <a:pt x="81" y="21"/>
                  </a:lnTo>
                  <a:lnTo>
                    <a:pt x="109" y="0"/>
                  </a:lnTo>
                  <a:lnTo>
                    <a:pt x="169" y="11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0" name="Freeform 543"/>
            <p:cNvSpPr>
              <a:spLocks/>
            </p:cNvSpPr>
            <p:nvPr/>
          </p:nvSpPr>
          <p:spPr bwMode="auto">
            <a:xfrm>
              <a:off x="4445" y="875"/>
              <a:ext cx="171" cy="264"/>
            </a:xfrm>
            <a:custGeom>
              <a:avLst/>
              <a:gdLst>
                <a:gd name="T0" fmla="*/ 0 w 1718"/>
                <a:gd name="T1" fmla="*/ 0 h 2645"/>
                <a:gd name="T2" fmla="*/ 0 w 1718"/>
                <a:gd name="T3" fmla="*/ 0 h 2645"/>
                <a:gd name="T4" fmla="*/ 1 w 1718"/>
                <a:gd name="T5" fmla="*/ 0 h 2645"/>
                <a:gd name="T6" fmla="*/ 1 w 1718"/>
                <a:gd name="T7" fmla="*/ 0 h 2645"/>
                <a:gd name="T8" fmla="*/ 1 w 1718"/>
                <a:gd name="T9" fmla="*/ 0 h 2645"/>
                <a:gd name="T10" fmla="*/ 1 w 1718"/>
                <a:gd name="T11" fmla="*/ 1 h 2645"/>
                <a:gd name="T12" fmla="*/ 1 w 1718"/>
                <a:gd name="T13" fmla="*/ 1 h 2645"/>
                <a:gd name="T14" fmla="*/ 1 w 1718"/>
                <a:gd name="T15" fmla="*/ 1 h 2645"/>
                <a:gd name="T16" fmla="*/ 1 w 1718"/>
                <a:gd name="T17" fmla="*/ 1 h 2645"/>
                <a:gd name="T18" fmla="*/ 2 w 1718"/>
                <a:gd name="T19" fmla="*/ 1 h 2645"/>
                <a:gd name="T20" fmla="*/ 2 w 1718"/>
                <a:gd name="T21" fmla="*/ 1 h 2645"/>
                <a:gd name="T22" fmla="*/ 2 w 1718"/>
                <a:gd name="T23" fmla="*/ 1 h 2645"/>
                <a:gd name="T24" fmla="*/ 2 w 1718"/>
                <a:gd name="T25" fmla="*/ 1 h 2645"/>
                <a:gd name="T26" fmla="*/ 2 w 1718"/>
                <a:gd name="T27" fmla="*/ 1 h 2645"/>
                <a:gd name="T28" fmla="*/ 2 w 1718"/>
                <a:gd name="T29" fmla="*/ 1 h 2645"/>
                <a:gd name="T30" fmla="*/ 2 w 1718"/>
                <a:gd name="T31" fmla="*/ 1 h 2645"/>
                <a:gd name="T32" fmla="*/ 2 w 1718"/>
                <a:gd name="T33" fmla="*/ 2 h 2645"/>
                <a:gd name="T34" fmla="*/ 2 w 1718"/>
                <a:gd name="T35" fmla="*/ 2 h 2645"/>
                <a:gd name="T36" fmla="*/ 1 w 1718"/>
                <a:gd name="T37" fmla="*/ 2 h 2645"/>
                <a:gd name="T38" fmla="*/ 1 w 1718"/>
                <a:gd name="T39" fmla="*/ 2 h 2645"/>
                <a:gd name="T40" fmla="*/ 1 w 1718"/>
                <a:gd name="T41" fmla="*/ 2 h 2645"/>
                <a:gd name="T42" fmla="*/ 1 w 1718"/>
                <a:gd name="T43" fmla="*/ 2 h 2645"/>
                <a:gd name="T44" fmla="*/ 1 w 1718"/>
                <a:gd name="T45" fmla="*/ 2 h 2645"/>
                <a:gd name="T46" fmla="*/ 1 w 1718"/>
                <a:gd name="T47" fmla="*/ 2 h 2645"/>
                <a:gd name="T48" fmla="*/ 1 w 1718"/>
                <a:gd name="T49" fmla="*/ 2 h 2645"/>
                <a:gd name="T50" fmla="*/ 1 w 1718"/>
                <a:gd name="T51" fmla="*/ 3 h 2645"/>
                <a:gd name="T52" fmla="*/ 1 w 1718"/>
                <a:gd name="T53" fmla="*/ 3 h 2645"/>
                <a:gd name="T54" fmla="*/ 1 w 1718"/>
                <a:gd name="T55" fmla="*/ 3 h 2645"/>
                <a:gd name="T56" fmla="*/ 1 w 1718"/>
                <a:gd name="T57" fmla="*/ 3 h 2645"/>
                <a:gd name="T58" fmla="*/ 1 w 1718"/>
                <a:gd name="T59" fmla="*/ 3 h 2645"/>
                <a:gd name="T60" fmla="*/ 1 w 1718"/>
                <a:gd name="T61" fmla="*/ 2 h 2645"/>
                <a:gd name="T62" fmla="*/ 1 w 1718"/>
                <a:gd name="T63" fmla="*/ 2 h 2645"/>
                <a:gd name="T64" fmla="*/ 0 w 1718"/>
                <a:gd name="T65" fmla="*/ 2 h 2645"/>
                <a:gd name="T66" fmla="*/ 0 w 1718"/>
                <a:gd name="T67" fmla="*/ 2 h 2645"/>
                <a:gd name="T68" fmla="*/ 0 w 1718"/>
                <a:gd name="T69" fmla="*/ 2 h 2645"/>
                <a:gd name="T70" fmla="*/ 0 w 1718"/>
                <a:gd name="T71" fmla="*/ 2 h 2645"/>
                <a:gd name="T72" fmla="*/ 0 w 1718"/>
                <a:gd name="T73" fmla="*/ 2 h 2645"/>
                <a:gd name="T74" fmla="*/ 0 w 1718"/>
                <a:gd name="T75" fmla="*/ 1 h 2645"/>
                <a:gd name="T76" fmla="*/ 0 w 1718"/>
                <a:gd name="T77" fmla="*/ 1 h 2645"/>
                <a:gd name="T78" fmla="*/ 0 w 1718"/>
                <a:gd name="T79" fmla="*/ 1 h 2645"/>
                <a:gd name="T80" fmla="*/ 0 w 1718"/>
                <a:gd name="T81" fmla="*/ 1 h 2645"/>
                <a:gd name="T82" fmla="*/ 0 w 1718"/>
                <a:gd name="T83" fmla="*/ 1 h 2645"/>
                <a:gd name="T84" fmla="*/ 0 w 1718"/>
                <a:gd name="T85" fmla="*/ 1 h 2645"/>
                <a:gd name="T86" fmla="*/ 0 w 1718"/>
                <a:gd name="T87" fmla="*/ 1 h 2645"/>
                <a:gd name="T88" fmla="*/ 0 w 1718"/>
                <a:gd name="T89" fmla="*/ 1 h 2645"/>
                <a:gd name="T90" fmla="*/ 0 w 1718"/>
                <a:gd name="T91" fmla="*/ 1 h 2645"/>
                <a:gd name="T92" fmla="*/ 0 w 1718"/>
                <a:gd name="T93" fmla="*/ 0 h 2645"/>
                <a:gd name="T94" fmla="*/ 0 w 1718"/>
                <a:gd name="T95" fmla="*/ 0 h 2645"/>
                <a:gd name="T96" fmla="*/ 0 w 1718"/>
                <a:gd name="T97" fmla="*/ 0 h 2645"/>
                <a:gd name="T98" fmla="*/ 0 w 1718"/>
                <a:gd name="T99" fmla="*/ 0 h 2645"/>
                <a:gd name="T100" fmla="*/ 0 w 1718"/>
                <a:gd name="T101" fmla="*/ 0 h 2645"/>
                <a:gd name="T102" fmla="*/ 0 w 1718"/>
                <a:gd name="T103" fmla="*/ 0 h 26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18"/>
                <a:gd name="T157" fmla="*/ 0 h 2645"/>
                <a:gd name="T158" fmla="*/ 1718 w 1718"/>
                <a:gd name="T159" fmla="*/ 2645 h 26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18" h="2645">
                  <a:moveTo>
                    <a:pt x="389" y="0"/>
                  </a:moveTo>
                  <a:lnTo>
                    <a:pt x="402" y="8"/>
                  </a:lnTo>
                  <a:lnTo>
                    <a:pt x="441" y="34"/>
                  </a:lnTo>
                  <a:lnTo>
                    <a:pt x="503" y="74"/>
                  </a:lnTo>
                  <a:lnTo>
                    <a:pt x="582" y="127"/>
                  </a:lnTo>
                  <a:lnTo>
                    <a:pt x="676" y="192"/>
                  </a:lnTo>
                  <a:lnTo>
                    <a:pt x="782" y="265"/>
                  </a:lnTo>
                  <a:lnTo>
                    <a:pt x="896" y="346"/>
                  </a:lnTo>
                  <a:lnTo>
                    <a:pt x="1014" y="433"/>
                  </a:lnTo>
                  <a:lnTo>
                    <a:pt x="1073" y="477"/>
                  </a:lnTo>
                  <a:lnTo>
                    <a:pt x="1132" y="524"/>
                  </a:lnTo>
                  <a:lnTo>
                    <a:pt x="1191" y="569"/>
                  </a:lnTo>
                  <a:lnTo>
                    <a:pt x="1249" y="616"/>
                  </a:lnTo>
                  <a:lnTo>
                    <a:pt x="1306" y="662"/>
                  </a:lnTo>
                  <a:lnTo>
                    <a:pt x="1361" y="709"/>
                  </a:lnTo>
                  <a:lnTo>
                    <a:pt x="1413" y="754"/>
                  </a:lnTo>
                  <a:lnTo>
                    <a:pt x="1463" y="800"/>
                  </a:lnTo>
                  <a:lnTo>
                    <a:pt x="1509" y="843"/>
                  </a:lnTo>
                  <a:lnTo>
                    <a:pt x="1551" y="886"/>
                  </a:lnTo>
                  <a:lnTo>
                    <a:pt x="1591" y="929"/>
                  </a:lnTo>
                  <a:lnTo>
                    <a:pt x="1625" y="969"/>
                  </a:lnTo>
                  <a:lnTo>
                    <a:pt x="1654" y="1007"/>
                  </a:lnTo>
                  <a:lnTo>
                    <a:pt x="1678" y="1043"/>
                  </a:lnTo>
                  <a:lnTo>
                    <a:pt x="1697" y="1078"/>
                  </a:lnTo>
                  <a:lnTo>
                    <a:pt x="1709" y="1110"/>
                  </a:lnTo>
                  <a:lnTo>
                    <a:pt x="1715" y="1143"/>
                  </a:lnTo>
                  <a:lnTo>
                    <a:pt x="1718" y="1182"/>
                  </a:lnTo>
                  <a:lnTo>
                    <a:pt x="1716" y="1224"/>
                  </a:lnTo>
                  <a:lnTo>
                    <a:pt x="1711" y="1273"/>
                  </a:lnTo>
                  <a:lnTo>
                    <a:pt x="1702" y="1324"/>
                  </a:lnTo>
                  <a:lnTo>
                    <a:pt x="1691" y="1379"/>
                  </a:lnTo>
                  <a:lnTo>
                    <a:pt x="1676" y="1437"/>
                  </a:lnTo>
                  <a:lnTo>
                    <a:pt x="1657" y="1498"/>
                  </a:lnTo>
                  <a:lnTo>
                    <a:pt x="1638" y="1562"/>
                  </a:lnTo>
                  <a:lnTo>
                    <a:pt x="1614" y="1626"/>
                  </a:lnTo>
                  <a:lnTo>
                    <a:pt x="1588" y="1693"/>
                  </a:lnTo>
                  <a:lnTo>
                    <a:pt x="1561" y="1760"/>
                  </a:lnTo>
                  <a:lnTo>
                    <a:pt x="1530" y="1828"/>
                  </a:lnTo>
                  <a:lnTo>
                    <a:pt x="1500" y="1896"/>
                  </a:lnTo>
                  <a:lnTo>
                    <a:pt x="1466" y="1963"/>
                  </a:lnTo>
                  <a:lnTo>
                    <a:pt x="1432" y="2030"/>
                  </a:lnTo>
                  <a:lnTo>
                    <a:pt x="1396" y="2095"/>
                  </a:lnTo>
                  <a:lnTo>
                    <a:pt x="1360" y="2159"/>
                  </a:lnTo>
                  <a:lnTo>
                    <a:pt x="1321" y="2221"/>
                  </a:lnTo>
                  <a:lnTo>
                    <a:pt x="1284" y="2280"/>
                  </a:lnTo>
                  <a:lnTo>
                    <a:pt x="1245" y="2337"/>
                  </a:lnTo>
                  <a:lnTo>
                    <a:pt x="1206" y="2390"/>
                  </a:lnTo>
                  <a:lnTo>
                    <a:pt x="1168" y="2439"/>
                  </a:lnTo>
                  <a:lnTo>
                    <a:pt x="1129" y="2485"/>
                  </a:lnTo>
                  <a:lnTo>
                    <a:pt x="1090" y="2525"/>
                  </a:lnTo>
                  <a:lnTo>
                    <a:pt x="1053" y="2560"/>
                  </a:lnTo>
                  <a:lnTo>
                    <a:pt x="1016" y="2590"/>
                  </a:lnTo>
                  <a:lnTo>
                    <a:pt x="980" y="2613"/>
                  </a:lnTo>
                  <a:lnTo>
                    <a:pt x="946" y="2630"/>
                  </a:lnTo>
                  <a:lnTo>
                    <a:pt x="912" y="2642"/>
                  </a:lnTo>
                  <a:lnTo>
                    <a:pt x="880" y="2645"/>
                  </a:lnTo>
                  <a:lnTo>
                    <a:pt x="850" y="2641"/>
                  </a:lnTo>
                  <a:lnTo>
                    <a:pt x="820" y="2627"/>
                  </a:lnTo>
                  <a:lnTo>
                    <a:pt x="788" y="2605"/>
                  </a:lnTo>
                  <a:lnTo>
                    <a:pt x="756" y="2576"/>
                  </a:lnTo>
                  <a:lnTo>
                    <a:pt x="721" y="2538"/>
                  </a:lnTo>
                  <a:lnTo>
                    <a:pt x="686" y="2494"/>
                  </a:lnTo>
                  <a:lnTo>
                    <a:pt x="650" y="2443"/>
                  </a:lnTo>
                  <a:lnTo>
                    <a:pt x="613" y="2386"/>
                  </a:lnTo>
                  <a:lnTo>
                    <a:pt x="577" y="2323"/>
                  </a:lnTo>
                  <a:lnTo>
                    <a:pt x="540" y="2257"/>
                  </a:lnTo>
                  <a:lnTo>
                    <a:pt x="503" y="2186"/>
                  </a:lnTo>
                  <a:lnTo>
                    <a:pt x="466" y="2112"/>
                  </a:lnTo>
                  <a:lnTo>
                    <a:pt x="428" y="2034"/>
                  </a:lnTo>
                  <a:lnTo>
                    <a:pt x="392" y="1955"/>
                  </a:lnTo>
                  <a:lnTo>
                    <a:pt x="356" y="1872"/>
                  </a:lnTo>
                  <a:lnTo>
                    <a:pt x="321" y="1789"/>
                  </a:lnTo>
                  <a:lnTo>
                    <a:pt x="286" y="1706"/>
                  </a:lnTo>
                  <a:lnTo>
                    <a:pt x="253" y="1622"/>
                  </a:lnTo>
                  <a:lnTo>
                    <a:pt x="221" y="1539"/>
                  </a:lnTo>
                  <a:lnTo>
                    <a:pt x="191" y="1457"/>
                  </a:lnTo>
                  <a:lnTo>
                    <a:pt x="162" y="1376"/>
                  </a:lnTo>
                  <a:lnTo>
                    <a:pt x="135" y="1298"/>
                  </a:lnTo>
                  <a:lnTo>
                    <a:pt x="110" y="1222"/>
                  </a:lnTo>
                  <a:lnTo>
                    <a:pt x="87" y="1150"/>
                  </a:lnTo>
                  <a:lnTo>
                    <a:pt x="66" y="1082"/>
                  </a:lnTo>
                  <a:lnTo>
                    <a:pt x="49" y="1019"/>
                  </a:lnTo>
                  <a:lnTo>
                    <a:pt x="32" y="960"/>
                  </a:lnTo>
                  <a:lnTo>
                    <a:pt x="20" y="907"/>
                  </a:lnTo>
                  <a:lnTo>
                    <a:pt x="10" y="861"/>
                  </a:lnTo>
                  <a:lnTo>
                    <a:pt x="4" y="821"/>
                  </a:lnTo>
                  <a:lnTo>
                    <a:pt x="0" y="789"/>
                  </a:lnTo>
                  <a:lnTo>
                    <a:pt x="0" y="764"/>
                  </a:lnTo>
                  <a:lnTo>
                    <a:pt x="5" y="749"/>
                  </a:lnTo>
                  <a:lnTo>
                    <a:pt x="19" y="721"/>
                  </a:lnTo>
                  <a:lnTo>
                    <a:pt x="39" y="683"/>
                  </a:lnTo>
                  <a:lnTo>
                    <a:pt x="64" y="636"/>
                  </a:lnTo>
                  <a:lnTo>
                    <a:pt x="91" y="583"/>
                  </a:lnTo>
                  <a:lnTo>
                    <a:pt x="122" y="523"/>
                  </a:lnTo>
                  <a:lnTo>
                    <a:pt x="154" y="460"/>
                  </a:lnTo>
                  <a:lnTo>
                    <a:pt x="186" y="396"/>
                  </a:lnTo>
                  <a:lnTo>
                    <a:pt x="220" y="331"/>
                  </a:lnTo>
                  <a:lnTo>
                    <a:pt x="252" y="266"/>
                  </a:lnTo>
                  <a:lnTo>
                    <a:pt x="284" y="206"/>
                  </a:lnTo>
                  <a:lnTo>
                    <a:pt x="312" y="150"/>
                  </a:lnTo>
                  <a:lnTo>
                    <a:pt x="337" y="100"/>
                  </a:lnTo>
                  <a:lnTo>
                    <a:pt x="358" y="59"/>
                  </a:lnTo>
                  <a:lnTo>
                    <a:pt x="375" y="27"/>
                  </a:lnTo>
                  <a:lnTo>
                    <a:pt x="385" y="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1" name="Freeform 544"/>
            <p:cNvSpPr>
              <a:spLocks/>
            </p:cNvSpPr>
            <p:nvPr/>
          </p:nvSpPr>
          <p:spPr bwMode="auto">
            <a:xfrm>
              <a:off x="4452" y="883"/>
              <a:ext cx="146" cy="226"/>
            </a:xfrm>
            <a:custGeom>
              <a:avLst/>
              <a:gdLst>
                <a:gd name="T0" fmla="*/ 0 w 1457"/>
                <a:gd name="T1" fmla="*/ 0 h 2251"/>
                <a:gd name="T2" fmla="*/ 0 w 1457"/>
                <a:gd name="T3" fmla="*/ 0 h 2251"/>
                <a:gd name="T4" fmla="*/ 1 w 1457"/>
                <a:gd name="T5" fmla="*/ 0 h 2251"/>
                <a:gd name="T6" fmla="*/ 1 w 1457"/>
                <a:gd name="T7" fmla="*/ 0 h 2251"/>
                <a:gd name="T8" fmla="*/ 1 w 1457"/>
                <a:gd name="T9" fmla="*/ 1 h 2251"/>
                <a:gd name="T10" fmla="*/ 1 w 1457"/>
                <a:gd name="T11" fmla="*/ 1 h 2251"/>
                <a:gd name="T12" fmla="*/ 1 w 1457"/>
                <a:gd name="T13" fmla="*/ 1 h 2251"/>
                <a:gd name="T14" fmla="*/ 1 w 1457"/>
                <a:gd name="T15" fmla="*/ 1 h 2251"/>
                <a:gd name="T16" fmla="*/ 1 w 1457"/>
                <a:gd name="T17" fmla="*/ 1 h 2251"/>
                <a:gd name="T18" fmla="*/ 1 w 1457"/>
                <a:gd name="T19" fmla="*/ 1 h 2251"/>
                <a:gd name="T20" fmla="*/ 1 w 1457"/>
                <a:gd name="T21" fmla="*/ 1 h 2251"/>
                <a:gd name="T22" fmla="*/ 1 w 1457"/>
                <a:gd name="T23" fmla="*/ 1 h 2251"/>
                <a:gd name="T24" fmla="*/ 2 w 1457"/>
                <a:gd name="T25" fmla="*/ 1 h 2251"/>
                <a:gd name="T26" fmla="*/ 2 w 1457"/>
                <a:gd name="T27" fmla="*/ 1 h 2251"/>
                <a:gd name="T28" fmla="*/ 2 w 1457"/>
                <a:gd name="T29" fmla="*/ 1 h 2251"/>
                <a:gd name="T30" fmla="*/ 2 w 1457"/>
                <a:gd name="T31" fmla="*/ 1 h 2251"/>
                <a:gd name="T32" fmla="*/ 1 w 1457"/>
                <a:gd name="T33" fmla="*/ 2 h 2251"/>
                <a:gd name="T34" fmla="*/ 1 w 1457"/>
                <a:gd name="T35" fmla="*/ 2 h 2251"/>
                <a:gd name="T36" fmla="*/ 1 w 1457"/>
                <a:gd name="T37" fmla="*/ 2 h 2251"/>
                <a:gd name="T38" fmla="*/ 1 w 1457"/>
                <a:gd name="T39" fmla="*/ 2 h 2251"/>
                <a:gd name="T40" fmla="*/ 1 w 1457"/>
                <a:gd name="T41" fmla="*/ 2 h 2251"/>
                <a:gd name="T42" fmla="*/ 1 w 1457"/>
                <a:gd name="T43" fmla="*/ 2 h 2251"/>
                <a:gd name="T44" fmla="*/ 1 w 1457"/>
                <a:gd name="T45" fmla="*/ 2 h 2251"/>
                <a:gd name="T46" fmla="*/ 1 w 1457"/>
                <a:gd name="T47" fmla="*/ 2 h 2251"/>
                <a:gd name="T48" fmla="*/ 1 w 1457"/>
                <a:gd name="T49" fmla="*/ 2 h 2251"/>
                <a:gd name="T50" fmla="*/ 1 w 1457"/>
                <a:gd name="T51" fmla="*/ 2 h 2251"/>
                <a:gd name="T52" fmla="*/ 1 w 1457"/>
                <a:gd name="T53" fmla="*/ 2 h 2251"/>
                <a:gd name="T54" fmla="*/ 1 w 1457"/>
                <a:gd name="T55" fmla="*/ 2 h 2251"/>
                <a:gd name="T56" fmla="*/ 1 w 1457"/>
                <a:gd name="T57" fmla="*/ 2 h 2251"/>
                <a:gd name="T58" fmla="*/ 1 w 1457"/>
                <a:gd name="T59" fmla="*/ 2 h 2251"/>
                <a:gd name="T60" fmla="*/ 1 w 1457"/>
                <a:gd name="T61" fmla="*/ 2 h 2251"/>
                <a:gd name="T62" fmla="*/ 1 w 1457"/>
                <a:gd name="T63" fmla="*/ 2 h 2251"/>
                <a:gd name="T64" fmla="*/ 1 w 1457"/>
                <a:gd name="T65" fmla="*/ 2 h 2251"/>
                <a:gd name="T66" fmla="*/ 1 w 1457"/>
                <a:gd name="T67" fmla="*/ 2 h 2251"/>
                <a:gd name="T68" fmla="*/ 0 w 1457"/>
                <a:gd name="T69" fmla="*/ 2 h 2251"/>
                <a:gd name="T70" fmla="*/ 0 w 1457"/>
                <a:gd name="T71" fmla="*/ 1 h 2251"/>
                <a:gd name="T72" fmla="*/ 0 w 1457"/>
                <a:gd name="T73" fmla="*/ 1 h 2251"/>
                <a:gd name="T74" fmla="*/ 0 w 1457"/>
                <a:gd name="T75" fmla="*/ 1 h 2251"/>
                <a:gd name="T76" fmla="*/ 0 w 1457"/>
                <a:gd name="T77" fmla="*/ 1 h 2251"/>
                <a:gd name="T78" fmla="*/ 0 w 1457"/>
                <a:gd name="T79" fmla="*/ 1 h 2251"/>
                <a:gd name="T80" fmla="*/ 0 w 1457"/>
                <a:gd name="T81" fmla="*/ 1 h 2251"/>
                <a:gd name="T82" fmla="*/ 0 w 1457"/>
                <a:gd name="T83" fmla="*/ 1 h 2251"/>
                <a:gd name="T84" fmla="*/ 0 w 1457"/>
                <a:gd name="T85" fmla="*/ 0 h 2251"/>
                <a:gd name="T86" fmla="*/ 0 w 1457"/>
                <a:gd name="T87" fmla="*/ 0 h 2251"/>
                <a:gd name="T88" fmla="*/ 0 w 1457"/>
                <a:gd name="T89" fmla="*/ 0 h 2251"/>
                <a:gd name="T90" fmla="*/ 0 w 1457"/>
                <a:gd name="T91" fmla="*/ 0 h 2251"/>
                <a:gd name="T92" fmla="*/ 0 w 1457"/>
                <a:gd name="T93" fmla="*/ 0 h 2251"/>
                <a:gd name="T94" fmla="*/ 0 w 1457"/>
                <a:gd name="T95" fmla="*/ 0 h 225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57"/>
                <a:gd name="T145" fmla="*/ 0 h 2251"/>
                <a:gd name="T146" fmla="*/ 1457 w 1457"/>
                <a:gd name="T147" fmla="*/ 2251 h 225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57" h="2251">
                  <a:moveTo>
                    <a:pt x="191" y="0"/>
                  </a:moveTo>
                  <a:lnTo>
                    <a:pt x="204" y="8"/>
                  </a:lnTo>
                  <a:lnTo>
                    <a:pt x="241" y="33"/>
                  </a:lnTo>
                  <a:lnTo>
                    <a:pt x="299" y="73"/>
                  </a:lnTo>
                  <a:lnTo>
                    <a:pt x="374" y="125"/>
                  </a:lnTo>
                  <a:lnTo>
                    <a:pt x="463" y="188"/>
                  </a:lnTo>
                  <a:lnTo>
                    <a:pt x="563" y="260"/>
                  </a:lnTo>
                  <a:lnTo>
                    <a:pt x="671" y="340"/>
                  </a:lnTo>
                  <a:lnTo>
                    <a:pt x="782" y="424"/>
                  </a:lnTo>
                  <a:lnTo>
                    <a:pt x="839" y="469"/>
                  </a:lnTo>
                  <a:lnTo>
                    <a:pt x="895" y="513"/>
                  </a:lnTo>
                  <a:lnTo>
                    <a:pt x="951" y="559"/>
                  </a:lnTo>
                  <a:lnTo>
                    <a:pt x="1007" y="604"/>
                  </a:lnTo>
                  <a:lnTo>
                    <a:pt x="1059" y="650"/>
                  </a:lnTo>
                  <a:lnTo>
                    <a:pt x="1112" y="695"/>
                  </a:lnTo>
                  <a:lnTo>
                    <a:pt x="1161" y="741"/>
                  </a:lnTo>
                  <a:lnTo>
                    <a:pt x="1208" y="785"/>
                  </a:lnTo>
                  <a:lnTo>
                    <a:pt x="1253" y="828"/>
                  </a:lnTo>
                  <a:lnTo>
                    <a:pt x="1293" y="872"/>
                  </a:lnTo>
                  <a:lnTo>
                    <a:pt x="1329" y="913"/>
                  </a:lnTo>
                  <a:lnTo>
                    <a:pt x="1362" y="952"/>
                  </a:lnTo>
                  <a:lnTo>
                    <a:pt x="1391" y="991"/>
                  </a:lnTo>
                  <a:lnTo>
                    <a:pt x="1414" y="1027"/>
                  </a:lnTo>
                  <a:lnTo>
                    <a:pt x="1431" y="1062"/>
                  </a:lnTo>
                  <a:lnTo>
                    <a:pt x="1443" y="1093"/>
                  </a:lnTo>
                  <a:lnTo>
                    <a:pt x="1451" y="1125"/>
                  </a:lnTo>
                  <a:lnTo>
                    <a:pt x="1455" y="1160"/>
                  </a:lnTo>
                  <a:lnTo>
                    <a:pt x="1457" y="1198"/>
                  </a:lnTo>
                  <a:lnTo>
                    <a:pt x="1457" y="1240"/>
                  </a:lnTo>
                  <a:lnTo>
                    <a:pt x="1455" y="1283"/>
                  </a:lnTo>
                  <a:lnTo>
                    <a:pt x="1450" y="1327"/>
                  </a:lnTo>
                  <a:lnTo>
                    <a:pt x="1443" y="1375"/>
                  </a:lnTo>
                  <a:lnTo>
                    <a:pt x="1434" y="1422"/>
                  </a:lnTo>
                  <a:lnTo>
                    <a:pt x="1423" y="1472"/>
                  </a:lnTo>
                  <a:lnTo>
                    <a:pt x="1410" y="1523"/>
                  </a:lnTo>
                  <a:lnTo>
                    <a:pt x="1395" y="1573"/>
                  </a:lnTo>
                  <a:lnTo>
                    <a:pt x="1379" y="1624"/>
                  </a:lnTo>
                  <a:lnTo>
                    <a:pt x="1361" y="1674"/>
                  </a:lnTo>
                  <a:lnTo>
                    <a:pt x="1341" y="1725"/>
                  </a:lnTo>
                  <a:lnTo>
                    <a:pt x="1321" y="1776"/>
                  </a:lnTo>
                  <a:lnTo>
                    <a:pt x="1299" y="1824"/>
                  </a:lnTo>
                  <a:lnTo>
                    <a:pt x="1276" y="1872"/>
                  </a:lnTo>
                  <a:lnTo>
                    <a:pt x="1251" y="1918"/>
                  </a:lnTo>
                  <a:lnTo>
                    <a:pt x="1225" y="1963"/>
                  </a:lnTo>
                  <a:lnTo>
                    <a:pt x="1199" y="2005"/>
                  </a:lnTo>
                  <a:lnTo>
                    <a:pt x="1172" y="2045"/>
                  </a:lnTo>
                  <a:lnTo>
                    <a:pt x="1144" y="2083"/>
                  </a:lnTo>
                  <a:lnTo>
                    <a:pt x="1116" y="2118"/>
                  </a:lnTo>
                  <a:lnTo>
                    <a:pt x="1086" y="2149"/>
                  </a:lnTo>
                  <a:lnTo>
                    <a:pt x="1058" y="2177"/>
                  </a:lnTo>
                  <a:lnTo>
                    <a:pt x="1028" y="2200"/>
                  </a:lnTo>
                  <a:lnTo>
                    <a:pt x="998" y="2220"/>
                  </a:lnTo>
                  <a:lnTo>
                    <a:pt x="968" y="2234"/>
                  </a:lnTo>
                  <a:lnTo>
                    <a:pt x="938" y="2245"/>
                  </a:lnTo>
                  <a:lnTo>
                    <a:pt x="908" y="2251"/>
                  </a:lnTo>
                  <a:lnTo>
                    <a:pt x="878" y="2251"/>
                  </a:lnTo>
                  <a:lnTo>
                    <a:pt x="849" y="2246"/>
                  </a:lnTo>
                  <a:lnTo>
                    <a:pt x="818" y="2232"/>
                  </a:lnTo>
                  <a:lnTo>
                    <a:pt x="787" y="2211"/>
                  </a:lnTo>
                  <a:lnTo>
                    <a:pt x="754" y="2181"/>
                  </a:lnTo>
                  <a:lnTo>
                    <a:pt x="720" y="2144"/>
                  </a:lnTo>
                  <a:lnTo>
                    <a:pt x="685" y="2099"/>
                  </a:lnTo>
                  <a:lnTo>
                    <a:pt x="650" y="2048"/>
                  </a:lnTo>
                  <a:lnTo>
                    <a:pt x="613" y="1992"/>
                  </a:lnTo>
                  <a:lnTo>
                    <a:pt x="576" y="1929"/>
                  </a:lnTo>
                  <a:lnTo>
                    <a:pt x="539" y="1863"/>
                  </a:lnTo>
                  <a:lnTo>
                    <a:pt x="502" y="1791"/>
                  </a:lnTo>
                  <a:lnTo>
                    <a:pt x="464" y="1717"/>
                  </a:lnTo>
                  <a:lnTo>
                    <a:pt x="428" y="1639"/>
                  </a:lnTo>
                  <a:lnTo>
                    <a:pt x="390" y="1559"/>
                  </a:lnTo>
                  <a:lnTo>
                    <a:pt x="355" y="1477"/>
                  </a:lnTo>
                  <a:lnTo>
                    <a:pt x="319" y="1395"/>
                  </a:lnTo>
                  <a:lnTo>
                    <a:pt x="285" y="1311"/>
                  </a:lnTo>
                  <a:lnTo>
                    <a:pt x="252" y="1227"/>
                  </a:lnTo>
                  <a:lnTo>
                    <a:pt x="221" y="1143"/>
                  </a:lnTo>
                  <a:lnTo>
                    <a:pt x="190" y="1062"/>
                  </a:lnTo>
                  <a:lnTo>
                    <a:pt x="160" y="981"/>
                  </a:lnTo>
                  <a:lnTo>
                    <a:pt x="134" y="903"/>
                  </a:lnTo>
                  <a:lnTo>
                    <a:pt x="109" y="827"/>
                  </a:lnTo>
                  <a:lnTo>
                    <a:pt x="86" y="755"/>
                  </a:lnTo>
                  <a:lnTo>
                    <a:pt x="65" y="687"/>
                  </a:lnTo>
                  <a:lnTo>
                    <a:pt x="47" y="624"/>
                  </a:lnTo>
                  <a:lnTo>
                    <a:pt x="31" y="565"/>
                  </a:lnTo>
                  <a:lnTo>
                    <a:pt x="18" y="512"/>
                  </a:lnTo>
                  <a:lnTo>
                    <a:pt x="9" y="466"/>
                  </a:lnTo>
                  <a:lnTo>
                    <a:pt x="3" y="426"/>
                  </a:lnTo>
                  <a:lnTo>
                    <a:pt x="0" y="394"/>
                  </a:lnTo>
                  <a:lnTo>
                    <a:pt x="0" y="370"/>
                  </a:lnTo>
                  <a:lnTo>
                    <a:pt x="4" y="354"/>
                  </a:lnTo>
                  <a:lnTo>
                    <a:pt x="30" y="306"/>
                  </a:lnTo>
                  <a:lnTo>
                    <a:pt x="60" y="249"/>
                  </a:lnTo>
                  <a:lnTo>
                    <a:pt x="90" y="190"/>
                  </a:lnTo>
                  <a:lnTo>
                    <a:pt x="121" y="133"/>
                  </a:lnTo>
                  <a:lnTo>
                    <a:pt x="148" y="80"/>
                  </a:lnTo>
                  <a:lnTo>
                    <a:pt x="171" y="38"/>
                  </a:lnTo>
                  <a:lnTo>
                    <a:pt x="186" y="1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FA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2" name="Freeform 545"/>
            <p:cNvSpPr>
              <a:spLocks/>
            </p:cNvSpPr>
            <p:nvPr/>
          </p:nvSpPr>
          <p:spPr bwMode="auto">
            <a:xfrm>
              <a:off x="4568" y="709"/>
              <a:ext cx="60" cy="99"/>
            </a:xfrm>
            <a:custGeom>
              <a:avLst/>
              <a:gdLst>
                <a:gd name="T0" fmla="*/ 0 w 603"/>
                <a:gd name="T1" fmla="*/ 0 h 986"/>
                <a:gd name="T2" fmla="*/ 0 w 603"/>
                <a:gd name="T3" fmla="*/ 0 h 986"/>
                <a:gd name="T4" fmla="*/ 0 w 603"/>
                <a:gd name="T5" fmla="*/ 0 h 986"/>
                <a:gd name="T6" fmla="*/ 0 w 603"/>
                <a:gd name="T7" fmla="*/ 0 h 986"/>
                <a:gd name="T8" fmla="*/ 0 w 603"/>
                <a:gd name="T9" fmla="*/ 0 h 986"/>
                <a:gd name="T10" fmla="*/ 0 w 603"/>
                <a:gd name="T11" fmla="*/ 0 h 986"/>
                <a:gd name="T12" fmla="*/ 0 w 603"/>
                <a:gd name="T13" fmla="*/ 0 h 986"/>
                <a:gd name="T14" fmla="*/ 0 w 603"/>
                <a:gd name="T15" fmla="*/ 0 h 986"/>
                <a:gd name="T16" fmla="*/ 0 w 603"/>
                <a:gd name="T17" fmla="*/ 0 h 986"/>
                <a:gd name="T18" fmla="*/ 0 w 603"/>
                <a:gd name="T19" fmla="*/ 0 h 986"/>
                <a:gd name="T20" fmla="*/ 0 w 603"/>
                <a:gd name="T21" fmla="*/ 0 h 986"/>
                <a:gd name="T22" fmla="*/ 0 w 603"/>
                <a:gd name="T23" fmla="*/ 0 h 986"/>
                <a:gd name="T24" fmla="*/ 0 w 603"/>
                <a:gd name="T25" fmla="*/ 0 h 986"/>
                <a:gd name="T26" fmla="*/ 0 w 603"/>
                <a:gd name="T27" fmla="*/ 0 h 986"/>
                <a:gd name="T28" fmla="*/ 0 w 603"/>
                <a:gd name="T29" fmla="*/ 0 h 986"/>
                <a:gd name="T30" fmla="*/ 0 w 603"/>
                <a:gd name="T31" fmla="*/ 0 h 986"/>
                <a:gd name="T32" fmla="*/ 0 w 603"/>
                <a:gd name="T33" fmla="*/ 0 h 986"/>
                <a:gd name="T34" fmla="*/ 0 w 603"/>
                <a:gd name="T35" fmla="*/ 0 h 986"/>
                <a:gd name="T36" fmla="*/ 0 w 603"/>
                <a:gd name="T37" fmla="*/ 0 h 986"/>
                <a:gd name="T38" fmla="*/ 0 w 603"/>
                <a:gd name="T39" fmla="*/ 1 h 986"/>
                <a:gd name="T40" fmla="*/ 0 w 603"/>
                <a:gd name="T41" fmla="*/ 1 h 986"/>
                <a:gd name="T42" fmla="*/ 0 w 603"/>
                <a:gd name="T43" fmla="*/ 1 h 986"/>
                <a:gd name="T44" fmla="*/ 0 w 603"/>
                <a:gd name="T45" fmla="*/ 1 h 986"/>
                <a:gd name="T46" fmla="*/ 0 w 603"/>
                <a:gd name="T47" fmla="*/ 1 h 986"/>
                <a:gd name="T48" fmla="*/ 1 w 603"/>
                <a:gd name="T49" fmla="*/ 1 h 986"/>
                <a:gd name="T50" fmla="*/ 1 w 603"/>
                <a:gd name="T51" fmla="*/ 1 h 986"/>
                <a:gd name="T52" fmla="*/ 1 w 603"/>
                <a:gd name="T53" fmla="*/ 1 h 986"/>
                <a:gd name="T54" fmla="*/ 1 w 603"/>
                <a:gd name="T55" fmla="*/ 1 h 986"/>
                <a:gd name="T56" fmla="*/ 1 w 603"/>
                <a:gd name="T57" fmla="*/ 1 h 986"/>
                <a:gd name="T58" fmla="*/ 1 w 603"/>
                <a:gd name="T59" fmla="*/ 1 h 986"/>
                <a:gd name="T60" fmla="*/ 1 w 603"/>
                <a:gd name="T61" fmla="*/ 1 h 986"/>
                <a:gd name="T62" fmla="*/ 1 w 603"/>
                <a:gd name="T63" fmla="*/ 1 h 986"/>
                <a:gd name="T64" fmla="*/ 1 w 603"/>
                <a:gd name="T65" fmla="*/ 1 h 986"/>
                <a:gd name="T66" fmla="*/ 1 w 603"/>
                <a:gd name="T67" fmla="*/ 1 h 986"/>
                <a:gd name="T68" fmla="*/ 0 w 603"/>
                <a:gd name="T69" fmla="*/ 0 h 986"/>
                <a:gd name="T70" fmla="*/ 0 w 603"/>
                <a:gd name="T71" fmla="*/ 0 h 986"/>
                <a:gd name="T72" fmla="*/ 0 w 603"/>
                <a:gd name="T73" fmla="*/ 0 h 986"/>
                <a:gd name="T74" fmla="*/ 0 w 603"/>
                <a:gd name="T75" fmla="*/ 0 h 986"/>
                <a:gd name="T76" fmla="*/ 0 w 603"/>
                <a:gd name="T77" fmla="*/ 0 h 986"/>
                <a:gd name="T78" fmla="*/ 0 w 603"/>
                <a:gd name="T79" fmla="*/ 0 h 986"/>
                <a:gd name="T80" fmla="*/ 0 w 603"/>
                <a:gd name="T81" fmla="*/ 0 h 986"/>
                <a:gd name="T82" fmla="*/ 0 w 603"/>
                <a:gd name="T83" fmla="*/ 0 h 986"/>
                <a:gd name="T84" fmla="*/ 0 w 603"/>
                <a:gd name="T85" fmla="*/ 0 h 986"/>
                <a:gd name="T86" fmla="*/ 0 w 603"/>
                <a:gd name="T87" fmla="*/ 0 h 986"/>
                <a:gd name="T88" fmla="*/ 0 w 603"/>
                <a:gd name="T89" fmla="*/ 0 h 986"/>
                <a:gd name="T90" fmla="*/ 0 w 603"/>
                <a:gd name="T91" fmla="*/ 0 h 986"/>
                <a:gd name="T92" fmla="*/ 0 w 603"/>
                <a:gd name="T93" fmla="*/ 0 h 986"/>
                <a:gd name="T94" fmla="*/ 0 w 603"/>
                <a:gd name="T95" fmla="*/ 0 h 986"/>
                <a:gd name="T96" fmla="*/ 0 w 603"/>
                <a:gd name="T97" fmla="*/ 0 h 986"/>
                <a:gd name="T98" fmla="*/ 0 w 603"/>
                <a:gd name="T99" fmla="*/ 0 h 986"/>
                <a:gd name="T100" fmla="*/ 0 w 603"/>
                <a:gd name="T101" fmla="*/ 0 h 986"/>
                <a:gd name="T102" fmla="*/ 0 w 603"/>
                <a:gd name="T103" fmla="*/ 0 h 986"/>
                <a:gd name="T104" fmla="*/ 0 w 603"/>
                <a:gd name="T105" fmla="*/ 0 h 986"/>
                <a:gd name="T106" fmla="*/ 0 w 603"/>
                <a:gd name="T107" fmla="*/ 0 h 986"/>
                <a:gd name="T108" fmla="*/ 0 w 603"/>
                <a:gd name="T109" fmla="*/ 0 h 986"/>
                <a:gd name="T110" fmla="*/ 0 w 603"/>
                <a:gd name="T111" fmla="*/ 0 h 986"/>
                <a:gd name="T112" fmla="*/ 0 w 603"/>
                <a:gd name="T113" fmla="*/ 0 h 986"/>
                <a:gd name="T114" fmla="*/ 0 w 603"/>
                <a:gd name="T115" fmla="*/ 0 h 986"/>
                <a:gd name="T116" fmla="*/ 0 w 603"/>
                <a:gd name="T117" fmla="*/ 0 h 9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03"/>
                <a:gd name="T178" fmla="*/ 0 h 986"/>
                <a:gd name="T179" fmla="*/ 603 w 603"/>
                <a:gd name="T180" fmla="*/ 986 h 9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03" h="986">
                  <a:moveTo>
                    <a:pt x="21" y="408"/>
                  </a:moveTo>
                  <a:lnTo>
                    <a:pt x="24" y="397"/>
                  </a:lnTo>
                  <a:lnTo>
                    <a:pt x="28" y="368"/>
                  </a:lnTo>
                  <a:lnTo>
                    <a:pt x="36" y="327"/>
                  </a:lnTo>
                  <a:lnTo>
                    <a:pt x="47" y="279"/>
                  </a:lnTo>
                  <a:lnTo>
                    <a:pt x="53" y="254"/>
                  </a:lnTo>
                  <a:lnTo>
                    <a:pt x="61" y="229"/>
                  </a:lnTo>
                  <a:lnTo>
                    <a:pt x="68" y="206"/>
                  </a:lnTo>
                  <a:lnTo>
                    <a:pt x="77" y="183"/>
                  </a:lnTo>
                  <a:lnTo>
                    <a:pt x="86" y="163"/>
                  </a:lnTo>
                  <a:lnTo>
                    <a:pt x="96" y="147"/>
                  </a:lnTo>
                  <a:lnTo>
                    <a:pt x="101" y="139"/>
                  </a:lnTo>
                  <a:lnTo>
                    <a:pt x="107" y="133"/>
                  </a:lnTo>
                  <a:lnTo>
                    <a:pt x="112" y="128"/>
                  </a:lnTo>
                  <a:lnTo>
                    <a:pt x="118" y="125"/>
                  </a:lnTo>
                  <a:lnTo>
                    <a:pt x="124" y="122"/>
                  </a:lnTo>
                  <a:lnTo>
                    <a:pt x="132" y="120"/>
                  </a:lnTo>
                  <a:lnTo>
                    <a:pt x="142" y="120"/>
                  </a:lnTo>
                  <a:lnTo>
                    <a:pt x="153" y="120"/>
                  </a:lnTo>
                  <a:lnTo>
                    <a:pt x="166" y="122"/>
                  </a:lnTo>
                  <a:lnTo>
                    <a:pt x="179" y="124"/>
                  </a:lnTo>
                  <a:lnTo>
                    <a:pt x="194" y="128"/>
                  </a:lnTo>
                  <a:lnTo>
                    <a:pt x="210" y="134"/>
                  </a:lnTo>
                  <a:lnTo>
                    <a:pt x="226" y="140"/>
                  </a:lnTo>
                  <a:lnTo>
                    <a:pt x="244" y="149"/>
                  </a:lnTo>
                  <a:lnTo>
                    <a:pt x="261" y="159"/>
                  </a:lnTo>
                  <a:lnTo>
                    <a:pt x="279" y="170"/>
                  </a:lnTo>
                  <a:lnTo>
                    <a:pt x="297" y="183"/>
                  </a:lnTo>
                  <a:lnTo>
                    <a:pt x="315" y="197"/>
                  </a:lnTo>
                  <a:lnTo>
                    <a:pt x="333" y="214"/>
                  </a:lnTo>
                  <a:lnTo>
                    <a:pt x="351" y="232"/>
                  </a:lnTo>
                  <a:lnTo>
                    <a:pt x="369" y="252"/>
                  </a:lnTo>
                  <a:lnTo>
                    <a:pt x="387" y="274"/>
                  </a:lnTo>
                  <a:lnTo>
                    <a:pt x="403" y="298"/>
                  </a:lnTo>
                  <a:lnTo>
                    <a:pt x="420" y="324"/>
                  </a:lnTo>
                  <a:lnTo>
                    <a:pt x="435" y="352"/>
                  </a:lnTo>
                  <a:lnTo>
                    <a:pt x="449" y="382"/>
                  </a:lnTo>
                  <a:lnTo>
                    <a:pt x="462" y="415"/>
                  </a:lnTo>
                  <a:lnTo>
                    <a:pt x="476" y="449"/>
                  </a:lnTo>
                  <a:lnTo>
                    <a:pt x="485" y="487"/>
                  </a:lnTo>
                  <a:lnTo>
                    <a:pt x="495" y="526"/>
                  </a:lnTo>
                  <a:lnTo>
                    <a:pt x="503" y="568"/>
                  </a:lnTo>
                  <a:lnTo>
                    <a:pt x="510" y="612"/>
                  </a:lnTo>
                  <a:lnTo>
                    <a:pt x="513" y="659"/>
                  </a:lnTo>
                  <a:lnTo>
                    <a:pt x="515" y="709"/>
                  </a:lnTo>
                  <a:lnTo>
                    <a:pt x="516" y="760"/>
                  </a:lnTo>
                  <a:lnTo>
                    <a:pt x="514" y="815"/>
                  </a:lnTo>
                  <a:lnTo>
                    <a:pt x="549" y="986"/>
                  </a:lnTo>
                  <a:lnTo>
                    <a:pt x="552" y="981"/>
                  </a:lnTo>
                  <a:lnTo>
                    <a:pt x="560" y="971"/>
                  </a:lnTo>
                  <a:lnTo>
                    <a:pt x="565" y="962"/>
                  </a:lnTo>
                  <a:lnTo>
                    <a:pt x="571" y="950"/>
                  </a:lnTo>
                  <a:lnTo>
                    <a:pt x="576" y="936"/>
                  </a:lnTo>
                  <a:lnTo>
                    <a:pt x="583" y="918"/>
                  </a:lnTo>
                  <a:lnTo>
                    <a:pt x="587" y="899"/>
                  </a:lnTo>
                  <a:lnTo>
                    <a:pt x="593" y="875"/>
                  </a:lnTo>
                  <a:lnTo>
                    <a:pt x="597" y="848"/>
                  </a:lnTo>
                  <a:lnTo>
                    <a:pt x="600" y="818"/>
                  </a:lnTo>
                  <a:lnTo>
                    <a:pt x="601" y="784"/>
                  </a:lnTo>
                  <a:lnTo>
                    <a:pt x="603" y="746"/>
                  </a:lnTo>
                  <a:lnTo>
                    <a:pt x="600" y="703"/>
                  </a:lnTo>
                  <a:lnTo>
                    <a:pt x="597" y="657"/>
                  </a:lnTo>
                  <a:lnTo>
                    <a:pt x="592" y="606"/>
                  </a:lnTo>
                  <a:lnTo>
                    <a:pt x="583" y="554"/>
                  </a:lnTo>
                  <a:lnTo>
                    <a:pt x="578" y="527"/>
                  </a:lnTo>
                  <a:lnTo>
                    <a:pt x="572" y="500"/>
                  </a:lnTo>
                  <a:lnTo>
                    <a:pt x="565" y="472"/>
                  </a:lnTo>
                  <a:lnTo>
                    <a:pt x="559" y="444"/>
                  </a:lnTo>
                  <a:lnTo>
                    <a:pt x="551" y="416"/>
                  </a:lnTo>
                  <a:lnTo>
                    <a:pt x="542" y="389"/>
                  </a:lnTo>
                  <a:lnTo>
                    <a:pt x="534" y="362"/>
                  </a:lnTo>
                  <a:lnTo>
                    <a:pt x="524" y="335"/>
                  </a:lnTo>
                  <a:lnTo>
                    <a:pt x="513" y="308"/>
                  </a:lnTo>
                  <a:lnTo>
                    <a:pt x="502" y="282"/>
                  </a:lnTo>
                  <a:lnTo>
                    <a:pt x="490" y="256"/>
                  </a:lnTo>
                  <a:lnTo>
                    <a:pt x="478" y="230"/>
                  </a:lnTo>
                  <a:lnTo>
                    <a:pt x="464" y="207"/>
                  </a:lnTo>
                  <a:lnTo>
                    <a:pt x="450" y="183"/>
                  </a:lnTo>
                  <a:lnTo>
                    <a:pt x="435" y="161"/>
                  </a:lnTo>
                  <a:lnTo>
                    <a:pt x="420" y="139"/>
                  </a:lnTo>
                  <a:lnTo>
                    <a:pt x="403" y="119"/>
                  </a:lnTo>
                  <a:lnTo>
                    <a:pt x="387" y="100"/>
                  </a:lnTo>
                  <a:lnTo>
                    <a:pt x="369" y="83"/>
                  </a:lnTo>
                  <a:lnTo>
                    <a:pt x="351" y="66"/>
                  </a:lnTo>
                  <a:lnTo>
                    <a:pt x="332" y="52"/>
                  </a:lnTo>
                  <a:lnTo>
                    <a:pt x="313" y="38"/>
                  </a:lnTo>
                  <a:lnTo>
                    <a:pt x="292" y="27"/>
                  </a:lnTo>
                  <a:lnTo>
                    <a:pt x="270" y="17"/>
                  </a:lnTo>
                  <a:lnTo>
                    <a:pt x="248" y="10"/>
                  </a:lnTo>
                  <a:lnTo>
                    <a:pt x="225" y="4"/>
                  </a:lnTo>
                  <a:lnTo>
                    <a:pt x="202" y="1"/>
                  </a:lnTo>
                  <a:lnTo>
                    <a:pt x="178" y="0"/>
                  </a:lnTo>
                  <a:lnTo>
                    <a:pt x="154" y="1"/>
                  </a:lnTo>
                  <a:lnTo>
                    <a:pt x="132" y="3"/>
                  </a:lnTo>
                  <a:lnTo>
                    <a:pt x="112" y="7"/>
                  </a:lnTo>
                  <a:lnTo>
                    <a:pt x="95" y="12"/>
                  </a:lnTo>
                  <a:lnTo>
                    <a:pt x="79" y="19"/>
                  </a:lnTo>
                  <a:lnTo>
                    <a:pt x="65" y="27"/>
                  </a:lnTo>
                  <a:lnTo>
                    <a:pt x="52" y="36"/>
                  </a:lnTo>
                  <a:lnTo>
                    <a:pt x="42" y="46"/>
                  </a:lnTo>
                  <a:lnTo>
                    <a:pt x="32" y="58"/>
                  </a:lnTo>
                  <a:lnTo>
                    <a:pt x="25" y="69"/>
                  </a:lnTo>
                  <a:lnTo>
                    <a:pt x="17" y="83"/>
                  </a:lnTo>
                  <a:lnTo>
                    <a:pt x="12" y="96"/>
                  </a:lnTo>
                  <a:lnTo>
                    <a:pt x="7" y="110"/>
                  </a:lnTo>
                  <a:lnTo>
                    <a:pt x="4" y="126"/>
                  </a:lnTo>
                  <a:lnTo>
                    <a:pt x="2" y="141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0" y="190"/>
                  </a:lnTo>
                  <a:lnTo>
                    <a:pt x="1" y="207"/>
                  </a:lnTo>
                  <a:lnTo>
                    <a:pt x="2" y="224"/>
                  </a:lnTo>
                  <a:lnTo>
                    <a:pt x="5" y="258"/>
                  </a:lnTo>
                  <a:lnTo>
                    <a:pt x="8" y="291"/>
                  </a:lnTo>
                  <a:lnTo>
                    <a:pt x="14" y="323"/>
                  </a:lnTo>
                  <a:lnTo>
                    <a:pt x="17" y="354"/>
                  </a:lnTo>
                  <a:lnTo>
                    <a:pt x="20" y="382"/>
                  </a:lnTo>
                  <a:lnTo>
                    <a:pt x="21" y="40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3" name="Freeform 550"/>
            <p:cNvSpPr>
              <a:spLocks/>
            </p:cNvSpPr>
            <p:nvPr/>
          </p:nvSpPr>
          <p:spPr bwMode="auto">
            <a:xfrm>
              <a:off x="4275" y="1597"/>
              <a:ext cx="62" cy="24"/>
            </a:xfrm>
            <a:custGeom>
              <a:avLst/>
              <a:gdLst>
                <a:gd name="T0" fmla="*/ 1 w 624"/>
                <a:gd name="T1" fmla="*/ 0 h 242"/>
                <a:gd name="T2" fmla="*/ 1 w 624"/>
                <a:gd name="T3" fmla="*/ 0 h 242"/>
                <a:gd name="T4" fmla="*/ 1 w 624"/>
                <a:gd name="T5" fmla="*/ 0 h 242"/>
                <a:gd name="T6" fmla="*/ 1 w 624"/>
                <a:gd name="T7" fmla="*/ 0 h 242"/>
                <a:gd name="T8" fmla="*/ 1 w 624"/>
                <a:gd name="T9" fmla="*/ 0 h 242"/>
                <a:gd name="T10" fmla="*/ 1 w 624"/>
                <a:gd name="T11" fmla="*/ 0 h 242"/>
                <a:gd name="T12" fmla="*/ 0 w 624"/>
                <a:gd name="T13" fmla="*/ 0 h 242"/>
                <a:gd name="T14" fmla="*/ 0 w 624"/>
                <a:gd name="T15" fmla="*/ 0 h 242"/>
                <a:gd name="T16" fmla="*/ 0 w 624"/>
                <a:gd name="T17" fmla="*/ 0 h 242"/>
                <a:gd name="T18" fmla="*/ 0 w 624"/>
                <a:gd name="T19" fmla="*/ 0 h 242"/>
                <a:gd name="T20" fmla="*/ 0 w 624"/>
                <a:gd name="T21" fmla="*/ 0 h 242"/>
                <a:gd name="T22" fmla="*/ 0 w 624"/>
                <a:gd name="T23" fmla="*/ 0 h 242"/>
                <a:gd name="T24" fmla="*/ 0 w 624"/>
                <a:gd name="T25" fmla="*/ 0 h 242"/>
                <a:gd name="T26" fmla="*/ 0 w 624"/>
                <a:gd name="T27" fmla="*/ 0 h 242"/>
                <a:gd name="T28" fmla="*/ 0 w 624"/>
                <a:gd name="T29" fmla="*/ 0 h 242"/>
                <a:gd name="T30" fmla="*/ 0 w 624"/>
                <a:gd name="T31" fmla="*/ 0 h 242"/>
                <a:gd name="T32" fmla="*/ 0 w 624"/>
                <a:gd name="T33" fmla="*/ 0 h 242"/>
                <a:gd name="T34" fmla="*/ 0 w 624"/>
                <a:gd name="T35" fmla="*/ 0 h 242"/>
                <a:gd name="T36" fmla="*/ 0 w 624"/>
                <a:gd name="T37" fmla="*/ 0 h 242"/>
                <a:gd name="T38" fmla="*/ 0 w 624"/>
                <a:gd name="T39" fmla="*/ 0 h 242"/>
                <a:gd name="T40" fmla="*/ 0 w 624"/>
                <a:gd name="T41" fmla="*/ 0 h 242"/>
                <a:gd name="T42" fmla="*/ 0 w 624"/>
                <a:gd name="T43" fmla="*/ 0 h 242"/>
                <a:gd name="T44" fmla="*/ 0 w 624"/>
                <a:gd name="T45" fmla="*/ 0 h 242"/>
                <a:gd name="T46" fmla="*/ 0 w 624"/>
                <a:gd name="T47" fmla="*/ 0 h 242"/>
                <a:gd name="T48" fmla="*/ 0 w 624"/>
                <a:gd name="T49" fmla="*/ 0 h 242"/>
                <a:gd name="T50" fmla="*/ 0 w 624"/>
                <a:gd name="T51" fmla="*/ 0 h 242"/>
                <a:gd name="T52" fmla="*/ 0 w 624"/>
                <a:gd name="T53" fmla="*/ 0 h 242"/>
                <a:gd name="T54" fmla="*/ 0 w 624"/>
                <a:gd name="T55" fmla="*/ 0 h 242"/>
                <a:gd name="T56" fmla="*/ 0 w 624"/>
                <a:gd name="T57" fmla="*/ 0 h 242"/>
                <a:gd name="T58" fmla="*/ 0 w 624"/>
                <a:gd name="T59" fmla="*/ 0 h 242"/>
                <a:gd name="T60" fmla="*/ 0 w 624"/>
                <a:gd name="T61" fmla="*/ 0 h 242"/>
                <a:gd name="T62" fmla="*/ 0 w 624"/>
                <a:gd name="T63" fmla="*/ 0 h 242"/>
                <a:gd name="T64" fmla="*/ 0 w 624"/>
                <a:gd name="T65" fmla="*/ 0 h 242"/>
                <a:gd name="T66" fmla="*/ 0 w 624"/>
                <a:gd name="T67" fmla="*/ 0 h 242"/>
                <a:gd name="T68" fmla="*/ 0 w 624"/>
                <a:gd name="T69" fmla="*/ 0 h 242"/>
                <a:gd name="T70" fmla="*/ 0 w 624"/>
                <a:gd name="T71" fmla="*/ 0 h 242"/>
                <a:gd name="T72" fmla="*/ 0 w 624"/>
                <a:gd name="T73" fmla="*/ 0 h 242"/>
                <a:gd name="T74" fmla="*/ 0 w 624"/>
                <a:gd name="T75" fmla="*/ 0 h 242"/>
                <a:gd name="T76" fmla="*/ 0 w 624"/>
                <a:gd name="T77" fmla="*/ 0 h 242"/>
                <a:gd name="T78" fmla="*/ 0 w 624"/>
                <a:gd name="T79" fmla="*/ 0 h 242"/>
                <a:gd name="T80" fmla="*/ 0 w 624"/>
                <a:gd name="T81" fmla="*/ 0 h 242"/>
                <a:gd name="T82" fmla="*/ 0 w 624"/>
                <a:gd name="T83" fmla="*/ 0 h 242"/>
                <a:gd name="T84" fmla="*/ 0 w 624"/>
                <a:gd name="T85" fmla="*/ 0 h 242"/>
                <a:gd name="T86" fmla="*/ 0 w 624"/>
                <a:gd name="T87" fmla="*/ 0 h 242"/>
                <a:gd name="T88" fmla="*/ 0 w 624"/>
                <a:gd name="T89" fmla="*/ 0 h 242"/>
                <a:gd name="T90" fmla="*/ 0 w 624"/>
                <a:gd name="T91" fmla="*/ 0 h 242"/>
                <a:gd name="T92" fmla="*/ 0 w 624"/>
                <a:gd name="T93" fmla="*/ 0 h 242"/>
                <a:gd name="T94" fmla="*/ 0 w 624"/>
                <a:gd name="T95" fmla="*/ 0 h 242"/>
                <a:gd name="T96" fmla="*/ 0 w 624"/>
                <a:gd name="T97" fmla="*/ 0 h 242"/>
                <a:gd name="T98" fmla="*/ 0 w 624"/>
                <a:gd name="T99" fmla="*/ 0 h 242"/>
                <a:gd name="T100" fmla="*/ 0 w 624"/>
                <a:gd name="T101" fmla="*/ 0 h 242"/>
                <a:gd name="T102" fmla="*/ 0 w 624"/>
                <a:gd name="T103" fmla="*/ 0 h 242"/>
                <a:gd name="T104" fmla="*/ 0 w 624"/>
                <a:gd name="T105" fmla="*/ 0 h 242"/>
                <a:gd name="T106" fmla="*/ 0 w 624"/>
                <a:gd name="T107" fmla="*/ 0 h 242"/>
                <a:gd name="T108" fmla="*/ 0 w 624"/>
                <a:gd name="T109" fmla="*/ 0 h 242"/>
                <a:gd name="T110" fmla="*/ 1 w 624"/>
                <a:gd name="T111" fmla="*/ 0 h 24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4"/>
                <a:gd name="T169" fmla="*/ 0 h 242"/>
                <a:gd name="T170" fmla="*/ 624 w 624"/>
                <a:gd name="T171" fmla="*/ 242 h 24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4" h="242">
                  <a:moveTo>
                    <a:pt x="624" y="45"/>
                  </a:moveTo>
                  <a:lnTo>
                    <a:pt x="621" y="48"/>
                  </a:lnTo>
                  <a:lnTo>
                    <a:pt x="613" y="55"/>
                  </a:lnTo>
                  <a:lnTo>
                    <a:pt x="599" y="67"/>
                  </a:lnTo>
                  <a:lnTo>
                    <a:pt x="581" y="79"/>
                  </a:lnTo>
                  <a:lnTo>
                    <a:pt x="569" y="86"/>
                  </a:lnTo>
                  <a:lnTo>
                    <a:pt x="557" y="95"/>
                  </a:lnTo>
                  <a:lnTo>
                    <a:pt x="543" y="102"/>
                  </a:lnTo>
                  <a:lnTo>
                    <a:pt x="527" y="109"/>
                  </a:lnTo>
                  <a:lnTo>
                    <a:pt x="512" y="115"/>
                  </a:lnTo>
                  <a:lnTo>
                    <a:pt x="494" y="122"/>
                  </a:lnTo>
                  <a:lnTo>
                    <a:pt x="476" y="128"/>
                  </a:lnTo>
                  <a:lnTo>
                    <a:pt x="456" y="133"/>
                  </a:lnTo>
                  <a:lnTo>
                    <a:pt x="435" y="137"/>
                  </a:lnTo>
                  <a:lnTo>
                    <a:pt x="413" y="141"/>
                  </a:lnTo>
                  <a:lnTo>
                    <a:pt x="390" y="143"/>
                  </a:lnTo>
                  <a:lnTo>
                    <a:pt x="366" y="144"/>
                  </a:lnTo>
                  <a:lnTo>
                    <a:pt x="341" y="143"/>
                  </a:lnTo>
                  <a:lnTo>
                    <a:pt x="315" y="141"/>
                  </a:lnTo>
                  <a:lnTo>
                    <a:pt x="288" y="137"/>
                  </a:lnTo>
                  <a:lnTo>
                    <a:pt x="259" y="131"/>
                  </a:lnTo>
                  <a:lnTo>
                    <a:pt x="231" y="124"/>
                  </a:lnTo>
                  <a:lnTo>
                    <a:pt x="200" y="113"/>
                  </a:lnTo>
                  <a:lnTo>
                    <a:pt x="169" y="101"/>
                  </a:lnTo>
                  <a:lnTo>
                    <a:pt x="137" y="86"/>
                  </a:lnTo>
                  <a:lnTo>
                    <a:pt x="104" y="69"/>
                  </a:lnTo>
                  <a:lnTo>
                    <a:pt x="70" y="49"/>
                  </a:lnTo>
                  <a:lnTo>
                    <a:pt x="36" y="26"/>
                  </a:lnTo>
                  <a:lnTo>
                    <a:pt x="0" y="0"/>
                  </a:lnTo>
                  <a:lnTo>
                    <a:pt x="5" y="13"/>
                  </a:lnTo>
                  <a:lnTo>
                    <a:pt x="22" y="48"/>
                  </a:lnTo>
                  <a:lnTo>
                    <a:pt x="28" y="60"/>
                  </a:lnTo>
                  <a:lnTo>
                    <a:pt x="36" y="71"/>
                  </a:lnTo>
                  <a:lnTo>
                    <a:pt x="43" y="83"/>
                  </a:lnTo>
                  <a:lnTo>
                    <a:pt x="53" y="96"/>
                  </a:lnTo>
                  <a:lnTo>
                    <a:pt x="63" y="108"/>
                  </a:lnTo>
                  <a:lnTo>
                    <a:pt x="75" y="122"/>
                  </a:lnTo>
                  <a:lnTo>
                    <a:pt x="88" y="134"/>
                  </a:lnTo>
                  <a:lnTo>
                    <a:pt x="101" y="147"/>
                  </a:lnTo>
                  <a:lnTo>
                    <a:pt x="117" y="160"/>
                  </a:lnTo>
                  <a:lnTo>
                    <a:pt x="133" y="172"/>
                  </a:lnTo>
                  <a:lnTo>
                    <a:pt x="152" y="184"/>
                  </a:lnTo>
                  <a:lnTo>
                    <a:pt x="170" y="195"/>
                  </a:lnTo>
                  <a:lnTo>
                    <a:pt x="191" y="205"/>
                  </a:lnTo>
                  <a:lnTo>
                    <a:pt x="214" y="215"/>
                  </a:lnTo>
                  <a:lnTo>
                    <a:pt x="237" y="223"/>
                  </a:lnTo>
                  <a:lnTo>
                    <a:pt x="263" y="229"/>
                  </a:lnTo>
                  <a:lnTo>
                    <a:pt x="290" y="235"/>
                  </a:lnTo>
                  <a:lnTo>
                    <a:pt x="318" y="239"/>
                  </a:lnTo>
                  <a:lnTo>
                    <a:pt x="349" y="242"/>
                  </a:lnTo>
                  <a:lnTo>
                    <a:pt x="381" y="242"/>
                  </a:lnTo>
                  <a:lnTo>
                    <a:pt x="415" y="242"/>
                  </a:lnTo>
                  <a:lnTo>
                    <a:pt x="451" y="239"/>
                  </a:lnTo>
                  <a:lnTo>
                    <a:pt x="488" y="234"/>
                  </a:lnTo>
                  <a:lnTo>
                    <a:pt x="527" y="227"/>
                  </a:lnTo>
                  <a:lnTo>
                    <a:pt x="624" y="4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4" name="Freeform 551"/>
            <p:cNvSpPr>
              <a:spLocks/>
            </p:cNvSpPr>
            <p:nvPr/>
          </p:nvSpPr>
          <p:spPr bwMode="auto">
            <a:xfrm>
              <a:off x="4604" y="970"/>
              <a:ext cx="71" cy="131"/>
            </a:xfrm>
            <a:custGeom>
              <a:avLst/>
              <a:gdLst>
                <a:gd name="T0" fmla="*/ 0 w 714"/>
                <a:gd name="T1" fmla="*/ 0 h 1315"/>
                <a:gd name="T2" fmla="*/ 0 w 714"/>
                <a:gd name="T3" fmla="*/ 0 h 1315"/>
                <a:gd name="T4" fmla="*/ 0 w 714"/>
                <a:gd name="T5" fmla="*/ 0 h 1315"/>
                <a:gd name="T6" fmla="*/ 0 w 714"/>
                <a:gd name="T7" fmla="*/ 0 h 1315"/>
                <a:gd name="T8" fmla="*/ 1 w 714"/>
                <a:gd name="T9" fmla="*/ 0 h 1315"/>
                <a:gd name="T10" fmla="*/ 1 w 714"/>
                <a:gd name="T11" fmla="*/ 0 h 1315"/>
                <a:gd name="T12" fmla="*/ 1 w 714"/>
                <a:gd name="T13" fmla="*/ 0 h 1315"/>
                <a:gd name="T14" fmla="*/ 1 w 714"/>
                <a:gd name="T15" fmla="*/ 0 h 1315"/>
                <a:gd name="T16" fmla="*/ 1 w 714"/>
                <a:gd name="T17" fmla="*/ 0 h 1315"/>
                <a:gd name="T18" fmla="*/ 1 w 714"/>
                <a:gd name="T19" fmla="*/ 0 h 1315"/>
                <a:gd name="T20" fmla="*/ 1 w 714"/>
                <a:gd name="T21" fmla="*/ 0 h 1315"/>
                <a:gd name="T22" fmla="*/ 1 w 714"/>
                <a:gd name="T23" fmla="*/ 0 h 1315"/>
                <a:gd name="T24" fmla="*/ 1 w 714"/>
                <a:gd name="T25" fmla="*/ 1 h 1315"/>
                <a:gd name="T26" fmla="*/ 1 w 714"/>
                <a:gd name="T27" fmla="*/ 1 h 1315"/>
                <a:gd name="T28" fmla="*/ 1 w 714"/>
                <a:gd name="T29" fmla="*/ 1 h 1315"/>
                <a:gd name="T30" fmla="*/ 1 w 714"/>
                <a:gd name="T31" fmla="*/ 1 h 1315"/>
                <a:gd name="T32" fmla="*/ 1 w 714"/>
                <a:gd name="T33" fmla="*/ 1 h 1315"/>
                <a:gd name="T34" fmla="*/ 1 w 714"/>
                <a:gd name="T35" fmla="*/ 1 h 1315"/>
                <a:gd name="T36" fmla="*/ 1 w 714"/>
                <a:gd name="T37" fmla="*/ 1 h 1315"/>
                <a:gd name="T38" fmla="*/ 1 w 714"/>
                <a:gd name="T39" fmla="*/ 1 h 1315"/>
                <a:gd name="T40" fmla="*/ 1 w 714"/>
                <a:gd name="T41" fmla="*/ 1 h 1315"/>
                <a:gd name="T42" fmla="*/ 1 w 714"/>
                <a:gd name="T43" fmla="*/ 1 h 1315"/>
                <a:gd name="T44" fmla="*/ 1 w 714"/>
                <a:gd name="T45" fmla="*/ 1 h 1315"/>
                <a:gd name="T46" fmla="*/ 0 w 714"/>
                <a:gd name="T47" fmla="*/ 1 h 1315"/>
                <a:gd name="T48" fmla="*/ 0 w 714"/>
                <a:gd name="T49" fmla="*/ 1 h 1315"/>
                <a:gd name="T50" fmla="*/ 0 w 714"/>
                <a:gd name="T51" fmla="*/ 1 h 1315"/>
                <a:gd name="T52" fmla="*/ 0 w 714"/>
                <a:gd name="T53" fmla="*/ 1 h 1315"/>
                <a:gd name="T54" fmla="*/ 0 w 714"/>
                <a:gd name="T55" fmla="*/ 1 h 1315"/>
                <a:gd name="T56" fmla="*/ 0 w 714"/>
                <a:gd name="T57" fmla="*/ 1 h 1315"/>
                <a:gd name="T58" fmla="*/ 0 w 714"/>
                <a:gd name="T59" fmla="*/ 1 h 1315"/>
                <a:gd name="T60" fmla="*/ 0 w 714"/>
                <a:gd name="T61" fmla="*/ 1 h 1315"/>
                <a:gd name="T62" fmla="*/ 0 w 714"/>
                <a:gd name="T63" fmla="*/ 1 h 1315"/>
                <a:gd name="T64" fmla="*/ 0 w 714"/>
                <a:gd name="T65" fmla="*/ 1 h 1315"/>
                <a:gd name="T66" fmla="*/ 0 w 714"/>
                <a:gd name="T67" fmla="*/ 1 h 1315"/>
                <a:gd name="T68" fmla="*/ 0 w 714"/>
                <a:gd name="T69" fmla="*/ 1 h 1315"/>
                <a:gd name="T70" fmla="*/ 0 w 714"/>
                <a:gd name="T71" fmla="*/ 1 h 1315"/>
                <a:gd name="T72" fmla="*/ 0 w 714"/>
                <a:gd name="T73" fmla="*/ 1 h 1315"/>
                <a:gd name="T74" fmla="*/ 0 w 714"/>
                <a:gd name="T75" fmla="*/ 1 h 1315"/>
                <a:gd name="T76" fmla="*/ 0 w 714"/>
                <a:gd name="T77" fmla="*/ 1 h 1315"/>
                <a:gd name="T78" fmla="*/ 0 w 714"/>
                <a:gd name="T79" fmla="*/ 1 h 1315"/>
                <a:gd name="T80" fmla="*/ 0 w 714"/>
                <a:gd name="T81" fmla="*/ 1 h 1315"/>
                <a:gd name="T82" fmla="*/ 0 w 714"/>
                <a:gd name="T83" fmla="*/ 1 h 1315"/>
                <a:gd name="T84" fmla="*/ 0 w 714"/>
                <a:gd name="T85" fmla="*/ 1 h 1315"/>
                <a:gd name="T86" fmla="*/ 0 w 714"/>
                <a:gd name="T87" fmla="*/ 1 h 1315"/>
                <a:gd name="T88" fmla="*/ 0 w 714"/>
                <a:gd name="T89" fmla="*/ 1 h 1315"/>
                <a:gd name="T90" fmla="*/ 0 w 714"/>
                <a:gd name="T91" fmla="*/ 1 h 1315"/>
                <a:gd name="T92" fmla="*/ 0 w 714"/>
                <a:gd name="T93" fmla="*/ 1 h 1315"/>
                <a:gd name="T94" fmla="*/ 0 w 714"/>
                <a:gd name="T95" fmla="*/ 1 h 1315"/>
                <a:gd name="T96" fmla="*/ 0 w 714"/>
                <a:gd name="T97" fmla="*/ 1 h 1315"/>
                <a:gd name="T98" fmla="*/ 0 w 714"/>
                <a:gd name="T99" fmla="*/ 1 h 1315"/>
                <a:gd name="T100" fmla="*/ 0 w 714"/>
                <a:gd name="T101" fmla="*/ 1 h 1315"/>
                <a:gd name="T102" fmla="*/ 1 w 714"/>
                <a:gd name="T103" fmla="*/ 1 h 1315"/>
                <a:gd name="T104" fmla="*/ 1 w 714"/>
                <a:gd name="T105" fmla="*/ 1 h 1315"/>
                <a:gd name="T106" fmla="*/ 1 w 714"/>
                <a:gd name="T107" fmla="*/ 1 h 1315"/>
                <a:gd name="T108" fmla="*/ 1 w 714"/>
                <a:gd name="T109" fmla="*/ 1 h 1315"/>
                <a:gd name="T110" fmla="*/ 1 w 714"/>
                <a:gd name="T111" fmla="*/ 1 h 1315"/>
                <a:gd name="T112" fmla="*/ 1 w 714"/>
                <a:gd name="T113" fmla="*/ 0 h 1315"/>
                <a:gd name="T114" fmla="*/ 1 w 714"/>
                <a:gd name="T115" fmla="*/ 0 h 1315"/>
                <a:gd name="T116" fmla="*/ 1 w 714"/>
                <a:gd name="T117" fmla="*/ 0 h 1315"/>
                <a:gd name="T118" fmla="*/ 0 w 714"/>
                <a:gd name="T119" fmla="*/ 0 h 1315"/>
                <a:gd name="T120" fmla="*/ 0 w 714"/>
                <a:gd name="T121" fmla="*/ 0 h 131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4"/>
                <a:gd name="T184" fmla="*/ 0 h 1315"/>
                <a:gd name="T185" fmla="*/ 714 w 714"/>
                <a:gd name="T186" fmla="*/ 1315 h 131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4" h="1315">
                  <a:moveTo>
                    <a:pt x="505" y="0"/>
                  </a:moveTo>
                  <a:lnTo>
                    <a:pt x="513" y="17"/>
                  </a:lnTo>
                  <a:lnTo>
                    <a:pt x="533" y="65"/>
                  </a:lnTo>
                  <a:lnTo>
                    <a:pt x="547" y="99"/>
                  </a:lnTo>
                  <a:lnTo>
                    <a:pt x="563" y="139"/>
                  </a:lnTo>
                  <a:lnTo>
                    <a:pt x="579" y="183"/>
                  </a:lnTo>
                  <a:lnTo>
                    <a:pt x="598" y="234"/>
                  </a:lnTo>
                  <a:lnTo>
                    <a:pt x="615" y="288"/>
                  </a:lnTo>
                  <a:lnTo>
                    <a:pt x="634" y="346"/>
                  </a:lnTo>
                  <a:lnTo>
                    <a:pt x="652" y="405"/>
                  </a:lnTo>
                  <a:lnTo>
                    <a:pt x="668" y="468"/>
                  </a:lnTo>
                  <a:lnTo>
                    <a:pt x="682" y="533"/>
                  </a:lnTo>
                  <a:lnTo>
                    <a:pt x="694" y="599"/>
                  </a:lnTo>
                  <a:lnTo>
                    <a:pt x="704" y="665"/>
                  </a:lnTo>
                  <a:lnTo>
                    <a:pt x="712" y="731"/>
                  </a:lnTo>
                  <a:lnTo>
                    <a:pt x="714" y="796"/>
                  </a:lnTo>
                  <a:lnTo>
                    <a:pt x="714" y="860"/>
                  </a:lnTo>
                  <a:lnTo>
                    <a:pt x="709" y="922"/>
                  </a:lnTo>
                  <a:lnTo>
                    <a:pt x="698" y="982"/>
                  </a:lnTo>
                  <a:lnTo>
                    <a:pt x="681" y="1039"/>
                  </a:lnTo>
                  <a:lnTo>
                    <a:pt x="659" y="1092"/>
                  </a:lnTo>
                  <a:lnTo>
                    <a:pt x="631" y="1141"/>
                  </a:lnTo>
                  <a:lnTo>
                    <a:pt x="596" y="1185"/>
                  </a:lnTo>
                  <a:lnTo>
                    <a:pt x="552" y="1224"/>
                  </a:lnTo>
                  <a:lnTo>
                    <a:pt x="502" y="1257"/>
                  </a:lnTo>
                  <a:lnTo>
                    <a:pt x="441" y="1283"/>
                  </a:lnTo>
                  <a:lnTo>
                    <a:pt x="374" y="1301"/>
                  </a:lnTo>
                  <a:lnTo>
                    <a:pt x="296" y="1311"/>
                  </a:lnTo>
                  <a:lnTo>
                    <a:pt x="207" y="1315"/>
                  </a:lnTo>
                  <a:lnTo>
                    <a:pt x="110" y="1307"/>
                  </a:lnTo>
                  <a:lnTo>
                    <a:pt x="0" y="1291"/>
                  </a:lnTo>
                  <a:lnTo>
                    <a:pt x="10" y="1293"/>
                  </a:lnTo>
                  <a:lnTo>
                    <a:pt x="38" y="1295"/>
                  </a:lnTo>
                  <a:lnTo>
                    <a:pt x="57" y="1296"/>
                  </a:lnTo>
                  <a:lnTo>
                    <a:pt x="80" y="1295"/>
                  </a:lnTo>
                  <a:lnTo>
                    <a:pt x="105" y="1294"/>
                  </a:lnTo>
                  <a:lnTo>
                    <a:pt x="133" y="1292"/>
                  </a:lnTo>
                  <a:lnTo>
                    <a:pt x="163" y="1288"/>
                  </a:lnTo>
                  <a:lnTo>
                    <a:pt x="194" y="1282"/>
                  </a:lnTo>
                  <a:lnTo>
                    <a:pt x="227" y="1273"/>
                  </a:lnTo>
                  <a:lnTo>
                    <a:pt x="261" y="1262"/>
                  </a:lnTo>
                  <a:lnTo>
                    <a:pt x="295" y="1248"/>
                  </a:lnTo>
                  <a:lnTo>
                    <a:pt x="330" y="1231"/>
                  </a:lnTo>
                  <a:lnTo>
                    <a:pt x="363" y="1210"/>
                  </a:lnTo>
                  <a:lnTo>
                    <a:pt x="397" y="1185"/>
                  </a:lnTo>
                  <a:lnTo>
                    <a:pt x="428" y="1157"/>
                  </a:lnTo>
                  <a:lnTo>
                    <a:pt x="459" y="1122"/>
                  </a:lnTo>
                  <a:lnTo>
                    <a:pt x="487" y="1084"/>
                  </a:lnTo>
                  <a:lnTo>
                    <a:pt x="514" y="1041"/>
                  </a:lnTo>
                  <a:lnTo>
                    <a:pt x="537" y="992"/>
                  </a:lnTo>
                  <a:lnTo>
                    <a:pt x="557" y="938"/>
                  </a:lnTo>
                  <a:lnTo>
                    <a:pt x="575" y="877"/>
                  </a:lnTo>
                  <a:lnTo>
                    <a:pt x="587" y="808"/>
                  </a:lnTo>
                  <a:lnTo>
                    <a:pt x="596" y="735"/>
                  </a:lnTo>
                  <a:lnTo>
                    <a:pt x="600" y="653"/>
                  </a:lnTo>
                  <a:lnTo>
                    <a:pt x="599" y="565"/>
                  </a:lnTo>
                  <a:lnTo>
                    <a:pt x="593" y="468"/>
                  </a:lnTo>
                  <a:lnTo>
                    <a:pt x="580" y="364"/>
                  </a:lnTo>
                  <a:lnTo>
                    <a:pt x="562" y="252"/>
                  </a:lnTo>
                  <a:lnTo>
                    <a:pt x="537" y="13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5" name="Freeform 552"/>
            <p:cNvSpPr>
              <a:spLocks/>
            </p:cNvSpPr>
            <p:nvPr/>
          </p:nvSpPr>
          <p:spPr bwMode="auto">
            <a:xfrm>
              <a:off x="4496" y="1074"/>
              <a:ext cx="123" cy="136"/>
            </a:xfrm>
            <a:custGeom>
              <a:avLst/>
              <a:gdLst>
                <a:gd name="T0" fmla="*/ 1 w 1233"/>
                <a:gd name="T1" fmla="*/ 0 h 1356"/>
                <a:gd name="T2" fmla="*/ 1 w 1233"/>
                <a:gd name="T3" fmla="*/ 0 h 1356"/>
                <a:gd name="T4" fmla="*/ 1 w 1233"/>
                <a:gd name="T5" fmla="*/ 0 h 1356"/>
                <a:gd name="T6" fmla="*/ 1 w 1233"/>
                <a:gd name="T7" fmla="*/ 0 h 1356"/>
                <a:gd name="T8" fmla="*/ 1 w 1233"/>
                <a:gd name="T9" fmla="*/ 0 h 1356"/>
                <a:gd name="T10" fmla="*/ 1 w 1233"/>
                <a:gd name="T11" fmla="*/ 0 h 1356"/>
                <a:gd name="T12" fmla="*/ 1 w 1233"/>
                <a:gd name="T13" fmla="*/ 1 h 1356"/>
                <a:gd name="T14" fmla="*/ 1 w 1233"/>
                <a:gd name="T15" fmla="*/ 1 h 1356"/>
                <a:gd name="T16" fmla="*/ 1 w 1233"/>
                <a:gd name="T17" fmla="*/ 1 h 1356"/>
                <a:gd name="T18" fmla="*/ 1 w 1233"/>
                <a:gd name="T19" fmla="*/ 1 h 1356"/>
                <a:gd name="T20" fmla="*/ 1 w 1233"/>
                <a:gd name="T21" fmla="*/ 1 h 1356"/>
                <a:gd name="T22" fmla="*/ 1 w 1233"/>
                <a:gd name="T23" fmla="*/ 1 h 1356"/>
                <a:gd name="T24" fmla="*/ 1 w 1233"/>
                <a:gd name="T25" fmla="*/ 1 h 1356"/>
                <a:gd name="T26" fmla="*/ 1 w 1233"/>
                <a:gd name="T27" fmla="*/ 1 h 1356"/>
                <a:gd name="T28" fmla="*/ 1 w 1233"/>
                <a:gd name="T29" fmla="*/ 1 h 1356"/>
                <a:gd name="T30" fmla="*/ 1 w 1233"/>
                <a:gd name="T31" fmla="*/ 1 h 1356"/>
                <a:gd name="T32" fmla="*/ 1 w 1233"/>
                <a:gd name="T33" fmla="*/ 1 h 1356"/>
                <a:gd name="T34" fmla="*/ 0 w 1233"/>
                <a:gd name="T35" fmla="*/ 1 h 1356"/>
                <a:gd name="T36" fmla="*/ 0 w 1233"/>
                <a:gd name="T37" fmla="*/ 1 h 1356"/>
                <a:gd name="T38" fmla="*/ 0 w 1233"/>
                <a:gd name="T39" fmla="*/ 1 h 1356"/>
                <a:gd name="T40" fmla="*/ 0 w 1233"/>
                <a:gd name="T41" fmla="*/ 1 h 1356"/>
                <a:gd name="T42" fmla="*/ 0 w 1233"/>
                <a:gd name="T43" fmla="*/ 1 h 1356"/>
                <a:gd name="T44" fmla="*/ 0 w 1233"/>
                <a:gd name="T45" fmla="*/ 1 h 1356"/>
                <a:gd name="T46" fmla="*/ 0 w 1233"/>
                <a:gd name="T47" fmla="*/ 1 h 1356"/>
                <a:gd name="T48" fmla="*/ 0 w 1233"/>
                <a:gd name="T49" fmla="*/ 1 h 1356"/>
                <a:gd name="T50" fmla="*/ 0 w 1233"/>
                <a:gd name="T51" fmla="*/ 1 h 1356"/>
                <a:gd name="T52" fmla="*/ 0 w 1233"/>
                <a:gd name="T53" fmla="*/ 1 h 1356"/>
                <a:gd name="T54" fmla="*/ 0 w 1233"/>
                <a:gd name="T55" fmla="*/ 1 h 1356"/>
                <a:gd name="T56" fmla="*/ 0 w 1233"/>
                <a:gd name="T57" fmla="*/ 1 h 1356"/>
                <a:gd name="T58" fmla="*/ 0 w 1233"/>
                <a:gd name="T59" fmla="*/ 1 h 1356"/>
                <a:gd name="T60" fmla="*/ 0 w 1233"/>
                <a:gd name="T61" fmla="*/ 1 h 1356"/>
                <a:gd name="T62" fmla="*/ 0 w 1233"/>
                <a:gd name="T63" fmla="*/ 1 h 1356"/>
                <a:gd name="T64" fmla="*/ 0 w 1233"/>
                <a:gd name="T65" fmla="*/ 1 h 1356"/>
                <a:gd name="T66" fmla="*/ 0 w 1233"/>
                <a:gd name="T67" fmla="*/ 1 h 1356"/>
                <a:gd name="T68" fmla="*/ 1 w 1233"/>
                <a:gd name="T69" fmla="*/ 1 h 1356"/>
                <a:gd name="T70" fmla="*/ 1 w 1233"/>
                <a:gd name="T71" fmla="*/ 1 h 1356"/>
                <a:gd name="T72" fmla="*/ 1 w 1233"/>
                <a:gd name="T73" fmla="*/ 1 h 1356"/>
                <a:gd name="T74" fmla="*/ 1 w 1233"/>
                <a:gd name="T75" fmla="*/ 1 h 1356"/>
                <a:gd name="T76" fmla="*/ 1 w 1233"/>
                <a:gd name="T77" fmla="*/ 1 h 1356"/>
                <a:gd name="T78" fmla="*/ 1 w 1233"/>
                <a:gd name="T79" fmla="*/ 1 h 1356"/>
                <a:gd name="T80" fmla="*/ 1 w 1233"/>
                <a:gd name="T81" fmla="*/ 1 h 1356"/>
                <a:gd name="T82" fmla="*/ 1 w 1233"/>
                <a:gd name="T83" fmla="*/ 1 h 1356"/>
                <a:gd name="T84" fmla="*/ 1 w 1233"/>
                <a:gd name="T85" fmla="*/ 1 h 1356"/>
                <a:gd name="T86" fmla="*/ 1 w 1233"/>
                <a:gd name="T87" fmla="*/ 1 h 1356"/>
                <a:gd name="T88" fmla="*/ 1 w 1233"/>
                <a:gd name="T89" fmla="*/ 1 h 1356"/>
                <a:gd name="T90" fmla="*/ 1 w 1233"/>
                <a:gd name="T91" fmla="*/ 1 h 1356"/>
                <a:gd name="T92" fmla="*/ 1 w 1233"/>
                <a:gd name="T93" fmla="*/ 1 h 1356"/>
                <a:gd name="T94" fmla="*/ 1 w 1233"/>
                <a:gd name="T95" fmla="*/ 1 h 1356"/>
                <a:gd name="T96" fmla="*/ 1 w 1233"/>
                <a:gd name="T97" fmla="*/ 0 h 1356"/>
                <a:gd name="T98" fmla="*/ 1 w 1233"/>
                <a:gd name="T99" fmla="*/ 0 h 1356"/>
                <a:gd name="T100" fmla="*/ 1 w 1233"/>
                <a:gd name="T101" fmla="*/ 0 h 1356"/>
                <a:gd name="T102" fmla="*/ 1 w 1233"/>
                <a:gd name="T103" fmla="*/ 0 h 1356"/>
                <a:gd name="T104" fmla="*/ 1 w 1233"/>
                <a:gd name="T105" fmla="*/ 0 h 13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33"/>
                <a:gd name="T160" fmla="*/ 0 h 1356"/>
                <a:gd name="T161" fmla="*/ 1233 w 1233"/>
                <a:gd name="T162" fmla="*/ 1356 h 13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33" h="1356">
                  <a:moveTo>
                    <a:pt x="1080" y="0"/>
                  </a:moveTo>
                  <a:lnTo>
                    <a:pt x="1086" y="13"/>
                  </a:lnTo>
                  <a:lnTo>
                    <a:pt x="1101" y="50"/>
                  </a:lnTo>
                  <a:lnTo>
                    <a:pt x="1111" y="76"/>
                  </a:lnTo>
                  <a:lnTo>
                    <a:pt x="1123" y="108"/>
                  </a:lnTo>
                  <a:lnTo>
                    <a:pt x="1135" y="143"/>
                  </a:lnTo>
                  <a:lnTo>
                    <a:pt x="1148" y="184"/>
                  </a:lnTo>
                  <a:lnTo>
                    <a:pt x="1161" y="227"/>
                  </a:lnTo>
                  <a:lnTo>
                    <a:pt x="1175" y="274"/>
                  </a:lnTo>
                  <a:lnTo>
                    <a:pt x="1188" y="323"/>
                  </a:lnTo>
                  <a:lnTo>
                    <a:pt x="1200" y="375"/>
                  </a:lnTo>
                  <a:lnTo>
                    <a:pt x="1210" y="430"/>
                  </a:lnTo>
                  <a:lnTo>
                    <a:pt x="1218" y="485"/>
                  </a:lnTo>
                  <a:lnTo>
                    <a:pt x="1226" y="542"/>
                  </a:lnTo>
                  <a:lnTo>
                    <a:pt x="1230" y="600"/>
                  </a:lnTo>
                  <a:lnTo>
                    <a:pt x="1233" y="659"/>
                  </a:lnTo>
                  <a:lnTo>
                    <a:pt x="1231" y="718"/>
                  </a:lnTo>
                  <a:lnTo>
                    <a:pt x="1227" y="777"/>
                  </a:lnTo>
                  <a:lnTo>
                    <a:pt x="1218" y="835"/>
                  </a:lnTo>
                  <a:lnTo>
                    <a:pt x="1206" y="891"/>
                  </a:lnTo>
                  <a:lnTo>
                    <a:pt x="1190" y="946"/>
                  </a:lnTo>
                  <a:lnTo>
                    <a:pt x="1168" y="1000"/>
                  </a:lnTo>
                  <a:lnTo>
                    <a:pt x="1141" y="1052"/>
                  </a:lnTo>
                  <a:lnTo>
                    <a:pt x="1109" y="1100"/>
                  </a:lnTo>
                  <a:lnTo>
                    <a:pt x="1071" y="1146"/>
                  </a:lnTo>
                  <a:lnTo>
                    <a:pt x="1026" y="1189"/>
                  </a:lnTo>
                  <a:lnTo>
                    <a:pt x="974" y="1227"/>
                  </a:lnTo>
                  <a:lnTo>
                    <a:pt x="916" y="1262"/>
                  </a:lnTo>
                  <a:lnTo>
                    <a:pt x="851" y="1292"/>
                  </a:lnTo>
                  <a:lnTo>
                    <a:pt x="777" y="1317"/>
                  </a:lnTo>
                  <a:lnTo>
                    <a:pt x="696" y="1337"/>
                  </a:lnTo>
                  <a:lnTo>
                    <a:pt x="680" y="1341"/>
                  </a:lnTo>
                  <a:lnTo>
                    <a:pt x="635" y="1349"/>
                  </a:lnTo>
                  <a:lnTo>
                    <a:pt x="602" y="1353"/>
                  </a:lnTo>
                  <a:lnTo>
                    <a:pt x="565" y="1355"/>
                  </a:lnTo>
                  <a:lnTo>
                    <a:pt x="544" y="1356"/>
                  </a:lnTo>
                  <a:lnTo>
                    <a:pt x="522" y="1356"/>
                  </a:lnTo>
                  <a:lnTo>
                    <a:pt x="498" y="1355"/>
                  </a:lnTo>
                  <a:lnTo>
                    <a:pt x="474" y="1353"/>
                  </a:lnTo>
                  <a:lnTo>
                    <a:pt x="449" y="1351"/>
                  </a:lnTo>
                  <a:lnTo>
                    <a:pt x="423" y="1347"/>
                  </a:lnTo>
                  <a:lnTo>
                    <a:pt x="396" y="1343"/>
                  </a:lnTo>
                  <a:lnTo>
                    <a:pt x="368" y="1337"/>
                  </a:lnTo>
                  <a:lnTo>
                    <a:pt x="339" y="1329"/>
                  </a:lnTo>
                  <a:lnTo>
                    <a:pt x="311" y="1320"/>
                  </a:lnTo>
                  <a:lnTo>
                    <a:pt x="281" y="1310"/>
                  </a:lnTo>
                  <a:lnTo>
                    <a:pt x="251" y="1298"/>
                  </a:lnTo>
                  <a:lnTo>
                    <a:pt x="220" y="1285"/>
                  </a:lnTo>
                  <a:lnTo>
                    <a:pt x="190" y="1270"/>
                  </a:lnTo>
                  <a:lnTo>
                    <a:pt x="158" y="1252"/>
                  </a:lnTo>
                  <a:lnTo>
                    <a:pt x="127" y="1232"/>
                  </a:lnTo>
                  <a:lnTo>
                    <a:pt x="95" y="1211"/>
                  </a:lnTo>
                  <a:lnTo>
                    <a:pt x="64" y="1187"/>
                  </a:lnTo>
                  <a:lnTo>
                    <a:pt x="32" y="1161"/>
                  </a:lnTo>
                  <a:lnTo>
                    <a:pt x="0" y="1132"/>
                  </a:lnTo>
                  <a:lnTo>
                    <a:pt x="8" y="1135"/>
                  </a:lnTo>
                  <a:lnTo>
                    <a:pt x="30" y="1141"/>
                  </a:lnTo>
                  <a:lnTo>
                    <a:pt x="65" y="1152"/>
                  </a:lnTo>
                  <a:lnTo>
                    <a:pt x="110" y="1163"/>
                  </a:lnTo>
                  <a:lnTo>
                    <a:pt x="164" y="1177"/>
                  </a:lnTo>
                  <a:lnTo>
                    <a:pt x="227" y="1189"/>
                  </a:lnTo>
                  <a:lnTo>
                    <a:pt x="261" y="1195"/>
                  </a:lnTo>
                  <a:lnTo>
                    <a:pt x="296" y="1200"/>
                  </a:lnTo>
                  <a:lnTo>
                    <a:pt x="332" y="1206"/>
                  </a:lnTo>
                  <a:lnTo>
                    <a:pt x="369" y="1210"/>
                  </a:lnTo>
                  <a:lnTo>
                    <a:pt x="407" y="1213"/>
                  </a:lnTo>
                  <a:lnTo>
                    <a:pt x="446" y="1215"/>
                  </a:lnTo>
                  <a:lnTo>
                    <a:pt x="485" y="1216"/>
                  </a:lnTo>
                  <a:lnTo>
                    <a:pt x="524" y="1216"/>
                  </a:lnTo>
                  <a:lnTo>
                    <a:pt x="564" y="1214"/>
                  </a:lnTo>
                  <a:lnTo>
                    <a:pt x="602" y="1211"/>
                  </a:lnTo>
                  <a:lnTo>
                    <a:pt x="640" y="1207"/>
                  </a:lnTo>
                  <a:lnTo>
                    <a:pt x="679" y="1199"/>
                  </a:lnTo>
                  <a:lnTo>
                    <a:pt x="716" y="1191"/>
                  </a:lnTo>
                  <a:lnTo>
                    <a:pt x="752" y="1181"/>
                  </a:lnTo>
                  <a:lnTo>
                    <a:pt x="787" y="1167"/>
                  </a:lnTo>
                  <a:lnTo>
                    <a:pt x="820" y="1152"/>
                  </a:lnTo>
                  <a:lnTo>
                    <a:pt x="853" y="1134"/>
                  </a:lnTo>
                  <a:lnTo>
                    <a:pt x="882" y="1114"/>
                  </a:lnTo>
                  <a:lnTo>
                    <a:pt x="911" y="1091"/>
                  </a:lnTo>
                  <a:lnTo>
                    <a:pt x="936" y="1065"/>
                  </a:lnTo>
                  <a:lnTo>
                    <a:pt x="960" y="1036"/>
                  </a:lnTo>
                  <a:lnTo>
                    <a:pt x="982" y="1004"/>
                  </a:lnTo>
                  <a:lnTo>
                    <a:pt x="1001" y="970"/>
                  </a:lnTo>
                  <a:lnTo>
                    <a:pt x="1018" y="935"/>
                  </a:lnTo>
                  <a:lnTo>
                    <a:pt x="1034" y="897"/>
                  </a:lnTo>
                  <a:lnTo>
                    <a:pt x="1048" y="857"/>
                  </a:lnTo>
                  <a:lnTo>
                    <a:pt x="1060" y="816"/>
                  </a:lnTo>
                  <a:lnTo>
                    <a:pt x="1071" y="774"/>
                  </a:lnTo>
                  <a:lnTo>
                    <a:pt x="1079" y="731"/>
                  </a:lnTo>
                  <a:lnTo>
                    <a:pt x="1087" y="687"/>
                  </a:lnTo>
                  <a:lnTo>
                    <a:pt x="1092" y="643"/>
                  </a:lnTo>
                  <a:lnTo>
                    <a:pt x="1098" y="598"/>
                  </a:lnTo>
                  <a:lnTo>
                    <a:pt x="1101" y="554"/>
                  </a:lnTo>
                  <a:lnTo>
                    <a:pt x="1104" y="509"/>
                  </a:lnTo>
                  <a:lnTo>
                    <a:pt x="1107" y="466"/>
                  </a:lnTo>
                  <a:lnTo>
                    <a:pt x="1108" y="422"/>
                  </a:lnTo>
                  <a:lnTo>
                    <a:pt x="1108" y="379"/>
                  </a:lnTo>
                  <a:lnTo>
                    <a:pt x="1107" y="338"/>
                  </a:lnTo>
                  <a:lnTo>
                    <a:pt x="1106" y="298"/>
                  </a:lnTo>
                  <a:lnTo>
                    <a:pt x="1104" y="259"/>
                  </a:lnTo>
                  <a:lnTo>
                    <a:pt x="1100" y="188"/>
                  </a:lnTo>
                  <a:lnTo>
                    <a:pt x="1095" y="125"/>
                  </a:lnTo>
                  <a:lnTo>
                    <a:pt x="1089" y="73"/>
                  </a:lnTo>
                  <a:lnTo>
                    <a:pt x="1085" y="34"/>
                  </a:lnTo>
                  <a:lnTo>
                    <a:pt x="1082" y="9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6" name="Freeform 553"/>
            <p:cNvSpPr>
              <a:spLocks/>
            </p:cNvSpPr>
            <p:nvPr/>
          </p:nvSpPr>
          <p:spPr bwMode="auto">
            <a:xfrm>
              <a:off x="4606" y="1112"/>
              <a:ext cx="71" cy="107"/>
            </a:xfrm>
            <a:custGeom>
              <a:avLst/>
              <a:gdLst>
                <a:gd name="T0" fmla="*/ 1 w 711"/>
                <a:gd name="T1" fmla="*/ 0 h 1067"/>
                <a:gd name="T2" fmla="*/ 1 w 711"/>
                <a:gd name="T3" fmla="*/ 0 h 1067"/>
                <a:gd name="T4" fmla="*/ 1 w 711"/>
                <a:gd name="T5" fmla="*/ 0 h 1067"/>
                <a:gd name="T6" fmla="*/ 1 w 711"/>
                <a:gd name="T7" fmla="*/ 0 h 1067"/>
                <a:gd name="T8" fmla="*/ 1 w 711"/>
                <a:gd name="T9" fmla="*/ 0 h 1067"/>
                <a:gd name="T10" fmla="*/ 1 w 711"/>
                <a:gd name="T11" fmla="*/ 0 h 1067"/>
                <a:gd name="T12" fmla="*/ 1 w 711"/>
                <a:gd name="T13" fmla="*/ 0 h 1067"/>
                <a:gd name="T14" fmla="*/ 1 w 711"/>
                <a:gd name="T15" fmla="*/ 0 h 1067"/>
                <a:gd name="T16" fmla="*/ 1 w 711"/>
                <a:gd name="T17" fmla="*/ 0 h 1067"/>
                <a:gd name="T18" fmla="*/ 1 w 711"/>
                <a:gd name="T19" fmla="*/ 0 h 1067"/>
                <a:gd name="T20" fmla="*/ 1 w 711"/>
                <a:gd name="T21" fmla="*/ 1 h 1067"/>
                <a:gd name="T22" fmla="*/ 1 w 711"/>
                <a:gd name="T23" fmla="*/ 1 h 1067"/>
                <a:gd name="T24" fmla="*/ 1 w 711"/>
                <a:gd name="T25" fmla="*/ 1 h 1067"/>
                <a:gd name="T26" fmla="*/ 1 w 711"/>
                <a:gd name="T27" fmla="*/ 1 h 1067"/>
                <a:gd name="T28" fmla="*/ 1 w 711"/>
                <a:gd name="T29" fmla="*/ 1 h 1067"/>
                <a:gd name="T30" fmla="*/ 1 w 711"/>
                <a:gd name="T31" fmla="*/ 1 h 1067"/>
                <a:gd name="T32" fmla="*/ 1 w 711"/>
                <a:gd name="T33" fmla="*/ 1 h 1067"/>
                <a:gd name="T34" fmla="*/ 1 w 711"/>
                <a:gd name="T35" fmla="*/ 1 h 1067"/>
                <a:gd name="T36" fmla="*/ 1 w 711"/>
                <a:gd name="T37" fmla="*/ 1 h 1067"/>
                <a:gd name="T38" fmla="*/ 1 w 711"/>
                <a:gd name="T39" fmla="*/ 1 h 1067"/>
                <a:gd name="T40" fmla="*/ 1 w 711"/>
                <a:gd name="T41" fmla="*/ 1 h 1067"/>
                <a:gd name="T42" fmla="*/ 1 w 711"/>
                <a:gd name="T43" fmla="*/ 1 h 1067"/>
                <a:gd name="T44" fmla="*/ 0 w 711"/>
                <a:gd name="T45" fmla="*/ 1 h 1067"/>
                <a:gd name="T46" fmla="*/ 0 w 711"/>
                <a:gd name="T47" fmla="*/ 1 h 1067"/>
                <a:gd name="T48" fmla="*/ 0 w 711"/>
                <a:gd name="T49" fmla="*/ 1 h 1067"/>
                <a:gd name="T50" fmla="*/ 0 w 711"/>
                <a:gd name="T51" fmla="*/ 1 h 1067"/>
                <a:gd name="T52" fmla="*/ 0 w 711"/>
                <a:gd name="T53" fmla="*/ 1 h 1067"/>
                <a:gd name="T54" fmla="*/ 0 w 711"/>
                <a:gd name="T55" fmla="*/ 1 h 1067"/>
                <a:gd name="T56" fmla="*/ 0 w 711"/>
                <a:gd name="T57" fmla="*/ 1 h 1067"/>
                <a:gd name="T58" fmla="*/ 0 w 711"/>
                <a:gd name="T59" fmla="*/ 1 h 1067"/>
                <a:gd name="T60" fmla="*/ 0 w 711"/>
                <a:gd name="T61" fmla="*/ 1 h 1067"/>
                <a:gd name="T62" fmla="*/ 0 w 711"/>
                <a:gd name="T63" fmla="*/ 1 h 1067"/>
                <a:gd name="T64" fmla="*/ 0 w 711"/>
                <a:gd name="T65" fmla="*/ 1 h 1067"/>
                <a:gd name="T66" fmla="*/ 0 w 711"/>
                <a:gd name="T67" fmla="*/ 1 h 1067"/>
                <a:gd name="T68" fmla="*/ 0 w 711"/>
                <a:gd name="T69" fmla="*/ 1 h 1067"/>
                <a:gd name="T70" fmla="*/ 0 w 711"/>
                <a:gd name="T71" fmla="*/ 1 h 1067"/>
                <a:gd name="T72" fmla="*/ 0 w 711"/>
                <a:gd name="T73" fmla="*/ 1 h 1067"/>
                <a:gd name="T74" fmla="*/ 0 w 711"/>
                <a:gd name="T75" fmla="*/ 1 h 1067"/>
                <a:gd name="T76" fmla="*/ 0 w 711"/>
                <a:gd name="T77" fmla="*/ 1 h 1067"/>
                <a:gd name="T78" fmla="*/ 0 w 711"/>
                <a:gd name="T79" fmla="*/ 1 h 1067"/>
                <a:gd name="T80" fmla="*/ 0 w 711"/>
                <a:gd name="T81" fmla="*/ 1 h 1067"/>
                <a:gd name="T82" fmla="*/ 0 w 711"/>
                <a:gd name="T83" fmla="*/ 1 h 1067"/>
                <a:gd name="T84" fmla="*/ 0 w 711"/>
                <a:gd name="T85" fmla="*/ 1 h 1067"/>
                <a:gd name="T86" fmla="*/ 0 w 711"/>
                <a:gd name="T87" fmla="*/ 1 h 1067"/>
                <a:gd name="T88" fmla="*/ 0 w 711"/>
                <a:gd name="T89" fmla="*/ 1 h 1067"/>
                <a:gd name="T90" fmla="*/ 0 w 711"/>
                <a:gd name="T91" fmla="*/ 1 h 1067"/>
                <a:gd name="T92" fmla="*/ 0 w 711"/>
                <a:gd name="T93" fmla="*/ 1 h 1067"/>
                <a:gd name="T94" fmla="*/ 0 w 711"/>
                <a:gd name="T95" fmla="*/ 1 h 1067"/>
                <a:gd name="T96" fmla="*/ 0 w 711"/>
                <a:gd name="T97" fmla="*/ 1 h 1067"/>
                <a:gd name="T98" fmla="*/ 0 w 711"/>
                <a:gd name="T99" fmla="*/ 1 h 1067"/>
                <a:gd name="T100" fmla="*/ 1 w 711"/>
                <a:gd name="T101" fmla="*/ 1 h 1067"/>
                <a:gd name="T102" fmla="*/ 1 w 711"/>
                <a:gd name="T103" fmla="*/ 1 h 1067"/>
                <a:gd name="T104" fmla="*/ 1 w 711"/>
                <a:gd name="T105" fmla="*/ 1 h 1067"/>
                <a:gd name="T106" fmla="*/ 1 w 711"/>
                <a:gd name="T107" fmla="*/ 1 h 1067"/>
                <a:gd name="T108" fmla="*/ 1 w 711"/>
                <a:gd name="T109" fmla="*/ 1 h 1067"/>
                <a:gd name="T110" fmla="*/ 1 w 711"/>
                <a:gd name="T111" fmla="*/ 0 h 1067"/>
                <a:gd name="T112" fmla="*/ 1 w 711"/>
                <a:gd name="T113" fmla="*/ 0 h 1067"/>
                <a:gd name="T114" fmla="*/ 1 w 711"/>
                <a:gd name="T115" fmla="*/ 0 h 1067"/>
                <a:gd name="T116" fmla="*/ 1 w 711"/>
                <a:gd name="T117" fmla="*/ 0 h 1067"/>
                <a:gd name="T118" fmla="*/ 1 w 711"/>
                <a:gd name="T119" fmla="*/ 0 h 10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11"/>
                <a:gd name="T181" fmla="*/ 0 h 1067"/>
                <a:gd name="T182" fmla="*/ 711 w 711"/>
                <a:gd name="T183" fmla="*/ 1067 h 10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11" h="1067">
                  <a:moveTo>
                    <a:pt x="624" y="0"/>
                  </a:moveTo>
                  <a:lnTo>
                    <a:pt x="629" y="13"/>
                  </a:lnTo>
                  <a:lnTo>
                    <a:pt x="639" y="49"/>
                  </a:lnTo>
                  <a:lnTo>
                    <a:pt x="653" y="105"/>
                  </a:lnTo>
                  <a:lnTo>
                    <a:pt x="669" y="176"/>
                  </a:lnTo>
                  <a:lnTo>
                    <a:pt x="677" y="217"/>
                  </a:lnTo>
                  <a:lnTo>
                    <a:pt x="685" y="261"/>
                  </a:lnTo>
                  <a:lnTo>
                    <a:pt x="692" y="307"/>
                  </a:lnTo>
                  <a:lnTo>
                    <a:pt x="699" y="355"/>
                  </a:lnTo>
                  <a:lnTo>
                    <a:pt x="704" y="405"/>
                  </a:lnTo>
                  <a:lnTo>
                    <a:pt x="709" y="456"/>
                  </a:lnTo>
                  <a:lnTo>
                    <a:pt x="711" y="506"/>
                  </a:lnTo>
                  <a:lnTo>
                    <a:pt x="711" y="558"/>
                  </a:lnTo>
                  <a:lnTo>
                    <a:pt x="710" y="610"/>
                  </a:lnTo>
                  <a:lnTo>
                    <a:pt x="705" y="660"/>
                  </a:lnTo>
                  <a:lnTo>
                    <a:pt x="699" y="710"/>
                  </a:lnTo>
                  <a:lnTo>
                    <a:pt x="689" y="757"/>
                  </a:lnTo>
                  <a:lnTo>
                    <a:pt x="676" y="804"/>
                  </a:lnTo>
                  <a:lnTo>
                    <a:pt x="659" y="848"/>
                  </a:lnTo>
                  <a:lnTo>
                    <a:pt x="639" y="890"/>
                  </a:lnTo>
                  <a:lnTo>
                    <a:pt x="614" y="927"/>
                  </a:lnTo>
                  <a:lnTo>
                    <a:pt x="585" y="962"/>
                  </a:lnTo>
                  <a:lnTo>
                    <a:pt x="552" y="992"/>
                  </a:lnTo>
                  <a:lnTo>
                    <a:pt x="514" y="1018"/>
                  </a:lnTo>
                  <a:lnTo>
                    <a:pt x="470" y="1038"/>
                  </a:lnTo>
                  <a:lnTo>
                    <a:pt x="422" y="1054"/>
                  </a:lnTo>
                  <a:lnTo>
                    <a:pt x="367" y="1064"/>
                  </a:lnTo>
                  <a:lnTo>
                    <a:pt x="307" y="1067"/>
                  </a:lnTo>
                  <a:lnTo>
                    <a:pt x="240" y="1065"/>
                  </a:lnTo>
                  <a:lnTo>
                    <a:pt x="0" y="952"/>
                  </a:lnTo>
                  <a:lnTo>
                    <a:pt x="9" y="955"/>
                  </a:lnTo>
                  <a:lnTo>
                    <a:pt x="33" y="962"/>
                  </a:lnTo>
                  <a:lnTo>
                    <a:pt x="51" y="966"/>
                  </a:lnTo>
                  <a:lnTo>
                    <a:pt x="71" y="970"/>
                  </a:lnTo>
                  <a:lnTo>
                    <a:pt x="94" y="974"/>
                  </a:lnTo>
                  <a:lnTo>
                    <a:pt x="119" y="979"/>
                  </a:lnTo>
                  <a:lnTo>
                    <a:pt x="145" y="981"/>
                  </a:lnTo>
                  <a:lnTo>
                    <a:pt x="175" y="982"/>
                  </a:lnTo>
                  <a:lnTo>
                    <a:pt x="204" y="982"/>
                  </a:lnTo>
                  <a:lnTo>
                    <a:pt x="236" y="980"/>
                  </a:lnTo>
                  <a:lnTo>
                    <a:pt x="268" y="974"/>
                  </a:lnTo>
                  <a:lnTo>
                    <a:pt x="300" y="967"/>
                  </a:lnTo>
                  <a:lnTo>
                    <a:pt x="333" y="957"/>
                  </a:lnTo>
                  <a:lnTo>
                    <a:pt x="366" y="943"/>
                  </a:lnTo>
                  <a:lnTo>
                    <a:pt x="399" y="926"/>
                  </a:lnTo>
                  <a:lnTo>
                    <a:pt x="431" y="904"/>
                  </a:lnTo>
                  <a:lnTo>
                    <a:pt x="461" y="879"/>
                  </a:lnTo>
                  <a:lnTo>
                    <a:pt x="490" y="848"/>
                  </a:lnTo>
                  <a:lnTo>
                    <a:pt x="518" y="813"/>
                  </a:lnTo>
                  <a:lnTo>
                    <a:pt x="543" y="773"/>
                  </a:lnTo>
                  <a:lnTo>
                    <a:pt x="566" y="726"/>
                  </a:lnTo>
                  <a:lnTo>
                    <a:pt x="587" y="675"/>
                  </a:lnTo>
                  <a:lnTo>
                    <a:pt x="606" y="616"/>
                  </a:lnTo>
                  <a:lnTo>
                    <a:pt x="620" y="551"/>
                  </a:lnTo>
                  <a:lnTo>
                    <a:pt x="632" y="479"/>
                  </a:lnTo>
                  <a:lnTo>
                    <a:pt x="639" y="399"/>
                  </a:lnTo>
                  <a:lnTo>
                    <a:pt x="642" y="311"/>
                  </a:lnTo>
                  <a:lnTo>
                    <a:pt x="641" y="216"/>
                  </a:lnTo>
                  <a:lnTo>
                    <a:pt x="635" y="11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7" name="Freeform 554"/>
            <p:cNvSpPr>
              <a:spLocks/>
            </p:cNvSpPr>
            <p:nvPr/>
          </p:nvSpPr>
          <p:spPr bwMode="auto">
            <a:xfrm>
              <a:off x="4472" y="1210"/>
              <a:ext cx="102" cy="90"/>
            </a:xfrm>
            <a:custGeom>
              <a:avLst/>
              <a:gdLst>
                <a:gd name="T0" fmla="*/ 0 w 1020"/>
                <a:gd name="T1" fmla="*/ 0 h 900"/>
                <a:gd name="T2" fmla="*/ 0 w 1020"/>
                <a:gd name="T3" fmla="*/ 1 h 900"/>
                <a:gd name="T4" fmla="*/ 0 w 1020"/>
                <a:gd name="T5" fmla="*/ 1 h 900"/>
                <a:gd name="T6" fmla="*/ 0 w 1020"/>
                <a:gd name="T7" fmla="*/ 1 h 900"/>
                <a:gd name="T8" fmla="*/ 0 w 1020"/>
                <a:gd name="T9" fmla="*/ 1 h 900"/>
                <a:gd name="T10" fmla="*/ 0 w 1020"/>
                <a:gd name="T11" fmla="*/ 1 h 900"/>
                <a:gd name="T12" fmla="*/ 0 w 1020"/>
                <a:gd name="T13" fmla="*/ 1 h 900"/>
                <a:gd name="T14" fmla="*/ 0 w 1020"/>
                <a:gd name="T15" fmla="*/ 1 h 900"/>
                <a:gd name="T16" fmla="*/ 0 w 1020"/>
                <a:gd name="T17" fmla="*/ 1 h 900"/>
                <a:gd name="T18" fmla="*/ 1 w 1020"/>
                <a:gd name="T19" fmla="*/ 1 h 900"/>
                <a:gd name="T20" fmla="*/ 1 w 1020"/>
                <a:gd name="T21" fmla="*/ 1 h 900"/>
                <a:gd name="T22" fmla="*/ 1 w 1020"/>
                <a:gd name="T23" fmla="*/ 1 h 900"/>
                <a:gd name="T24" fmla="*/ 1 w 1020"/>
                <a:gd name="T25" fmla="*/ 1 h 900"/>
                <a:gd name="T26" fmla="*/ 1 w 1020"/>
                <a:gd name="T27" fmla="*/ 1 h 900"/>
                <a:gd name="T28" fmla="*/ 1 w 1020"/>
                <a:gd name="T29" fmla="*/ 1 h 900"/>
                <a:gd name="T30" fmla="*/ 1 w 1020"/>
                <a:gd name="T31" fmla="*/ 1 h 900"/>
                <a:gd name="T32" fmla="*/ 1 w 1020"/>
                <a:gd name="T33" fmla="*/ 1 h 900"/>
                <a:gd name="T34" fmla="*/ 1 w 1020"/>
                <a:gd name="T35" fmla="*/ 1 h 900"/>
                <a:gd name="T36" fmla="*/ 1 w 1020"/>
                <a:gd name="T37" fmla="*/ 1 h 900"/>
                <a:gd name="T38" fmla="*/ 1 w 1020"/>
                <a:gd name="T39" fmla="*/ 1 h 900"/>
                <a:gd name="T40" fmla="*/ 1 w 1020"/>
                <a:gd name="T41" fmla="*/ 1 h 900"/>
                <a:gd name="T42" fmla="*/ 1 w 1020"/>
                <a:gd name="T43" fmla="*/ 0 h 900"/>
                <a:gd name="T44" fmla="*/ 1 w 1020"/>
                <a:gd name="T45" fmla="*/ 0 h 900"/>
                <a:gd name="T46" fmla="*/ 1 w 1020"/>
                <a:gd name="T47" fmla="*/ 0 h 900"/>
                <a:gd name="T48" fmla="*/ 1 w 1020"/>
                <a:gd name="T49" fmla="*/ 0 h 900"/>
                <a:gd name="T50" fmla="*/ 1 w 1020"/>
                <a:gd name="T51" fmla="*/ 0 h 900"/>
                <a:gd name="T52" fmla="*/ 1 w 1020"/>
                <a:gd name="T53" fmla="*/ 0 h 900"/>
                <a:gd name="T54" fmla="*/ 1 w 1020"/>
                <a:gd name="T55" fmla="*/ 0 h 900"/>
                <a:gd name="T56" fmla="*/ 1 w 1020"/>
                <a:gd name="T57" fmla="*/ 0 h 900"/>
                <a:gd name="T58" fmla="*/ 1 w 1020"/>
                <a:gd name="T59" fmla="*/ 0 h 900"/>
                <a:gd name="T60" fmla="*/ 1 w 1020"/>
                <a:gd name="T61" fmla="*/ 0 h 900"/>
                <a:gd name="T62" fmla="*/ 1 w 1020"/>
                <a:gd name="T63" fmla="*/ 0 h 900"/>
                <a:gd name="T64" fmla="*/ 1 w 1020"/>
                <a:gd name="T65" fmla="*/ 0 h 900"/>
                <a:gd name="T66" fmla="*/ 1 w 1020"/>
                <a:gd name="T67" fmla="*/ 1 h 900"/>
                <a:gd name="T68" fmla="*/ 1 w 1020"/>
                <a:gd name="T69" fmla="*/ 1 h 900"/>
                <a:gd name="T70" fmla="*/ 1 w 1020"/>
                <a:gd name="T71" fmla="*/ 1 h 900"/>
                <a:gd name="T72" fmla="*/ 1 w 1020"/>
                <a:gd name="T73" fmla="*/ 1 h 900"/>
                <a:gd name="T74" fmla="*/ 1 w 1020"/>
                <a:gd name="T75" fmla="*/ 1 h 900"/>
                <a:gd name="T76" fmla="*/ 1 w 1020"/>
                <a:gd name="T77" fmla="*/ 1 h 900"/>
                <a:gd name="T78" fmla="*/ 1 w 1020"/>
                <a:gd name="T79" fmla="*/ 1 h 900"/>
                <a:gd name="T80" fmla="*/ 1 w 1020"/>
                <a:gd name="T81" fmla="*/ 1 h 900"/>
                <a:gd name="T82" fmla="*/ 1 w 1020"/>
                <a:gd name="T83" fmla="*/ 1 h 900"/>
                <a:gd name="T84" fmla="*/ 0 w 1020"/>
                <a:gd name="T85" fmla="*/ 1 h 900"/>
                <a:gd name="T86" fmla="*/ 0 w 1020"/>
                <a:gd name="T87" fmla="*/ 1 h 900"/>
                <a:gd name="T88" fmla="*/ 0 w 1020"/>
                <a:gd name="T89" fmla="*/ 1 h 900"/>
                <a:gd name="T90" fmla="*/ 0 w 1020"/>
                <a:gd name="T91" fmla="*/ 0 h 9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20"/>
                <a:gd name="T139" fmla="*/ 0 h 900"/>
                <a:gd name="T140" fmla="*/ 1020 w 1020"/>
                <a:gd name="T141" fmla="*/ 900 h 90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20" h="900">
                  <a:moveTo>
                    <a:pt x="0" y="407"/>
                  </a:moveTo>
                  <a:lnTo>
                    <a:pt x="4" y="416"/>
                  </a:lnTo>
                  <a:lnTo>
                    <a:pt x="17" y="435"/>
                  </a:lnTo>
                  <a:lnTo>
                    <a:pt x="38" y="467"/>
                  </a:lnTo>
                  <a:lnTo>
                    <a:pt x="65" y="508"/>
                  </a:lnTo>
                  <a:lnTo>
                    <a:pt x="82" y="530"/>
                  </a:lnTo>
                  <a:lnTo>
                    <a:pt x="100" y="554"/>
                  </a:lnTo>
                  <a:lnTo>
                    <a:pt x="120" y="579"/>
                  </a:lnTo>
                  <a:lnTo>
                    <a:pt x="142" y="605"/>
                  </a:lnTo>
                  <a:lnTo>
                    <a:pt x="164" y="632"/>
                  </a:lnTo>
                  <a:lnTo>
                    <a:pt x="188" y="659"/>
                  </a:lnTo>
                  <a:lnTo>
                    <a:pt x="213" y="684"/>
                  </a:lnTo>
                  <a:lnTo>
                    <a:pt x="239" y="711"/>
                  </a:lnTo>
                  <a:lnTo>
                    <a:pt x="267" y="737"/>
                  </a:lnTo>
                  <a:lnTo>
                    <a:pt x="296" y="762"/>
                  </a:lnTo>
                  <a:lnTo>
                    <a:pt x="326" y="786"/>
                  </a:lnTo>
                  <a:lnTo>
                    <a:pt x="356" y="807"/>
                  </a:lnTo>
                  <a:lnTo>
                    <a:pt x="387" y="828"/>
                  </a:lnTo>
                  <a:lnTo>
                    <a:pt x="420" y="847"/>
                  </a:lnTo>
                  <a:lnTo>
                    <a:pt x="453" y="863"/>
                  </a:lnTo>
                  <a:lnTo>
                    <a:pt x="485" y="877"/>
                  </a:lnTo>
                  <a:lnTo>
                    <a:pt x="519" y="887"/>
                  </a:lnTo>
                  <a:lnTo>
                    <a:pt x="554" y="895"/>
                  </a:lnTo>
                  <a:lnTo>
                    <a:pt x="589" y="899"/>
                  </a:lnTo>
                  <a:lnTo>
                    <a:pt x="624" y="900"/>
                  </a:lnTo>
                  <a:lnTo>
                    <a:pt x="659" y="897"/>
                  </a:lnTo>
                  <a:lnTo>
                    <a:pt x="696" y="890"/>
                  </a:lnTo>
                  <a:lnTo>
                    <a:pt x="732" y="878"/>
                  </a:lnTo>
                  <a:lnTo>
                    <a:pt x="768" y="861"/>
                  </a:lnTo>
                  <a:lnTo>
                    <a:pt x="802" y="840"/>
                  </a:lnTo>
                  <a:lnTo>
                    <a:pt x="833" y="818"/>
                  </a:lnTo>
                  <a:lnTo>
                    <a:pt x="862" y="793"/>
                  </a:lnTo>
                  <a:lnTo>
                    <a:pt x="887" y="766"/>
                  </a:lnTo>
                  <a:lnTo>
                    <a:pt x="910" y="737"/>
                  </a:lnTo>
                  <a:lnTo>
                    <a:pt x="930" y="706"/>
                  </a:lnTo>
                  <a:lnTo>
                    <a:pt x="947" y="674"/>
                  </a:lnTo>
                  <a:lnTo>
                    <a:pt x="964" y="641"/>
                  </a:lnTo>
                  <a:lnTo>
                    <a:pt x="977" y="606"/>
                  </a:lnTo>
                  <a:lnTo>
                    <a:pt x="988" y="571"/>
                  </a:lnTo>
                  <a:lnTo>
                    <a:pt x="997" y="536"/>
                  </a:lnTo>
                  <a:lnTo>
                    <a:pt x="1004" y="499"/>
                  </a:lnTo>
                  <a:lnTo>
                    <a:pt x="1011" y="463"/>
                  </a:lnTo>
                  <a:lnTo>
                    <a:pt x="1015" y="426"/>
                  </a:lnTo>
                  <a:lnTo>
                    <a:pt x="1017" y="390"/>
                  </a:lnTo>
                  <a:lnTo>
                    <a:pt x="1020" y="354"/>
                  </a:lnTo>
                  <a:lnTo>
                    <a:pt x="1020" y="319"/>
                  </a:lnTo>
                  <a:lnTo>
                    <a:pt x="1020" y="285"/>
                  </a:lnTo>
                  <a:lnTo>
                    <a:pt x="1018" y="251"/>
                  </a:lnTo>
                  <a:lnTo>
                    <a:pt x="1016" y="218"/>
                  </a:lnTo>
                  <a:lnTo>
                    <a:pt x="1011" y="159"/>
                  </a:lnTo>
                  <a:lnTo>
                    <a:pt x="1004" y="106"/>
                  </a:lnTo>
                  <a:lnTo>
                    <a:pt x="997" y="62"/>
                  </a:lnTo>
                  <a:lnTo>
                    <a:pt x="990" y="28"/>
                  </a:lnTo>
                  <a:lnTo>
                    <a:pt x="986" y="8"/>
                  </a:lnTo>
                  <a:lnTo>
                    <a:pt x="983" y="0"/>
                  </a:lnTo>
                  <a:lnTo>
                    <a:pt x="983" y="10"/>
                  </a:lnTo>
                  <a:lnTo>
                    <a:pt x="981" y="35"/>
                  </a:lnTo>
                  <a:lnTo>
                    <a:pt x="977" y="75"/>
                  </a:lnTo>
                  <a:lnTo>
                    <a:pt x="971" y="125"/>
                  </a:lnTo>
                  <a:lnTo>
                    <a:pt x="963" y="186"/>
                  </a:lnTo>
                  <a:lnTo>
                    <a:pt x="952" y="253"/>
                  </a:lnTo>
                  <a:lnTo>
                    <a:pt x="945" y="287"/>
                  </a:lnTo>
                  <a:lnTo>
                    <a:pt x="937" y="323"/>
                  </a:lnTo>
                  <a:lnTo>
                    <a:pt x="930" y="358"/>
                  </a:lnTo>
                  <a:lnTo>
                    <a:pt x="921" y="394"/>
                  </a:lnTo>
                  <a:lnTo>
                    <a:pt x="910" y="429"/>
                  </a:lnTo>
                  <a:lnTo>
                    <a:pt x="899" y="464"/>
                  </a:lnTo>
                  <a:lnTo>
                    <a:pt x="887" y="497"/>
                  </a:lnTo>
                  <a:lnTo>
                    <a:pt x="874" y="530"/>
                  </a:lnTo>
                  <a:lnTo>
                    <a:pt x="861" y="561"/>
                  </a:lnTo>
                  <a:lnTo>
                    <a:pt x="846" y="590"/>
                  </a:lnTo>
                  <a:lnTo>
                    <a:pt x="829" y="616"/>
                  </a:lnTo>
                  <a:lnTo>
                    <a:pt x="812" y="641"/>
                  </a:lnTo>
                  <a:lnTo>
                    <a:pt x="793" y="662"/>
                  </a:lnTo>
                  <a:lnTo>
                    <a:pt x="772" y="680"/>
                  </a:lnTo>
                  <a:lnTo>
                    <a:pt x="751" y="695"/>
                  </a:lnTo>
                  <a:lnTo>
                    <a:pt x="728" y="705"/>
                  </a:lnTo>
                  <a:lnTo>
                    <a:pt x="704" y="711"/>
                  </a:lnTo>
                  <a:lnTo>
                    <a:pt x="679" y="713"/>
                  </a:lnTo>
                  <a:lnTo>
                    <a:pt x="652" y="710"/>
                  </a:lnTo>
                  <a:lnTo>
                    <a:pt x="623" y="703"/>
                  </a:lnTo>
                  <a:lnTo>
                    <a:pt x="565" y="680"/>
                  </a:lnTo>
                  <a:lnTo>
                    <a:pt x="507" y="658"/>
                  </a:lnTo>
                  <a:lnTo>
                    <a:pt x="450" y="634"/>
                  </a:lnTo>
                  <a:lnTo>
                    <a:pt x="395" y="609"/>
                  </a:lnTo>
                  <a:lnTo>
                    <a:pt x="341" y="584"/>
                  </a:lnTo>
                  <a:lnTo>
                    <a:pt x="288" y="559"/>
                  </a:lnTo>
                  <a:lnTo>
                    <a:pt x="240" y="536"/>
                  </a:lnTo>
                  <a:lnTo>
                    <a:pt x="194" y="513"/>
                  </a:lnTo>
                  <a:lnTo>
                    <a:pt x="114" y="472"/>
                  </a:lnTo>
                  <a:lnTo>
                    <a:pt x="53" y="438"/>
                  </a:lnTo>
                  <a:lnTo>
                    <a:pt x="14" y="416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8" name="Freeform 555"/>
            <p:cNvSpPr>
              <a:spLocks/>
            </p:cNvSpPr>
            <p:nvPr/>
          </p:nvSpPr>
          <p:spPr bwMode="auto">
            <a:xfrm>
              <a:off x="4560" y="1237"/>
              <a:ext cx="93" cy="82"/>
            </a:xfrm>
            <a:custGeom>
              <a:avLst/>
              <a:gdLst>
                <a:gd name="T0" fmla="*/ 0 w 931"/>
                <a:gd name="T1" fmla="*/ 1 h 823"/>
                <a:gd name="T2" fmla="*/ 0 w 931"/>
                <a:gd name="T3" fmla="*/ 1 h 823"/>
                <a:gd name="T4" fmla="*/ 0 w 931"/>
                <a:gd name="T5" fmla="*/ 1 h 823"/>
                <a:gd name="T6" fmla="*/ 0 w 931"/>
                <a:gd name="T7" fmla="*/ 1 h 823"/>
                <a:gd name="T8" fmla="*/ 0 w 931"/>
                <a:gd name="T9" fmla="*/ 1 h 823"/>
                <a:gd name="T10" fmla="*/ 0 w 931"/>
                <a:gd name="T11" fmla="*/ 1 h 823"/>
                <a:gd name="T12" fmla="*/ 0 w 931"/>
                <a:gd name="T13" fmla="*/ 1 h 823"/>
                <a:gd name="T14" fmla="*/ 0 w 931"/>
                <a:gd name="T15" fmla="*/ 1 h 823"/>
                <a:gd name="T16" fmla="*/ 0 w 931"/>
                <a:gd name="T17" fmla="*/ 1 h 823"/>
                <a:gd name="T18" fmla="*/ 1 w 931"/>
                <a:gd name="T19" fmla="*/ 1 h 823"/>
                <a:gd name="T20" fmla="*/ 1 w 931"/>
                <a:gd name="T21" fmla="*/ 1 h 823"/>
                <a:gd name="T22" fmla="*/ 1 w 931"/>
                <a:gd name="T23" fmla="*/ 1 h 823"/>
                <a:gd name="T24" fmla="*/ 1 w 931"/>
                <a:gd name="T25" fmla="*/ 1 h 823"/>
                <a:gd name="T26" fmla="*/ 1 w 931"/>
                <a:gd name="T27" fmla="*/ 1 h 823"/>
                <a:gd name="T28" fmla="*/ 1 w 931"/>
                <a:gd name="T29" fmla="*/ 1 h 823"/>
                <a:gd name="T30" fmla="*/ 1 w 931"/>
                <a:gd name="T31" fmla="*/ 1 h 823"/>
                <a:gd name="T32" fmla="*/ 1 w 931"/>
                <a:gd name="T33" fmla="*/ 0 h 823"/>
                <a:gd name="T34" fmla="*/ 1 w 931"/>
                <a:gd name="T35" fmla="*/ 0 h 823"/>
                <a:gd name="T36" fmla="*/ 1 w 931"/>
                <a:gd name="T37" fmla="*/ 0 h 823"/>
                <a:gd name="T38" fmla="*/ 1 w 931"/>
                <a:gd name="T39" fmla="*/ 0 h 823"/>
                <a:gd name="T40" fmla="*/ 1 w 931"/>
                <a:gd name="T41" fmla="*/ 0 h 823"/>
                <a:gd name="T42" fmla="*/ 1 w 931"/>
                <a:gd name="T43" fmla="*/ 0 h 823"/>
                <a:gd name="T44" fmla="*/ 1 w 931"/>
                <a:gd name="T45" fmla="*/ 0 h 823"/>
                <a:gd name="T46" fmla="*/ 1 w 931"/>
                <a:gd name="T47" fmla="*/ 0 h 823"/>
                <a:gd name="T48" fmla="*/ 1 w 931"/>
                <a:gd name="T49" fmla="*/ 0 h 823"/>
                <a:gd name="T50" fmla="*/ 1 w 931"/>
                <a:gd name="T51" fmla="*/ 0 h 823"/>
                <a:gd name="T52" fmla="*/ 1 w 931"/>
                <a:gd name="T53" fmla="*/ 0 h 823"/>
                <a:gd name="T54" fmla="*/ 1 w 931"/>
                <a:gd name="T55" fmla="*/ 0 h 823"/>
                <a:gd name="T56" fmla="*/ 1 w 931"/>
                <a:gd name="T57" fmla="*/ 0 h 823"/>
                <a:gd name="T58" fmla="*/ 1 w 931"/>
                <a:gd name="T59" fmla="*/ 0 h 823"/>
                <a:gd name="T60" fmla="*/ 1 w 931"/>
                <a:gd name="T61" fmla="*/ 0 h 823"/>
                <a:gd name="T62" fmla="*/ 1 w 931"/>
                <a:gd name="T63" fmla="*/ 0 h 823"/>
                <a:gd name="T64" fmla="*/ 1 w 931"/>
                <a:gd name="T65" fmla="*/ 0 h 823"/>
                <a:gd name="T66" fmla="*/ 1 w 931"/>
                <a:gd name="T67" fmla="*/ 1 h 823"/>
                <a:gd name="T68" fmla="*/ 1 w 931"/>
                <a:gd name="T69" fmla="*/ 1 h 823"/>
                <a:gd name="T70" fmla="*/ 1 w 931"/>
                <a:gd name="T71" fmla="*/ 1 h 823"/>
                <a:gd name="T72" fmla="*/ 1 w 931"/>
                <a:gd name="T73" fmla="*/ 1 h 823"/>
                <a:gd name="T74" fmla="*/ 0 w 931"/>
                <a:gd name="T75" fmla="*/ 1 h 823"/>
                <a:gd name="T76" fmla="*/ 0 w 931"/>
                <a:gd name="T77" fmla="*/ 1 h 823"/>
                <a:gd name="T78" fmla="*/ 0 w 931"/>
                <a:gd name="T79" fmla="*/ 1 h 823"/>
                <a:gd name="T80" fmla="*/ 0 w 931"/>
                <a:gd name="T81" fmla="*/ 1 h 823"/>
                <a:gd name="T82" fmla="*/ 0 w 931"/>
                <a:gd name="T83" fmla="*/ 1 h 823"/>
                <a:gd name="T84" fmla="*/ 0 w 931"/>
                <a:gd name="T85" fmla="*/ 1 h 8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31"/>
                <a:gd name="T130" fmla="*/ 0 h 823"/>
                <a:gd name="T131" fmla="*/ 931 w 931"/>
                <a:gd name="T132" fmla="*/ 823 h 8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31" h="823">
                  <a:moveTo>
                    <a:pt x="0" y="657"/>
                  </a:moveTo>
                  <a:lnTo>
                    <a:pt x="7" y="660"/>
                  </a:lnTo>
                  <a:lnTo>
                    <a:pt x="23" y="671"/>
                  </a:lnTo>
                  <a:lnTo>
                    <a:pt x="50" y="686"/>
                  </a:lnTo>
                  <a:lnTo>
                    <a:pt x="87" y="706"/>
                  </a:lnTo>
                  <a:lnTo>
                    <a:pt x="130" y="726"/>
                  </a:lnTo>
                  <a:lnTo>
                    <a:pt x="181" y="749"/>
                  </a:lnTo>
                  <a:lnTo>
                    <a:pt x="207" y="760"/>
                  </a:lnTo>
                  <a:lnTo>
                    <a:pt x="235" y="771"/>
                  </a:lnTo>
                  <a:lnTo>
                    <a:pt x="264" y="780"/>
                  </a:lnTo>
                  <a:lnTo>
                    <a:pt x="295" y="790"/>
                  </a:lnTo>
                  <a:lnTo>
                    <a:pt x="325" y="799"/>
                  </a:lnTo>
                  <a:lnTo>
                    <a:pt x="356" y="806"/>
                  </a:lnTo>
                  <a:lnTo>
                    <a:pt x="388" y="812"/>
                  </a:lnTo>
                  <a:lnTo>
                    <a:pt x="420" y="817"/>
                  </a:lnTo>
                  <a:lnTo>
                    <a:pt x="452" y="820"/>
                  </a:lnTo>
                  <a:lnTo>
                    <a:pt x="484" y="823"/>
                  </a:lnTo>
                  <a:lnTo>
                    <a:pt x="516" y="821"/>
                  </a:lnTo>
                  <a:lnTo>
                    <a:pt x="547" y="819"/>
                  </a:lnTo>
                  <a:lnTo>
                    <a:pt x="578" y="814"/>
                  </a:lnTo>
                  <a:lnTo>
                    <a:pt x="609" y="807"/>
                  </a:lnTo>
                  <a:lnTo>
                    <a:pt x="638" y="798"/>
                  </a:lnTo>
                  <a:lnTo>
                    <a:pt x="667" y="785"/>
                  </a:lnTo>
                  <a:lnTo>
                    <a:pt x="694" y="769"/>
                  </a:lnTo>
                  <a:lnTo>
                    <a:pt x="720" y="750"/>
                  </a:lnTo>
                  <a:lnTo>
                    <a:pt x="745" y="729"/>
                  </a:lnTo>
                  <a:lnTo>
                    <a:pt x="768" y="703"/>
                  </a:lnTo>
                  <a:lnTo>
                    <a:pt x="790" y="675"/>
                  </a:lnTo>
                  <a:lnTo>
                    <a:pt x="810" y="646"/>
                  </a:lnTo>
                  <a:lnTo>
                    <a:pt x="828" y="617"/>
                  </a:lnTo>
                  <a:lnTo>
                    <a:pt x="844" y="588"/>
                  </a:lnTo>
                  <a:lnTo>
                    <a:pt x="858" y="558"/>
                  </a:lnTo>
                  <a:lnTo>
                    <a:pt x="870" y="528"/>
                  </a:lnTo>
                  <a:lnTo>
                    <a:pt x="882" y="498"/>
                  </a:lnTo>
                  <a:lnTo>
                    <a:pt x="892" y="468"/>
                  </a:lnTo>
                  <a:lnTo>
                    <a:pt x="901" y="438"/>
                  </a:lnTo>
                  <a:lnTo>
                    <a:pt x="908" y="409"/>
                  </a:lnTo>
                  <a:lnTo>
                    <a:pt x="914" y="379"/>
                  </a:lnTo>
                  <a:lnTo>
                    <a:pt x="919" y="350"/>
                  </a:lnTo>
                  <a:lnTo>
                    <a:pt x="924" y="322"/>
                  </a:lnTo>
                  <a:lnTo>
                    <a:pt x="926" y="295"/>
                  </a:lnTo>
                  <a:lnTo>
                    <a:pt x="929" y="267"/>
                  </a:lnTo>
                  <a:lnTo>
                    <a:pt x="930" y="241"/>
                  </a:lnTo>
                  <a:lnTo>
                    <a:pt x="931" y="190"/>
                  </a:lnTo>
                  <a:lnTo>
                    <a:pt x="930" y="145"/>
                  </a:lnTo>
                  <a:lnTo>
                    <a:pt x="927" y="103"/>
                  </a:lnTo>
                  <a:lnTo>
                    <a:pt x="924" y="68"/>
                  </a:lnTo>
                  <a:lnTo>
                    <a:pt x="916" y="19"/>
                  </a:lnTo>
                  <a:lnTo>
                    <a:pt x="913" y="0"/>
                  </a:lnTo>
                  <a:lnTo>
                    <a:pt x="912" y="8"/>
                  </a:lnTo>
                  <a:lnTo>
                    <a:pt x="908" y="30"/>
                  </a:lnTo>
                  <a:lnTo>
                    <a:pt x="904" y="64"/>
                  </a:lnTo>
                  <a:lnTo>
                    <a:pt x="896" y="110"/>
                  </a:lnTo>
                  <a:lnTo>
                    <a:pt x="887" y="161"/>
                  </a:lnTo>
                  <a:lnTo>
                    <a:pt x="873" y="220"/>
                  </a:lnTo>
                  <a:lnTo>
                    <a:pt x="866" y="251"/>
                  </a:lnTo>
                  <a:lnTo>
                    <a:pt x="857" y="282"/>
                  </a:lnTo>
                  <a:lnTo>
                    <a:pt x="847" y="314"/>
                  </a:lnTo>
                  <a:lnTo>
                    <a:pt x="837" y="345"/>
                  </a:lnTo>
                  <a:lnTo>
                    <a:pt x="826" y="377"/>
                  </a:lnTo>
                  <a:lnTo>
                    <a:pt x="814" y="408"/>
                  </a:lnTo>
                  <a:lnTo>
                    <a:pt x="801" y="439"/>
                  </a:lnTo>
                  <a:lnTo>
                    <a:pt x="787" y="469"/>
                  </a:lnTo>
                  <a:lnTo>
                    <a:pt x="772" y="498"/>
                  </a:lnTo>
                  <a:lnTo>
                    <a:pt x="755" y="525"/>
                  </a:lnTo>
                  <a:lnTo>
                    <a:pt x="739" y="550"/>
                  </a:lnTo>
                  <a:lnTo>
                    <a:pt x="720" y="574"/>
                  </a:lnTo>
                  <a:lnTo>
                    <a:pt x="701" y="595"/>
                  </a:lnTo>
                  <a:lnTo>
                    <a:pt x="680" y="614"/>
                  </a:lnTo>
                  <a:lnTo>
                    <a:pt x="658" y="629"/>
                  </a:lnTo>
                  <a:lnTo>
                    <a:pt x="635" y="642"/>
                  </a:lnTo>
                  <a:lnTo>
                    <a:pt x="610" y="651"/>
                  </a:lnTo>
                  <a:lnTo>
                    <a:pt x="585" y="657"/>
                  </a:lnTo>
                  <a:lnTo>
                    <a:pt x="557" y="659"/>
                  </a:lnTo>
                  <a:lnTo>
                    <a:pt x="529" y="657"/>
                  </a:lnTo>
                  <a:lnTo>
                    <a:pt x="471" y="650"/>
                  </a:lnTo>
                  <a:lnTo>
                    <a:pt x="416" y="644"/>
                  </a:lnTo>
                  <a:lnTo>
                    <a:pt x="363" y="641"/>
                  </a:lnTo>
                  <a:lnTo>
                    <a:pt x="314" y="638"/>
                  </a:lnTo>
                  <a:lnTo>
                    <a:pt x="268" y="637"/>
                  </a:lnTo>
                  <a:lnTo>
                    <a:pt x="224" y="638"/>
                  </a:lnTo>
                  <a:lnTo>
                    <a:pt x="184" y="639"/>
                  </a:lnTo>
                  <a:lnTo>
                    <a:pt x="148" y="640"/>
                  </a:lnTo>
                  <a:lnTo>
                    <a:pt x="85" y="645"/>
                  </a:lnTo>
                  <a:lnTo>
                    <a:pt x="40" y="651"/>
                  </a:lnTo>
                  <a:lnTo>
                    <a:pt x="10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19" name="Freeform 556"/>
            <p:cNvSpPr>
              <a:spLocks/>
            </p:cNvSpPr>
            <p:nvPr/>
          </p:nvSpPr>
          <p:spPr bwMode="auto">
            <a:xfrm>
              <a:off x="4503" y="1323"/>
              <a:ext cx="91" cy="64"/>
            </a:xfrm>
            <a:custGeom>
              <a:avLst/>
              <a:gdLst>
                <a:gd name="T0" fmla="*/ 0 w 912"/>
                <a:gd name="T1" fmla="*/ 0 h 642"/>
                <a:gd name="T2" fmla="*/ 0 w 912"/>
                <a:gd name="T3" fmla="*/ 0 h 642"/>
                <a:gd name="T4" fmla="*/ 0 w 912"/>
                <a:gd name="T5" fmla="*/ 0 h 642"/>
                <a:gd name="T6" fmla="*/ 0 w 912"/>
                <a:gd name="T7" fmla="*/ 0 h 642"/>
                <a:gd name="T8" fmla="*/ 0 w 912"/>
                <a:gd name="T9" fmla="*/ 0 h 642"/>
                <a:gd name="T10" fmla="*/ 0 w 912"/>
                <a:gd name="T11" fmla="*/ 0 h 642"/>
                <a:gd name="T12" fmla="*/ 0 w 912"/>
                <a:gd name="T13" fmla="*/ 0 h 642"/>
                <a:gd name="T14" fmla="*/ 0 w 912"/>
                <a:gd name="T15" fmla="*/ 0 h 642"/>
                <a:gd name="T16" fmla="*/ 0 w 912"/>
                <a:gd name="T17" fmla="*/ 0 h 642"/>
                <a:gd name="T18" fmla="*/ 0 w 912"/>
                <a:gd name="T19" fmla="*/ 0 h 642"/>
                <a:gd name="T20" fmla="*/ 0 w 912"/>
                <a:gd name="T21" fmla="*/ 1 h 642"/>
                <a:gd name="T22" fmla="*/ 0 w 912"/>
                <a:gd name="T23" fmla="*/ 1 h 642"/>
                <a:gd name="T24" fmla="*/ 0 w 912"/>
                <a:gd name="T25" fmla="*/ 1 h 642"/>
                <a:gd name="T26" fmla="*/ 0 w 912"/>
                <a:gd name="T27" fmla="*/ 1 h 642"/>
                <a:gd name="T28" fmla="*/ 0 w 912"/>
                <a:gd name="T29" fmla="*/ 1 h 642"/>
                <a:gd name="T30" fmla="*/ 0 w 912"/>
                <a:gd name="T31" fmla="*/ 1 h 642"/>
                <a:gd name="T32" fmla="*/ 0 w 912"/>
                <a:gd name="T33" fmla="*/ 1 h 642"/>
                <a:gd name="T34" fmla="*/ 0 w 912"/>
                <a:gd name="T35" fmla="*/ 1 h 642"/>
                <a:gd name="T36" fmla="*/ 1 w 912"/>
                <a:gd name="T37" fmla="*/ 1 h 642"/>
                <a:gd name="T38" fmla="*/ 1 w 912"/>
                <a:gd name="T39" fmla="*/ 0 h 642"/>
                <a:gd name="T40" fmla="*/ 1 w 912"/>
                <a:gd name="T41" fmla="*/ 0 h 642"/>
                <a:gd name="T42" fmla="*/ 1 w 912"/>
                <a:gd name="T43" fmla="*/ 0 h 642"/>
                <a:gd name="T44" fmla="*/ 1 w 912"/>
                <a:gd name="T45" fmla="*/ 0 h 642"/>
                <a:gd name="T46" fmla="*/ 1 w 912"/>
                <a:gd name="T47" fmla="*/ 0 h 642"/>
                <a:gd name="T48" fmla="*/ 1 w 912"/>
                <a:gd name="T49" fmla="*/ 0 h 642"/>
                <a:gd name="T50" fmla="*/ 1 w 912"/>
                <a:gd name="T51" fmla="*/ 0 h 642"/>
                <a:gd name="T52" fmla="*/ 1 w 912"/>
                <a:gd name="T53" fmla="*/ 0 h 642"/>
                <a:gd name="T54" fmla="*/ 1 w 912"/>
                <a:gd name="T55" fmla="*/ 0 h 642"/>
                <a:gd name="T56" fmla="*/ 1 w 912"/>
                <a:gd name="T57" fmla="*/ 0 h 642"/>
                <a:gd name="T58" fmla="*/ 1 w 912"/>
                <a:gd name="T59" fmla="*/ 0 h 642"/>
                <a:gd name="T60" fmla="*/ 1 w 912"/>
                <a:gd name="T61" fmla="*/ 0 h 642"/>
                <a:gd name="T62" fmla="*/ 1 w 912"/>
                <a:gd name="T63" fmla="*/ 0 h 642"/>
                <a:gd name="T64" fmla="*/ 1 w 912"/>
                <a:gd name="T65" fmla="*/ 0 h 642"/>
                <a:gd name="T66" fmla="*/ 1 w 912"/>
                <a:gd name="T67" fmla="*/ 0 h 642"/>
                <a:gd name="T68" fmla="*/ 1 w 912"/>
                <a:gd name="T69" fmla="*/ 0 h 642"/>
                <a:gd name="T70" fmla="*/ 1 w 912"/>
                <a:gd name="T71" fmla="*/ 0 h 642"/>
                <a:gd name="T72" fmla="*/ 1 w 912"/>
                <a:gd name="T73" fmla="*/ 0 h 642"/>
                <a:gd name="T74" fmla="*/ 0 w 912"/>
                <a:gd name="T75" fmla="*/ 0 h 642"/>
                <a:gd name="T76" fmla="*/ 0 w 912"/>
                <a:gd name="T77" fmla="*/ 0 h 642"/>
                <a:gd name="T78" fmla="*/ 0 w 912"/>
                <a:gd name="T79" fmla="*/ 0 h 642"/>
                <a:gd name="T80" fmla="*/ 0 w 912"/>
                <a:gd name="T81" fmla="*/ 0 h 6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12"/>
                <a:gd name="T124" fmla="*/ 0 h 642"/>
                <a:gd name="T125" fmla="*/ 912 w 912"/>
                <a:gd name="T126" fmla="*/ 642 h 6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12" h="642">
                  <a:moveTo>
                    <a:pt x="0" y="68"/>
                  </a:moveTo>
                  <a:lnTo>
                    <a:pt x="0" y="73"/>
                  </a:lnTo>
                  <a:lnTo>
                    <a:pt x="3" y="87"/>
                  </a:lnTo>
                  <a:lnTo>
                    <a:pt x="5" y="108"/>
                  </a:lnTo>
                  <a:lnTo>
                    <a:pt x="9" y="137"/>
                  </a:lnTo>
                  <a:lnTo>
                    <a:pt x="15" y="171"/>
                  </a:lnTo>
                  <a:lnTo>
                    <a:pt x="22" y="209"/>
                  </a:lnTo>
                  <a:lnTo>
                    <a:pt x="31" y="251"/>
                  </a:lnTo>
                  <a:lnTo>
                    <a:pt x="43" y="295"/>
                  </a:lnTo>
                  <a:lnTo>
                    <a:pt x="50" y="318"/>
                  </a:lnTo>
                  <a:lnTo>
                    <a:pt x="56" y="341"/>
                  </a:lnTo>
                  <a:lnTo>
                    <a:pt x="65" y="363"/>
                  </a:lnTo>
                  <a:lnTo>
                    <a:pt x="74" y="387"/>
                  </a:lnTo>
                  <a:lnTo>
                    <a:pt x="83" y="410"/>
                  </a:lnTo>
                  <a:lnTo>
                    <a:pt x="92" y="432"/>
                  </a:lnTo>
                  <a:lnTo>
                    <a:pt x="103" y="454"/>
                  </a:lnTo>
                  <a:lnTo>
                    <a:pt x="115" y="475"/>
                  </a:lnTo>
                  <a:lnTo>
                    <a:pt x="127" y="496"/>
                  </a:lnTo>
                  <a:lnTo>
                    <a:pt x="142" y="516"/>
                  </a:lnTo>
                  <a:lnTo>
                    <a:pt x="156" y="535"/>
                  </a:lnTo>
                  <a:lnTo>
                    <a:pt x="170" y="552"/>
                  </a:lnTo>
                  <a:lnTo>
                    <a:pt x="186" y="569"/>
                  </a:lnTo>
                  <a:lnTo>
                    <a:pt x="204" y="584"/>
                  </a:lnTo>
                  <a:lnTo>
                    <a:pt x="222" y="598"/>
                  </a:lnTo>
                  <a:lnTo>
                    <a:pt x="241" y="610"/>
                  </a:lnTo>
                  <a:lnTo>
                    <a:pt x="261" y="621"/>
                  </a:lnTo>
                  <a:lnTo>
                    <a:pt x="282" y="629"/>
                  </a:lnTo>
                  <a:lnTo>
                    <a:pt x="304" y="636"/>
                  </a:lnTo>
                  <a:lnTo>
                    <a:pt x="328" y="640"/>
                  </a:lnTo>
                  <a:lnTo>
                    <a:pt x="352" y="642"/>
                  </a:lnTo>
                  <a:lnTo>
                    <a:pt x="378" y="642"/>
                  </a:lnTo>
                  <a:lnTo>
                    <a:pt x="404" y="639"/>
                  </a:lnTo>
                  <a:lnTo>
                    <a:pt x="433" y="634"/>
                  </a:lnTo>
                  <a:lnTo>
                    <a:pt x="468" y="625"/>
                  </a:lnTo>
                  <a:lnTo>
                    <a:pt x="501" y="612"/>
                  </a:lnTo>
                  <a:lnTo>
                    <a:pt x="533" y="598"/>
                  </a:lnTo>
                  <a:lnTo>
                    <a:pt x="563" y="581"/>
                  </a:lnTo>
                  <a:lnTo>
                    <a:pt x="593" y="563"/>
                  </a:lnTo>
                  <a:lnTo>
                    <a:pt x="619" y="542"/>
                  </a:lnTo>
                  <a:lnTo>
                    <a:pt x="645" y="520"/>
                  </a:lnTo>
                  <a:lnTo>
                    <a:pt x="669" y="497"/>
                  </a:lnTo>
                  <a:lnTo>
                    <a:pt x="692" y="473"/>
                  </a:lnTo>
                  <a:lnTo>
                    <a:pt x="714" y="447"/>
                  </a:lnTo>
                  <a:lnTo>
                    <a:pt x="734" y="421"/>
                  </a:lnTo>
                  <a:lnTo>
                    <a:pt x="753" y="393"/>
                  </a:lnTo>
                  <a:lnTo>
                    <a:pt x="771" y="367"/>
                  </a:lnTo>
                  <a:lnTo>
                    <a:pt x="787" y="339"/>
                  </a:lnTo>
                  <a:lnTo>
                    <a:pt x="803" y="311"/>
                  </a:lnTo>
                  <a:lnTo>
                    <a:pt x="817" y="283"/>
                  </a:lnTo>
                  <a:lnTo>
                    <a:pt x="829" y="256"/>
                  </a:lnTo>
                  <a:lnTo>
                    <a:pt x="841" y="229"/>
                  </a:lnTo>
                  <a:lnTo>
                    <a:pt x="852" y="202"/>
                  </a:lnTo>
                  <a:lnTo>
                    <a:pt x="862" y="176"/>
                  </a:lnTo>
                  <a:lnTo>
                    <a:pt x="878" y="129"/>
                  </a:lnTo>
                  <a:lnTo>
                    <a:pt x="891" y="87"/>
                  </a:lnTo>
                  <a:lnTo>
                    <a:pt x="908" y="24"/>
                  </a:lnTo>
                  <a:lnTo>
                    <a:pt x="912" y="0"/>
                  </a:lnTo>
                  <a:lnTo>
                    <a:pt x="901" y="26"/>
                  </a:lnTo>
                  <a:lnTo>
                    <a:pt x="867" y="91"/>
                  </a:lnTo>
                  <a:lnTo>
                    <a:pt x="844" y="134"/>
                  </a:lnTo>
                  <a:lnTo>
                    <a:pt x="816" y="182"/>
                  </a:lnTo>
                  <a:lnTo>
                    <a:pt x="802" y="206"/>
                  </a:lnTo>
                  <a:lnTo>
                    <a:pt x="785" y="232"/>
                  </a:lnTo>
                  <a:lnTo>
                    <a:pt x="768" y="258"/>
                  </a:lnTo>
                  <a:lnTo>
                    <a:pt x="750" y="283"/>
                  </a:lnTo>
                  <a:lnTo>
                    <a:pt x="733" y="309"/>
                  </a:lnTo>
                  <a:lnTo>
                    <a:pt x="713" y="333"/>
                  </a:lnTo>
                  <a:lnTo>
                    <a:pt x="693" y="357"/>
                  </a:lnTo>
                  <a:lnTo>
                    <a:pt x="674" y="380"/>
                  </a:lnTo>
                  <a:lnTo>
                    <a:pt x="653" y="403"/>
                  </a:lnTo>
                  <a:lnTo>
                    <a:pt x="632" y="423"/>
                  </a:lnTo>
                  <a:lnTo>
                    <a:pt x="610" y="442"/>
                  </a:lnTo>
                  <a:lnTo>
                    <a:pt x="588" y="458"/>
                  </a:lnTo>
                  <a:lnTo>
                    <a:pt x="566" y="474"/>
                  </a:lnTo>
                  <a:lnTo>
                    <a:pt x="544" y="486"/>
                  </a:lnTo>
                  <a:lnTo>
                    <a:pt x="521" y="496"/>
                  </a:lnTo>
                  <a:lnTo>
                    <a:pt x="500" y="503"/>
                  </a:lnTo>
                  <a:lnTo>
                    <a:pt x="477" y="507"/>
                  </a:lnTo>
                  <a:lnTo>
                    <a:pt x="454" y="508"/>
                  </a:lnTo>
                  <a:lnTo>
                    <a:pt x="432" y="505"/>
                  </a:lnTo>
                  <a:lnTo>
                    <a:pt x="409" y="49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0" name="Freeform 557"/>
            <p:cNvSpPr>
              <a:spLocks/>
            </p:cNvSpPr>
            <p:nvPr/>
          </p:nvSpPr>
          <p:spPr bwMode="auto">
            <a:xfrm>
              <a:off x="4047" y="1652"/>
              <a:ext cx="129" cy="40"/>
            </a:xfrm>
            <a:custGeom>
              <a:avLst/>
              <a:gdLst>
                <a:gd name="T0" fmla="*/ 0 w 1296"/>
                <a:gd name="T1" fmla="*/ 0 h 407"/>
                <a:gd name="T2" fmla="*/ 1 w 1296"/>
                <a:gd name="T3" fmla="*/ 0 h 407"/>
                <a:gd name="T4" fmla="*/ 0 w 1296"/>
                <a:gd name="T5" fmla="*/ 0 h 407"/>
                <a:gd name="T6" fmla="*/ 0 w 1296"/>
                <a:gd name="T7" fmla="*/ 0 h 4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407"/>
                <a:gd name="T14" fmla="*/ 1296 w 1296"/>
                <a:gd name="T15" fmla="*/ 407 h 4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407">
                  <a:moveTo>
                    <a:pt x="96" y="407"/>
                  </a:moveTo>
                  <a:lnTo>
                    <a:pt x="1296" y="0"/>
                  </a:lnTo>
                  <a:lnTo>
                    <a:pt x="0" y="295"/>
                  </a:lnTo>
                  <a:lnTo>
                    <a:pt x="96" y="40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1" name="Freeform 558"/>
            <p:cNvSpPr>
              <a:spLocks/>
            </p:cNvSpPr>
            <p:nvPr/>
          </p:nvSpPr>
          <p:spPr bwMode="auto">
            <a:xfrm>
              <a:off x="4323" y="668"/>
              <a:ext cx="144" cy="84"/>
            </a:xfrm>
            <a:custGeom>
              <a:avLst/>
              <a:gdLst>
                <a:gd name="T0" fmla="*/ 0 w 1439"/>
                <a:gd name="T1" fmla="*/ 1 h 844"/>
                <a:gd name="T2" fmla="*/ 0 w 1439"/>
                <a:gd name="T3" fmla="*/ 1 h 844"/>
                <a:gd name="T4" fmla="*/ 0 w 1439"/>
                <a:gd name="T5" fmla="*/ 1 h 844"/>
                <a:gd name="T6" fmla="*/ 0 w 1439"/>
                <a:gd name="T7" fmla="*/ 1 h 844"/>
                <a:gd name="T8" fmla="*/ 0 w 1439"/>
                <a:gd name="T9" fmla="*/ 0 h 844"/>
                <a:gd name="T10" fmla="*/ 0 w 1439"/>
                <a:gd name="T11" fmla="*/ 0 h 844"/>
                <a:gd name="T12" fmla="*/ 0 w 1439"/>
                <a:gd name="T13" fmla="*/ 0 h 844"/>
                <a:gd name="T14" fmla="*/ 0 w 1439"/>
                <a:gd name="T15" fmla="*/ 0 h 844"/>
                <a:gd name="T16" fmla="*/ 0 w 1439"/>
                <a:gd name="T17" fmla="*/ 0 h 844"/>
                <a:gd name="T18" fmla="*/ 0 w 1439"/>
                <a:gd name="T19" fmla="*/ 0 h 844"/>
                <a:gd name="T20" fmla="*/ 1 w 1439"/>
                <a:gd name="T21" fmla="*/ 0 h 844"/>
                <a:gd name="T22" fmla="*/ 1 w 1439"/>
                <a:gd name="T23" fmla="*/ 0 h 844"/>
                <a:gd name="T24" fmla="*/ 1 w 1439"/>
                <a:gd name="T25" fmla="*/ 0 h 844"/>
                <a:gd name="T26" fmla="*/ 1 w 1439"/>
                <a:gd name="T27" fmla="*/ 0 h 844"/>
                <a:gd name="T28" fmla="*/ 1 w 1439"/>
                <a:gd name="T29" fmla="*/ 0 h 844"/>
                <a:gd name="T30" fmla="*/ 1 w 1439"/>
                <a:gd name="T31" fmla="*/ 0 h 844"/>
                <a:gd name="T32" fmla="*/ 1 w 1439"/>
                <a:gd name="T33" fmla="*/ 0 h 844"/>
                <a:gd name="T34" fmla="*/ 1 w 1439"/>
                <a:gd name="T35" fmla="*/ 0 h 844"/>
                <a:gd name="T36" fmla="*/ 1 w 1439"/>
                <a:gd name="T37" fmla="*/ 0 h 844"/>
                <a:gd name="T38" fmla="*/ 1 w 1439"/>
                <a:gd name="T39" fmla="*/ 0 h 844"/>
                <a:gd name="T40" fmla="*/ 1 w 1439"/>
                <a:gd name="T41" fmla="*/ 0 h 844"/>
                <a:gd name="T42" fmla="*/ 1 w 1439"/>
                <a:gd name="T43" fmla="*/ 0 h 844"/>
                <a:gd name="T44" fmla="*/ 1 w 1439"/>
                <a:gd name="T45" fmla="*/ 0 h 844"/>
                <a:gd name="T46" fmla="*/ 1 w 1439"/>
                <a:gd name="T47" fmla="*/ 0 h 844"/>
                <a:gd name="T48" fmla="*/ 1 w 1439"/>
                <a:gd name="T49" fmla="*/ 0 h 844"/>
                <a:gd name="T50" fmla="*/ 1 w 1439"/>
                <a:gd name="T51" fmla="*/ 0 h 844"/>
                <a:gd name="T52" fmla="*/ 1 w 1439"/>
                <a:gd name="T53" fmla="*/ 0 h 844"/>
                <a:gd name="T54" fmla="*/ 1 w 1439"/>
                <a:gd name="T55" fmla="*/ 0 h 844"/>
                <a:gd name="T56" fmla="*/ 1 w 1439"/>
                <a:gd name="T57" fmla="*/ 0 h 844"/>
                <a:gd name="T58" fmla="*/ 1 w 1439"/>
                <a:gd name="T59" fmla="*/ 0 h 844"/>
                <a:gd name="T60" fmla="*/ 1 w 1439"/>
                <a:gd name="T61" fmla="*/ 0 h 844"/>
                <a:gd name="T62" fmla="*/ 1 w 1439"/>
                <a:gd name="T63" fmla="*/ 0 h 844"/>
                <a:gd name="T64" fmla="*/ 1 w 1439"/>
                <a:gd name="T65" fmla="*/ 0 h 844"/>
                <a:gd name="T66" fmla="*/ 1 w 1439"/>
                <a:gd name="T67" fmla="*/ 0 h 844"/>
                <a:gd name="T68" fmla="*/ 1 w 1439"/>
                <a:gd name="T69" fmla="*/ 0 h 844"/>
                <a:gd name="T70" fmla="*/ 1 w 1439"/>
                <a:gd name="T71" fmla="*/ 0 h 844"/>
                <a:gd name="T72" fmla="*/ 1 w 1439"/>
                <a:gd name="T73" fmla="*/ 0 h 844"/>
                <a:gd name="T74" fmla="*/ 1 w 1439"/>
                <a:gd name="T75" fmla="*/ 0 h 844"/>
                <a:gd name="T76" fmla="*/ 1 w 1439"/>
                <a:gd name="T77" fmla="*/ 0 h 844"/>
                <a:gd name="T78" fmla="*/ 1 w 1439"/>
                <a:gd name="T79" fmla="*/ 0 h 844"/>
                <a:gd name="T80" fmla="*/ 1 w 1439"/>
                <a:gd name="T81" fmla="*/ 0 h 844"/>
                <a:gd name="T82" fmla="*/ 1 w 1439"/>
                <a:gd name="T83" fmla="*/ 0 h 844"/>
                <a:gd name="T84" fmla="*/ 0 w 1439"/>
                <a:gd name="T85" fmla="*/ 0 h 844"/>
                <a:gd name="T86" fmla="*/ 0 w 1439"/>
                <a:gd name="T87" fmla="*/ 0 h 844"/>
                <a:gd name="T88" fmla="*/ 0 w 1439"/>
                <a:gd name="T89" fmla="*/ 0 h 844"/>
                <a:gd name="T90" fmla="*/ 0 w 1439"/>
                <a:gd name="T91" fmla="*/ 0 h 844"/>
                <a:gd name="T92" fmla="*/ 0 w 1439"/>
                <a:gd name="T93" fmla="*/ 0 h 844"/>
                <a:gd name="T94" fmla="*/ 0 w 1439"/>
                <a:gd name="T95" fmla="*/ 0 h 844"/>
                <a:gd name="T96" fmla="*/ 0 w 1439"/>
                <a:gd name="T97" fmla="*/ 0 h 844"/>
                <a:gd name="T98" fmla="*/ 0 w 1439"/>
                <a:gd name="T99" fmla="*/ 1 h 844"/>
                <a:gd name="T100" fmla="*/ 0 w 1439"/>
                <a:gd name="T101" fmla="*/ 1 h 844"/>
                <a:gd name="T102" fmla="*/ 0 w 1439"/>
                <a:gd name="T103" fmla="*/ 1 h 8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39"/>
                <a:gd name="T157" fmla="*/ 0 h 844"/>
                <a:gd name="T158" fmla="*/ 1439 w 1439"/>
                <a:gd name="T159" fmla="*/ 844 h 8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39" h="844">
                  <a:moveTo>
                    <a:pt x="0" y="844"/>
                  </a:moveTo>
                  <a:lnTo>
                    <a:pt x="2" y="837"/>
                  </a:lnTo>
                  <a:lnTo>
                    <a:pt x="10" y="817"/>
                  </a:lnTo>
                  <a:lnTo>
                    <a:pt x="23" y="786"/>
                  </a:lnTo>
                  <a:lnTo>
                    <a:pt x="42" y="746"/>
                  </a:lnTo>
                  <a:lnTo>
                    <a:pt x="66" y="698"/>
                  </a:lnTo>
                  <a:lnTo>
                    <a:pt x="94" y="644"/>
                  </a:lnTo>
                  <a:lnTo>
                    <a:pt x="112" y="615"/>
                  </a:lnTo>
                  <a:lnTo>
                    <a:pt x="130" y="585"/>
                  </a:lnTo>
                  <a:lnTo>
                    <a:pt x="150" y="554"/>
                  </a:lnTo>
                  <a:lnTo>
                    <a:pt x="171" y="523"/>
                  </a:lnTo>
                  <a:lnTo>
                    <a:pt x="194" y="492"/>
                  </a:lnTo>
                  <a:lnTo>
                    <a:pt x="218" y="460"/>
                  </a:lnTo>
                  <a:lnTo>
                    <a:pt x="243" y="428"/>
                  </a:lnTo>
                  <a:lnTo>
                    <a:pt x="270" y="397"/>
                  </a:lnTo>
                  <a:lnTo>
                    <a:pt x="299" y="366"/>
                  </a:lnTo>
                  <a:lnTo>
                    <a:pt x="330" y="336"/>
                  </a:lnTo>
                  <a:lnTo>
                    <a:pt x="361" y="308"/>
                  </a:lnTo>
                  <a:lnTo>
                    <a:pt x="394" y="280"/>
                  </a:lnTo>
                  <a:lnTo>
                    <a:pt x="429" y="253"/>
                  </a:lnTo>
                  <a:lnTo>
                    <a:pt x="466" y="228"/>
                  </a:lnTo>
                  <a:lnTo>
                    <a:pt x="505" y="204"/>
                  </a:lnTo>
                  <a:lnTo>
                    <a:pt x="544" y="183"/>
                  </a:lnTo>
                  <a:lnTo>
                    <a:pt x="586" y="163"/>
                  </a:lnTo>
                  <a:lnTo>
                    <a:pt x="628" y="145"/>
                  </a:lnTo>
                  <a:lnTo>
                    <a:pt x="673" y="131"/>
                  </a:lnTo>
                  <a:lnTo>
                    <a:pt x="720" y="118"/>
                  </a:lnTo>
                  <a:lnTo>
                    <a:pt x="766" y="109"/>
                  </a:lnTo>
                  <a:lnTo>
                    <a:pt x="811" y="101"/>
                  </a:lnTo>
                  <a:lnTo>
                    <a:pt x="854" y="95"/>
                  </a:lnTo>
                  <a:lnTo>
                    <a:pt x="895" y="91"/>
                  </a:lnTo>
                  <a:lnTo>
                    <a:pt x="935" y="89"/>
                  </a:lnTo>
                  <a:lnTo>
                    <a:pt x="973" y="86"/>
                  </a:lnTo>
                  <a:lnTo>
                    <a:pt x="1010" y="87"/>
                  </a:lnTo>
                  <a:lnTo>
                    <a:pt x="1045" y="89"/>
                  </a:lnTo>
                  <a:lnTo>
                    <a:pt x="1078" y="91"/>
                  </a:lnTo>
                  <a:lnTo>
                    <a:pt x="1110" y="95"/>
                  </a:lnTo>
                  <a:lnTo>
                    <a:pt x="1141" y="99"/>
                  </a:lnTo>
                  <a:lnTo>
                    <a:pt x="1169" y="105"/>
                  </a:lnTo>
                  <a:lnTo>
                    <a:pt x="1196" y="111"/>
                  </a:lnTo>
                  <a:lnTo>
                    <a:pt x="1222" y="117"/>
                  </a:lnTo>
                  <a:lnTo>
                    <a:pt x="1246" y="125"/>
                  </a:lnTo>
                  <a:lnTo>
                    <a:pt x="1269" y="133"/>
                  </a:lnTo>
                  <a:lnTo>
                    <a:pt x="1289" y="141"/>
                  </a:lnTo>
                  <a:lnTo>
                    <a:pt x="1309" y="149"/>
                  </a:lnTo>
                  <a:lnTo>
                    <a:pt x="1328" y="158"/>
                  </a:lnTo>
                  <a:lnTo>
                    <a:pt x="1344" y="166"/>
                  </a:lnTo>
                  <a:lnTo>
                    <a:pt x="1374" y="183"/>
                  </a:lnTo>
                  <a:lnTo>
                    <a:pt x="1398" y="198"/>
                  </a:lnTo>
                  <a:lnTo>
                    <a:pt x="1430" y="222"/>
                  </a:lnTo>
                  <a:lnTo>
                    <a:pt x="1439" y="232"/>
                  </a:lnTo>
                  <a:lnTo>
                    <a:pt x="1438" y="228"/>
                  </a:lnTo>
                  <a:lnTo>
                    <a:pt x="1435" y="217"/>
                  </a:lnTo>
                  <a:lnTo>
                    <a:pt x="1427" y="199"/>
                  </a:lnTo>
                  <a:lnTo>
                    <a:pt x="1416" y="178"/>
                  </a:lnTo>
                  <a:lnTo>
                    <a:pt x="1408" y="166"/>
                  </a:lnTo>
                  <a:lnTo>
                    <a:pt x="1399" y="154"/>
                  </a:lnTo>
                  <a:lnTo>
                    <a:pt x="1388" y="140"/>
                  </a:lnTo>
                  <a:lnTo>
                    <a:pt x="1375" y="127"/>
                  </a:lnTo>
                  <a:lnTo>
                    <a:pt x="1361" y="113"/>
                  </a:lnTo>
                  <a:lnTo>
                    <a:pt x="1344" y="100"/>
                  </a:lnTo>
                  <a:lnTo>
                    <a:pt x="1326" y="86"/>
                  </a:lnTo>
                  <a:lnTo>
                    <a:pt x="1305" y="73"/>
                  </a:lnTo>
                  <a:lnTo>
                    <a:pt x="1282" y="61"/>
                  </a:lnTo>
                  <a:lnTo>
                    <a:pt x="1255" y="49"/>
                  </a:lnTo>
                  <a:lnTo>
                    <a:pt x="1228" y="38"/>
                  </a:lnTo>
                  <a:lnTo>
                    <a:pt x="1197" y="29"/>
                  </a:lnTo>
                  <a:lnTo>
                    <a:pt x="1164" y="19"/>
                  </a:lnTo>
                  <a:lnTo>
                    <a:pt x="1127" y="12"/>
                  </a:lnTo>
                  <a:lnTo>
                    <a:pt x="1087" y="7"/>
                  </a:lnTo>
                  <a:lnTo>
                    <a:pt x="1045" y="3"/>
                  </a:lnTo>
                  <a:lnTo>
                    <a:pt x="999" y="0"/>
                  </a:lnTo>
                  <a:lnTo>
                    <a:pt x="949" y="0"/>
                  </a:lnTo>
                  <a:lnTo>
                    <a:pt x="897" y="2"/>
                  </a:lnTo>
                  <a:lnTo>
                    <a:pt x="841" y="6"/>
                  </a:lnTo>
                  <a:lnTo>
                    <a:pt x="781" y="13"/>
                  </a:lnTo>
                  <a:lnTo>
                    <a:pt x="716" y="22"/>
                  </a:lnTo>
                  <a:lnTo>
                    <a:pt x="648" y="35"/>
                  </a:lnTo>
                  <a:lnTo>
                    <a:pt x="576" y="50"/>
                  </a:lnTo>
                  <a:lnTo>
                    <a:pt x="570" y="53"/>
                  </a:lnTo>
                  <a:lnTo>
                    <a:pt x="556" y="62"/>
                  </a:lnTo>
                  <a:lnTo>
                    <a:pt x="533" y="77"/>
                  </a:lnTo>
                  <a:lnTo>
                    <a:pt x="503" y="98"/>
                  </a:lnTo>
                  <a:lnTo>
                    <a:pt x="466" y="125"/>
                  </a:lnTo>
                  <a:lnTo>
                    <a:pt x="425" y="158"/>
                  </a:lnTo>
                  <a:lnTo>
                    <a:pt x="403" y="177"/>
                  </a:lnTo>
                  <a:lnTo>
                    <a:pt x="380" y="197"/>
                  </a:lnTo>
                  <a:lnTo>
                    <a:pt x="357" y="220"/>
                  </a:lnTo>
                  <a:lnTo>
                    <a:pt x="333" y="243"/>
                  </a:lnTo>
                  <a:lnTo>
                    <a:pt x="309" y="268"/>
                  </a:lnTo>
                  <a:lnTo>
                    <a:pt x="284" y="295"/>
                  </a:lnTo>
                  <a:lnTo>
                    <a:pt x="260" y="323"/>
                  </a:lnTo>
                  <a:lnTo>
                    <a:pt x="234" y="354"/>
                  </a:lnTo>
                  <a:lnTo>
                    <a:pt x="210" y="385"/>
                  </a:lnTo>
                  <a:lnTo>
                    <a:pt x="186" y="418"/>
                  </a:lnTo>
                  <a:lnTo>
                    <a:pt x="163" y="453"/>
                  </a:lnTo>
                  <a:lnTo>
                    <a:pt x="140" y="490"/>
                  </a:lnTo>
                  <a:lnTo>
                    <a:pt x="118" y="529"/>
                  </a:lnTo>
                  <a:lnTo>
                    <a:pt x="98" y="568"/>
                  </a:lnTo>
                  <a:lnTo>
                    <a:pt x="78" y="610"/>
                  </a:lnTo>
                  <a:lnTo>
                    <a:pt x="59" y="654"/>
                  </a:lnTo>
                  <a:lnTo>
                    <a:pt x="42" y="698"/>
                  </a:lnTo>
                  <a:lnTo>
                    <a:pt x="26" y="745"/>
                  </a:lnTo>
                  <a:lnTo>
                    <a:pt x="12" y="793"/>
                  </a:lnTo>
                  <a:lnTo>
                    <a:pt x="0" y="84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2" name="Freeform 559"/>
            <p:cNvSpPr>
              <a:spLocks/>
            </p:cNvSpPr>
            <p:nvPr/>
          </p:nvSpPr>
          <p:spPr bwMode="auto">
            <a:xfrm>
              <a:off x="4311" y="767"/>
              <a:ext cx="77" cy="28"/>
            </a:xfrm>
            <a:custGeom>
              <a:avLst/>
              <a:gdLst>
                <a:gd name="T0" fmla="*/ 0 w 768"/>
                <a:gd name="T1" fmla="*/ 0 h 279"/>
                <a:gd name="T2" fmla="*/ 0 w 768"/>
                <a:gd name="T3" fmla="*/ 0 h 279"/>
                <a:gd name="T4" fmla="*/ 0 w 768"/>
                <a:gd name="T5" fmla="*/ 0 h 279"/>
                <a:gd name="T6" fmla="*/ 0 w 768"/>
                <a:gd name="T7" fmla="*/ 0 h 279"/>
                <a:gd name="T8" fmla="*/ 0 w 768"/>
                <a:gd name="T9" fmla="*/ 0 h 279"/>
                <a:gd name="T10" fmla="*/ 0 w 768"/>
                <a:gd name="T11" fmla="*/ 0 h 279"/>
                <a:gd name="T12" fmla="*/ 0 w 768"/>
                <a:gd name="T13" fmla="*/ 0 h 279"/>
                <a:gd name="T14" fmla="*/ 0 w 768"/>
                <a:gd name="T15" fmla="*/ 0 h 279"/>
                <a:gd name="T16" fmla="*/ 0 w 768"/>
                <a:gd name="T17" fmla="*/ 0 h 279"/>
                <a:gd name="T18" fmla="*/ 0 w 768"/>
                <a:gd name="T19" fmla="*/ 0 h 279"/>
                <a:gd name="T20" fmla="*/ 0 w 768"/>
                <a:gd name="T21" fmla="*/ 0 h 279"/>
                <a:gd name="T22" fmla="*/ 0 w 768"/>
                <a:gd name="T23" fmla="*/ 0 h 279"/>
                <a:gd name="T24" fmla="*/ 0 w 768"/>
                <a:gd name="T25" fmla="*/ 0 h 279"/>
                <a:gd name="T26" fmla="*/ 0 w 768"/>
                <a:gd name="T27" fmla="*/ 0 h 279"/>
                <a:gd name="T28" fmla="*/ 0 w 768"/>
                <a:gd name="T29" fmla="*/ 0 h 279"/>
                <a:gd name="T30" fmla="*/ 0 w 768"/>
                <a:gd name="T31" fmla="*/ 0 h 279"/>
                <a:gd name="T32" fmla="*/ 0 w 768"/>
                <a:gd name="T33" fmla="*/ 0 h 279"/>
                <a:gd name="T34" fmla="*/ 1 w 768"/>
                <a:gd name="T35" fmla="*/ 0 h 279"/>
                <a:gd name="T36" fmla="*/ 1 w 768"/>
                <a:gd name="T37" fmla="*/ 0 h 279"/>
                <a:gd name="T38" fmla="*/ 1 w 768"/>
                <a:gd name="T39" fmla="*/ 0 h 279"/>
                <a:gd name="T40" fmla="*/ 1 w 768"/>
                <a:gd name="T41" fmla="*/ 0 h 279"/>
                <a:gd name="T42" fmla="*/ 1 w 768"/>
                <a:gd name="T43" fmla="*/ 0 h 279"/>
                <a:gd name="T44" fmla="*/ 1 w 768"/>
                <a:gd name="T45" fmla="*/ 0 h 279"/>
                <a:gd name="T46" fmla="*/ 1 w 768"/>
                <a:gd name="T47" fmla="*/ 0 h 279"/>
                <a:gd name="T48" fmla="*/ 1 w 768"/>
                <a:gd name="T49" fmla="*/ 0 h 279"/>
                <a:gd name="T50" fmla="*/ 1 w 768"/>
                <a:gd name="T51" fmla="*/ 0 h 279"/>
                <a:gd name="T52" fmla="*/ 1 w 768"/>
                <a:gd name="T53" fmla="*/ 0 h 279"/>
                <a:gd name="T54" fmla="*/ 1 w 768"/>
                <a:gd name="T55" fmla="*/ 0 h 279"/>
                <a:gd name="T56" fmla="*/ 1 w 768"/>
                <a:gd name="T57" fmla="*/ 0 h 279"/>
                <a:gd name="T58" fmla="*/ 1 w 768"/>
                <a:gd name="T59" fmla="*/ 0 h 279"/>
                <a:gd name="T60" fmla="*/ 1 w 768"/>
                <a:gd name="T61" fmla="*/ 0 h 279"/>
                <a:gd name="T62" fmla="*/ 1 w 768"/>
                <a:gd name="T63" fmla="*/ 0 h 279"/>
                <a:gd name="T64" fmla="*/ 1 w 768"/>
                <a:gd name="T65" fmla="*/ 0 h 279"/>
                <a:gd name="T66" fmla="*/ 1 w 768"/>
                <a:gd name="T67" fmla="*/ 0 h 279"/>
                <a:gd name="T68" fmla="*/ 1 w 768"/>
                <a:gd name="T69" fmla="*/ 0 h 279"/>
                <a:gd name="T70" fmla="*/ 1 w 768"/>
                <a:gd name="T71" fmla="*/ 0 h 279"/>
                <a:gd name="T72" fmla="*/ 1 w 768"/>
                <a:gd name="T73" fmla="*/ 0 h 279"/>
                <a:gd name="T74" fmla="*/ 1 w 768"/>
                <a:gd name="T75" fmla="*/ 0 h 279"/>
                <a:gd name="T76" fmla="*/ 1 w 768"/>
                <a:gd name="T77" fmla="*/ 0 h 279"/>
                <a:gd name="T78" fmla="*/ 0 w 768"/>
                <a:gd name="T79" fmla="*/ 0 h 279"/>
                <a:gd name="T80" fmla="*/ 0 w 768"/>
                <a:gd name="T81" fmla="*/ 0 h 279"/>
                <a:gd name="T82" fmla="*/ 0 w 768"/>
                <a:gd name="T83" fmla="*/ 0 h 279"/>
                <a:gd name="T84" fmla="*/ 0 w 768"/>
                <a:gd name="T85" fmla="*/ 0 h 279"/>
                <a:gd name="T86" fmla="*/ 0 w 768"/>
                <a:gd name="T87" fmla="*/ 0 h 279"/>
                <a:gd name="T88" fmla="*/ 0 w 768"/>
                <a:gd name="T89" fmla="*/ 0 h 279"/>
                <a:gd name="T90" fmla="*/ 0 w 768"/>
                <a:gd name="T91" fmla="*/ 0 h 279"/>
                <a:gd name="T92" fmla="*/ 0 w 768"/>
                <a:gd name="T93" fmla="*/ 0 h 279"/>
                <a:gd name="T94" fmla="*/ 0 w 768"/>
                <a:gd name="T95" fmla="*/ 0 h 279"/>
                <a:gd name="T96" fmla="*/ 0 w 768"/>
                <a:gd name="T97" fmla="*/ 0 h 279"/>
                <a:gd name="T98" fmla="*/ 0 w 768"/>
                <a:gd name="T99" fmla="*/ 0 h 279"/>
                <a:gd name="T100" fmla="*/ 0 w 768"/>
                <a:gd name="T101" fmla="*/ 0 h 279"/>
                <a:gd name="T102" fmla="*/ 0 w 768"/>
                <a:gd name="T103" fmla="*/ 0 h 279"/>
                <a:gd name="T104" fmla="*/ 0 w 768"/>
                <a:gd name="T105" fmla="*/ 0 h 27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8"/>
                <a:gd name="T160" fmla="*/ 0 h 279"/>
                <a:gd name="T161" fmla="*/ 768 w 768"/>
                <a:gd name="T162" fmla="*/ 279 h 27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8" h="279">
                  <a:moveTo>
                    <a:pt x="0" y="30"/>
                  </a:moveTo>
                  <a:lnTo>
                    <a:pt x="6" y="27"/>
                  </a:lnTo>
                  <a:lnTo>
                    <a:pt x="23" y="23"/>
                  </a:lnTo>
                  <a:lnTo>
                    <a:pt x="50" y="17"/>
                  </a:lnTo>
                  <a:lnTo>
                    <a:pt x="86" y="11"/>
                  </a:lnTo>
                  <a:lnTo>
                    <a:pt x="107" y="8"/>
                  </a:lnTo>
                  <a:lnTo>
                    <a:pt x="130" y="6"/>
                  </a:lnTo>
                  <a:lnTo>
                    <a:pt x="154" y="3"/>
                  </a:lnTo>
                  <a:lnTo>
                    <a:pt x="179" y="1"/>
                  </a:lnTo>
                  <a:lnTo>
                    <a:pt x="207" y="0"/>
                  </a:lnTo>
                  <a:lnTo>
                    <a:pt x="235" y="0"/>
                  </a:lnTo>
                  <a:lnTo>
                    <a:pt x="264" y="0"/>
                  </a:lnTo>
                  <a:lnTo>
                    <a:pt x="294" y="2"/>
                  </a:lnTo>
                  <a:lnTo>
                    <a:pt x="325" y="4"/>
                  </a:lnTo>
                  <a:lnTo>
                    <a:pt x="355" y="8"/>
                  </a:lnTo>
                  <a:lnTo>
                    <a:pt x="387" y="14"/>
                  </a:lnTo>
                  <a:lnTo>
                    <a:pt x="419" y="20"/>
                  </a:lnTo>
                  <a:lnTo>
                    <a:pt x="452" y="30"/>
                  </a:lnTo>
                  <a:lnTo>
                    <a:pt x="484" y="40"/>
                  </a:lnTo>
                  <a:lnTo>
                    <a:pt x="515" y="53"/>
                  </a:lnTo>
                  <a:lnTo>
                    <a:pt x="547" y="68"/>
                  </a:lnTo>
                  <a:lnTo>
                    <a:pt x="578" y="85"/>
                  </a:lnTo>
                  <a:lnTo>
                    <a:pt x="608" y="104"/>
                  </a:lnTo>
                  <a:lnTo>
                    <a:pt x="637" y="127"/>
                  </a:lnTo>
                  <a:lnTo>
                    <a:pt x="666" y="151"/>
                  </a:lnTo>
                  <a:lnTo>
                    <a:pt x="694" y="178"/>
                  </a:lnTo>
                  <a:lnTo>
                    <a:pt x="720" y="209"/>
                  </a:lnTo>
                  <a:lnTo>
                    <a:pt x="744" y="242"/>
                  </a:lnTo>
                  <a:lnTo>
                    <a:pt x="768" y="279"/>
                  </a:lnTo>
                  <a:lnTo>
                    <a:pt x="764" y="275"/>
                  </a:lnTo>
                  <a:lnTo>
                    <a:pt x="751" y="267"/>
                  </a:lnTo>
                  <a:lnTo>
                    <a:pt x="730" y="254"/>
                  </a:lnTo>
                  <a:lnTo>
                    <a:pt x="701" y="237"/>
                  </a:lnTo>
                  <a:lnTo>
                    <a:pt x="667" y="217"/>
                  </a:lnTo>
                  <a:lnTo>
                    <a:pt x="626" y="194"/>
                  </a:lnTo>
                  <a:lnTo>
                    <a:pt x="580" y="170"/>
                  </a:lnTo>
                  <a:lnTo>
                    <a:pt x="527" y="145"/>
                  </a:lnTo>
                  <a:lnTo>
                    <a:pt x="500" y="134"/>
                  </a:lnTo>
                  <a:lnTo>
                    <a:pt x="471" y="121"/>
                  </a:lnTo>
                  <a:lnTo>
                    <a:pt x="442" y="110"/>
                  </a:lnTo>
                  <a:lnTo>
                    <a:pt x="411" y="99"/>
                  </a:lnTo>
                  <a:lnTo>
                    <a:pt x="381" y="87"/>
                  </a:lnTo>
                  <a:lnTo>
                    <a:pt x="348" y="77"/>
                  </a:lnTo>
                  <a:lnTo>
                    <a:pt x="315" y="68"/>
                  </a:lnTo>
                  <a:lnTo>
                    <a:pt x="282" y="58"/>
                  </a:lnTo>
                  <a:lnTo>
                    <a:pt x="248" y="51"/>
                  </a:lnTo>
                  <a:lnTo>
                    <a:pt x="213" y="44"/>
                  </a:lnTo>
                  <a:lnTo>
                    <a:pt x="178" y="39"/>
                  </a:lnTo>
                  <a:lnTo>
                    <a:pt x="143" y="34"/>
                  </a:lnTo>
                  <a:lnTo>
                    <a:pt x="107" y="31"/>
                  </a:lnTo>
                  <a:lnTo>
                    <a:pt x="72" y="28"/>
                  </a:lnTo>
                  <a:lnTo>
                    <a:pt x="36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3" name="Freeform 560"/>
            <p:cNvSpPr>
              <a:spLocks/>
            </p:cNvSpPr>
            <p:nvPr/>
          </p:nvSpPr>
          <p:spPr bwMode="auto">
            <a:xfrm>
              <a:off x="3993" y="744"/>
              <a:ext cx="276" cy="79"/>
            </a:xfrm>
            <a:custGeom>
              <a:avLst/>
              <a:gdLst>
                <a:gd name="T0" fmla="*/ 3 w 2757"/>
                <a:gd name="T1" fmla="*/ 0 h 788"/>
                <a:gd name="T2" fmla="*/ 3 w 2757"/>
                <a:gd name="T3" fmla="*/ 0 h 788"/>
                <a:gd name="T4" fmla="*/ 3 w 2757"/>
                <a:gd name="T5" fmla="*/ 0 h 788"/>
                <a:gd name="T6" fmla="*/ 3 w 2757"/>
                <a:gd name="T7" fmla="*/ 0 h 788"/>
                <a:gd name="T8" fmla="*/ 3 w 2757"/>
                <a:gd name="T9" fmla="*/ 0 h 788"/>
                <a:gd name="T10" fmla="*/ 3 w 2757"/>
                <a:gd name="T11" fmla="*/ 0 h 788"/>
                <a:gd name="T12" fmla="*/ 3 w 2757"/>
                <a:gd name="T13" fmla="*/ 0 h 788"/>
                <a:gd name="T14" fmla="*/ 3 w 2757"/>
                <a:gd name="T15" fmla="*/ 0 h 788"/>
                <a:gd name="T16" fmla="*/ 2 w 2757"/>
                <a:gd name="T17" fmla="*/ 0 h 788"/>
                <a:gd name="T18" fmla="*/ 2 w 2757"/>
                <a:gd name="T19" fmla="*/ 0 h 788"/>
                <a:gd name="T20" fmla="*/ 2 w 2757"/>
                <a:gd name="T21" fmla="*/ 0 h 788"/>
                <a:gd name="T22" fmla="*/ 2 w 2757"/>
                <a:gd name="T23" fmla="*/ 0 h 788"/>
                <a:gd name="T24" fmla="*/ 2 w 2757"/>
                <a:gd name="T25" fmla="*/ 0 h 788"/>
                <a:gd name="T26" fmla="*/ 2 w 2757"/>
                <a:gd name="T27" fmla="*/ 0 h 788"/>
                <a:gd name="T28" fmla="*/ 2 w 2757"/>
                <a:gd name="T29" fmla="*/ 0 h 788"/>
                <a:gd name="T30" fmla="*/ 2 w 2757"/>
                <a:gd name="T31" fmla="*/ 0 h 788"/>
                <a:gd name="T32" fmla="*/ 2 w 2757"/>
                <a:gd name="T33" fmla="*/ 0 h 788"/>
                <a:gd name="T34" fmla="*/ 2 w 2757"/>
                <a:gd name="T35" fmla="*/ 0 h 788"/>
                <a:gd name="T36" fmla="*/ 1 w 2757"/>
                <a:gd name="T37" fmla="*/ 0 h 788"/>
                <a:gd name="T38" fmla="*/ 1 w 2757"/>
                <a:gd name="T39" fmla="*/ 0 h 788"/>
                <a:gd name="T40" fmla="*/ 1 w 2757"/>
                <a:gd name="T41" fmla="*/ 0 h 788"/>
                <a:gd name="T42" fmla="*/ 1 w 2757"/>
                <a:gd name="T43" fmla="*/ 0 h 788"/>
                <a:gd name="T44" fmla="*/ 1 w 2757"/>
                <a:gd name="T45" fmla="*/ 0 h 788"/>
                <a:gd name="T46" fmla="*/ 1 w 2757"/>
                <a:gd name="T47" fmla="*/ 0 h 788"/>
                <a:gd name="T48" fmla="*/ 1 w 2757"/>
                <a:gd name="T49" fmla="*/ 0 h 788"/>
                <a:gd name="T50" fmla="*/ 0 w 2757"/>
                <a:gd name="T51" fmla="*/ 0 h 788"/>
                <a:gd name="T52" fmla="*/ 0 w 2757"/>
                <a:gd name="T53" fmla="*/ 0 h 788"/>
                <a:gd name="T54" fmla="*/ 0 w 2757"/>
                <a:gd name="T55" fmla="*/ 0 h 788"/>
                <a:gd name="T56" fmla="*/ 0 w 2757"/>
                <a:gd name="T57" fmla="*/ 0 h 788"/>
                <a:gd name="T58" fmla="*/ 0 w 2757"/>
                <a:gd name="T59" fmla="*/ 0 h 788"/>
                <a:gd name="T60" fmla="*/ 0 w 2757"/>
                <a:gd name="T61" fmla="*/ 0 h 788"/>
                <a:gd name="T62" fmla="*/ 0 w 2757"/>
                <a:gd name="T63" fmla="*/ 0 h 788"/>
                <a:gd name="T64" fmla="*/ 0 w 2757"/>
                <a:gd name="T65" fmla="*/ 0 h 788"/>
                <a:gd name="T66" fmla="*/ 0 w 2757"/>
                <a:gd name="T67" fmla="*/ 0 h 788"/>
                <a:gd name="T68" fmla="*/ 0 w 2757"/>
                <a:gd name="T69" fmla="*/ 0 h 788"/>
                <a:gd name="T70" fmla="*/ 0 w 2757"/>
                <a:gd name="T71" fmla="*/ 0 h 788"/>
                <a:gd name="T72" fmla="*/ 0 w 2757"/>
                <a:gd name="T73" fmla="*/ 0 h 788"/>
                <a:gd name="T74" fmla="*/ 0 w 2757"/>
                <a:gd name="T75" fmla="*/ 0 h 788"/>
                <a:gd name="T76" fmla="*/ 0 w 2757"/>
                <a:gd name="T77" fmla="*/ 1 h 788"/>
                <a:gd name="T78" fmla="*/ 0 w 2757"/>
                <a:gd name="T79" fmla="*/ 1 h 788"/>
                <a:gd name="T80" fmla="*/ 0 w 2757"/>
                <a:gd name="T81" fmla="*/ 1 h 788"/>
                <a:gd name="T82" fmla="*/ 0 w 2757"/>
                <a:gd name="T83" fmla="*/ 1 h 788"/>
                <a:gd name="T84" fmla="*/ 0 w 2757"/>
                <a:gd name="T85" fmla="*/ 1 h 788"/>
                <a:gd name="T86" fmla="*/ 0 w 2757"/>
                <a:gd name="T87" fmla="*/ 1 h 788"/>
                <a:gd name="T88" fmla="*/ 0 w 2757"/>
                <a:gd name="T89" fmla="*/ 1 h 788"/>
                <a:gd name="T90" fmla="*/ 0 w 2757"/>
                <a:gd name="T91" fmla="*/ 1 h 788"/>
                <a:gd name="T92" fmla="*/ 1 w 2757"/>
                <a:gd name="T93" fmla="*/ 1 h 788"/>
                <a:gd name="T94" fmla="*/ 1 w 2757"/>
                <a:gd name="T95" fmla="*/ 1 h 788"/>
                <a:gd name="T96" fmla="*/ 1 w 2757"/>
                <a:gd name="T97" fmla="*/ 1 h 788"/>
                <a:gd name="T98" fmla="*/ 1 w 2757"/>
                <a:gd name="T99" fmla="*/ 1 h 788"/>
                <a:gd name="T100" fmla="*/ 2 w 2757"/>
                <a:gd name="T101" fmla="*/ 1 h 788"/>
                <a:gd name="T102" fmla="*/ 2 w 2757"/>
                <a:gd name="T103" fmla="*/ 1 h 788"/>
                <a:gd name="T104" fmla="*/ 2 w 2757"/>
                <a:gd name="T105" fmla="*/ 1 h 788"/>
                <a:gd name="T106" fmla="*/ 2 w 2757"/>
                <a:gd name="T107" fmla="*/ 1 h 788"/>
                <a:gd name="T108" fmla="*/ 2 w 2757"/>
                <a:gd name="T109" fmla="*/ 1 h 788"/>
                <a:gd name="T110" fmla="*/ 2 w 2757"/>
                <a:gd name="T111" fmla="*/ 1 h 788"/>
                <a:gd name="T112" fmla="*/ 3 w 2757"/>
                <a:gd name="T113" fmla="*/ 1 h 788"/>
                <a:gd name="T114" fmla="*/ 3 w 2757"/>
                <a:gd name="T115" fmla="*/ 1 h 788"/>
                <a:gd name="T116" fmla="*/ 3 w 2757"/>
                <a:gd name="T117" fmla="*/ 0 h 788"/>
                <a:gd name="T118" fmla="*/ 3 w 2757"/>
                <a:gd name="T119" fmla="*/ 0 h 7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7"/>
                <a:gd name="T181" fmla="*/ 0 h 788"/>
                <a:gd name="T182" fmla="*/ 2757 w 2757"/>
                <a:gd name="T183" fmla="*/ 788 h 78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7" h="788">
                  <a:moveTo>
                    <a:pt x="2757" y="366"/>
                  </a:moveTo>
                  <a:lnTo>
                    <a:pt x="2743" y="328"/>
                  </a:lnTo>
                  <a:lnTo>
                    <a:pt x="2731" y="289"/>
                  </a:lnTo>
                  <a:lnTo>
                    <a:pt x="2719" y="251"/>
                  </a:lnTo>
                  <a:lnTo>
                    <a:pt x="2706" y="212"/>
                  </a:lnTo>
                  <a:lnTo>
                    <a:pt x="2693" y="174"/>
                  </a:lnTo>
                  <a:lnTo>
                    <a:pt x="2680" y="135"/>
                  </a:lnTo>
                  <a:lnTo>
                    <a:pt x="2666" y="97"/>
                  </a:lnTo>
                  <a:lnTo>
                    <a:pt x="2653" y="59"/>
                  </a:lnTo>
                  <a:lnTo>
                    <a:pt x="2636" y="87"/>
                  </a:lnTo>
                  <a:lnTo>
                    <a:pt x="2616" y="113"/>
                  </a:lnTo>
                  <a:lnTo>
                    <a:pt x="2595" y="137"/>
                  </a:lnTo>
                  <a:lnTo>
                    <a:pt x="2570" y="160"/>
                  </a:lnTo>
                  <a:lnTo>
                    <a:pt x="2544" y="182"/>
                  </a:lnTo>
                  <a:lnTo>
                    <a:pt x="2516" y="201"/>
                  </a:lnTo>
                  <a:lnTo>
                    <a:pt x="2486" y="220"/>
                  </a:lnTo>
                  <a:lnTo>
                    <a:pt x="2453" y="237"/>
                  </a:lnTo>
                  <a:lnTo>
                    <a:pt x="2419" y="253"/>
                  </a:lnTo>
                  <a:lnTo>
                    <a:pt x="2384" y="267"/>
                  </a:lnTo>
                  <a:lnTo>
                    <a:pt x="2347" y="280"/>
                  </a:lnTo>
                  <a:lnTo>
                    <a:pt x="2309" y="292"/>
                  </a:lnTo>
                  <a:lnTo>
                    <a:pt x="2271" y="303"/>
                  </a:lnTo>
                  <a:lnTo>
                    <a:pt x="2230" y="313"/>
                  </a:lnTo>
                  <a:lnTo>
                    <a:pt x="2190" y="321"/>
                  </a:lnTo>
                  <a:lnTo>
                    <a:pt x="2148" y="330"/>
                  </a:lnTo>
                  <a:lnTo>
                    <a:pt x="2106" y="336"/>
                  </a:lnTo>
                  <a:lnTo>
                    <a:pt x="2065" y="342"/>
                  </a:lnTo>
                  <a:lnTo>
                    <a:pt x="2022" y="348"/>
                  </a:lnTo>
                  <a:lnTo>
                    <a:pt x="1981" y="352"/>
                  </a:lnTo>
                  <a:lnTo>
                    <a:pt x="1897" y="361"/>
                  </a:lnTo>
                  <a:lnTo>
                    <a:pt x="1815" y="366"/>
                  </a:lnTo>
                  <a:lnTo>
                    <a:pt x="1736" y="370"/>
                  </a:lnTo>
                  <a:lnTo>
                    <a:pt x="1663" y="373"/>
                  </a:lnTo>
                  <a:lnTo>
                    <a:pt x="1594" y="376"/>
                  </a:lnTo>
                  <a:lnTo>
                    <a:pt x="1533" y="379"/>
                  </a:lnTo>
                  <a:lnTo>
                    <a:pt x="1483" y="380"/>
                  </a:lnTo>
                  <a:lnTo>
                    <a:pt x="1408" y="379"/>
                  </a:lnTo>
                  <a:lnTo>
                    <a:pt x="1315" y="377"/>
                  </a:lnTo>
                  <a:lnTo>
                    <a:pt x="1207" y="372"/>
                  </a:lnTo>
                  <a:lnTo>
                    <a:pt x="1149" y="368"/>
                  </a:lnTo>
                  <a:lnTo>
                    <a:pt x="1089" y="364"/>
                  </a:lnTo>
                  <a:lnTo>
                    <a:pt x="1026" y="359"/>
                  </a:lnTo>
                  <a:lnTo>
                    <a:pt x="963" y="353"/>
                  </a:lnTo>
                  <a:lnTo>
                    <a:pt x="899" y="346"/>
                  </a:lnTo>
                  <a:lnTo>
                    <a:pt x="836" y="339"/>
                  </a:lnTo>
                  <a:lnTo>
                    <a:pt x="772" y="330"/>
                  </a:lnTo>
                  <a:lnTo>
                    <a:pt x="711" y="320"/>
                  </a:lnTo>
                  <a:lnTo>
                    <a:pt x="651" y="310"/>
                  </a:lnTo>
                  <a:lnTo>
                    <a:pt x="592" y="299"/>
                  </a:lnTo>
                  <a:lnTo>
                    <a:pt x="537" y="286"/>
                  </a:lnTo>
                  <a:lnTo>
                    <a:pt x="484" y="272"/>
                  </a:lnTo>
                  <a:lnTo>
                    <a:pt x="435" y="257"/>
                  </a:lnTo>
                  <a:lnTo>
                    <a:pt x="391" y="241"/>
                  </a:lnTo>
                  <a:lnTo>
                    <a:pt x="352" y="223"/>
                  </a:lnTo>
                  <a:lnTo>
                    <a:pt x="318" y="205"/>
                  </a:lnTo>
                  <a:lnTo>
                    <a:pt x="290" y="184"/>
                  </a:lnTo>
                  <a:lnTo>
                    <a:pt x="268" y="162"/>
                  </a:lnTo>
                  <a:lnTo>
                    <a:pt x="252" y="139"/>
                  </a:lnTo>
                  <a:lnTo>
                    <a:pt x="245" y="115"/>
                  </a:lnTo>
                  <a:lnTo>
                    <a:pt x="246" y="89"/>
                  </a:lnTo>
                  <a:lnTo>
                    <a:pt x="255" y="61"/>
                  </a:lnTo>
                  <a:lnTo>
                    <a:pt x="273" y="31"/>
                  </a:lnTo>
                  <a:lnTo>
                    <a:pt x="301" y="0"/>
                  </a:lnTo>
                  <a:lnTo>
                    <a:pt x="251" y="28"/>
                  </a:lnTo>
                  <a:lnTo>
                    <a:pt x="206" y="56"/>
                  </a:lnTo>
                  <a:lnTo>
                    <a:pt x="167" y="86"/>
                  </a:lnTo>
                  <a:lnTo>
                    <a:pt x="132" y="117"/>
                  </a:lnTo>
                  <a:lnTo>
                    <a:pt x="101" y="148"/>
                  </a:lnTo>
                  <a:lnTo>
                    <a:pt x="74" y="181"/>
                  </a:lnTo>
                  <a:lnTo>
                    <a:pt x="52" y="214"/>
                  </a:lnTo>
                  <a:lnTo>
                    <a:pt x="35" y="247"/>
                  </a:lnTo>
                  <a:lnTo>
                    <a:pt x="20" y="281"/>
                  </a:lnTo>
                  <a:lnTo>
                    <a:pt x="9" y="315"/>
                  </a:lnTo>
                  <a:lnTo>
                    <a:pt x="3" y="348"/>
                  </a:lnTo>
                  <a:lnTo>
                    <a:pt x="0" y="382"/>
                  </a:lnTo>
                  <a:lnTo>
                    <a:pt x="1" y="416"/>
                  </a:lnTo>
                  <a:lnTo>
                    <a:pt x="4" y="448"/>
                  </a:lnTo>
                  <a:lnTo>
                    <a:pt x="11" y="481"/>
                  </a:lnTo>
                  <a:lnTo>
                    <a:pt x="20" y="512"/>
                  </a:lnTo>
                  <a:lnTo>
                    <a:pt x="34" y="543"/>
                  </a:lnTo>
                  <a:lnTo>
                    <a:pt x="49" y="573"/>
                  </a:lnTo>
                  <a:lnTo>
                    <a:pt x="67" y="601"/>
                  </a:lnTo>
                  <a:lnTo>
                    <a:pt x="88" y="628"/>
                  </a:lnTo>
                  <a:lnTo>
                    <a:pt x="111" y="654"/>
                  </a:lnTo>
                  <a:lnTo>
                    <a:pt x="138" y="678"/>
                  </a:lnTo>
                  <a:lnTo>
                    <a:pt x="165" y="699"/>
                  </a:lnTo>
                  <a:lnTo>
                    <a:pt x="194" y="719"/>
                  </a:lnTo>
                  <a:lnTo>
                    <a:pt x="226" y="737"/>
                  </a:lnTo>
                  <a:lnTo>
                    <a:pt x="259" y="752"/>
                  </a:lnTo>
                  <a:lnTo>
                    <a:pt x="294" y="765"/>
                  </a:lnTo>
                  <a:lnTo>
                    <a:pt x="331" y="775"/>
                  </a:lnTo>
                  <a:lnTo>
                    <a:pt x="368" y="782"/>
                  </a:lnTo>
                  <a:lnTo>
                    <a:pt x="408" y="787"/>
                  </a:lnTo>
                  <a:lnTo>
                    <a:pt x="448" y="788"/>
                  </a:lnTo>
                  <a:lnTo>
                    <a:pt x="489" y="786"/>
                  </a:lnTo>
                  <a:lnTo>
                    <a:pt x="633" y="774"/>
                  </a:lnTo>
                  <a:lnTo>
                    <a:pt x="792" y="759"/>
                  </a:lnTo>
                  <a:lnTo>
                    <a:pt x="963" y="742"/>
                  </a:lnTo>
                  <a:lnTo>
                    <a:pt x="1141" y="722"/>
                  </a:lnTo>
                  <a:lnTo>
                    <a:pt x="1325" y="702"/>
                  </a:lnTo>
                  <a:lnTo>
                    <a:pt x="1511" y="679"/>
                  </a:lnTo>
                  <a:lnTo>
                    <a:pt x="1603" y="666"/>
                  </a:lnTo>
                  <a:lnTo>
                    <a:pt x="1695" y="654"/>
                  </a:lnTo>
                  <a:lnTo>
                    <a:pt x="1786" y="641"/>
                  </a:lnTo>
                  <a:lnTo>
                    <a:pt x="1874" y="627"/>
                  </a:lnTo>
                  <a:lnTo>
                    <a:pt x="1962" y="614"/>
                  </a:lnTo>
                  <a:lnTo>
                    <a:pt x="2046" y="599"/>
                  </a:lnTo>
                  <a:lnTo>
                    <a:pt x="2128" y="585"/>
                  </a:lnTo>
                  <a:lnTo>
                    <a:pt x="2207" y="569"/>
                  </a:lnTo>
                  <a:lnTo>
                    <a:pt x="2283" y="554"/>
                  </a:lnTo>
                  <a:lnTo>
                    <a:pt x="2354" y="538"/>
                  </a:lnTo>
                  <a:lnTo>
                    <a:pt x="2421" y="523"/>
                  </a:lnTo>
                  <a:lnTo>
                    <a:pt x="2482" y="506"/>
                  </a:lnTo>
                  <a:lnTo>
                    <a:pt x="2539" y="490"/>
                  </a:lnTo>
                  <a:lnTo>
                    <a:pt x="2590" y="473"/>
                  </a:lnTo>
                  <a:lnTo>
                    <a:pt x="2635" y="456"/>
                  </a:lnTo>
                  <a:lnTo>
                    <a:pt x="2673" y="438"/>
                  </a:lnTo>
                  <a:lnTo>
                    <a:pt x="2705" y="420"/>
                  </a:lnTo>
                  <a:lnTo>
                    <a:pt x="2730" y="403"/>
                  </a:lnTo>
                  <a:lnTo>
                    <a:pt x="2747" y="384"/>
                  </a:lnTo>
                  <a:lnTo>
                    <a:pt x="2757" y="36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4" name="Freeform 561"/>
            <p:cNvSpPr>
              <a:spLocks/>
            </p:cNvSpPr>
            <p:nvPr/>
          </p:nvSpPr>
          <p:spPr bwMode="auto">
            <a:xfrm>
              <a:off x="4200" y="571"/>
              <a:ext cx="321" cy="112"/>
            </a:xfrm>
            <a:custGeom>
              <a:avLst/>
              <a:gdLst>
                <a:gd name="T0" fmla="*/ 1 w 3203"/>
                <a:gd name="T1" fmla="*/ 1 h 1124"/>
                <a:gd name="T2" fmla="*/ 1 w 3203"/>
                <a:gd name="T3" fmla="*/ 1 h 1124"/>
                <a:gd name="T4" fmla="*/ 1 w 3203"/>
                <a:gd name="T5" fmla="*/ 1 h 1124"/>
                <a:gd name="T6" fmla="*/ 0 w 3203"/>
                <a:gd name="T7" fmla="*/ 1 h 1124"/>
                <a:gd name="T8" fmla="*/ 0 w 3203"/>
                <a:gd name="T9" fmla="*/ 0 h 1124"/>
                <a:gd name="T10" fmla="*/ 0 w 3203"/>
                <a:gd name="T11" fmla="*/ 0 h 1124"/>
                <a:gd name="T12" fmla="*/ 0 w 3203"/>
                <a:gd name="T13" fmla="*/ 0 h 1124"/>
                <a:gd name="T14" fmla="*/ 0 w 3203"/>
                <a:gd name="T15" fmla="*/ 0 h 1124"/>
                <a:gd name="T16" fmla="*/ 0 w 3203"/>
                <a:gd name="T17" fmla="*/ 0 h 1124"/>
                <a:gd name="T18" fmla="*/ 0 w 3203"/>
                <a:gd name="T19" fmla="*/ 0 h 1124"/>
                <a:gd name="T20" fmla="*/ 0 w 3203"/>
                <a:gd name="T21" fmla="*/ 0 h 1124"/>
                <a:gd name="T22" fmla="*/ 0 w 3203"/>
                <a:gd name="T23" fmla="*/ 0 h 1124"/>
                <a:gd name="T24" fmla="*/ 0 w 3203"/>
                <a:gd name="T25" fmla="*/ 0 h 1124"/>
                <a:gd name="T26" fmla="*/ 1 w 3203"/>
                <a:gd name="T27" fmla="*/ 0 h 1124"/>
                <a:gd name="T28" fmla="*/ 1 w 3203"/>
                <a:gd name="T29" fmla="*/ 0 h 1124"/>
                <a:gd name="T30" fmla="*/ 1 w 3203"/>
                <a:gd name="T31" fmla="*/ 0 h 1124"/>
                <a:gd name="T32" fmla="*/ 1 w 3203"/>
                <a:gd name="T33" fmla="*/ 0 h 1124"/>
                <a:gd name="T34" fmla="*/ 2 w 3203"/>
                <a:gd name="T35" fmla="*/ 0 h 1124"/>
                <a:gd name="T36" fmla="*/ 2 w 3203"/>
                <a:gd name="T37" fmla="*/ 0 h 1124"/>
                <a:gd name="T38" fmla="*/ 2 w 3203"/>
                <a:gd name="T39" fmla="*/ 0 h 1124"/>
                <a:gd name="T40" fmla="*/ 2 w 3203"/>
                <a:gd name="T41" fmla="*/ 0 h 1124"/>
                <a:gd name="T42" fmla="*/ 3 w 3203"/>
                <a:gd name="T43" fmla="*/ 1 h 1124"/>
                <a:gd name="T44" fmla="*/ 3 w 3203"/>
                <a:gd name="T45" fmla="*/ 1 h 1124"/>
                <a:gd name="T46" fmla="*/ 3 w 3203"/>
                <a:gd name="T47" fmla="*/ 1 h 1124"/>
                <a:gd name="T48" fmla="*/ 3 w 3203"/>
                <a:gd name="T49" fmla="*/ 1 h 1124"/>
                <a:gd name="T50" fmla="*/ 3 w 3203"/>
                <a:gd name="T51" fmla="*/ 1 h 1124"/>
                <a:gd name="T52" fmla="*/ 3 w 3203"/>
                <a:gd name="T53" fmla="*/ 1 h 1124"/>
                <a:gd name="T54" fmla="*/ 2 w 3203"/>
                <a:gd name="T55" fmla="*/ 1 h 1124"/>
                <a:gd name="T56" fmla="*/ 2 w 3203"/>
                <a:gd name="T57" fmla="*/ 1 h 1124"/>
                <a:gd name="T58" fmla="*/ 2 w 3203"/>
                <a:gd name="T59" fmla="*/ 1 h 1124"/>
                <a:gd name="T60" fmla="*/ 2 w 3203"/>
                <a:gd name="T61" fmla="*/ 0 h 1124"/>
                <a:gd name="T62" fmla="*/ 1 w 3203"/>
                <a:gd name="T63" fmla="*/ 0 h 1124"/>
                <a:gd name="T64" fmla="*/ 1 w 3203"/>
                <a:gd name="T65" fmla="*/ 0 h 1124"/>
                <a:gd name="T66" fmla="*/ 1 w 3203"/>
                <a:gd name="T67" fmla="*/ 0 h 1124"/>
                <a:gd name="T68" fmla="*/ 1 w 3203"/>
                <a:gd name="T69" fmla="*/ 0 h 1124"/>
                <a:gd name="T70" fmla="*/ 1 w 3203"/>
                <a:gd name="T71" fmla="*/ 0 h 1124"/>
                <a:gd name="T72" fmla="*/ 1 w 3203"/>
                <a:gd name="T73" fmla="*/ 0 h 1124"/>
                <a:gd name="T74" fmla="*/ 1 w 3203"/>
                <a:gd name="T75" fmla="*/ 0 h 1124"/>
                <a:gd name="T76" fmla="*/ 1 w 3203"/>
                <a:gd name="T77" fmla="*/ 0 h 1124"/>
                <a:gd name="T78" fmla="*/ 1 w 3203"/>
                <a:gd name="T79" fmla="*/ 1 h 1124"/>
                <a:gd name="T80" fmla="*/ 1 w 3203"/>
                <a:gd name="T81" fmla="*/ 1 h 1124"/>
                <a:gd name="T82" fmla="*/ 1 w 3203"/>
                <a:gd name="T83" fmla="*/ 1 h 1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03"/>
                <a:gd name="T127" fmla="*/ 0 h 1124"/>
                <a:gd name="T128" fmla="*/ 3203 w 3203"/>
                <a:gd name="T129" fmla="*/ 1124 h 1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03" h="1124">
                  <a:moveTo>
                    <a:pt x="575" y="886"/>
                  </a:moveTo>
                  <a:lnTo>
                    <a:pt x="570" y="877"/>
                  </a:lnTo>
                  <a:lnTo>
                    <a:pt x="553" y="853"/>
                  </a:lnTo>
                  <a:lnTo>
                    <a:pt x="528" y="816"/>
                  </a:lnTo>
                  <a:lnTo>
                    <a:pt x="495" y="767"/>
                  </a:lnTo>
                  <a:lnTo>
                    <a:pt x="456" y="709"/>
                  </a:lnTo>
                  <a:lnTo>
                    <a:pt x="412" y="643"/>
                  </a:lnTo>
                  <a:lnTo>
                    <a:pt x="364" y="573"/>
                  </a:lnTo>
                  <a:lnTo>
                    <a:pt x="314" y="499"/>
                  </a:lnTo>
                  <a:lnTo>
                    <a:pt x="263" y="424"/>
                  </a:lnTo>
                  <a:lnTo>
                    <a:pt x="213" y="350"/>
                  </a:lnTo>
                  <a:lnTo>
                    <a:pt x="165" y="278"/>
                  </a:lnTo>
                  <a:lnTo>
                    <a:pt x="120" y="211"/>
                  </a:lnTo>
                  <a:lnTo>
                    <a:pt x="78" y="152"/>
                  </a:lnTo>
                  <a:lnTo>
                    <a:pt x="44" y="102"/>
                  </a:lnTo>
                  <a:lnTo>
                    <a:pt x="17" y="63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19"/>
                  </a:lnTo>
                  <a:lnTo>
                    <a:pt x="39" y="12"/>
                  </a:lnTo>
                  <a:lnTo>
                    <a:pt x="77" y="6"/>
                  </a:lnTo>
                  <a:lnTo>
                    <a:pt x="127" y="2"/>
                  </a:lnTo>
                  <a:lnTo>
                    <a:pt x="187" y="0"/>
                  </a:lnTo>
                  <a:lnTo>
                    <a:pt x="257" y="0"/>
                  </a:lnTo>
                  <a:lnTo>
                    <a:pt x="336" y="1"/>
                  </a:lnTo>
                  <a:lnTo>
                    <a:pt x="423" y="5"/>
                  </a:lnTo>
                  <a:lnTo>
                    <a:pt x="519" y="11"/>
                  </a:lnTo>
                  <a:lnTo>
                    <a:pt x="622" y="19"/>
                  </a:lnTo>
                  <a:lnTo>
                    <a:pt x="731" y="31"/>
                  </a:lnTo>
                  <a:lnTo>
                    <a:pt x="846" y="45"/>
                  </a:lnTo>
                  <a:lnTo>
                    <a:pt x="966" y="63"/>
                  </a:lnTo>
                  <a:lnTo>
                    <a:pt x="1091" y="84"/>
                  </a:lnTo>
                  <a:lnTo>
                    <a:pt x="1219" y="108"/>
                  </a:lnTo>
                  <a:lnTo>
                    <a:pt x="1349" y="137"/>
                  </a:lnTo>
                  <a:lnTo>
                    <a:pt x="1483" y="169"/>
                  </a:lnTo>
                  <a:lnTo>
                    <a:pt x="1617" y="205"/>
                  </a:lnTo>
                  <a:lnTo>
                    <a:pt x="1753" y="244"/>
                  </a:lnTo>
                  <a:lnTo>
                    <a:pt x="1890" y="290"/>
                  </a:lnTo>
                  <a:lnTo>
                    <a:pt x="2025" y="338"/>
                  </a:lnTo>
                  <a:lnTo>
                    <a:pt x="2159" y="393"/>
                  </a:lnTo>
                  <a:lnTo>
                    <a:pt x="2292" y="452"/>
                  </a:lnTo>
                  <a:lnTo>
                    <a:pt x="2422" y="516"/>
                  </a:lnTo>
                  <a:lnTo>
                    <a:pt x="2549" y="585"/>
                  </a:lnTo>
                  <a:lnTo>
                    <a:pt x="2671" y="661"/>
                  </a:lnTo>
                  <a:lnTo>
                    <a:pt x="2789" y="741"/>
                  </a:lnTo>
                  <a:lnTo>
                    <a:pt x="2903" y="827"/>
                  </a:lnTo>
                  <a:lnTo>
                    <a:pt x="3009" y="920"/>
                  </a:lnTo>
                  <a:lnTo>
                    <a:pt x="3110" y="1018"/>
                  </a:lnTo>
                  <a:lnTo>
                    <a:pt x="3203" y="1124"/>
                  </a:lnTo>
                  <a:lnTo>
                    <a:pt x="3173" y="1111"/>
                  </a:lnTo>
                  <a:lnTo>
                    <a:pt x="3092" y="1077"/>
                  </a:lnTo>
                  <a:lnTo>
                    <a:pt x="2967" y="1025"/>
                  </a:lnTo>
                  <a:lnTo>
                    <a:pt x="2802" y="958"/>
                  </a:lnTo>
                  <a:lnTo>
                    <a:pt x="2609" y="880"/>
                  </a:lnTo>
                  <a:lnTo>
                    <a:pt x="2392" y="794"/>
                  </a:lnTo>
                  <a:lnTo>
                    <a:pt x="2277" y="750"/>
                  </a:lnTo>
                  <a:lnTo>
                    <a:pt x="2160" y="704"/>
                  </a:lnTo>
                  <a:lnTo>
                    <a:pt x="2041" y="659"/>
                  </a:lnTo>
                  <a:lnTo>
                    <a:pt x="1920" y="614"/>
                  </a:lnTo>
                  <a:lnTo>
                    <a:pt x="1800" y="570"/>
                  </a:lnTo>
                  <a:lnTo>
                    <a:pt x="1680" y="526"/>
                  </a:lnTo>
                  <a:lnTo>
                    <a:pt x="1562" y="485"/>
                  </a:lnTo>
                  <a:lnTo>
                    <a:pt x="1446" y="447"/>
                  </a:lnTo>
                  <a:lnTo>
                    <a:pt x="1335" y="410"/>
                  </a:lnTo>
                  <a:lnTo>
                    <a:pt x="1228" y="377"/>
                  </a:lnTo>
                  <a:lnTo>
                    <a:pt x="1127" y="347"/>
                  </a:lnTo>
                  <a:lnTo>
                    <a:pt x="1032" y="321"/>
                  </a:lnTo>
                  <a:lnTo>
                    <a:pt x="943" y="299"/>
                  </a:lnTo>
                  <a:lnTo>
                    <a:pt x="863" y="283"/>
                  </a:lnTo>
                  <a:lnTo>
                    <a:pt x="793" y="271"/>
                  </a:lnTo>
                  <a:lnTo>
                    <a:pt x="733" y="265"/>
                  </a:lnTo>
                  <a:lnTo>
                    <a:pt x="684" y="265"/>
                  </a:lnTo>
                  <a:lnTo>
                    <a:pt x="646" y="272"/>
                  </a:lnTo>
                  <a:lnTo>
                    <a:pt x="621" y="287"/>
                  </a:lnTo>
                  <a:lnTo>
                    <a:pt x="611" y="307"/>
                  </a:lnTo>
                  <a:lnTo>
                    <a:pt x="605" y="359"/>
                  </a:lnTo>
                  <a:lnTo>
                    <a:pt x="599" y="411"/>
                  </a:lnTo>
                  <a:lnTo>
                    <a:pt x="594" y="462"/>
                  </a:lnTo>
                  <a:lnTo>
                    <a:pt x="591" y="513"/>
                  </a:lnTo>
                  <a:lnTo>
                    <a:pt x="584" y="610"/>
                  </a:lnTo>
                  <a:lnTo>
                    <a:pt x="580" y="699"/>
                  </a:lnTo>
                  <a:lnTo>
                    <a:pt x="576" y="774"/>
                  </a:lnTo>
                  <a:lnTo>
                    <a:pt x="575" y="833"/>
                  </a:lnTo>
                  <a:lnTo>
                    <a:pt x="575" y="871"/>
                  </a:lnTo>
                  <a:lnTo>
                    <a:pt x="575" y="886"/>
                  </a:lnTo>
                  <a:close/>
                </a:path>
              </a:pathLst>
            </a:custGeom>
            <a:solidFill>
              <a:srgbClr val="A296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5" name="Freeform 562"/>
            <p:cNvSpPr>
              <a:spLocks/>
            </p:cNvSpPr>
            <p:nvPr/>
          </p:nvSpPr>
          <p:spPr bwMode="auto">
            <a:xfrm>
              <a:off x="4454" y="914"/>
              <a:ext cx="139" cy="195"/>
            </a:xfrm>
            <a:custGeom>
              <a:avLst/>
              <a:gdLst>
                <a:gd name="T0" fmla="*/ 1 w 1382"/>
                <a:gd name="T1" fmla="*/ 1 h 1944"/>
                <a:gd name="T2" fmla="*/ 1 w 1382"/>
                <a:gd name="T3" fmla="*/ 1 h 1944"/>
                <a:gd name="T4" fmla="*/ 1 w 1382"/>
                <a:gd name="T5" fmla="*/ 1 h 1944"/>
                <a:gd name="T6" fmla="*/ 1 w 1382"/>
                <a:gd name="T7" fmla="*/ 1 h 1944"/>
                <a:gd name="T8" fmla="*/ 1 w 1382"/>
                <a:gd name="T9" fmla="*/ 1 h 1944"/>
                <a:gd name="T10" fmla="*/ 1 w 1382"/>
                <a:gd name="T11" fmla="*/ 2 h 1944"/>
                <a:gd name="T12" fmla="*/ 1 w 1382"/>
                <a:gd name="T13" fmla="*/ 1 h 1944"/>
                <a:gd name="T14" fmla="*/ 1 w 1382"/>
                <a:gd name="T15" fmla="*/ 1 h 1944"/>
                <a:gd name="T16" fmla="*/ 1 w 1382"/>
                <a:gd name="T17" fmla="*/ 1 h 1944"/>
                <a:gd name="T18" fmla="*/ 1 w 1382"/>
                <a:gd name="T19" fmla="*/ 1 h 1944"/>
                <a:gd name="T20" fmla="*/ 1 w 1382"/>
                <a:gd name="T21" fmla="*/ 1 h 1944"/>
                <a:gd name="T22" fmla="*/ 1 w 1382"/>
                <a:gd name="T23" fmla="*/ 1 h 1944"/>
                <a:gd name="T24" fmla="*/ 0 w 1382"/>
                <a:gd name="T25" fmla="*/ 1 h 1944"/>
                <a:gd name="T26" fmla="*/ 0 w 1382"/>
                <a:gd name="T27" fmla="*/ 1 h 1944"/>
                <a:gd name="T28" fmla="*/ 0 w 1382"/>
                <a:gd name="T29" fmla="*/ 1 h 1944"/>
                <a:gd name="T30" fmla="*/ 0 w 1382"/>
                <a:gd name="T31" fmla="*/ 0 h 1944"/>
                <a:gd name="T32" fmla="*/ 0 w 1382"/>
                <a:gd name="T33" fmla="*/ 0 h 1944"/>
                <a:gd name="T34" fmla="*/ 0 w 1382"/>
                <a:gd name="T35" fmla="*/ 0 h 1944"/>
                <a:gd name="T36" fmla="*/ 0 w 1382"/>
                <a:gd name="T37" fmla="*/ 0 h 1944"/>
                <a:gd name="T38" fmla="*/ 0 w 1382"/>
                <a:gd name="T39" fmla="*/ 0 h 1944"/>
                <a:gd name="T40" fmla="*/ 0 w 1382"/>
                <a:gd name="T41" fmla="*/ 0 h 1944"/>
                <a:gd name="T42" fmla="*/ 0 w 1382"/>
                <a:gd name="T43" fmla="*/ 1 h 1944"/>
                <a:gd name="T44" fmla="*/ 0 w 1382"/>
                <a:gd name="T45" fmla="*/ 1 h 1944"/>
                <a:gd name="T46" fmla="*/ 0 w 1382"/>
                <a:gd name="T47" fmla="*/ 1 h 1944"/>
                <a:gd name="T48" fmla="*/ 0 w 1382"/>
                <a:gd name="T49" fmla="*/ 1 h 1944"/>
                <a:gd name="T50" fmla="*/ 0 w 1382"/>
                <a:gd name="T51" fmla="*/ 1 h 1944"/>
                <a:gd name="T52" fmla="*/ 0 w 1382"/>
                <a:gd name="T53" fmla="*/ 1 h 1944"/>
                <a:gd name="T54" fmla="*/ 0 w 1382"/>
                <a:gd name="T55" fmla="*/ 1 h 1944"/>
                <a:gd name="T56" fmla="*/ 1 w 1382"/>
                <a:gd name="T57" fmla="*/ 2 h 1944"/>
                <a:gd name="T58" fmla="*/ 1 w 1382"/>
                <a:gd name="T59" fmla="*/ 2 h 1944"/>
                <a:gd name="T60" fmla="*/ 1 w 1382"/>
                <a:gd name="T61" fmla="*/ 2 h 1944"/>
                <a:gd name="T62" fmla="*/ 1 w 1382"/>
                <a:gd name="T63" fmla="*/ 2 h 1944"/>
                <a:gd name="T64" fmla="*/ 1 w 1382"/>
                <a:gd name="T65" fmla="*/ 2 h 1944"/>
                <a:gd name="T66" fmla="*/ 1 w 1382"/>
                <a:gd name="T67" fmla="*/ 2 h 1944"/>
                <a:gd name="T68" fmla="*/ 1 w 1382"/>
                <a:gd name="T69" fmla="*/ 2 h 1944"/>
                <a:gd name="T70" fmla="*/ 1 w 1382"/>
                <a:gd name="T71" fmla="*/ 2 h 1944"/>
                <a:gd name="T72" fmla="*/ 1 w 1382"/>
                <a:gd name="T73" fmla="*/ 2 h 1944"/>
                <a:gd name="T74" fmla="*/ 1 w 1382"/>
                <a:gd name="T75" fmla="*/ 2 h 1944"/>
                <a:gd name="T76" fmla="*/ 1 w 1382"/>
                <a:gd name="T77" fmla="*/ 2 h 1944"/>
                <a:gd name="T78" fmla="*/ 1 w 1382"/>
                <a:gd name="T79" fmla="*/ 2 h 1944"/>
                <a:gd name="T80" fmla="*/ 1 w 1382"/>
                <a:gd name="T81" fmla="*/ 2 h 1944"/>
                <a:gd name="T82" fmla="*/ 1 w 1382"/>
                <a:gd name="T83" fmla="*/ 2 h 1944"/>
                <a:gd name="T84" fmla="*/ 1 w 1382"/>
                <a:gd name="T85" fmla="*/ 2 h 1944"/>
                <a:gd name="T86" fmla="*/ 1 w 1382"/>
                <a:gd name="T87" fmla="*/ 2 h 1944"/>
                <a:gd name="T88" fmla="*/ 1 w 1382"/>
                <a:gd name="T89" fmla="*/ 2 h 1944"/>
                <a:gd name="T90" fmla="*/ 1 w 1382"/>
                <a:gd name="T91" fmla="*/ 2 h 1944"/>
                <a:gd name="T92" fmla="*/ 1 w 1382"/>
                <a:gd name="T93" fmla="*/ 2 h 1944"/>
                <a:gd name="T94" fmla="*/ 1 w 1382"/>
                <a:gd name="T95" fmla="*/ 1 h 1944"/>
                <a:gd name="T96" fmla="*/ 1 w 1382"/>
                <a:gd name="T97" fmla="*/ 1 h 1944"/>
                <a:gd name="T98" fmla="*/ 1 w 1382"/>
                <a:gd name="T99" fmla="*/ 1 h 1944"/>
                <a:gd name="T100" fmla="*/ 1 w 1382"/>
                <a:gd name="T101" fmla="*/ 1 h 194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82"/>
                <a:gd name="T154" fmla="*/ 0 h 1944"/>
                <a:gd name="T155" fmla="*/ 1382 w 1382"/>
                <a:gd name="T156" fmla="*/ 1944 h 194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82" h="1944">
                  <a:moveTo>
                    <a:pt x="1382" y="1226"/>
                  </a:moveTo>
                  <a:lnTo>
                    <a:pt x="1381" y="1203"/>
                  </a:lnTo>
                  <a:lnTo>
                    <a:pt x="1380" y="1181"/>
                  </a:lnTo>
                  <a:lnTo>
                    <a:pt x="1378" y="1160"/>
                  </a:lnTo>
                  <a:lnTo>
                    <a:pt x="1376" y="1138"/>
                  </a:lnTo>
                  <a:lnTo>
                    <a:pt x="1325" y="1223"/>
                  </a:lnTo>
                  <a:lnTo>
                    <a:pt x="1275" y="1292"/>
                  </a:lnTo>
                  <a:lnTo>
                    <a:pt x="1223" y="1348"/>
                  </a:lnTo>
                  <a:lnTo>
                    <a:pt x="1172" y="1390"/>
                  </a:lnTo>
                  <a:lnTo>
                    <a:pt x="1120" y="1421"/>
                  </a:lnTo>
                  <a:lnTo>
                    <a:pt x="1069" y="1440"/>
                  </a:lnTo>
                  <a:lnTo>
                    <a:pt x="1018" y="1447"/>
                  </a:lnTo>
                  <a:lnTo>
                    <a:pt x="966" y="1445"/>
                  </a:lnTo>
                  <a:lnTo>
                    <a:pt x="916" y="1433"/>
                  </a:lnTo>
                  <a:lnTo>
                    <a:pt x="865" y="1411"/>
                  </a:lnTo>
                  <a:lnTo>
                    <a:pt x="816" y="1381"/>
                  </a:lnTo>
                  <a:lnTo>
                    <a:pt x="768" y="1344"/>
                  </a:lnTo>
                  <a:lnTo>
                    <a:pt x="721" y="1299"/>
                  </a:lnTo>
                  <a:lnTo>
                    <a:pt x="674" y="1248"/>
                  </a:lnTo>
                  <a:lnTo>
                    <a:pt x="629" y="1192"/>
                  </a:lnTo>
                  <a:lnTo>
                    <a:pt x="585" y="1130"/>
                  </a:lnTo>
                  <a:lnTo>
                    <a:pt x="544" y="1064"/>
                  </a:lnTo>
                  <a:lnTo>
                    <a:pt x="503" y="994"/>
                  </a:lnTo>
                  <a:lnTo>
                    <a:pt x="465" y="921"/>
                  </a:lnTo>
                  <a:lnTo>
                    <a:pt x="429" y="846"/>
                  </a:lnTo>
                  <a:lnTo>
                    <a:pt x="394" y="769"/>
                  </a:lnTo>
                  <a:lnTo>
                    <a:pt x="362" y="691"/>
                  </a:lnTo>
                  <a:lnTo>
                    <a:pt x="332" y="613"/>
                  </a:lnTo>
                  <a:lnTo>
                    <a:pt x="305" y="535"/>
                  </a:lnTo>
                  <a:lnTo>
                    <a:pt x="280" y="457"/>
                  </a:lnTo>
                  <a:lnTo>
                    <a:pt x="258" y="382"/>
                  </a:lnTo>
                  <a:lnTo>
                    <a:pt x="239" y="309"/>
                  </a:lnTo>
                  <a:lnTo>
                    <a:pt x="224" y="238"/>
                  </a:lnTo>
                  <a:lnTo>
                    <a:pt x="211" y="172"/>
                  </a:lnTo>
                  <a:lnTo>
                    <a:pt x="202" y="109"/>
                  </a:lnTo>
                  <a:lnTo>
                    <a:pt x="197" y="52"/>
                  </a:lnTo>
                  <a:lnTo>
                    <a:pt x="195" y="0"/>
                  </a:lnTo>
                  <a:lnTo>
                    <a:pt x="0" y="230"/>
                  </a:lnTo>
                  <a:lnTo>
                    <a:pt x="11" y="275"/>
                  </a:lnTo>
                  <a:lnTo>
                    <a:pt x="25" y="325"/>
                  </a:lnTo>
                  <a:lnTo>
                    <a:pt x="39" y="378"/>
                  </a:lnTo>
                  <a:lnTo>
                    <a:pt x="57" y="434"/>
                  </a:lnTo>
                  <a:lnTo>
                    <a:pt x="75" y="492"/>
                  </a:lnTo>
                  <a:lnTo>
                    <a:pt x="95" y="554"/>
                  </a:lnTo>
                  <a:lnTo>
                    <a:pt x="117" y="617"/>
                  </a:lnTo>
                  <a:lnTo>
                    <a:pt x="139" y="683"/>
                  </a:lnTo>
                  <a:lnTo>
                    <a:pt x="163" y="750"/>
                  </a:lnTo>
                  <a:lnTo>
                    <a:pt x="188" y="818"/>
                  </a:lnTo>
                  <a:lnTo>
                    <a:pt x="214" y="886"/>
                  </a:lnTo>
                  <a:lnTo>
                    <a:pt x="241" y="955"/>
                  </a:lnTo>
                  <a:lnTo>
                    <a:pt x="269" y="1024"/>
                  </a:lnTo>
                  <a:lnTo>
                    <a:pt x="297" y="1095"/>
                  </a:lnTo>
                  <a:lnTo>
                    <a:pt x="327" y="1163"/>
                  </a:lnTo>
                  <a:lnTo>
                    <a:pt x="357" y="1231"/>
                  </a:lnTo>
                  <a:lnTo>
                    <a:pt x="386" y="1298"/>
                  </a:lnTo>
                  <a:lnTo>
                    <a:pt x="417" y="1363"/>
                  </a:lnTo>
                  <a:lnTo>
                    <a:pt x="447" y="1426"/>
                  </a:lnTo>
                  <a:lnTo>
                    <a:pt x="478" y="1488"/>
                  </a:lnTo>
                  <a:lnTo>
                    <a:pt x="509" y="1547"/>
                  </a:lnTo>
                  <a:lnTo>
                    <a:pt x="540" y="1603"/>
                  </a:lnTo>
                  <a:lnTo>
                    <a:pt x="571" y="1657"/>
                  </a:lnTo>
                  <a:lnTo>
                    <a:pt x="601" y="1706"/>
                  </a:lnTo>
                  <a:lnTo>
                    <a:pt x="631" y="1752"/>
                  </a:lnTo>
                  <a:lnTo>
                    <a:pt x="661" y="1793"/>
                  </a:lnTo>
                  <a:lnTo>
                    <a:pt x="690" y="1830"/>
                  </a:lnTo>
                  <a:lnTo>
                    <a:pt x="719" y="1863"/>
                  </a:lnTo>
                  <a:lnTo>
                    <a:pt x="746" y="1890"/>
                  </a:lnTo>
                  <a:lnTo>
                    <a:pt x="772" y="1912"/>
                  </a:lnTo>
                  <a:lnTo>
                    <a:pt x="799" y="1928"/>
                  </a:lnTo>
                  <a:lnTo>
                    <a:pt x="824" y="1939"/>
                  </a:lnTo>
                  <a:lnTo>
                    <a:pt x="844" y="1943"/>
                  </a:lnTo>
                  <a:lnTo>
                    <a:pt x="864" y="1944"/>
                  </a:lnTo>
                  <a:lnTo>
                    <a:pt x="884" y="1944"/>
                  </a:lnTo>
                  <a:lnTo>
                    <a:pt x="905" y="1940"/>
                  </a:lnTo>
                  <a:lnTo>
                    <a:pt x="925" y="1935"/>
                  </a:lnTo>
                  <a:lnTo>
                    <a:pt x="945" y="1926"/>
                  </a:lnTo>
                  <a:lnTo>
                    <a:pt x="966" y="1916"/>
                  </a:lnTo>
                  <a:lnTo>
                    <a:pt x="986" y="1905"/>
                  </a:lnTo>
                  <a:lnTo>
                    <a:pt x="1007" y="1890"/>
                  </a:lnTo>
                  <a:lnTo>
                    <a:pt x="1026" y="1874"/>
                  </a:lnTo>
                  <a:lnTo>
                    <a:pt x="1047" y="1856"/>
                  </a:lnTo>
                  <a:lnTo>
                    <a:pt x="1067" y="1837"/>
                  </a:lnTo>
                  <a:lnTo>
                    <a:pt x="1087" y="1815"/>
                  </a:lnTo>
                  <a:lnTo>
                    <a:pt x="1106" y="1792"/>
                  </a:lnTo>
                  <a:lnTo>
                    <a:pt x="1125" y="1768"/>
                  </a:lnTo>
                  <a:lnTo>
                    <a:pt x="1145" y="1743"/>
                  </a:lnTo>
                  <a:lnTo>
                    <a:pt x="1162" y="1716"/>
                  </a:lnTo>
                  <a:lnTo>
                    <a:pt x="1181" y="1688"/>
                  </a:lnTo>
                  <a:lnTo>
                    <a:pt x="1198" y="1659"/>
                  </a:lnTo>
                  <a:lnTo>
                    <a:pt x="1216" y="1629"/>
                  </a:lnTo>
                  <a:lnTo>
                    <a:pt x="1233" y="1598"/>
                  </a:lnTo>
                  <a:lnTo>
                    <a:pt x="1250" y="1566"/>
                  </a:lnTo>
                  <a:lnTo>
                    <a:pt x="1266" y="1534"/>
                  </a:lnTo>
                  <a:lnTo>
                    <a:pt x="1281" y="1501"/>
                  </a:lnTo>
                  <a:lnTo>
                    <a:pt x="1296" y="1468"/>
                  </a:lnTo>
                  <a:lnTo>
                    <a:pt x="1310" y="1434"/>
                  </a:lnTo>
                  <a:lnTo>
                    <a:pt x="1324" y="1400"/>
                  </a:lnTo>
                  <a:lnTo>
                    <a:pt x="1337" y="1364"/>
                  </a:lnTo>
                  <a:lnTo>
                    <a:pt x="1349" y="1330"/>
                  </a:lnTo>
                  <a:lnTo>
                    <a:pt x="1361" y="1295"/>
                  </a:lnTo>
                  <a:lnTo>
                    <a:pt x="1372" y="1261"/>
                  </a:lnTo>
                  <a:lnTo>
                    <a:pt x="1382" y="1226"/>
                  </a:lnTo>
                  <a:close/>
                </a:path>
              </a:pathLst>
            </a:custGeom>
            <a:solidFill>
              <a:srgbClr val="9779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6" name="Freeform 563"/>
            <p:cNvSpPr>
              <a:spLocks/>
            </p:cNvSpPr>
            <p:nvPr/>
          </p:nvSpPr>
          <p:spPr bwMode="auto">
            <a:xfrm>
              <a:off x="4304" y="775"/>
              <a:ext cx="186" cy="258"/>
            </a:xfrm>
            <a:custGeom>
              <a:avLst/>
              <a:gdLst>
                <a:gd name="T0" fmla="*/ 2 w 1864"/>
                <a:gd name="T1" fmla="*/ 0 h 2582"/>
                <a:gd name="T2" fmla="*/ 2 w 1864"/>
                <a:gd name="T3" fmla="*/ 0 h 2582"/>
                <a:gd name="T4" fmla="*/ 2 w 1864"/>
                <a:gd name="T5" fmla="*/ 0 h 2582"/>
                <a:gd name="T6" fmla="*/ 2 w 1864"/>
                <a:gd name="T7" fmla="*/ 0 h 2582"/>
                <a:gd name="T8" fmla="*/ 2 w 1864"/>
                <a:gd name="T9" fmla="*/ 0 h 2582"/>
                <a:gd name="T10" fmla="*/ 2 w 1864"/>
                <a:gd name="T11" fmla="*/ 0 h 2582"/>
                <a:gd name="T12" fmla="*/ 2 w 1864"/>
                <a:gd name="T13" fmla="*/ 0 h 2582"/>
                <a:gd name="T14" fmla="*/ 2 w 1864"/>
                <a:gd name="T15" fmla="*/ 0 h 2582"/>
                <a:gd name="T16" fmla="*/ 2 w 1864"/>
                <a:gd name="T17" fmla="*/ 0 h 2582"/>
                <a:gd name="T18" fmla="*/ 2 w 1864"/>
                <a:gd name="T19" fmla="*/ 1 h 2582"/>
                <a:gd name="T20" fmla="*/ 2 w 1864"/>
                <a:gd name="T21" fmla="*/ 1 h 2582"/>
                <a:gd name="T22" fmla="*/ 2 w 1864"/>
                <a:gd name="T23" fmla="*/ 1 h 2582"/>
                <a:gd name="T24" fmla="*/ 2 w 1864"/>
                <a:gd name="T25" fmla="*/ 1 h 2582"/>
                <a:gd name="T26" fmla="*/ 2 w 1864"/>
                <a:gd name="T27" fmla="*/ 1 h 2582"/>
                <a:gd name="T28" fmla="*/ 2 w 1864"/>
                <a:gd name="T29" fmla="*/ 1 h 2582"/>
                <a:gd name="T30" fmla="*/ 2 w 1864"/>
                <a:gd name="T31" fmla="*/ 1 h 2582"/>
                <a:gd name="T32" fmla="*/ 2 w 1864"/>
                <a:gd name="T33" fmla="*/ 1 h 2582"/>
                <a:gd name="T34" fmla="*/ 2 w 1864"/>
                <a:gd name="T35" fmla="*/ 1 h 2582"/>
                <a:gd name="T36" fmla="*/ 2 w 1864"/>
                <a:gd name="T37" fmla="*/ 2 h 2582"/>
                <a:gd name="T38" fmla="*/ 1 w 1864"/>
                <a:gd name="T39" fmla="*/ 2 h 2582"/>
                <a:gd name="T40" fmla="*/ 1 w 1864"/>
                <a:gd name="T41" fmla="*/ 2 h 2582"/>
                <a:gd name="T42" fmla="*/ 1 w 1864"/>
                <a:gd name="T43" fmla="*/ 2 h 2582"/>
                <a:gd name="T44" fmla="*/ 1 w 1864"/>
                <a:gd name="T45" fmla="*/ 2 h 2582"/>
                <a:gd name="T46" fmla="*/ 1 w 1864"/>
                <a:gd name="T47" fmla="*/ 2 h 2582"/>
                <a:gd name="T48" fmla="*/ 1 w 1864"/>
                <a:gd name="T49" fmla="*/ 2 h 2582"/>
                <a:gd name="T50" fmla="*/ 1 w 1864"/>
                <a:gd name="T51" fmla="*/ 2 h 2582"/>
                <a:gd name="T52" fmla="*/ 1 w 1864"/>
                <a:gd name="T53" fmla="*/ 2 h 2582"/>
                <a:gd name="T54" fmla="*/ 1 w 1864"/>
                <a:gd name="T55" fmla="*/ 2 h 2582"/>
                <a:gd name="T56" fmla="*/ 0 w 1864"/>
                <a:gd name="T57" fmla="*/ 2 h 2582"/>
                <a:gd name="T58" fmla="*/ 0 w 1864"/>
                <a:gd name="T59" fmla="*/ 2 h 2582"/>
                <a:gd name="T60" fmla="*/ 0 w 1864"/>
                <a:gd name="T61" fmla="*/ 3 h 2582"/>
                <a:gd name="T62" fmla="*/ 0 w 1864"/>
                <a:gd name="T63" fmla="*/ 3 h 2582"/>
                <a:gd name="T64" fmla="*/ 0 w 1864"/>
                <a:gd name="T65" fmla="*/ 3 h 2582"/>
                <a:gd name="T66" fmla="*/ 0 w 1864"/>
                <a:gd name="T67" fmla="*/ 2 h 2582"/>
                <a:gd name="T68" fmla="*/ 0 w 1864"/>
                <a:gd name="T69" fmla="*/ 2 h 2582"/>
                <a:gd name="T70" fmla="*/ 0 w 1864"/>
                <a:gd name="T71" fmla="*/ 2 h 2582"/>
                <a:gd name="T72" fmla="*/ 0 w 1864"/>
                <a:gd name="T73" fmla="*/ 2 h 2582"/>
                <a:gd name="T74" fmla="*/ 0 w 1864"/>
                <a:gd name="T75" fmla="*/ 2 h 2582"/>
                <a:gd name="T76" fmla="*/ 0 w 1864"/>
                <a:gd name="T77" fmla="*/ 2 h 2582"/>
                <a:gd name="T78" fmla="*/ 0 w 1864"/>
                <a:gd name="T79" fmla="*/ 2 h 2582"/>
                <a:gd name="T80" fmla="*/ 1 w 1864"/>
                <a:gd name="T81" fmla="*/ 2 h 2582"/>
                <a:gd name="T82" fmla="*/ 1 w 1864"/>
                <a:gd name="T83" fmla="*/ 2 h 2582"/>
                <a:gd name="T84" fmla="*/ 1 w 1864"/>
                <a:gd name="T85" fmla="*/ 2 h 2582"/>
                <a:gd name="T86" fmla="*/ 1 w 1864"/>
                <a:gd name="T87" fmla="*/ 2 h 2582"/>
                <a:gd name="T88" fmla="*/ 1 w 1864"/>
                <a:gd name="T89" fmla="*/ 2 h 2582"/>
                <a:gd name="T90" fmla="*/ 1 w 1864"/>
                <a:gd name="T91" fmla="*/ 2 h 2582"/>
                <a:gd name="T92" fmla="*/ 1 w 1864"/>
                <a:gd name="T93" fmla="*/ 2 h 2582"/>
                <a:gd name="T94" fmla="*/ 1 w 1864"/>
                <a:gd name="T95" fmla="*/ 2 h 2582"/>
                <a:gd name="T96" fmla="*/ 1 w 1864"/>
                <a:gd name="T97" fmla="*/ 2 h 2582"/>
                <a:gd name="T98" fmla="*/ 1 w 1864"/>
                <a:gd name="T99" fmla="*/ 2 h 2582"/>
                <a:gd name="T100" fmla="*/ 1 w 1864"/>
                <a:gd name="T101" fmla="*/ 2 h 2582"/>
                <a:gd name="T102" fmla="*/ 1 w 1864"/>
                <a:gd name="T103" fmla="*/ 1 h 2582"/>
                <a:gd name="T104" fmla="*/ 1 w 1864"/>
                <a:gd name="T105" fmla="*/ 1 h 2582"/>
                <a:gd name="T106" fmla="*/ 2 w 1864"/>
                <a:gd name="T107" fmla="*/ 1 h 2582"/>
                <a:gd name="T108" fmla="*/ 2 w 1864"/>
                <a:gd name="T109" fmla="*/ 1 h 2582"/>
                <a:gd name="T110" fmla="*/ 2 w 1864"/>
                <a:gd name="T111" fmla="*/ 1 h 2582"/>
                <a:gd name="T112" fmla="*/ 2 w 1864"/>
                <a:gd name="T113" fmla="*/ 1 h 2582"/>
                <a:gd name="T114" fmla="*/ 2 w 1864"/>
                <a:gd name="T115" fmla="*/ 1 h 2582"/>
                <a:gd name="T116" fmla="*/ 2 w 1864"/>
                <a:gd name="T117" fmla="*/ 0 h 2582"/>
                <a:gd name="T118" fmla="*/ 2 w 1864"/>
                <a:gd name="T119" fmla="*/ 0 h 2582"/>
                <a:gd name="T120" fmla="*/ 2 w 1864"/>
                <a:gd name="T121" fmla="*/ 0 h 25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4"/>
                <a:gd name="T184" fmla="*/ 0 h 2582"/>
                <a:gd name="T185" fmla="*/ 1864 w 1864"/>
                <a:gd name="T186" fmla="*/ 2582 h 258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4" h="2582">
                  <a:moveTo>
                    <a:pt x="1824" y="0"/>
                  </a:moveTo>
                  <a:lnTo>
                    <a:pt x="1828" y="24"/>
                  </a:lnTo>
                  <a:lnTo>
                    <a:pt x="1839" y="92"/>
                  </a:lnTo>
                  <a:lnTo>
                    <a:pt x="1846" y="142"/>
                  </a:lnTo>
                  <a:lnTo>
                    <a:pt x="1852" y="199"/>
                  </a:lnTo>
                  <a:lnTo>
                    <a:pt x="1858" y="265"/>
                  </a:lnTo>
                  <a:lnTo>
                    <a:pt x="1862" y="340"/>
                  </a:lnTo>
                  <a:lnTo>
                    <a:pt x="1864" y="420"/>
                  </a:lnTo>
                  <a:lnTo>
                    <a:pt x="1864" y="507"/>
                  </a:lnTo>
                  <a:lnTo>
                    <a:pt x="1861" y="600"/>
                  </a:lnTo>
                  <a:lnTo>
                    <a:pt x="1854" y="697"/>
                  </a:lnTo>
                  <a:lnTo>
                    <a:pt x="1843" y="799"/>
                  </a:lnTo>
                  <a:lnTo>
                    <a:pt x="1826" y="904"/>
                  </a:lnTo>
                  <a:lnTo>
                    <a:pt x="1804" y="1011"/>
                  </a:lnTo>
                  <a:lnTo>
                    <a:pt x="1776" y="1121"/>
                  </a:lnTo>
                  <a:lnTo>
                    <a:pt x="1741" y="1233"/>
                  </a:lnTo>
                  <a:lnTo>
                    <a:pt x="1698" y="1344"/>
                  </a:lnTo>
                  <a:lnTo>
                    <a:pt x="1648" y="1456"/>
                  </a:lnTo>
                  <a:lnTo>
                    <a:pt x="1589" y="1566"/>
                  </a:lnTo>
                  <a:lnTo>
                    <a:pt x="1521" y="1676"/>
                  </a:lnTo>
                  <a:lnTo>
                    <a:pt x="1443" y="1782"/>
                  </a:lnTo>
                  <a:lnTo>
                    <a:pt x="1356" y="1886"/>
                  </a:lnTo>
                  <a:lnTo>
                    <a:pt x="1257" y="1988"/>
                  </a:lnTo>
                  <a:lnTo>
                    <a:pt x="1147" y="2084"/>
                  </a:lnTo>
                  <a:lnTo>
                    <a:pt x="1024" y="2176"/>
                  </a:lnTo>
                  <a:lnTo>
                    <a:pt x="888" y="2261"/>
                  </a:lnTo>
                  <a:lnTo>
                    <a:pt x="739" y="2341"/>
                  </a:lnTo>
                  <a:lnTo>
                    <a:pt x="577" y="2413"/>
                  </a:lnTo>
                  <a:lnTo>
                    <a:pt x="400" y="2478"/>
                  </a:lnTo>
                  <a:lnTo>
                    <a:pt x="207" y="2535"/>
                  </a:lnTo>
                  <a:lnTo>
                    <a:pt x="0" y="2582"/>
                  </a:lnTo>
                  <a:lnTo>
                    <a:pt x="20" y="2578"/>
                  </a:lnTo>
                  <a:lnTo>
                    <a:pt x="76" y="2562"/>
                  </a:lnTo>
                  <a:lnTo>
                    <a:pt x="117" y="2550"/>
                  </a:lnTo>
                  <a:lnTo>
                    <a:pt x="164" y="2534"/>
                  </a:lnTo>
                  <a:lnTo>
                    <a:pt x="218" y="2515"/>
                  </a:lnTo>
                  <a:lnTo>
                    <a:pt x="278" y="2491"/>
                  </a:lnTo>
                  <a:lnTo>
                    <a:pt x="343" y="2463"/>
                  </a:lnTo>
                  <a:lnTo>
                    <a:pt x="413" y="2431"/>
                  </a:lnTo>
                  <a:lnTo>
                    <a:pt x="487" y="2393"/>
                  </a:lnTo>
                  <a:lnTo>
                    <a:pt x="564" y="2350"/>
                  </a:lnTo>
                  <a:lnTo>
                    <a:pt x="644" y="2303"/>
                  </a:lnTo>
                  <a:lnTo>
                    <a:pt x="726" y="2249"/>
                  </a:lnTo>
                  <a:lnTo>
                    <a:pt x="809" y="2189"/>
                  </a:lnTo>
                  <a:lnTo>
                    <a:pt x="894" y="2124"/>
                  </a:lnTo>
                  <a:lnTo>
                    <a:pt x="978" y="2052"/>
                  </a:lnTo>
                  <a:lnTo>
                    <a:pt x="1062" y="1972"/>
                  </a:lnTo>
                  <a:lnTo>
                    <a:pt x="1144" y="1886"/>
                  </a:lnTo>
                  <a:lnTo>
                    <a:pt x="1225" y="1792"/>
                  </a:lnTo>
                  <a:lnTo>
                    <a:pt x="1304" y="1691"/>
                  </a:lnTo>
                  <a:lnTo>
                    <a:pt x="1380" y="1583"/>
                  </a:lnTo>
                  <a:lnTo>
                    <a:pt x="1451" y="1466"/>
                  </a:lnTo>
                  <a:lnTo>
                    <a:pt x="1519" y="1340"/>
                  </a:lnTo>
                  <a:lnTo>
                    <a:pt x="1581" y="1206"/>
                  </a:lnTo>
                  <a:lnTo>
                    <a:pt x="1638" y="1063"/>
                  </a:lnTo>
                  <a:lnTo>
                    <a:pt x="1688" y="910"/>
                  </a:lnTo>
                  <a:lnTo>
                    <a:pt x="1731" y="748"/>
                  </a:lnTo>
                  <a:lnTo>
                    <a:pt x="1767" y="576"/>
                  </a:lnTo>
                  <a:lnTo>
                    <a:pt x="1796" y="395"/>
                  </a:lnTo>
                  <a:lnTo>
                    <a:pt x="1814" y="20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7" name="Freeform 564"/>
            <p:cNvSpPr>
              <a:spLocks/>
            </p:cNvSpPr>
            <p:nvPr/>
          </p:nvSpPr>
          <p:spPr bwMode="auto">
            <a:xfrm>
              <a:off x="4467" y="906"/>
              <a:ext cx="91" cy="68"/>
            </a:xfrm>
            <a:custGeom>
              <a:avLst/>
              <a:gdLst>
                <a:gd name="T0" fmla="*/ 0 w 912"/>
                <a:gd name="T1" fmla="*/ 0 h 679"/>
                <a:gd name="T2" fmla="*/ 0 w 912"/>
                <a:gd name="T3" fmla="*/ 0 h 679"/>
                <a:gd name="T4" fmla="*/ 0 w 912"/>
                <a:gd name="T5" fmla="*/ 0 h 679"/>
                <a:gd name="T6" fmla="*/ 0 w 912"/>
                <a:gd name="T7" fmla="*/ 0 h 679"/>
                <a:gd name="T8" fmla="*/ 0 w 912"/>
                <a:gd name="T9" fmla="*/ 0 h 679"/>
                <a:gd name="T10" fmla="*/ 0 w 912"/>
                <a:gd name="T11" fmla="*/ 0 h 679"/>
                <a:gd name="T12" fmla="*/ 0 w 912"/>
                <a:gd name="T13" fmla="*/ 0 h 679"/>
                <a:gd name="T14" fmla="*/ 0 w 912"/>
                <a:gd name="T15" fmla="*/ 0 h 679"/>
                <a:gd name="T16" fmla="*/ 0 w 912"/>
                <a:gd name="T17" fmla="*/ 0 h 679"/>
                <a:gd name="T18" fmla="*/ 0 w 912"/>
                <a:gd name="T19" fmla="*/ 0 h 679"/>
                <a:gd name="T20" fmla="*/ 1 w 912"/>
                <a:gd name="T21" fmla="*/ 0 h 679"/>
                <a:gd name="T22" fmla="*/ 1 w 912"/>
                <a:gd name="T23" fmla="*/ 0 h 679"/>
                <a:gd name="T24" fmla="*/ 1 w 912"/>
                <a:gd name="T25" fmla="*/ 0 h 679"/>
                <a:gd name="T26" fmla="*/ 1 w 912"/>
                <a:gd name="T27" fmla="*/ 0 h 679"/>
                <a:gd name="T28" fmla="*/ 1 w 912"/>
                <a:gd name="T29" fmla="*/ 1 h 679"/>
                <a:gd name="T30" fmla="*/ 1 w 912"/>
                <a:gd name="T31" fmla="*/ 1 h 679"/>
                <a:gd name="T32" fmla="*/ 1 w 912"/>
                <a:gd name="T33" fmla="*/ 1 h 679"/>
                <a:gd name="T34" fmla="*/ 1 w 912"/>
                <a:gd name="T35" fmla="*/ 1 h 679"/>
                <a:gd name="T36" fmla="*/ 1 w 912"/>
                <a:gd name="T37" fmla="*/ 1 h 679"/>
                <a:gd name="T38" fmla="*/ 1 w 912"/>
                <a:gd name="T39" fmla="*/ 1 h 679"/>
                <a:gd name="T40" fmla="*/ 1 w 912"/>
                <a:gd name="T41" fmla="*/ 1 h 679"/>
                <a:gd name="T42" fmla="*/ 1 w 912"/>
                <a:gd name="T43" fmla="*/ 1 h 679"/>
                <a:gd name="T44" fmla="*/ 1 w 912"/>
                <a:gd name="T45" fmla="*/ 1 h 679"/>
                <a:gd name="T46" fmla="*/ 1 w 912"/>
                <a:gd name="T47" fmla="*/ 1 h 679"/>
                <a:gd name="T48" fmla="*/ 1 w 912"/>
                <a:gd name="T49" fmla="*/ 1 h 679"/>
                <a:gd name="T50" fmla="*/ 1 w 912"/>
                <a:gd name="T51" fmla="*/ 1 h 679"/>
                <a:gd name="T52" fmla="*/ 1 w 912"/>
                <a:gd name="T53" fmla="*/ 1 h 679"/>
                <a:gd name="T54" fmla="*/ 1 w 912"/>
                <a:gd name="T55" fmla="*/ 1 h 679"/>
                <a:gd name="T56" fmla="*/ 1 w 912"/>
                <a:gd name="T57" fmla="*/ 1 h 679"/>
                <a:gd name="T58" fmla="*/ 1 w 912"/>
                <a:gd name="T59" fmla="*/ 0 h 679"/>
                <a:gd name="T60" fmla="*/ 0 w 912"/>
                <a:gd name="T61" fmla="*/ 0 h 679"/>
                <a:gd name="T62" fmla="*/ 0 w 912"/>
                <a:gd name="T63" fmla="*/ 0 h 679"/>
                <a:gd name="T64" fmla="*/ 0 w 912"/>
                <a:gd name="T65" fmla="*/ 0 h 679"/>
                <a:gd name="T66" fmla="*/ 0 w 912"/>
                <a:gd name="T67" fmla="*/ 0 h 679"/>
                <a:gd name="T68" fmla="*/ 0 w 912"/>
                <a:gd name="T69" fmla="*/ 0 h 679"/>
                <a:gd name="T70" fmla="*/ 0 w 912"/>
                <a:gd name="T71" fmla="*/ 0 h 679"/>
                <a:gd name="T72" fmla="*/ 0 w 912"/>
                <a:gd name="T73" fmla="*/ 0 h 679"/>
                <a:gd name="T74" fmla="*/ 0 w 912"/>
                <a:gd name="T75" fmla="*/ 0 h 679"/>
                <a:gd name="T76" fmla="*/ 0 w 912"/>
                <a:gd name="T77" fmla="*/ 0 h 679"/>
                <a:gd name="T78" fmla="*/ 0 w 912"/>
                <a:gd name="T79" fmla="*/ 0 h 679"/>
                <a:gd name="T80" fmla="*/ 0 w 912"/>
                <a:gd name="T81" fmla="*/ 0 h 679"/>
                <a:gd name="T82" fmla="*/ 0 w 912"/>
                <a:gd name="T83" fmla="*/ 0 h 679"/>
                <a:gd name="T84" fmla="*/ 0 w 912"/>
                <a:gd name="T85" fmla="*/ 0 h 679"/>
                <a:gd name="T86" fmla="*/ 0 w 912"/>
                <a:gd name="T87" fmla="*/ 0 h 679"/>
                <a:gd name="T88" fmla="*/ 0 w 912"/>
                <a:gd name="T89" fmla="*/ 0 h 679"/>
                <a:gd name="T90" fmla="*/ 0 w 912"/>
                <a:gd name="T91" fmla="*/ 0 h 679"/>
                <a:gd name="T92" fmla="*/ 0 w 912"/>
                <a:gd name="T93" fmla="*/ 0 h 679"/>
                <a:gd name="T94" fmla="*/ 0 w 912"/>
                <a:gd name="T95" fmla="*/ 0 h 6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2"/>
                <a:gd name="T145" fmla="*/ 0 h 679"/>
                <a:gd name="T146" fmla="*/ 912 w 912"/>
                <a:gd name="T147" fmla="*/ 679 h 67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2" h="679">
                  <a:moveTo>
                    <a:pt x="73" y="0"/>
                  </a:moveTo>
                  <a:lnTo>
                    <a:pt x="80" y="4"/>
                  </a:lnTo>
                  <a:lnTo>
                    <a:pt x="103" y="19"/>
                  </a:lnTo>
                  <a:lnTo>
                    <a:pt x="139" y="41"/>
                  </a:lnTo>
                  <a:lnTo>
                    <a:pt x="186" y="71"/>
                  </a:lnTo>
                  <a:lnTo>
                    <a:pt x="243" y="108"/>
                  </a:lnTo>
                  <a:lnTo>
                    <a:pt x="307" y="149"/>
                  </a:lnTo>
                  <a:lnTo>
                    <a:pt x="376" y="195"/>
                  </a:lnTo>
                  <a:lnTo>
                    <a:pt x="448" y="246"/>
                  </a:lnTo>
                  <a:lnTo>
                    <a:pt x="521" y="300"/>
                  </a:lnTo>
                  <a:lnTo>
                    <a:pt x="594" y="354"/>
                  </a:lnTo>
                  <a:lnTo>
                    <a:pt x="630" y="383"/>
                  </a:lnTo>
                  <a:lnTo>
                    <a:pt x="665" y="411"/>
                  </a:lnTo>
                  <a:lnTo>
                    <a:pt x="699" y="440"/>
                  </a:lnTo>
                  <a:lnTo>
                    <a:pt x="730" y="468"/>
                  </a:lnTo>
                  <a:lnTo>
                    <a:pt x="761" y="496"/>
                  </a:lnTo>
                  <a:lnTo>
                    <a:pt x="791" y="524"/>
                  </a:lnTo>
                  <a:lnTo>
                    <a:pt x="817" y="552"/>
                  </a:lnTo>
                  <a:lnTo>
                    <a:pt x="842" y="579"/>
                  </a:lnTo>
                  <a:lnTo>
                    <a:pt x="864" y="606"/>
                  </a:lnTo>
                  <a:lnTo>
                    <a:pt x="884" y="630"/>
                  </a:lnTo>
                  <a:lnTo>
                    <a:pt x="899" y="655"/>
                  </a:lnTo>
                  <a:lnTo>
                    <a:pt x="912" y="679"/>
                  </a:lnTo>
                  <a:lnTo>
                    <a:pt x="904" y="672"/>
                  </a:lnTo>
                  <a:lnTo>
                    <a:pt x="881" y="651"/>
                  </a:lnTo>
                  <a:lnTo>
                    <a:pt x="844" y="620"/>
                  </a:lnTo>
                  <a:lnTo>
                    <a:pt x="797" y="579"/>
                  </a:lnTo>
                  <a:lnTo>
                    <a:pt x="739" y="531"/>
                  </a:lnTo>
                  <a:lnTo>
                    <a:pt x="675" y="478"/>
                  </a:lnTo>
                  <a:lnTo>
                    <a:pt x="603" y="424"/>
                  </a:lnTo>
                  <a:lnTo>
                    <a:pt x="529" y="368"/>
                  </a:lnTo>
                  <a:lnTo>
                    <a:pt x="490" y="341"/>
                  </a:lnTo>
                  <a:lnTo>
                    <a:pt x="451" y="314"/>
                  </a:lnTo>
                  <a:lnTo>
                    <a:pt x="412" y="288"/>
                  </a:lnTo>
                  <a:lnTo>
                    <a:pt x="374" y="264"/>
                  </a:lnTo>
                  <a:lnTo>
                    <a:pt x="335" y="241"/>
                  </a:lnTo>
                  <a:lnTo>
                    <a:pt x="297" y="219"/>
                  </a:lnTo>
                  <a:lnTo>
                    <a:pt x="260" y="200"/>
                  </a:lnTo>
                  <a:lnTo>
                    <a:pt x="224" y="182"/>
                  </a:lnTo>
                  <a:lnTo>
                    <a:pt x="190" y="167"/>
                  </a:lnTo>
                  <a:lnTo>
                    <a:pt x="156" y="156"/>
                  </a:lnTo>
                  <a:lnTo>
                    <a:pt x="124" y="147"/>
                  </a:lnTo>
                  <a:lnTo>
                    <a:pt x="94" y="142"/>
                  </a:lnTo>
                  <a:lnTo>
                    <a:pt x="67" y="140"/>
                  </a:lnTo>
                  <a:lnTo>
                    <a:pt x="42" y="142"/>
                  </a:lnTo>
                  <a:lnTo>
                    <a:pt x="20" y="148"/>
                  </a:lnTo>
                  <a:lnTo>
                    <a:pt x="0" y="15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8" name="Freeform 565"/>
            <p:cNvSpPr>
              <a:spLocks/>
            </p:cNvSpPr>
            <p:nvPr/>
          </p:nvSpPr>
          <p:spPr bwMode="auto">
            <a:xfrm>
              <a:off x="4460" y="922"/>
              <a:ext cx="57" cy="75"/>
            </a:xfrm>
            <a:custGeom>
              <a:avLst/>
              <a:gdLst>
                <a:gd name="T0" fmla="*/ 0 w 576"/>
                <a:gd name="T1" fmla="*/ 0 h 748"/>
                <a:gd name="T2" fmla="*/ 0 w 576"/>
                <a:gd name="T3" fmla="*/ 0 h 748"/>
                <a:gd name="T4" fmla="*/ 0 w 576"/>
                <a:gd name="T5" fmla="*/ 0 h 748"/>
                <a:gd name="T6" fmla="*/ 0 w 576"/>
                <a:gd name="T7" fmla="*/ 0 h 748"/>
                <a:gd name="T8" fmla="*/ 0 w 576"/>
                <a:gd name="T9" fmla="*/ 0 h 748"/>
                <a:gd name="T10" fmla="*/ 0 w 576"/>
                <a:gd name="T11" fmla="*/ 0 h 748"/>
                <a:gd name="T12" fmla="*/ 0 w 576"/>
                <a:gd name="T13" fmla="*/ 0 h 748"/>
                <a:gd name="T14" fmla="*/ 0 w 576"/>
                <a:gd name="T15" fmla="*/ 0 h 748"/>
                <a:gd name="T16" fmla="*/ 0 w 576"/>
                <a:gd name="T17" fmla="*/ 0 h 748"/>
                <a:gd name="T18" fmla="*/ 0 w 576"/>
                <a:gd name="T19" fmla="*/ 0 h 748"/>
                <a:gd name="T20" fmla="*/ 0 w 576"/>
                <a:gd name="T21" fmla="*/ 1 h 748"/>
                <a:gd name="T22" fmla="*/ 0 w 576"/>
                <a:gd name="T23" fmla="*/ 1 h 748"/>
                <a:gd name="T24" fmla="*/ 0 w 576"/>
                <a:gd name="T25" fmla="*/ 1 h 748"/>
                <a:gd name="T26" fmla="*/ 0 w 576"/>
                <a:gd name="T27" fmla="*/ 1 h 748"/>
                <a:gd name="T28" fmla="*/ 0 w 576"/>
                <a:gd name="T29" fmla="*/ 1 h 748"/>
                <a:gd name="T30" fmla="*/ 0 w 576"/>
                <a:gd name="T31" fmla="*/ 1 h 748"/>
                <a:gd name="T32" fmla="*/ 0 w 576"/>
                <a:gd name="T33" fmla="*/ 1 h 748"/>
                <a:gd name="T34" fmla="*/ 0 w 576"/>
                <a:gd name="T35" fmla="*/ 1 h 748"/>
                <a:gd name="T36" fmla="*/ 0 w 576"/>
                <a:gd name="T37" fmla="*/ 1 h 748"/>
                <a:gd name="T38" fmla="*/ 1 w 576"/>
                <a:gd name="T39" fmla="*/ 1 h 748"/>
                <a:gd name="T40" fmla="*/ 1 w 576"/>
                <a:gd name="T41" fmla="*/ 1 h 748"/>
                <a:gd name="T42" fmla="*/ 0 w 576"/>
                <a:gd name="T43" fmla="*/ 1 h 748"/>
                <a:gd name="T44" fmla="*/ 0 w 576"/>
                <a:gd name="T45" fmla="*/ 1 h 748"/>
                <a:gd name="T46" fmla="*/ 0 w 576"/>
                <a:gd name="T47" fmla="*/ 1 h 748"/>
                <a:gd name="T48" fmla="*/ 0 w 576"/>
                <a:gd name="T49" fmla="*/ 1 h 748"/>
                <a:gd name="T50" fmla="*/ 0 w 576"/>
                <a:gd name="T51" fmla="*/ 1 h 748"/>
                <a:gd name="T52" fmla="*/ 0 w 576"/>
                <a:gd name="T53" fmla="*/ 1 h 748"/>
                <a:gd name="T54" fmla="*/ 0 w 576"/>
                <a:gd name="T55" fmla="*/ 1 h 748"/>
                <a:gd name="T56" fmla="*/ 0 w 576"/>
                <a:gd name="T57" fmla="*/ 1 h 748"/>
                <a:gd name="T58" fmla="*/ 0 w 576"/>
                <a:gd name="T59" fmla="*/ 1 h 748"/>
                <a:gd name="T60" fmla="*/ 0 w 576"/>
                <a:gd name="T61" fmla="*/ 1 h 748"/>
                <a:gd name="T62" fmla="*/ 0 w 576"/>
                <a:gd name="T63" fmla="*/ 1 h 748"/>
                <a:gd name="T64" fmla="*/ 0 w 576"/>
                <a:gd name="T65" fmla="*/ 0 h 748"/>
                <a:gd name="T66" fmla="*/ 0 w 576"/>
                <a:gd name="T67" fmla="*/ 0 h 748"/>
                <a:gd name="T68" fmla="*/ 0 w 576"/>
                <a:gd name="T69" fmla="*/ 0 h 748"/>
                <a:gd name="T70" fmla="*/ 0 w 576"/>
                <a:gd name="T71" fmla="*/ 0 h 748"/>
                <a:gd name="T72" fmla="*/ 0 w 576"/>
                <a:gd name="T73" fmla="*/ 0 h 748"/>
                <a:gd name="T74" fmla="*/ 0 w 576"/>
                <a:gd name="T75" fmla="*/ 0 h 748"/>
                <a:gd name="T76" fmla="*/ 0 w 576"/>
                <a:gd name="T77" fmla="*/ 0 h 748"/>
                <a:gd name="T78" fmla="*/ 0 w 576"/>
                <a:gd name="T79" fmla="*/ 0 h 748"/>
                <a:gd name="T80" fmla="*/ 0 w 576"/>
                <a:gd name="T81" fmla="*/ 0 h 748"/>
                <a:gd name="T82" fmla="*/ 0 w 576"/>
                <a:gd name="T83" fmla="*/ 0 h 748"/>
                <a:gd name="T84" fmla="*/ 0 w 576"/>
                <a:gd name="T85" fmla="*/ 0 h 748"/>
                <a:gd name="T86" fmla="*/ 0 w 576"/>
                <a:gd name="T87" fmla="*/ 0 h 7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6"/>
                <a:gd name="T133" fmla="*/ 0 h 748"/>
                <a:gd name="T134" fmla="*/ 576 w 576"/>
                <a:gd name="T135" fmla="*/ 748 h 74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6" h="748">
                  <a:moveTo>
                    <a:pt x="71" y="0"/>
                  </a:moveTo>
                  <a:lnTo>
                    <a:pt x="76" y="7"/>
                  </a:lnTo>
                  <a:lnTo>
                    <a:pt x="88" y="28"/>
                  </a:lnTo>
                  <a:lnTo>
                    <a:pt x="105" y="60"/>
                  </a:lnTo>
                  <a:lnTo>
                    <a:pt x="130" y="101"/>
                  </a:lnTo>
                  <a:lnTo>
                    <a:pt x="159" y="151"/>
                  </a:lnTo>
                  <a:lnTo>
                    <a:pt x="193" y="207"/>
                  </a:lnTo>
                  <a:lnTo>
                    <a:pt x="230" y="268"/>
                  </a:lnTo>
                  <a:lnTo>
                    <a:pt x="269" y="332"/>
                  </a:lnTo>
                  <a:lnTo>
                    <a:pt x="311" y="397"/>
                  </a:lnTo>
                  <a:lnTo>
                    <a:pt x="353" y="462"/>
                  </a:lnTo>
                  <a:lnTo>
                    <a:pt x="395" y="524"/>
                  </a:lnTo>
                  <a:lnTo>
                    <a:pt x="436" y="584"/>
                  </a:lnTo>
                  <a:lnTo>
                    <a:pt x="456" y="611"/>
                  </a:lnTo>
                  <a:lnTo>
                    <a:pt x="475" y="637"/>
                  </a:lnTo>
                  <a:lnTo>
                    <a:pt x="495" y="661"/>
                  </a:lnTo>
                  <a:lnTo>
                    <a:pt x="512" y="683"/>
                  </a:lnTo>
                  <a:lnTo>
                    <a:pt x="530" y="704"/>
                  </a:lnTo>
                  <a:lnTo>
                    <a:pt x="546" y="721"/>
                  </a:lnTo>
                  <a:lnTo>
                    <a:pt x="562" y="736"/>
                  </a:lnTo>
                  <a:lnTo>
                    <a:pt x="576" y="748"/>
                  </a:lnTo>
                  <a:lnTo>
                    <a:pt x="559" y="738"/>
                  </a:lnTo>
                  <a:lnTo>
                    <a:pt x="516" y="706"/>
                  </a:lnTo>
                  <a:lnTo>
                    <a:pt x="485" y="682"/>
                  </a:lnTo>
                  <a:lnTo>
                    <a:pt x="450" y="653"/>
                  </a:lnTo>
                  <a:lnTo>
                    <a:pt x="411" y="620"/>
                  </a:lnTo>
                  <a:lnTo>
                    <a:pt x="369" y="581"/>
                  </a:lnTo>
                  <a:lnTo>
                    <a:pt x="346" y="559"/>
                  </a:lnTo>
                  <a:lnTo>
                    <a:pt x="323" y="537"/>
                  </a:lnTo>
                  <a:lnTo>
                    <a:pt x="300" y="514"/>
                  </a:lnTo>
                  <a:lnTo>
                    <a:pt x="277" y="488"/>
                  </a:lnTo>
                  <a:lnTo>
                    <a:pt x="253" y="462"/>
                  </a:lnTo>
                  <a:lnTo>
                    <a:pt x="229" y="434"/>
                  </a:lnTo>
                  <a:lnTo>
                    <a:pt x="205" y="405"/>
                  </a:lnTo>
                  <a:lnTo>
                    <a:pt x="181" y="375"/>
                  </a:lnTo>
                  <a:lnTo>
                    <a:pt x="157" y="344"/>
                  </a:lnTo>
                  <a:lnTo>
                    <a:pt x="133" y="311"/>
                  </a:lnTo>
                  <a:lnTo>
                    <a:pt x="110" y="278"/>
                  </a:lnTo>
                  <a:lnTo>
                    <a:pt x="87" y="243"/>
                  </a:lnTo>
                  <a:lnTo>
                    <a:pt x="64" y="207"/>
                  </a:lnTo>
                  <a:lnTo>
                    <a:pt x="42" y="170"/>
                  </a:lnTo>
                  <a:lnTo>
                    <a:pt x="20" y="130"/>
                  </a:lnTo>
                  <a:lnTo>
                    <a:pt x="0" y="9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9" name="Freeform 566"/>
            <p:cNvSpPr>
              <a:spLocks/>
            </p:cNvSpPr>
            <p:nvPr/>
          </p:nvSpPr>
          <p:spPr bwMode="auto">
            <a:xfrm>
              <a:off x="4092" y="583"/>
              <a:ext cx="141" cy="141"/>
            </a:xfrm>
            <a:custGeom>
              <a:avLst/>
              <a:gdLst>
                <a:gd name="T0" fmla="*/ 0 w 1405"/>
                <a:gd name="T1" fmla="*/ 0 h 1410"/>
                <a:gd name="T2" fmla="*/ 0 w 1405"/>
                <a:gd name="T3" fmla="*/ 0 h 1410"/>
                <a:gd name="T4" fmla="*/ 0 w 1405"/>
                <a:gd name="T5" fmla="*/ 0 h 1410"/>
                <a:gd name="T6" fmla="*/ 0 w 1405"/>
                <a:gd name="T7" fmla="*/ 0 h 1410"/>
                <a:gd name="T8" fmla="*/ 0 w 1405"/>
                <a:gd name="T9" fmla="*/ 0 h 1410"/>
                <a:gd name="T10" fmla="*/ 0 w 1405"/>
                <a:gd name="T11" fmla="*/ 0 h 1410"/>
                <a:gd name="T12" fmla="*/ 0 w 1405"/>
                <a:gd name="T13" fmla="*/ 0 h 1410"/>
                <a:gd name="T14" fmla="*/ 0 w 1405"/>
                <a:gd name="T15" fmla="*/ 0 h 1410"/>
                <a:gd name="T16" fmla="*/ 0 w 1405"/>
                <a:gd name="T17" fmla="*/ 0 h 1410"/>
                <a:gd name="T18" fmla="*/ 0 w 1405"/>
                <a:gd name="T19" fmla="*/ 0 h 1410"/>
                <a:gd name="T20" fmla="*/ 0 w 1405"/>
                <a:gd name="T21" fmla="*/ 0 h 1410"/>
                <a:gd name="T22" fmla="*/ 0 w 1405"/>
                <a:gd name="T23" fmla="*/ 0 h 1410"/>
                <a:gd name="T24" fmla="*/ 1 w 1405"/>
                <a:gd name="T25" fmla="*/ 0 h 1410"/>
                <a:gd name="T26" fmla="*/ 1 w 1405"/>
                <a:gd name="T27" fmla="*/ 0 h 1410"/>
                <a:gd name="T28" fmla="*/ 1 w 1405"/>
                <a:gd name="T29" fmla="*/ 0 h 1410"/>
                <a:gd name="T30" fmla="*/ 1 w 1405"/>
                <a:gd name="T31" fmla="*/ 0 h 1410"/>
                <a:gd name="T32" fmla="*/ 1 w 1405"/>
                <a:gd name="T33" fmla="*/ 0 h 1410"/>
                <a:gd name="T34" fmla="*/ 1 w 1405"/>
                <a:gd name="T35" fmla="*/ 0 h 1410"/>
                <a:gd name="T36" fmla="*/ 1 w 1405"/>
                <a:gd name="T37" fmla="*/ 1 h 1410"/>
                <a:gd name="T38" fmla="*/ 1 w 1405"/>
                <a:gd name="T39" fmla="*/ 1 h 1410"/>
                <a:gd name="T40" fmla="*/ 1 w 1405"/>
                <a:gd name="T41" fmla="*/ 1 h 1410"/>
                <a:gd name="T42" fmla="*/ 1 w 1405"/>
                <a:gd name="T43" fmla="*/ 1 h 1410"/>
                <a:gd name="T44" fmla="*/ 1 w 1405"/>
                <a:gd name="T45" fmla="*/ 1 h 1410"/>
                <a:gd name="T46" fmla="*/ 1 w 1405"/>
                <a:gd name="T47" fmla="*/ 1 h 1410"/>
                <a:gd name="T48" fmla="*/ 1 w 1405"/>
                <a:gd name="T49" fmla="*/ 1 h 1410"/>
                <a:gd name="T50" fmla="*/ 1 w 1405"/>
                <a:gd name="T51" fmla="*/ 1 h 1410"/>
                <a:gd name="T52" fmla="*/ 1 w 1405"/>
                <a:gd name="T53" fmla="*/ 1 h 1410"/>
                <a:gd name="T54" fmla="*/ 1 w 1405"/>
                <a:gd name="T55" fmla="*/ 1 h 1410"/>
                <a:gd name="T56" fmla="*/ 1 w 1405"/>
                <a:gd name="T57" fmla="*/ 1 h 1410"/>
                <a:gd name="T58" fmla="*/ 1 w 1405"/>
                <a:gd name="T59" fmla="*/ 1 h 1410"/>
                <a:gd name="T60" fmla="*/ 1 w 1405"/>
                <a:gd name="T61" fmla="*/ 1 h 1410"/>
                <a:gd name="T62" fmla="*/ 1 w 1405"/>
                <a:gd name="T63" fmla="*/ 1 h 1410"/>
                <a:gd name="T64" fmla="*/ 1 w 1405"/>
                <a:gd name="T65" fmla="*/ 1 h 1410"/>
                <a:gd name="T66" fmla="*/ 1 w 1405"/>
                <a:gd name="T67" fmla="*/ 1 h 1410"/>
                <a:gd name="T68" fmla="*/ 1 w 1405"/>
                <a:gd name="T69" fmla="*/ 1 h 1410"/>
                <a:gd name="T70" fmla="*/ 1 w 1405"/>
                <a:gd name="T71" fmla="*/ 1 h 1410"/>
                <a:gd name="T72" fmla="*/ 1 w 1405"/>
                <a:gd name="T73" fmla="*/ 0 h 1410"/>
                <a:gd name="T74" fmla="*/ 1 w 1405"/>
                <a:gd name="T75" fmla="*/ 0 h 1410"/>
                <a:gd name="T76" fmla="*/ 0 w 1405"/>
                <a:gd name="T77" fmla="*/ 0 h 1410"/>
                <a:gd name="T78" fmla="*/ 0 w 1405"/>
                <a:gd name="T79" fmla="*/ 0 h 1410"/>
                <a:gd name="T80" fmla="*/ 0 w 1405"/>
                <a:gd name="T81" fmla="*/ 0 h 1410"/>
                <a:gd name="T82" fmla="*/ 0 w 1405"/>
                <a:gd name="T83" fmla="*/ 0 h 14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05"/>
                <a:gd name="T127" fmla="*/ 0 h 1410"/>
                <a:gd name="T128" fmla="*/ 1405 w 1405"/>
                <a:gd name="T129" fmla="*/ 1410 h 14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05" h="1410">
                  <a:moveTo>
                    <a:pt x="0" y="153"/>
                  </a:moveTo>
                  <a:lnTo>
                    <a:pt x="4" y="143"/>
                  </a:lnTo>
                  <a:lnTo>
                    <a:pt x="17" y="117"/>
                  </a:lnTo>
                  <a:lnTo>
                    <a:pt x="27" y="102"/>
                  </a:lnTo>
                  <a:lnTo>
                    <a:pt x="40" y="84"/>
                  </a:lnTo>
                  <a:lnTo>
                    <a:pt x="47" y="75"/>
                  </a:lnTo>
                  <a:lnTo>
                    <a:pt x="57" y="66"/>
                  </a:lnTo>
                  <a:lnTo>
                    <a:pt x="67" y="57"/>
                  </a:lnTo>
                  <a:lnTo>
                    <a:pt x="77" y="49"/>
                  </a:lnTo>
                  <a:lnTo>
                    <a:pt x="89" y="41"/>
                  </a:lnTo>
                  <a:lnTo>
                    <a:pt x="102" y="32"/>
                  </a:lnTo>
                  <a:lnTo>
                    <a:pt x="116" y="25"/>
                  </a:lnTo>
                  <a:lnTo>
                    <a:pt x="131" y="19"/>
                  </a:lnTo>
                  <a:lnTo>
                    <a:pt x="147" y="14"/>
                  </a:lnTo>
                  <a:lnTo>
                    <a:pt x="165" y="9"/>
                  </a:lnTo>
                  <a:lnTo>
                    <a:pt x="183" y="5"/>
                  </a:lnTo>
                  <a:lnTo>
                    <a:pt x="203" y="3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1"/>
                  </a:lnTo>
                  <a:lnTo>
                    <a:pt x="296" y="5"/>
                  </a:lnTo>
                  <a:lnTo>
                    <a:pt x="323" y="9"/>
                  </a:lnTo>
                  <a:lnTo>
                    <a:pt x="351" y="16"/>
                  </a:lnTo>
                  <a:lnTo>
                    <a:pt x="381" y="23"/>
                  </a:lnTo>
                  <a:lnTo>
                    <a:pt x="412" y="34"/>
                  </a:lnTo>
                  <a:lnTo>
                    <a:pt x="445" y="47"/>
                  </a:lnTo>
                  <a:lnTo>
                    <a:pt x="479" y="64"/>
                  </a:lnTo>
                  <a:lnTo>
                    <a:pt x="514" y="86"/>
                  </a:lnTo>
                  <a:lnTo>
                    <a:pt x="549" y="112"/>
                  </a:lnTo>
                  <a:lnTo>
                    <a:pt x="586" y="141"/>
                  </a:lnTo>
                  <a:lnTo>
                    <a:pt x="622" y="173"/>
                  </a:lnTo>
                  <a:lnTo>
                    <a:pt x="659" y="208"/>
                  </a:lnTo>
                  <a:lnTo>
                    <a:pt x="698" y="246"/>
                  </a:lnTo>
                  <a:lnTo>
                    <a:pt x="735" y="288"/>
                  </a:lnTo>
                  <a:lnTo>
                    <a:pt x="773" y="331"/>
                  </a:lnTo>
                  <a:lnTo>
                    <a:pt x="811" y="375"/>
                  </a:lnTo>
                  <a:lnTo>
                    <a:pt x="849" y="423"/>
                  </a:lnTo>
                  <a:lnTo>
                    <a:pt x="886" y="472"/>
                  </a:lnTo>
                  <a:lnTo>
                    <a:pt x="924" y="522"/>
                  </a:lnTo>
                  <a:lnTo>
                    <a:pt x="960" y="574"/>
                  </a:lnTo>
                  <a:lnTo>
                    <a:pt x="996" y="627"/>
                  </a:lnTo>
                  <a:lnTo>
                    <a:pt x="1032" y="680"/>
                  </a:lnTo>
                  <a:lnTo>
                    <a:pt x="1066" y="734"/>
                  </a:lnTo>
                  <a:lnTo>
                    <a:pt x="1100" y="788"/>
                  </a:lnTo>
                  <a:lnTo>
                    <a:pt x="1133" y="841"/>
                  </a:lnTo>
                  <a:lnTo>
                    <a:pt x="1165" y="896"/>
                  </a:lnTo>
                  <a:lnTo>
                    <a:pt x="1195" y="949"/>
                  </a:lnTo>
                  <a:lnTo>
                    <a:pt x="1224" y="1003"/>
                  </a:lnTo>
                  <a:lnTo>
                    <a:pt x="1251" y="1054"/>
                  </a:lnTo>
                  <a:lnTo>
                    <a:pt x="1278" y="1105"/>
                  </a:lnTo>
                  <a:lnTo>
                    <a:pt x="1302" y="1154"/>
                  </a:lnTo>
                  <a:lnTo>
                    <a:pt x="1324" y="1203"/>
                  </a:lnTo>
                  <a:lnTo>
                    <a:pt x="1344" y="1248"/>
                  </a:lnTo>
                  <a:lnTo>
                    <a:pt x="1363" y="1293"/>
                  </a:lnTo>
                  <a:lnTo>
                    <a:pt x="1379" y="1334"/>
                  </a:lnTo>
                  <a:lnTo>
                    <a:pt x="1392" y="1373"/>
                  </a:lnTo>
                  <a:lnTo>
                    <a:pt x="1405" y="1410"/>
                  </a:lnTo>
                  <a:lnTo>
                    <a:pt x="1395" y="1394"/>
                  </a:lnTo>
                  <a:lnTo>
                    <a:pt x="1367" y="1348"/>
                  </a:lnTo>
                  <a:lnTo>
                    <a:pt x="1324" y="1276"/>
                  </a:lnTo>
                  <a:lnTo>
                    <a:pt x="1266" y="1185"/>
                  </a:lnTo>
                  <a:lnTo>
                    <a:pt x="1232" y="1133"/>
                  </a:lnTo>
                  <a:lnTo>
                    <a:pt x="1194" y="1078"/>
                  </a:lnTo>
                  <a:lnTo>
                    <a:pt x="1154" y="1019"/>
                  </a:lnTo>
                  <a:lnTo>
                    <a:pt x="1111" y="958"/>
                  </a:lnTo>
                  <a:lnTo>
                    <a:pt x="1066" y="896"/>
                  </a:lnTo>
                  <a:lnTo>
                    <a:pt x="1019" y="833"/>
                  </a:lnTo>
                  <a:lnTo>
                    <a:pt x="970" y="769"/>
                  </a:lnTo>
                  <a:lnTo>
                    <a:pt x="919" y="705"/>
                  </a:lnTo>
                  <a:lnTo>
                    <a:pt x="865" y="642"/>
                  </a:lnTo>
                  <a:lnTo>
                    <a:pt x="810" y="580"/>
                  </a:lnTo>
                  <a:lnTo>
                    <a:pt x="754" y="519"/>
                  </a:lnTo>
                  <a:lnTo>
                    <a:pt x="698" y="461"/>
                  </a:lnTo>
                  <a:lnTo>
                    <a:pt x="640" y="406"/>
                  </a:lnTo>
                  <a:lnTo>
                    <a:pt x="580" y="354"/>
                  </a:lnTo>
                  <a:lnTo>
                    <a:pt x="522" y="306"/>
                  </a:lnTo>
                  <a:lnTo>
                    <a:pt x="462" y="263"/>
                  </a:lnTo>
                  <a:lnTo>
                    <a:pt x="403" y="226"/>
                  </a:lnTo>
                  <a:lnTo>
                    <a:pt x="344" y="194"/>
                  </a:lnTo>
                  <a:lnTo>
                    <a:pt x="285" y="168"/>
                  </a:lnTo>
                  <a:lnTo>
                    <a:pt x="226" y="148"/>
                  </a:lnTo>
                  <a:lnTo>
                    <a:pt x="168" y="137"/>
                  </a:lnTo>
                  <a:lnTo>
                    <a:pt x="111" y="134"/>
                  </a:lnTo>
                  <a:lnTo>
                    <a:pt x="55" y="139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EBB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BAAA8-6796-4739-ACC6-6A84435AA5E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하노이탑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3056221"/>
          </a:xfr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ko-KR" altLang="en-US" sz="2400" dirty="0" err="1">
                <a:ea typeface="맑은 고딕" pitchFamily="50" charset="-127"/>
              </a:rPr>
              <a:t>하노이탑</a:t>
            </a:r>
            <a:r>
              <a:rPr lang="en-US" altLang="ko-KR" sz="2400" dirty="0">
                <a:ea typeface="맑은 고딕" pitchFamily="50" charset="-127"/>
              </a:rPr>
              <a:t>(towers of Hanoi) </a:t>
            </a:r>
            <a:r>
              <a:rPr lang="ko-KR" altLang="en-US" sz="2400" dirty="0">
                <a:ea typeface="맑은 고딕" pitchFamily="50" charset="-127"/>
              </a:rPr>
              <a:t>문제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세 개의 말뚝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C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초기 상황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직경이 다른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개의 원반이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에 쌓여 있음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목표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모든 원반을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ko-KR" altLang="en-US" sz="2000" dirty="0">
                <a:ea typeface="맑은 고딕" pitchFamily="50" charset="-127"/>
              </a:rPr>
              <a:t>로 옮김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이동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순서를 </a:t>
            </a:r>
            <a:r>
              <a:rPr lang="en-US" altLang="ko-KR" sz="2000" dirty="0">
                <a:ea typeface="맑은 고딕" pitchFamily="50" charset="-127"/>
              </a:rPr>
              <a:t>“move from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ea typeface="맑은 고딕" pitchFamily="50" charset="-127"/>
              </a:rPr>
              <a:t> to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ea typeface="맑은 고딕" pitchFamily="50" charset="-127"/>
              </a:rPr>
              <a:t>” </a:t>
            </a:r>
            <a:r>
              <a:rPr lang="ko-KR" altLang="en-US" sz="2000" dirty="0">
                <a:ea typeface="맑은 고딕" pitchFamily="50" charset="-127"/>
              </a:rPr>
              <a:t>형식으로 인쇄할 것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b="1" dirty="0">
                <a:ea typeface="맑은 고딕" pitchFamily="50" charset="-127"/>
              </a:rPr>
              <a:t>조건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한번에 한 개의 원반만을 이동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언제라도 직경이 큰 원반을 작은 원반 위에 놓지 말 것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남은 말뚝을 보조 말뚝으로 사용 가능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024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16050" y="3772206"/>
            <a:ext cx="6500813" cy="2486025"/>
            <a:chOff x="2143125" y="3786188"/>
            <a:chExt cx="6500813" cy="2486025"/>
          </a:xfrm>
        </p:grpSpPr>
        <p:sp>
          <p:nvSpPr>
            <p:cNvPr id="21" name="사다리꼴 20"/>
            <p:cNvSpPr/>
            <p:nvPr/>
          </p:nvSpPr>
          <p:spPr bwMode="auto">
            <a:xfrm>
              <a:off x="2143125" y="5826125"/>
              <a:ext cx="6500813" cy="446088"/>
            </a:xfrm>
            <a:prstGeom prst="trapezoid">
              <a:avLst>
                <a:gd name="adj" fmla="val 96401"/>
              </a:avLst>
            </a:prstGeom>
            <a:blipFill>
              <a:blip r:embed="rId3" cstate="print"/>
              <a:stretch>
                <a:fillRect/>
              </a:stretch>
            </a:blip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AutoShape 172"/>
            <p:cNvSpPr>
              <a:spLocks noChangeArrowheads="1"/>
            </p:cNvSpPr>
            <p:nvPr/>
          </p:nvSpPr>
          <p:spPr bwMode="auto">
            <a:xfrm flipH="1">
              <a:off x="2722563" y="5826125"/>
              <a:ext cx="1479550" cy="319088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AutoShape 172"/>
            <p:cNvSpPr>
              <a:spLocks noChangeArrowheads="1"/>
            </p:cNvSpPr>
            <p:nvPr/>
          </p:nvSpPr>
          <p:spPr bwMode="auto">
            <a:xfrm flipH="1">
              <a:off x="2786063" y="5634038"/>
              <a:ext cx="1352550" cy="319087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AutoShape 172"/>
            <p:cNvSpPr>
              <a:spLocks noChangeArrowheads="1"/>
            </p:cNvSpPr>
            <p:nvPr/>
          </p:nvSpPr>
          <p:spPr bwMode="auto">
            <a:xfrm flipH="1">
              <a:off x="2851150" y="5443538"/>
              <a:ext cx="1222375" cy="319087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AutoShape 172"/>
            <p:cNvSpPr>
              <a:spLocks noChangeArrowheads="1"/>
            </p:cNvSpPr>
            <p:nvPr/>
          </p:nvSpPr>
          <p:spPr bwMode="auto">
            <a:xfrm flipH="1">
              <a:off x="2916238" y="5253038"/>
              <a:ext cx="1093787" cy="317500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AutoShape 172"/>
            <p:cNvSpPr>
              <a:spLocks noChangeArrowheads="1"/>
            </p:cNvSpPr>
            <p:nvPr/>
          </p:nvSpPr>
          <p:spPr bwMode="auto">
            <a:xfrm flipH="1">
              <a:off x="2979738" y="5060950"/>
              <a:ext cx="965200" cy="319088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AutoShape 172"/>
            <p:cNvSpPr>
              <a:spLocks noChangeArrowheads="1"/>
            </p:cNvSpPr>
            <p:nvPr/>
          </p:nvSpPr>
          <p:spPr bwMode="auto">
            <a:xfrm flipH="1">
              <a:off x="3044825" y="4870450"/>
              <a:ext cx="836613" cy="317500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AutoShape 171"/>
            <p:cNvSpPr>
              <a:spLocks noChangeArrowheads="1"/>
            </p:cNvSpPr>
            <p:nvPr/>
          </p:nvSpPr>
          <p:spPr bwMode="auto">
            <a:xfrm flipH="1">
              <a:off x="3365500" y="3786188"/>
              <a:ext cx="193675" cy="1211262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72000" tIns="720000" rIns="72000" anchor="t" anchorCtr="0"/>
            <a:lstStyle/>
            <a:p>
              <a:pPr algn="ctr">
                <a:defRPr/>
              </a:pP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171"/>
            <p:cNvSpPr>
              <a:spLocks noChangeArrowheads="1"/>
            </p:cNvSpPr>
            <p:nvPr/>
          </p:nvSpPr>
          <p:spPr bwMode="auto">
            <a:xfrm flipH="1">
              <a:off x="5297488" y="3786188"/>
              <a:ext cx="192087" cy="2295525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72000" tIns="720000" rIns="72000" anchor="t" anchorCtr="0"/>
            <a:lstStyle/>
            <a:p>
              <a:pPr algn="ctr">
                <a:defRPr/>
              </a:pP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171"/>
            <p:cNvSpPr>
              <a:spLocks noChangeArrowheads="1"/>
            </p:cNvSpPr>
            <p:nvPr/>
          </p:nvSpPr>
          <p:spPr bwMode="auto">
            <a:xfrm flipH="1">
              <a:off x="7227888" y="3786188"/>
              <a:ext cx="193675" cy="2295525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72000" tIns="720000" rIns="72000" anchor="t" anchorCtr="0"/>
            <a:lstStyle/>
            <a:p>
              <a:pPr algn="ctr">
                <a:defRPr/>
              </a:pPr>
              <a:r>
                <a:rPr lang="en-US" altLang="ko-KR" sz="1800" b="1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49" name="Picture 21" descr="C:\Documents and Settings\kook\Local Settings\Temporary Internet Files\Content.IE5\1D2CALTC\MCj031036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88640"/>
            <a:ext cx="15525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112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57BFD5-A06E-4768-8FE1-CB30E38BEAFA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하노이탑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286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일반적으로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개의 원반에 대해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ko-KR" altLang="en-US" sz="2000" dirty="0">
                <a:ea typeface="맑은 고딕" pitchFamily="50" charset="-127"/>
              </a:rPr>
              <a:t>회의 이동이 필요하다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인 경우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회의 이동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인 경우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ko-KR" altLang="en-US" sz="2000" dirty="0">
                <a:ea typeface="맑은 고딕" pitchFamily="50" charset="-127"/>
              </a:rPr>
              <a:t>회의 이동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3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인 경우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</a:t>
            </a:r>
            <a:r>
              <a:rPr lang="ko-KR" altLang="en-US" sz="2000" dirty="0">
                <a:ea typeface="맑은 고딕" pitchFamily="50" charset="-127"/>
              </a:rPr>
              <a:t>회의 이동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64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인 경우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64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1.844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10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19</a:t>
            </a:r>
            <a:r>
              <a:rPr lang="ko-KR" altLang="en-US" sz="2000" dirty="0">
                <a:ea typeface="맑은 고딕" pitchFamily="50" charset="-127"/>
              </a:rPr>
              <a:t>회의 이동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회 이동에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초 걸린다고 가정하면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이는 </a:t>
            </a:r>
            <a:r>
              <a:rPr lang="ko-KR" altLang="en-US" sz="1800" dirty="0" smtClean="0">
                <a:ea typeface="맑은 고딕" pitchFamily="50" charset="-127"/>
              </a:rPr>
              <a:t>약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5,849</a:t>
            </a:r>
            <a:r>
              <a:rPr lang="ko-KR" altLang="en-US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억</a:t>
            </a:r>
            <a:r>
              <a:rPr lang="ko-KR" altLang="en-US" sz="1800" dirty="0" smtClean="0">
                <a:ea typeface="맑은 고딕" pitchFamily="50" charset="-127"/>
              </a:rPr>
              <a:t>년</a:t>
            </a:r>
            <a:r>
              <a:rPr lang="en-US" altLang="ko-KR" sz="1800" dirty="0">
                <a:ea typeface="맑은 고딕" pitchFamily="50" charset="-127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“The end of the world”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  <a:sym typeface="Symbol"/>
              </a:rPr>
              <a:t>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태양의 수명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11270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29188" y="1571612"/>
            <a:ext cx="3714750" cy="1177938"/>
            <a:chOff x="4929188" y="1571612"/>
            <a:chExt cx="3714750" cy="1177938"/>
          </a:xfrm>
        </p:grpSpPr>
        <p:sp>
          <p:nvSpPr>
            <p:cNvPr id="27" name="사다리꼴 26"/>
            <p:cNvSpPr/>
            <p:nvPr/>
          </p:nvSpPr>
          <p:spPr bwMode="auto">
            <a:xfrm>
              <a:off x="4929188" y="2474913"/>
              <a:ext cx="3714750" cy="274637"/>
            </a:xfrm>
            <a:prstGeom prst="trapezoid">
              <a:avLst>
                <a:gd name="adj" fmla="val 96401"/>
              </a:avLst>
            </a:prstGeom>
            <a:blipFill>
              <a:blip r:embed="rId3" cstate="print"/>
              <a:stretch>
                <a:fillRect/>
              </a:stretch>
            </a:blip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172"/>
            <p:cNvSpPr>
              <a:spLocks noChangeArrowheads="1"/>
            </p:cNvSpPr>
            <p:nvPr/>
          </p:nvSpPr>
          <p:spPr bwMode="auto">
            <a:xfrm flipH="1">
              <a:off x="5214941" y="2474912"/>
              <a:ext cx="1000131" cy="239708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172"/>
            <p:cNvSpPr>
              <a:spLocks noChangeArrowheads="1"/>
            </p:cNvSpPr>
            <p:nvPr/>
          </p:nvSpPr>
          <p:spPr bwMode="auto">
            <a:xfrm flipH="1">
              <a:off x="5297487" y="2357438"/>
              <a:ext cx="846148" cy="214306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172"/>
            <p:cNvSpPr>
              <a:spLocks noChangeArrowheads="1"/>
            </p:cNvSpPr>
            <p:nvPr/>
          </p:nvSpPr>
          <p:spPr bwMode="auto">
            <a:xfrm flipH="1">
              <a:off x="5429256" y="2214554"/>
              <a:ext cx="603244" cy="214314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171"/>
            <p:cNvSpPr>
              <a:spLocks noChangeArrowheads="1"/>
            </p:cNvSpPr>
            <p:nvPr/>
          </p:nvSpPr>
          <p:spPr bwMode="auto">
            <a:xfrm flipH="1">
              <a:off x="5643570" y="1571612"/>
              <a:ext cx="142877" cy="714367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0" rIns="72000"/>
            <a:lstStyle/>
            <a:p>
              <a:pPr algn="ctr">
                <a:defRPr/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171"/>
            <p:cNvSpPr>
              <a:spLocks noChangeArrowheads="1"/>
            </p:cNvSpPr>
            <p:nvPr/>
          </p:nvSpPr>
          <p:spPr bwMode="auto">
            <a:xfrm flipH="1">
              <a:off x="6715140" y="1571625"/>
              <a:ext cx="142875" cy="1060450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0" rIns="72000"/>
            <a:lstStyle/>
            <a:p>
              <a:pPr algn="ctr">
                <a:defRPr/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171"/>
            <p:cNvSpPr>
              <a:spLocks noChangeArrowheads="1"/>
            </p:cNvSpPr>
            <p:nvPr/>
          </p:nvSpPr>
          <p:spPr bwMode="auto">
            <a:xfrm flipH="1">
              <a:off x="7786710" y="1571612"/>
              <a:ext cx="142875" cy="1060450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0" rIns="72000"/>
            <a:lstStyle/>
            <a:p>
              <a:pPr algn="ctr">
                <a:defRPr/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모서리가 접힌 도형 56"/>
          <p:cNvSpPr/>
          <p:nvPr/>
        </p:nvSpPr>
        <p:spPr bwMode="auto">
          <a:xfrm>
            <a:off x="5214942" y="3071810"/>
            <a:ext cx="3214688" cy="3000396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For n = 3,</a:t>
            </a:r>
          </a:p>
          <a:p>
            <a:pPr>
              <a:defRPr/>
            </a:pPr>
            <a:endParaRPr lang="en-US" altLang="ko-KR" sz="2000" i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move from A to C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move from A to B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move from C to B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move from A to C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move from B to A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move from B to C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move from A to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0FF81-FD6E-4BD7-A58A-B62CC9803AC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하노이탑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3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Text Box 78"/>
          <p:cNvSpPr txBox="1">
            <a:spLocks noChangeArrowheads="1"/>
          </p:cNvSpPr>
          <p:nvPr/>
        </p:nvSpPr>
        <p:spPr bwMode="auto">
          <a:xfrm>
            <a:off x="3923928" y="1643050"/>
            <a:ext cx="4505724" cy="38318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hanoi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rHanoi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’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’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’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{initial call}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rHanoi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from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aux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{recursive}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integer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peg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from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aux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to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move sequence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			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{base case}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“move from”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“to”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rHanoi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aux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“move from”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“to”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rHanoi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aux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from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8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4"/>
            <a:ext cx="3138115" cy="43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altLang="ko-KR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hanoi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아래의 매개변수들을 사용하여 재귀적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rHanoi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구동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이동해야 할 원반 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from: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출발 말뚝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aux: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보조 말뚝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to: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목표 말뚝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이중재귀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(double recursion)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한 예</a:t>
            </a: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위쪽 화살표 27"/>
          <p:cNvSpPr>
            <a:spLocks noChangeArrowheads="1"/>
          </p:cNvSpPr>
          <p:nvPr/>
        </p:nvSpPr>
        <p:spPr bwMode="auto">
          <a:xfrm rot="10800000">
            <a:off x="6500813" y="3463984"/>
            <a:ext cx="381000" cy="650815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위쪽 화살표 68"/>
          <p:cNvSpPr>
            <a:spLocks noChangeArrowheads="1"/>
          </p:cNvSpPr>
          <p:nvPr/>
        </p:nvSpPr>
        <p:spPr bwMode="auto">
          <a:xfrm rot="10800000">
            <a:off x="2214563" y="3500438"/>
            <a:ext cx="381000" cy="61436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위쪽 화살표 100"/>
          <p:cNvSpPr>
            <a:spLocks noChangeArrowheads="1"/>
          </p:cNvSpPr>
          <p:nvPr/>
        </p:nvSpPr>
        <p:spPr bwMode="auto">
          <a:xfrm rot="2388518">
            <a:off x="4294217" y="3210650"/>
            <a:ext cx="381000" cy="1486433"/>
          </a:xfrm>
          <a:prstGeom prst="upArrow">
            <a:avLst>
              <a:gd name="adj1" fmla="val 50000"/>
              <a:gd name="adj2" fmla="val 75306"/>
            </a:avLst>
          </a:prstGeom>
          <a:noFill/>
          <a:ln w="38100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1331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FC160-AF2E-4709-8282-806A9701434D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33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하노이탑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3320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21" name="그룹 30"/>
          <p:cNvGrpSpPr>
            <a:grpSpLocks/>
          </p:cNvGrpSpPr>
          <p:nvPr/>
        </p:nvGrpSpPr>
        <p:grpSpPr bwMode="auto">
          <a:xfrm>
            <a:off x="571500" y="1643063"/>
            <a:ext cx="3714750" cy="1420812"/>
            <a:chOff x="1857356" y="3286124"/>
            <a:chExt cx="7215238" cy="2786082"/>
          </a:xfrm>
        </p:grpSpPr>
        <p:sp>
          <p:nvSpPr>
            <p:cNvPr id="29" name="사다리꼴 28"/>
            <p:cNvSpPr/>
            <p:nvPr/>
          </p:nvSpPr>
          <p:spPr bwMode="auto">
            <a:xfrm>
              <a:off x="1857356" y="5571023"/>
              <a:ext cx="7215238" cy="501183"/>
            </a:xfrm>
            <a:prstGeom prst="trapezoid">
              <a:avLst>
                <a:gd name="adj" fmla="val 96401"/>
              </a:avLst>
            </a:prstGeom>
            <a:blipFill>
              <a:blip r:embed="rId3" cstate="print"/>
              <a:stretch>
                <a:fillRect/>
              </a:stretch>
            </a:blip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65" name="AutoShape 172"/>
            <p:cNvSpPr>
              <a:spLocks noChangeArrowheads="1"/>
            </p:cNvSpPr>
            <p:nvPr/>
          </p:nvSpPr>
          <p:spPr bwMode="auto">
            <a:xfrm flipH="1">
              <a:off x="2542886" y="5544348"/>
              <a:ext cx="1643076" cy="357190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AutoShape 172"/>
            <p:cNvSpPr>
              <a:spLocks noChangeArrowheads="1"/>
            </p:cNvSpPr>
            <p:nvPr/>
          </p:nvSpPr>
          <p:spPr bwMode="auto">
            <a:xfrm flipH="1">
              <a:off x="2612799" y="5331326"/>
              <a:ext cx="1501632" cy="35487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AutoShape 172"/>
            <p:cNvSpPr>
              <a:spLocks noChangeArrowheads="1"/>
            </p:cNvSpPr>
            <p:nvPr/>
          </p:nvSpPr>
          <p:spPr bwMode="auto">
            <a:xfrm flipH="1">
              <a:off x="2686801" y="5116534"/>
              <a:ext cx="1356711" cy="35487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AutoShape 172"/>
            <p:cNvSpPr>
              <a:spLocks noChangeArrowheads="1"/>
            </p:cNvSpPr>
            <p:nvPr/>
          </p:nvSpPr>
          <p:spPr bwMode="auto">
            <a:xfrm flipH="1">
              <a:off x="2757719" y="4901740"/>
              <a:ext cx="1214873" cy="357989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AutoShape 172"/>
            <p:cNvSpPr>
              <a:spLocks noChangeArrowheads="1"/>
            </p:cNvSpPr>
            <p:nvPr/>
          </p:nvSpPr>
          <p:spPr bwMode="auto">
            <a:xfrm flipH="1">
              <a:off x="2828639" y="4686948"/>
              <a:ext cx="1073035" cy="357987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AutoShape 172"/>
            <p:cNvSpPr>
              <a:spLocks noChangeArrowheads="1"/>
            </p:cNvSpPr>
            <p:nvPr/>
          </p:nvSpPr>
          <p:spPr bwMode="auto">
            <a:xfrm flipH="1">
              <a:off x="2899557" y="4472154"/>
              <a:ext cx="928115" cy="357989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AutoShape 171"/>
            <p:cNvSpPr>
              <a:spLocks noChangeArrowheads="1"/>
            </p:cNvSpPr>
            <p:nvPr/>
          </p:nvSpPr>
          <p:spPr bwMode="auto">
            <a:xfrm flipH="1">
              <a:off x="3244902" y="3286124"/>
              <a:ext cx="277509" cy="1260740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f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171"/>
            <p:cNvSpPr>
              <a:spLocks noChangeArrowheads="1"/>
            </p:cNvSpPr>
            <p:nvPr/>
          </p:nvSpPr>
          <p:spPr bwMode="auto">
            <a:xfrm flipH="1">
              <a:off x="5326221" y="3286124"/>
              <a:ext cx="277509" cy="2571290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171"/>
            <p:cNvSpPr>
              <a:spLocks noChangeArrowheads="1"/>
            </p:cNvSpPr>
            <p:nvPr/>
          </p:nvSpPr>
          <p:spPr bwMode="auto">
            <a:xfrm flipH="1">
              <a:off x="7546295" y="3286124"/>
              <a:ext cx="277509" cy="2571290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t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323" name="그룹 50"/>
          <p:cNvGrpSpPr>
            <a:grpSpLocks/>
          </p:cNvGrpSpPr>
          <p:nvPr/>
        </p:nvGrpSpPr>
        <p:grpSpPr bwMode="auto">
          <a:xfrm>
            <a:off x="4841489" y="4643438"/>
            <a:ext cx="3818707" cy="1420812"/>
            <a:chOff x="928662" y="642918"/>
            <a:chExt cx="6500859" cy="2486184"/>
          </a:xfrm>
        </p:grpSpPr>
        <p:grpSp>
          <p:nvGrpSpPr>
            <p:cNvPr id="13342" name="그룹 35"/>
            <p:cNvGrpSpPr>
              <a:grpSpLocks/>
            </p:cNvGrpSpPr>
            <p:nvPr/>
          </p:nvGrpSpPr>
          <p:grpSpPr bwMode="auto">
            <a:xfrm>
              <a:off x="928662" y="642918"/>
              <a:ext cx="6500859" cy="2486184"/>
              <a:chOff x="571472" y="571480"/>
              <a:chExt cx="6500859" cy="2486184"/>
            </a:xfrm>
          </p:grpSpPr>
          <p:sp>
            <p:nvSpPr>
              <p:cNvPr id="55" name="사다리꼴 54"/>
              <p:cNvSpPr/>
              <p:nvPr/>
            </p:nvSpPr>
            <p:spPr bwMode="auto">
              <a:xfrm>
                <a:off x="571472" y="2610429"/>
                <a:ext cx="6500859" cy="447235"/>
              </a:xfrm>
              <a:prstGeom prst="trapezoid">
                <a:avLst>
                  <a:gd name="adj" fmla="val 96401"/>
                </a:avLst>
              </a:prstGeom>
              <a:blipFill>
                <a:blip r:embed="rId3" cstate="print"/>
                <a:stretch>
                  <a:fillRect/>
                </a:stretch>
              </a:blipFill>
              <a:ln w="381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346" name="AutoShape 172"/>
              <p:cNvSpPr>
                <a:spLocks noChangeArrowheads="1"/>
              </p:cNvSpPr>
              <p:nvPr/>
            </p:nvSpPr>
            <p:spPr bwMode="auto">
              <a:xfrm flipH="1">
                <a:off x="4939623" y="2586625"/>
                <a:ext cx="1480395" cy="318742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AutoShape 172"/>
              <p:cNvSpPr>
                <a:spLocks noChangeArrowheads="1"/>
              </p:cNvSpPr>
              <p:nvPr/>
            </p:nvSpPr>
            <p:spPr bwMode="auto">
              <a:xfrm flipH="1">
                <a:off x="5002614" y="2396533"/>
                <a:ext cx="1352956" cy="316676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AutoShape 172"/>
              <p:cNvSpPr>
                <a:spLocks noChangeArrowheads="1"/>
              </p:cNvSpPr>
              <p:nvPr/>
            </p:nvSpPr>
            <p:spPr bwMode="auto">
              <a:xfrm flipH="1">
                <a:off x="5069289" y="2204862"/>
                <a:ext cx="1222384" cy="316676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AutoShape 172"/>
              <p:cNvSpPr>
                <a:spLocks noChangeArrowheads="1"/>
              </p:cNvSpPr>
              <p:nvPr/>
            </p:nvSpPr>
            <p:spPr bwMode="auto">
              <a:xfrm flipH="1">
                <a:off x="5133186" y="2013189"/>
                <a:ext cx="1094589" cy="319455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AutoShape 172"/>
              <p:cNvSpPr>
                <a:spLocks noChangeArrowheads="1"/>
              </p:cNvSpPr>
              <p:nvPr/>
            </p:nvSpPr>
            <p:spPr bwMode="auto">
              <a:xfrm flipH="1">
                <a:off x="5197084" y="1821517"/>
                <a:ext cx="966794" cy="319453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AutoShape 172"/>
              <p:cNvSpPr>
                <a:spLocks noChangeArrowheads="1"/>
              </p:cNvSpPr>
              <p:nvPr/>
            </p:nvSpPr>
            <p:spPr bwMode="auto">
              <a:xfrm flipH="1">
                <a:off x="5260981" y="1629844"/>
                <a:ext cx="836222" cy="319455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AutoShape 171"/>
              <p:cNvSpPr>
                <a:spLocks noChangeArrowheads="1"/>
              </p:cNvSpPr>
              <p:nvPr/>
            </p:nvSpPr>
            <p:spPr bwMode="auto">
              <a:xfrm flipH="1">
                <a:off x="3696886" y="571480"/>
                <a:ext cx="250033" cy="2294513"/>
              </a:xfrm>
              <a:prstGeom prst="can">
                <a:avLst>
                  <a:gd name="adj" fmla="val 21556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1"/>
                <a:tileRect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54000" rIns="72000"/>
              <a:lstStyle/>
              <a:p>
                <a:pPr algn="ctr">
                  <a:defRPr/>
                </a:pP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3" name="AutoShape 171"/>
            <p:cNvSpPr>
              <a:spLocks noChangeArrowheads="1"/>
            </p:cNvSpPr>
            <p:nvPr/>
          </p:nvSpPr>
          <p:spPr bwMode="auto">
            <a:xfrm flipH="1">
              <a:off x="2178827" y="642918"/>
              <a:ext cx="250033" cy="2294513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f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AutoShape 171"/>
            <p:cNvSpPr>
              <a:spLocks noChangeArrowheads="1"/>
            </p:cNvSpPr>
            <p:nvPr/>
          </p:nvSpPr>
          <p:spPr bwMode="auto">
            <a:xfrm flipH="1">
              <a:off x="5929323" y="642918"/>
              <a:ext cx="250033" cy="1125033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t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24" name="TextBox 65"/>
          <p:cNvSpPr txBox="1">
            <a:spLocks noChangeArrowheads="1"/>
          </p:cNvSpPr>
          <p:nvPr/>
        </p:nvSpPr>
        <p:spPr bwMode="auto">
          <a:xfrm>
            <a:off x="683568" y="3500438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rTowers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aux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325" name="TextBox 66"/>
          <p:cNvSpPr txBox="1">
            <a:spLocks noChangeArrowheads="1"/>
          </p:cNvSpPr>
          <p:nvPr/>
        </p:nvSpPr>
        <p:spPr bwMode="auto">
          <a:xfrm>
            <a:off x="5004048" y="3500438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4.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rTowers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aux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from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326" name="TextBox 67"/>
          <p:cNvSpPr txBox="1">
            <a:spLocks noChangeArrowheads="1"/>
          </p:cNvSpPr>
          <p:nvPr/>
        </p:nvSpPr>
        <p:spPr bwMode="auto">
          <a:xfrm>
            <a:off x="3000364" y="4071942"/>
            <a:ext cx="314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move from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from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841489" y="1643063"/>
            <a:ext cx="3818706" cy="1420812"/>
            <a:chOff x="4857750" y="1643063"/>
            <a:chExt cx="3714750" cy="1420812"/>
          </a:xfrm>
        </p:grpSpPr>
        <p:sp>
          <p:nvSpPr>
            <p:cNvPr id="40" name="사다리꼴 39"/>
            <p:cNvSpPr/>
            <p:nvPr/>
          </p:nvSpPr>
          <p:spPr bwMode="auto">
            <a:xfrm>
              <a:off x="4857750" y="2808288"/>
              <a:ext cx="3714750" cy="255587"/>
            </a:xfrm>
            <a:prstGeom prst="trapezoid">
              <a:avLst>
                <a:gd name="adj" fmla="val 96401"/>
              </a:avLst>
            </a:prstGeom>
            <a:blipFill>
              <a:blip r:embed="rId3" cstate="print"/>
              <a:stretch>
                <a:fillRect/>
              </a:stretch>
            </a:blip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54" name="AutoShape 172"/>
            <p:cNvSpPr>
              <a:spLocks noChangeArrowheads="1"/>
            </p:cNvSpPr>
            <p:nvPr/>
          </p:nvSpPr>
          <p:spPr bwMode="auto">
            <a:xfrm flipH="1">
              <a:off x="7388274" y="2808858"/>
              <a:ext cx="845935" cy="182156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355" name="그룹 35"/>
            <p:cNvGrpSpPr>
              <a:grpSpLocks/>
            </p:cNvGrpSpPr>
            <p:nvPr/>
          </p:nvGrpSpPr>
          <p:grpSpPr bwMode="auto">
            <a:xfrm>
              <a:off x="6327321" y="2377924"/>
              <a:ext cx="772374" cy="619329"/>
              <a:chOff x="3457284" y="4857760"/>
              <a:chExt cx="1351664" cy="1083722"/>
            </a:xfrm>
          </p:grpSpPr>
          <p:sp>
            <p:nvSpPr>
              <p:cNvPr id="46" name="AutoShape 172"/>
              <p:cNvSpPr>
                <a:spLocks noChangeArrowheads="1"/>
              </p:cNvSpPr>
              <p:nvPr/>
            </p:nvSpPr>
            <p:spPr bwMode="auto">
              <a:xfrm flipH="1">
                <a:off x="3458079" y="5621936"/>
                <a:ext cx="1350178" cy="319453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AutoShape 172"/>
              <p:cNvSpPr>
                <a:spLocks noChangeArrowheads="1"/>
              </p:cNvSpPr>
              <p:nvPr/>
            </p:nvSpPr>
            <p:spPr bwMode="auto">
              <a:xfrm flipH="1">
                <a:off x="3521977" y="5430263"/>
                <a:ext cx="1222384" cy="319455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AutoShape 172"/>
              <p:cNvSpPr>
                <a:spLocks noChangeArrowheads="1"/>
              </p:cNvSpPr>
              <p:nvPr/>
            </p:nvSpPr>
            <p:spPr bwMode="auto">
              <a:xfrm flipH="1">
                <a:off x="3585873" y="5241369"/>
                <a:ext cx="1094589" cy="316676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AutoShape 172"/>
              <p:cNvSpPr>
                <a:spLocks noChangeArrowheads="1"/>
              </p:cNvSpPr>
              <p:nvPr/>
            </p:nvSpPr>
            <p:spPr bwMode="auto">
              <a:xfrm flipH="1">
                <a:off x="3649771" y="5049697"/>
                <a:ext cx="966794" cy="319453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AutoShape 172"/>
              <p:cNvSpPr>
                <a:spLocks noChangeArrowheads="1"/>
              </p:cNvSpPr>
              <p:nvPr/>
            </p:nvSpPr>
            <p:spPr bwMode="auto">
              <a:xfrm flipH="1">
                <a:off x="3716447" y="4858024"/>
                <a:ext cx="833443" cy="319455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3" name="AutoShape 171"/>
            <p:cNvSpPr>
              <a:spLocks noChangeArrowheads="1"/>
            </p:cNvSpPr>
            <p:nvPr/>
          </p:nvSpPr>
          <p:spPr bwMode="auto">
            <a:xfrm flipH="1">
              <a:off x="7715250" y="1643063"/>
              <a:ext cx="142875" cy="1225550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t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171"/>
            <p:cNvSpPr>
              <a:spLocks noChangeArrowheads="1"/>
            </p:cNvSpPr>
            <p:nvPr/>
          </p:nvSpPr>
          <p:spPr bwMode="auto">
            <a:xfrm flipH="1">
              <a:off x="6643688" y="1643063"/>
              <a:ext cx="142875" cy="776287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171"/>
            <p:cNvSpPr>
              <a:spLocks noChangeArrowheads="1"/>
            </p:cNvSpPr>
            <p:nvPr/>
          </p:nvSpPr>
          <p:spPr bwMode="auto">
            <a:xfrm flipH="1">
              <a:off x="5572125" y="1643063"/>
              <a:ext cx="142875" cy="1311275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f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27" name="아래로 구부러진 화살표 77"/>
          <p:cNvSpPr>
            <a:spLocks noChangeArrowheads="1"/>
          </p:cNvSpPr>
          <p:nvPr/>
        </p:nvSpPr>
        <p:spPr bwMode="auto">
          <a:xfrm rot="384599">
            <a:off x="6878638" y="1974850"/>
            <a:ext cx="857250" cy="428625"/>
          </a:xfrm>
          <a:prstGeom prst="curvedDownArrow">
            <a:avLst>
              <a:gd name="adj1" fmla="val 25000"/>
              <a:gd name="adj2" fmla="val 50000"/>
              <a:gd name="adj3" fmla="val 44273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5" name="아래로 구부러진 화살표 76"/>
          <p:cNvSpPr>
            <a:spLocks noChangeArrowheads="1"/>
          </p:cNvSpPr>
          <p:nvPr/>
        </p:nvSpPr>
        <p:spPr bwMode="auto">
          <a:xfrm rot="249117">
            <a:off x="1527249" y="4857759"/>
            <a:ext cx="2003066" cy="820738"/>
          </a:xfrm>
          <a:prstGeom prst="curvedDownArrow">
            <a:avLst>
              <a:gd name="adj1" fmla="val 14451"/>
              <a:gd name="adj2" fmla="val 25072"/>
              <a:gd name="adj3" fmla="val 24199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71500" y="4643438"/>
            <a:ext cx="3714750" cy="1420812"/>
            <a:chOff x="571500" y="4643438"/>
            <a:chExt cx="3714750" cy="1420812"/>
          </a:xfrm>
        </p:grpSpPr>
        <p:sp>
          <p:nvSpPr>
            <p:cNvPr id="22" name="사다리꼴 21"/>
            <p:cNvSpPr/>
            <p:nvPr/>
          </p:nvSpPr>
          <p:spPr bwMode="auto">
            <a:xfrm>
              <a:off x="571500" y="5808663"/>
              <a:ext cx="3714750" cy="255587"/>
            </a:xfrm>
            <a:prstGeom prst="trapezoid">
              <a:avLst>
                <a:gd name="adj" fmla="val 96401"/>
              </a:avLst>
            </a:prstGeom>
            <a:blipFill>
              <a:blip r:embed="rId3" cstate="print"/>
              <a:stretch>
                <a:fillRect/>
              </a:stretch>
            </a:blip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31" name="AutoShape 172"/>
            <p:cNvSpPr>
              <a:spLocks noChangeArrowheads="1"/>
            </p:cNvSpPr>
            <p:nvPr/>
          </p:nvSpPr>
          <p:spPr bwMode="auto">
            <a:xfrm flipH="1">
              <a:off x="902517" y="5809233"/>
              <a:ext cx="845935" cy="182156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332" name="그룹 35"/>
            <p:cNvGrpSpPr>
              <a:grpSpLocks/>
            </p:cNvGrpSpPr>
            <p:nvPr/>
          </p:nvGrpSpPr>
          <p:grpSpPr bwMode="auto">
            <a:xfrm>
              <a:off x="2041071" y="5378299"/>
              <a:ext cx="772374" cy="619329"/>
              <a:chOff x="3457284" y="4857760"/>
              <a:chExt cx="1351664" cy="1083722"/>
            </a:xfrm>
          </p:grpSpPr>
          <p:sp>
            <p:nvSpPr>
              <p:cNvPr id="24" name="AutoShape 172"/>
              <p:cNvSpPr>
                <a:spLocks noChangeArrowheads="1"/>
              </p:cNvSpPr>
              <p:nvPr/>
            </p:nvSpPr>
            <p:spPr bwMode="auto">
              <a:xfrm flipH="1">
                <a:off x="3458079" y="5621936"/>
                <a:ext cx="1350178" cy="319453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AutoShape 172"/>
              <p:cNvSpPr>
                <a:spLocks noChangeArrowheads="1"/>
              </p:cNvSpPr>
              <p:nvPr/>
            </p:nvSpPr>
            <p:spPr bwMode="auto">
              <a:xfrm flipH="1">
                <a:off x="3521977" y="5430263"/>
                <a:ext cx="1222384" cy="319455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AutoShape 172"/>
              <p:cNvSpPr>
                <a:spLocks noChangeArrowheads="1"/>
              </p:cNvSpPr>
              <p:nvPr/>
            </p:nvSpPr>
            <p:spPr bwMode="auto">
              <a:xfrm flipH="1">
                <a:off x="3585873" y="5241369"/>
                <a:ext cx="1094589" cy="316676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AutoShape 172"/>
              <p:cNvSpPr>
                <a:spLocks noChangeArrowheads="1"/>
              </p:cNvSpPr>
              <p:nvPr/>
            </p:nvSpPr>
            <p:spPr bwMode="auto">
              <a:xfrm flipH="1">
                <a:off x="3649771" y="5049697"/>
                <a:ext cx="966794" cy="319453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AutoShape 172"/>
              <p:cNvSpPr>
                <a:spLocks noChangeArrowheads="1"/>
              </p:cNvSpPr>
              <p:nvPr/>
            </p:nvSpPr>
            <p:spPr bwMode="auto">
              <a:xfrm flipH="1">
                <a:off x="3716447" y="4858024"/>
                <a:ext cx="833443" cy="319455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3" name="AutoShape 171"/>
            <p:cNvSpPr>
              <a:spLocks noChangeArrowheads="1"/>
            </p:cNvSpPr>
            <p:nvPr/>
          </p:nvSpPr>
          <p:spPr bwMode="auto">
            <a:xfrm flipH="1">
              <a:off x="1285875" y="4643438"/>
              <a:ext cx="142875" cy="1225550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f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171"/>
            <p:cNvSpPr>
              <a:spLocks noChangeArrowheads="1"/>
            </p:cNvSpPr>
            <p:nvPr/>
          </p:nvSpPr>
          <p:spPr bwMode="auto">
            <a:xfrm flipH="1">
              <a:off x="3500438" y="4643438"/>
              <a:ext cx="142875" cy="1311275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t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171"/>
            <p:cNvSpPr>
              <a:spLocks noChangeArrowheads="1"/>
            </p:cNvSpPr>
            <p:nvPr/>
          </p:nvSpPr>
          <p:spPr bwMode="auto">
            <a:xfrm flipH="1">
              <a:off x="2357438" y="4643438"/>
              <a:ext cx="142875" cy="776287"/>
            </a:xfrm>
            <a:prstGeom prst="can">
              <a:avLst>
                <a:gd name="adj" fmla="val 21556"/>
              </a:avLst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1"/>
              <a:tileRect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4000" rIns="72000"/>
            <a:lstStyle/>
            <a:p>
              <a:pPr algn="ctr">
                <a:defRPr/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29" name="아래로 구부러진 화살표 77"/>
          <p:cNvSpPr>
            <a:spLocks noChangeArrowheads="1"/>
          </p:cNvSpPr>
          <p:nvPr/>
        </p:nvSpPr>
        <p:spPr bwMode="auto">
          <a:xfrm rot="384599">
            <a:off x="1520825" y="1831975"/>
            <a:ext cx="857250" cy="428625"/>
          </a:xfrm>
          <a:prstGeom prst="curvedDownArrow">
            <a:avLst>
              <a:gd name="adj1" fmla="val 25000"/>
              <a:gd name="adj2" fmla="val 50000"/>
              <a:gd name="adj3" fmla="val 44273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5"/>
          <p:cNvSpPr txBox="1">
            <a:spLocks noChangeArrowheads="1"/>
          </p:cNvSpPr>
          <p:nvPr/>
        </p:nvSpPr>
        <p:spPr bwMode="auto">
          <a:xfrm>
            <a:off x="2196578" y="3063875"/>
            <a:ext cx="4895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(a)</a:t>
            </a:r>
            <a:endParaRPr lang="ko-KR" altLang="en-US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9" name="TextBox 65"/>
          <p:cNvSpPr txBox="1">
            <a:spLocks noChangeArrowheads="1"/>
          </p:cNvSpPr>
          <p:nvPr/>
        </p:nvSpPr>
        <p:spPr bwMode="auto">
          <a:xfrm>
            <a:off x="6500247" y="3063875"/>
            <a:ext cx="4895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(c)</a:t>
            </a:r>
            <a:endParaRPr lang="ko-KR" altLang="en-US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TextBox 65"/>
          <p:cNvSpPr txBox="1">
            <a:spLocks noChangeArrowheads="1"/>
          </p:cNvSpPr>
          <p:nvPr/>
        </p:nvSpPr>
        <p:spPr bwMode="auto">
          <a:xfrm>
            <a:off x="2219527" y="6059298"/>
            <a:ext cx="4895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(b)</a:t>
            </a:r>
            <a:endParaRPr lang="ko-KR" altLang="en-US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1" name="TextBox 65"/>
          <p:cNvSpPr txBox="1">
            <a:spLocks noChangeArrowheads="1"/>
          </p:cNvSpPr>
          <p:nvPr/>
        </p:nvSpPr>
        <p:spPr bwMode="auto">
          <a:xfrm>
            <a:off x="6500812" y="6075338"/>
            <a:ext cx="4895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(d)</a:t>
            </a:r>
            <a:endParaRPr lang="ko-KR" altLang="en-US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B2875-7266-4FDD-BA9B-80A5E028D8B3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2.1 </a:t>
            </a:r>
            <a:r>
              <a:rPr lang="ko-KR" altLang="en-US" sz="2400" b="1" dirty="0">
                <a:ea typeface="맑은 고딕" pitchFamily="50" charset="-127"/>
              </a:rPr>
              <a:t>재귀 알고리즘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2.2 </a:t>
            </a:r>
            <a:r>
              <a:rPr lang="ko-KR" altLang="en-US" sz="2400" b="1" dirty="0">
                <a:ea typeface="맑은 고딕" pitchFamily="50" charset="-127"/>
              </a:rPr>
              <a:t>재귀의 작동원리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2.3 </a:t>
            </a:r>
            <a:r>
              <a:rPr lang="ko-KR" altLang="en-US" sz="2400" b="1" dirty="0">
                <a:ea typeface="맑은 고딕" pitchFamily="50" charset="-127"/>
              </a:rPr>
              <a:t>재귀의 기본 규칙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2.4 </a:t>
            </a:r>
            <a:r>
              <a:rPr lang="ko-KR" altLang="en-US" sz="2400" b="1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624F05-623F-4D71-BA16-FD815B7A9877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재귀 알고리즘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556792"/>
            <a:ext cx="7745487" cy="13681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 자신을 사용하여 정의된 알고리즘을 </a:t>
            </a:r>
            <a:r>
              <a:rPr lang="ko-KR" altLang="en-US" sz="2400" b="1" dirty="0">
                <a:ea typeface="맑은 고딕" pitchFamily="50" charset="-127"/>
              </a:rPr>
              <a:t>재귀적</a:t>
            </a:r>
            <a:r>
              <a:rPr lang="en-US" altLang="ko-KR" sz="2400" dirty="0">
                <a:ea typeface="맑은 고딕" pitchFamily="50" charset="-127"/>
              </a:rPr>
              <a:t>(recursive)</a:t>
            </a:r>
            <a:r>
              <a:rPr lang="ko-KR" altLang="en-US" sz="2400" dirty="0">
                <a:ea typeface="맑은 고딕" pitchFamily="50" charset="-127"/>
              </a:rPr>
              <a:t>이라고 말한다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비재귀적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nonrecursive</a:t>
            </a:r>
            <a:r>
              <a:rPr lang="en-US" altLang="ko-KR" sz="2000" dirty="0">
                <a:ea typeface="맑은 고딕" pitchFamily="50" charset="-127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또는 </a:t>
            </a:r>
            <a:r>
              <a:rPr lang="ko-KR" altLang="en-US" sz="2000" b="1" dirty="0">
                <a:ea typeface="맑은 고딕" pitchFamily="50" charset="-127"/>
              </a:rPr>
              <a:t>반복적</a:t>
            </a:r>
            <a:r>
              <a:rPr lang="en-US" altLang="ko-KR" sz="2000" dirty="0">
                <a:ea typeface="맑은 고딕" pitchFamily="50" charset="-127"/>
              </a:rPr>
              <a:t>(iterative) </a:t>
            </a:r>
            <a:r>
              <a:rPr lang="ko-KR" altLang="en-US" sz="2000" dirty="0">
                <a:ea typeface="맑은 고딕" pitchFamily="50" charset="-127"/>
              </a:rPr>
              <a:t>알고리즘과 대조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2924944"/>
            <a:ext cx="414337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재귀의 요소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재귀 케이스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(recursion):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차후의 재귀호출은 </a:t>
            </a: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작아진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부문제들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subproblems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대상으로 이루어진다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베이스 케이스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(base case):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부문제들이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충분히 작아지면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알고리즘은 재귀를 사용하지 않고 이들을 직접 해결한다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8" name="Text Box 78"/>
          <p:cNvSpPr txBox="1">
            <a:spLocks noChangeArrowheads="1"/>
          </p:cNvSpPr>
          <p:nvPr/>
        </p:nvSpPr>
        <p:spPr bwMode="auto">
          <a:xfrm>
            <a:off x="4929191" y="3071810"/>
            <a:ext cx="3500462" cy="14773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{base case}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	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−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</a:t>
            </a:r>
          </a:p>
        </p:txBody>
      </p:sp>
      <p:grpSp>
        <p:nvGrpSpPr>
          <p:cNvPr id="5183" name="그룹 5182"/>
          <p:cNvGrpSpPr/>
          <p:nvPr/>
        </p:nvGrpSpPr>
        <p:grpSpPr>
          <a:xfrm>
            <a:off x="7492799" y="152400"/>
            <a:ext cx="1287048" cy="1728192"/>
            <a:chOff x="7441052" y="188640"/>
            <a:chExt cx="1287048" cy="1728192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7742728" y="522151"/>
              <a:ext cx="46995" cy="45479"/>
            </a:xfrm>
            <a:custGeom>
              <a:avLst/>
              <a:gdLst>
                <a:gd name="T0" fmla="*/ 0 w 62"/>
                <a:gd name="T1" fmla="*/ 44 h 59"/>
                <a:gd name="T2" fmla="*/ 52 w 62"/>
                <a:gd name="T3" fmla="*/ 0 h 59"/>
                <a:gd name="T4" fmla="*/ 54 w 62"/>
                <a:gd name="T5" fmla="*/ 2 h 59"/>
                <a:gd name="T6" fmla="*/ 59 w 62"/>
                <a:gd name="T7" fmla="*/ 4 h 59"/>
                <a:gd name="T8" fmla="*/ 62 w 62"/>
                <a:gd name="T9" fmla="*/ 9 h 59"/>
                <a:gd name="T10" fmla="*/ 60 w 62"/>
                <a:gd name="T11" fmla="*/ 17 h 59"/>
                <a:gd name="T12" fmla="*/ 9 w 62"/>
                <a:gd name="T13" fmla="*/ 59 h 59"/>
                <a:gd name="T14" fmla="*/ 0 w 62"/>
                <a:gd name="T15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9">
                  <a:moveTo>
                    <a:pt x="0" y="44"/>
                  </a:moveTo>
                  <a:lnTo>
                    <a:pt x="52" y="0"/>
                  </a:lnTo>
                  <a:lnTo>
                    <a:pt x="54" y="2"/>
                  </a:lnTo>
                  <a:lnTo>
                    <a:pt x="59" y="4"/>
                  </a:lnTo>
                  <a:lnTo>
                    <a:pt x="62" y="9"/>
                  </a:lnTo>
                  <a:lnTo>
                    <a:pt x="60" y="17"/>
                  </a:lnTo>
                  <a:lnTo>
                    <a:pt x="9" y="59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45760" y="596432"/>
              <a:ext cx="9096" cy="18191"/>
            </a:xfrm>
            <a:custGeom>
              <a:avLst/>
              <a:gdLst>
                <a:gd name="T0" fmla="*/ 14 w 14"/>
                <a:gd name="T1" fmla="*/ 24 h 26"/>
                <a:gd name="T2" fmla="*/ 12 w 14"/>
                <a:gd name="T3" fmla="*/ 26 h 26"/>
                <a:gd name="T4" fmla="*/ 0 w 14"/>
                <a:gd name="T5" fmla="*/ 1 h 26"/>
                <a:gd name="T6" fmla="*/ 2 w 14"/>
                <a:gd name="T7" fmla="*/ 0 h 26"/>
                <a:gd name="T8" fmla="*/ 14 w 14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24"/>
                  </a:moveTo>
                  <a:lnTo>
                    <a:pt x="12" y="26"/>
                  </a:lnTo>
                  <a:lnTo>
                    <a:pt x="0" y="1"/>
                  </a:lnTo>
                  <a:lnTo>
                    <a:pt x="2" y="0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7724536" y="614624"/>
              <a:ext cx="10612" cy="18191"/>
            </a:xfrm>
            <a:custGeom>
              <a:avLst/>
              <a:gdLst>
                <a:gd name="T0" fmla="*/ 13 w 13"/>
                <a:gd name="T1" fmla="*/ 25 h 26"/>
                <a:gd name="T2" fmla="*/ 11 w 13"/>
                <a:gd name="T3" fmla="*/ 26 h 26"/>
                <a:gd name="T4" fmla="*/ 0 w 13"/>
                <a:gd name="T5" fmla="*/ 2 h 26"/>
                <a:gd name="T6" fmla="*/ 2 w 13"/>
                <a:gd name="T7" fmla="*/ 0 h 26"/>
                <a:gd name="T8" fmla="*/ 13 w 13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25"/>
                  </a:moveTo>
                  <a:lnTo>
                    <a:pt x="11" y="26"/>
                  </a:lnTo>
                  <a:lnTo>
                    <a:pt x="0" y="2"/>
                  </a:lnTo>
                  <a:lnTo>
                    <a:pt x="2" y="0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7735148" y="593400"/>
              <a:ext cx="18191" cy="34868"/>
            </a:xfrm>
            <a:custGeom>
              <a:avLst/>
              <a:gdLst>
                <a:gd name="T0" fmla="*/ 24 w 24"/>
                <a:gd name="T1" fmla="*/ 46 h 47"/>
                <a:gd name="T2" fmla="*/ 22 w 24"/>
                <a:gd name="T3" fmla="*/ 47 h 47"/>
                <a:gd name="T4" fmla="*/ 0 w 24"/>
                <a:gd name="T5" fmla="*/ 1 h 47"/>
                <a:gd name="T6" fmla="*/ 3 w 24"/>
                <a:gd name="T7" fmla="*/ 0 h 47"/>
                <a:gd name="T8" fmla="*/ 24 w 24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7">
                  <a:moveTo>
                    <a:pt x="24" y="46"/>
                  </a:moveTo>
                  <a:lnTo>
                    <a:pt x="22" y="47"/>
                  </a:lnTo>
                  <a:lnTo>
                    <a:pt x="0" y="1"/>
                  </a:lnTo>
                  <a:lnTo>
                    <a:pt x="3" y="0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7727568" y="597949"/>
              <a:ext cx="18191" cy="37899"/>
            </a:xfrm>
            <a:custGeom>
              <a:avLst/>
              <a:gdLst>
                <a:gd name="T0" fmla="*/ 24 w 24"/>
                <a:gd name="T1" fmla="*/ 47 h 48"/>
                <a:gd name="T2" fmla="*/ 22 w 24"/>
                <a:gd name="T3" fmla="*/ 48 h 48"/>
                <a:gd name="T4" fmla="*/ 0 w 24"/>
                <a:gd name="T5" fmla="*/ 1 h 48"/>
                <a:gd name="T6" fmla="*/ 2 w 24"/>
                <a:gd name="T7" fmla="*/ 0 h 48"/>
                <a:gd name="T8" fmla="*/ 24 w 24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8">
                  <a:moveTo>
                    <a:pt x="24" y="47"/>
                  </a:moveTo>
                  <a:lnTo>
                    <a:pt x="22" y="48"/>
                  </a:lnTo>
                  <a:lnTo>
                    <a:pt x="0" y="1"/>
                  </a:lnTo>
                  <a:lnTo>
                    <a:pt x="2" y="0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7695733" y="558534"/>
              <a:ext cx="45479" cy="39415"/>
            </a:xfrm>
            <a:custGeom>
              <a:avLst/>
              <a:gdLst>
                <a:gd name="T0" fmla="*/ 60 w 60"/>
                <a:gd name="T1" fmla="*/ 4 h 51"/>
                <a:gd name="T2" fmla="*/ 0 w 60"/>
                <a:gd name="T3" fmla="*/ 51 h 51"/>
                <a:gd name="T4" fmla="*/ 57 w 60"/>
                <a:gd name="T5" fmla="*/ 0 h 51"/>
                <a:gd name="T6" fmla="*/ 60 w 60"/>
                <a:gd name="T7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1">
                  <a:moveTo>
                    <a:pt x="60" y="4"/>
                  </a:moveTo>
                  <a:lnTo>
                    <a:pt x="0" y="51"/>
                  </a:lnTo>
                  <a:lnTo>
                    <a:pt x="57" y="0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630547" y="199251"/>
              <a:ext cx="559389" cy="600319"/>
            </a:xfrm>
            <a:custGeom>
              <a:avLst/>
              <a:gdLst>
                <a:gd name="T0" fmla="*/ 199 w 739"/>
                <a:gd name="T1" fmla="*/ 291 h 792"/>
                <a:gd name="T2" fmla="*/ 152 w 739"/>
                <a:gd name="T3" fmla="*/ 262 h 792"/>
                <a:gd name="T4" fmla="*/ 95 w 739"/>
                <a:gd name="T5" fmla="*/ 297 h 792"/>
                <a:gd name="T6" fmla="*/ 58 w 739"/>
                <a:gd name="T7" fmla="*/ 368 h 792"/>
                <a:gd name="T8" fmla="*/ 42 w 739"/>
                <a:gd name="T9" fmla="*/ 284 h 792"/>
                <a:gd name="T10" fmla="*/ 76 w 739"/>
                <a:gd name="T11" fmla="*/ 203 h 792"/>
                <a:gd name="T12" fmla="*/ 40 w 739"/>
                <a:gd name="T13" fmla="*/ 250 h 792"/>
                <a:gd name="T14" fmla="*/ 7 w 739"/>
                <a:gd name="T15" fmla="*/ 307 h 792"/>
                <a:gd name="T16" fmla="*/ 13 w 739"/>
                <a:gd name="T17" fmla="*/ 200 h 792"/>
                <a:gd name="T18" fmla="*/ 58 w 739"/>
                <a:gd name="T19" fmla="*/ 124 h 792"/>
                <a:gd name="T20" fmla="*/ 84 w 739"/>
                <a:gd name="T21" fmla="*/ 98 h 792"/>
                <a:gd name="T22" fmla="*/ 189 w 739"/>
                <a:gd name="T23" fmla="*/ 61 h 792"/>
                <a:gd name="T24" fmla="*/ 216 w 739"/>
                <a:gd name="T25" fmla="*/ 57 h 792"/>
                <a:gd name="T26" fmla="*/ 140 w 739"/>
                <a:gd name="T27" fmla="*/ 50 h 792"/>
                <a:gd name="T28" fmla="*/ 120 w 739"/>
                <a:gd name="T29" fmla="*/ 46 h 792"/>
                <a:gd name="T30" fmla="*/ 164 w 739"/>
                <a:gd name="T31" fmla="*/ 25 h 792"/>
                <a:gd name="T32" fmla="*/ 241 w 739"/>
                <a:gd name="T33" fmla="*/ 11 h 792"/>
                <a:gd name="T34" fmla="*/ 348 w 739"/>
                <a:gd name="T35" fmla="*/ 29 h 792"/>
                <a:gd name="T36" fmla="*/ 376 w 739"/>
                <a:gd name="T37" fmla="*/ 34 h 792"/>
                <a:gd name="T38" fmla="*/ 327 w 739"/>
                <a:gd name="T39" fmla="*/ 8 h 792"/>
                <a:gd name="T40" fmla="*/ 314 w 739"/>
                <a:gd name="T41" fmla="*/ 2 h 792"/>
                <a:gd name="T42" fmla="*/ 363 w 739"/>
                <a:gd name="T43" fmla="*/ 2 h 792"/>
                <a:gd name="T44" fmla="*/ 432 w 739"/>
                <a:gd name="T45" fmla="*/ 15 h 792"/>
                <a:gd name="T46" fmla="*/ 503 w 739"/>
                <a:gd name="T47" fmla="*/ 52 h 792"/>
                <a:gd name="T48" fmla="*/ 509 w 739"/>
                <a:gd name="T49" fmla="*/ 52 h 792"/>
                <a:gd name="T50" fmla="*/ 477 w 739"/>
                <a:gd name="T51" fmla="*/ 18 h 792"/>
                <a:gd name="T52" fmla="*/ 490 w 739"/>
                <a:gd name="T53" fmla="*/ 15 h 792"/>
                <a:gd name="T54" fmla="*/ 545 w 739"/>
                <a:gd name="T55" fmla="*/ 51 h 792"/>
                <a:gd name="T56" fmla="*/ 584 w 739"/>
                <a:gd name="T57" fmla="*/ 84 h 792"/>
                <a:gd name="T58" fmla="*/ 636 w 739"/>
                <a:gd name="T59" fmla="*/ 94 h 792"/>
                <a:gd name="T60" fmla="*/ 686 w 739"/>
                <a:gd name="T61" fmla="*/ 122 h 792"/>
                <a:gd name="T62" fmla="*/ 647 w 739"/>
                <a:gd name="T63" fmla="*/ 107 h 792"/>
                <a:gd name="T64" fmla="*/ 620 w 739"/>
                <a:gd name="T65" fmla="*/ 113 h 792"/>
                <a:gd name="T66" fmla="*/ 680 w 739"/>
                <a:gd name="T67" fmla="*/ 148 h 792"/>
                <a:gd name="T68" fmla="*/ 726 w 739"/>
                <a:gd name="T69" fmla="*/ 236 h 792"/>
                <a:gd name="T70" fmla="*/ 701 w 739"/>
                <a:gd name="T71" fmla="*/ 196 h 792"/>
                <a:gd name="T72" fmla="*/ 677 w 739"/>
                <a:gd name="T73" fmla="*/ 187 h 792"/>
                <a:gd name="T74" fmla="*/ 719 w 739"/>
                <a:gd name="T75" fmla="*/ 253 h 792"/>
                <a:gd name="T76" fmla="*/ 736 w 739"/>
                <a:gd name="T77" fmla="*/ 355 h 792"/>
                <a:gd name="T78" fmla="*/ 732 w 739"/>
                <a:gd name="T79" fmla="*/ 491 h 792"/>
                <a:gd name="T80" fmla="*/ 675 w 739"/>
                <a:gd name="T81" fmla="*/ 627 h 792"/>
                <a:gd name="T82" fmla="*/ 671 w 739"/>
                <a:gd name="T83" fmla="*/ 564 h 792"/>
                <a:gd name="T84" fmla="*/ 648 w 739"/>
                <a:gd name="T85" fmla="*/ 644 h 792"/>
                <a:gd name="T86" fmla="*/ 524 w 739"/>
                <a:gd name="T87" fmla="*/ 780 h 792"/>
                <a:gd name="T88" fmla="*/ 504 w 739"/>
                <a:gd name="T89" fmla="*/ 749 h 792"/>
                <a:gd name="T90" fmla="*/ 439 w 739"/>
                <a:gd name="T91" fmla="*/ 792 h 792"/>
                <a:gd name="T92" fmla="*/ 428 w 739"/>
                <a:gd name="T93" fmla="*/ 749 h 792"/>
                <a:gd name="T94" fmla="*/ 378 w 739"/>
                <a:gd name="T95" fmla="*/ 582 h 792"/>
                <a:gd name="T96" fmla="*/ 267 w 739"/>
                <a:gd name="T97" fmla="*/ 33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9" h="792">
                  <a:moveTo>
                    <a:pt x="243" y="310"/>
                  </a:moveTo>
                  <a:lnTo>
                    <a:pt x="229" y="306"/>
                  </a:lnTo>
                  <a:lnTo>
                    <a:pt x="216" y="299"/>
                  </a:lnTo>
                  <a:lnTo>
                    <a:pt x="199" y="291"/>
                  </a:lnTo>
                  <a:lnTo>
                    <a:pt x="184" y="281"/>
                  </a:lnTo>
                  <a:lnTo>
                    <a:pt x="171" y="273"/>
                  </a:lnTo>
                  <a:lnTo>
                    <a:pt x="160" y="266"/>
                  </a:lnTo>
                  <a:lnTo>
                    <a:pt x="152" y="262"/>
                  </a:lnTo>
                  <a:lnTo>
                    <a:pt x="150" y="259"/>
                  </a:lnTo>
                  <a:lnTo>
                    <a:pt x="129" y="265"/>
                  </a:lnTo>
                  <a:lnTo>
                    <a:pt x="111" y="279"/>
                  </a:lnTo>
                  <a:lnTo>
                    <a:pt x="95" y="297"/>
                  </a:lnTo>
                  <a:lnTo>
                    <a:pt x="81" y="317"/>
                  </a:lnTo>
                  <a:lnTo>
                    <a:pt x="70" y="338"/>
                  </a:lnTo>
                  <a:lnTo>
                    <a:pt x="62" y="355"/>
                  </a:lnTo>
                  <a:lnTo>
                    <a:pt x="58" y="368"/>
                  </a:lnTo>
                  <a:lnTo>
                    <a:pt x="57" y="372"/>
                  </a:lnTo>
                  <a:lnTo>
                    <a:pt x="43" y="344"/>
                  </a:lnTo>
                  <a:lnTo>
                    <a:pt x="38" y="314"/>
                  </a:lnTo>
                  <a:lnTo>
                    <a:pt x="42" y="284"/>
                  </a:lnTo>
                  <a:lnTo>
                    <a:pt x="48" y="257"/>
                  </a:lnTo>
                  <a:lnTo>
                    <a:pt x="59" y="233"/>
                  </a:lnTo>
                  <a:lnTo>
                    <a:pt x="69" y="215"/>
                  </a:lnTo>
                  <a:lnTo>
                    <a:pt x="76" y="203"/>
                  </a:lnTo>
                  <a:lnTo>
                    <a:pt x="80" y="198"/>
                  </a:lnTo>
                  <a:lnTo>
                    <a:pt x="66" y="215"/>
                  </a:lnTo>
                  <a:lnTo>
                    <a:pt x="53" y="232"/>
                  </a:lnTo>
                  <a:lnTo>
                    <a:pt x="40" y="250"/>
                  </a:lnTo>
                  <a:lnTo>
                    <a:pt x="29" y="269"/>
                  </a:lnTo>
                  <a:lnTo>
                    <a:pt x="19" y="285"/>
                  </a:lnTo>
                  <a:lnTo>
                    <a:pt x="12" y="297"/>
                  </a:lnTo>
                  <a:lnTo>
                    <a:pt x="7" y="307"/>
                  </a:lnTo>
                  <a:lnTo>
                    <a:pt x="5" y="310"/>
                  </a:lnTo>
                  <a:lnTo>
                    <a:pt x="0" y="269"/>
                  </a:lnTo>
                  <a:lnTo>
                    <a:pt x="4" y="232"/>
                  </a:lnTo>
                  <a:lnTo>
                    <a:pt x="13" y="200"/>
                  </a:lnTo>
                  <a:lnTo>
                    <a:pt x="24" y="172"/>
                  </a:lnTo>
                  <a:lnTo>
                    <a:pt x="37" y="150"/>
                  </a:lnTo>
                  <a:lnTo>
                    <a:pt x="50" y="134"/>
                  </a:lnTo>
                  <a:lnTo>
                    <a:pt x="58" y="124"/>
                  </a:lnTo>
                  <a:lnTo>
                    <a:pt x="61" y="120"/>
                  </a:lnTo>
                  <a:lnTo>
                    <a:pt x="63" y="117"/>
                  </a:lnTo>
                  <a:lnTo>
                    <a:pt x="72" y="109"/>
                  </a:lnTo>
                  <a:lnTo>
                    <a:pt x="84" y="98"/>
                  </a:lnTo>
                  <a:lnTo>
                    <a:pt x="101" y="86"/>
                  </a:lnTo>
                  <a:lnTo>
                    <a:pt x="126" y="74"/>
                  </a:lnTo>
                  <a:lnTo>
                    <a:pt x="155" y="66"/>
                  </a:lnTo>
                  <a:lnTo>
                    <a:pt x="189" y="61"/>
                  </a:lnTo>
                  <a:lnTo>
                    <a:pt x="231" y="65"/>
                  </a:lnTo>
                  <a:lnTo>
                    <a:pt x="229" y="64"/>
                  </a:lnTo>
                  <a:lnTo>
                    <a:pt x="224" y="60"/>
                  </a:lnTo>
                  <a:lnTo>
                    <a:pt x="216" y="57"/>
                  </a:lnTo>
                  <a:lnTo>
                    <a:pt x="203" y="53"/>
                  </a:lnTo>
                  <a:lnTo>
                    <a:pt x="187" y="50"/>
                  </a:lnTo>
                  <a:lnTo>
                    <a:pt x="165" y="49"/>
                  </a:lnTo>
                  <a:lnTo>
                    <a:pt x="140" y="50"/>
                  </a:lnTo>
                  <a:lnTo>
                    <a:pt x="110" y="54"/>
                  </a:lnTo>
                  <a:lnTo>
                    <a:pt x="111" y="53"/>
                  </a:lnTo>
                  <a:lnTo>
                    <a:pt x="114" y="51"/>
                  </a:lnTo>
                  <a:lnTo>
                    <a:pt x="120" y="46"/>
                  </a:lnTo>
                  <a:lnTo>
                    <a:pt x="128" y="42"/>
                  </a:lnTo>
                  <a:lnTo>
                    <a:pt x="137" y="36"/>
                  </a:lnTo>
                  <a:lnTo>
                    <a:pt x="150" y="30"/>
                  </a:lnTo>
                  <a:lnTo>
                    <a:pt x="164" y="25"/>
                  </a:lnTo>
                  <a:lnTo>
                    <a:pt x="181" y="20"/>
                  </a:lnTo>
                  <a:lnTo>
                    <a:pt x="198" y="15"/>
                  </a:lnTo>
                  <a:lnTo>
                    <a:pt x="219" y="12"/>
                  </a:lnTo>
                  <a:lnTo>
                    <a:pt x="241" y="11"/>
                  </a:lnTo>
                  <a:lnTo>
                    <a:pt x="265" y="12"/>
                  </a:lnTo>
                  <a:lnTo>
                    <a:pt x="290" y="15"/>
                  </a:lnTo>
                  <a:lnTo>
                    <a:pt x="318" y="21"/>
                  </a:lnTo>
                  <a:lnTo>
                    <a:pt x="348" y="29"/>
                  </a:lnTo>
                  <a:lnTo>
                    <a:pt x="379" y="42"/>
                  </a:lnTo>
                  <a:lnTo>
                    <a:pt x="379" y="41"/>
                  </a:lnTo>
                  <a:lnTo>
                    <a:pt x="378" y="38"/>
                  </a:lnTo>
                  <a:lnTo>
                    <a:pt x="376" y="34"/>
                  </a:lnTo>
                  <a:lnTo>
                    <a:pt x="370" y="28"/>
                  </a:lnTo>
                  <a:lnTo>
                    <a:pt x="361" y="21"/>
                  </a:lnTo>
                  <a:lnTo>
                    <a:pt x="347" y="15"/>
                  </a:lnTo>
                  <a:lnTo>
                    <a:pt x="327" y="8"/>
                  </a:lnTo>
                  <a:lnTo>
                    <a:pt x="301" y="3"/>
                  </a:lnTo>
                  <a:lnTo>
                    <a:pt x="302" y="3"/>
                  </a:lnTo>
                  <a:lnTo>
                    <a:pt x="307" y="2"/>
                  </a:lnTo>
                  <a:lnTo>
                    <a:pt x="314" y="2"/>
                  </a:lnTo>
                  <a:lnTo>
                    <a:pt x="324" y="2"/>
                  </a:lnTo>
                  <a:lnTo>
                    <a:pt x="335" y="0"/>
                  </a:lnTo>
                  <a:lnTo>
                    <a:pt x="348" y="2"/>
                  </a:lnTo>
                  <a:lnTo>
                    <a:pt x="363" y="2"/>
                  </a:lnTo>
                  <a:lnTo>
                    <a:pt x="379" y="4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2" y="15"/>
                  </a:lnTo>
                  <a:lnTo>
                    <a:pt x="451" y="21"/>
                  </a:lnTo>
                  <a:lnTo>
                    <a:pt x="469" y="30"/>
                  </a:lnTo>
                  <a:lnTo>
                    <a:pt x="486" y="40"/>
                  </a:lnTo>
                  <a:lnTo>
                    <a:pt x="503" y="52"/>
                  </a:lnTo>
                  <a:lnTo>
                    <a:pt x="519" y="66"/>
                  </a:lnTo>
                  <a:lnTo>
                    <a:pt x="518" y="64"/>
                  </a:lnTo>
                  <a:lnTo>
                    <a:pt x="514" y="59"/>
                  </a:lnTo>
                  <a:lnTo>
                    <a:pt x="509" y="52"/>
                  </a:lnTo>
                  <a:lnTo>
                    <a:pt x="504" y="43"/>
                  </a:lnTo>
                  <a:lnTo>
                    <a:pt x="496" y="34"/>
                  </a:lnTo>
                  <a:lnTo>
                    <a:pt x="488" y="26"/>
                  </a:lnTo>
                  <a:lnTo>
                    <a:pt x="477" y="18"/>
                  </a:lnTo>
                  <a:lnTo>
                    <a:pt x="468" y="12"/>
                  </a:lnTo>
                  <a:lnTo>
                    <a:pt x="470" y="12"/>
                  </a:lnTo>
                  <a:lnTo>
                    <a:pt x="478" y="13"/>
                  </a:lnTo>
                  <a:lnTo>
                    <a:pt x="490" y="15"/>
                  </a:lnTo>
                  <a:lnTo>
                    <a:pt x="503" y="20"/>
                  </a:lnTo>
                  <a:lnTo>
                    <a:pt x="518" y="28"/>
                  </a:lnTo>
                  <a:lnTo>
                    <a:pt x="531" y="37"/>
                  </a:lnTo>
                  <a:lnTo>
                    <a:pt x="545" y="51"/>
                  </a:lnTo>
                  <a:lnTo>
                    <a:pt x="556" y="69"/>
                  </a:lnTo>
                  <a:lnTo>
                    <a:pt x="561" y="25"/>
                  </a:lnTo>
                  <a:lnTo>
                    <a:pt x="581" y="84"/>
                  </a:lnTo>
                  <a:lnTo>
                    <a:pt x="584" y="84"/>
                  </a:lnTo>
                  <a:lnTo>
                    <a:pt x="592" y="86"/>
                  </a:lnTo>
                  <a:lnTo>
                    <a:pt x="604" y="87"/>
                  </a:lnTo>
                  <a:lnTo>
                    <a:pt x="619" y="89"/>
                  </a:lnTo>
                  <a:lnTo>
                    <a:pt x="636" y="94"/>
                  </a:lnTo>
                  <a:lnTo>
                    <a:pt x="655" y="101"/>
                  </a:lnTo>
                  <a:lnTo>
                    <a:pt x="672" y="111"/>
                  </a:lnTo>
                  <a:lnTo>
                    <a:pt x="688" y="124"/>
                  </a:lnTo>
                  <a:lnTo>
                    <a:pt x="686" y="122"/>
                  </a:lnTo>
                  <a:lnTo>
                    <a:pt x="679" y="119"/>
                  </a:lnTo>
                  <a:lnTo>
                    <a:pt x="670" y="116"/>
                  </a:lnTo>
                  <a:lnTo>
                    <a:pt x="658" y="111"/>
                  </a:lnTo>
                  <a:lnTo>
                    <a:pt x="647" y="107"/>
                  </a:lnTo>
                  <a:lnTo>
                    <a:pt x="635" y="106"/>
                  </a:lnTo>
                  <a:lnTo>
                    <a:pt x="625" y="109"/>
                  </a:lnTo>
                  <a:lnTo>
                    <a:pt x="617" y="113"/>
                  </a:lnTo>
                  <a:lnTo>
                    <a:pt x="620" y="113"/>
                  </a:lnTo>
                  <a:lnTo>
                    <a:pt x="629" y="117"/>
                  </a:lnTo>
                  <a:lnTo>
                    <a:pt x="644" y="122"/>
                  </a:lnTo>
                  <a:lnTo>
                    <a:pt x="662" y="132"/>
                  </a:lnTo>
                  <a:lnTo>
                    <a:pt x="680" y="148"/>
                  </a:lnTo>
                  <a:lnTo>
                    <a:pt x="697" y="170"/>
                  </a:lnTo>
                  <a:lnTo>
                    <a:pt x="715" y="200"/>
                  </a:lnTo>
                  <a:lnTo>
                    <a:pt x="727" y="239"/>
                  </a:lnTo>
                  <a:lnTo>
                    <a:pt x="726" y="236"/>
                  </a:lnTo>
                  <a:lnTo>
                    <a:pt x="722" y="228"/>
                  </a:lnTo>
                  <a:lnTo>
                    <a:pt x="716" y="218"/>
                  </a:lnTo>
                  <a:lnTo>
                    <a:pt x="709" y="208"/>
                  </a:lnTo>
                  <a:lnTo>
                    <a:pt x="701" y="196"/>
                  </a:lnTo>
                  <a:lnTo>
                    <a:pt x="692" y="188"/>
                  </a:lnTo>
                  <a:lnTo>
                    <a:pt x="682" y="182"/>
                  </a:lnTo>
                  <a:lnTo>
                    <a:pt x="673" y="183"/>
                  </a:lnTo>
                  <a:lnTo>
                    <a:pt x="677" y="187"/>
                  </a:lnTo>
                  <a:lnTo>
                    <a:pt x="683" y="195"/>
                  </a:lnTo>
                  <a:lnTo>
                    <a:pt x="695" y="210"/>
                  </a:lnTo>
                  <a:lnTo>
                    <a:pt x="707" y="230"/>
                  </a:lnTo>
                  <a:lnTo>
                    <a:pt x="719" y="253"/>
                  </a:lnTo>
                  <a:lnTo>
                    <a:pt x="728" y="281"/>
                  </a:lnTo>
                  <a:lnTo>
                    <a:pt x="734" y="312"/>
                  </a:lnTo>
                  <a:lnTo>
                    <a:pt x="735" y="348"/>
                  </a:lnTo>
                  <a:lnTo>
                    <a:pt x="736" y="355"/>
                  </a:lnTo>
                  <a:lnTo>
                    <a:pt x="738" y="376"/>
                  </a:lnTo>
                  <a:lnTo>
                    <a:pt x="739" y="407"/>
                  </a:lnTo>
                  <a:lnTo>
                    <a:pt x="738" y="446"/>
                  </a:lnTo>
                  <a:lnTo>
                    <a:pt x="732" y="491"/>
                  </a:lnTo>
                  <a:lnTo>
                    <a:pt x="720" y="539"/>
                  </a:lnTo>
                  <a:lnTo>
                    <a:pt x="703" y="588"/>
                  </a:lnTo>
                  <a:lnTo>
                    <a:pt x="677" y="635"/>
                  </a:lnTo>
                  <a:lnTo>
                    <a:pt x="675" y="627"/>
                  </a:lnTo>
                  <a:lnTo>
                    <a:pt x="672" y="608"/>
                  </a:lnTo>
                  <a:lnTo>
                    <a:pt x="671" y="584"/>
                  </a:lnTo>
                  <a:lnTo>
                    <a:pt x="671" y="559"/>
                  </a:lnTo>
                  <a:lnTo>
                    <a:pt x="671" y="564"/>
                  </a:lnTo>
                  <a:lnTo>
                    <a:pt x="669" y="575"/>
                  </a:lnTo>
                  <a:lnTo>
                    <a:pt x="665" y="593"/>
                  </a:lnTo>
                  <a:lnTo>
                    <a:pt x="658" y="616"/>
                  </a:lnTo>
                  <a:lnTo>
                    <a:pt x="648" y="644"/>
                  </a:lnTo>
                  <a:lnTo>
                    <a:pt x="633" y="673"/>
                  </a:lnTo>
                  <a:lnTo>
                    <a:pt x="611" y="704"/>
                  </a:lnTo>
                  <a:lnTo>
                    <a:pt x="583" y="734"/>
                  </a:lnTo>
                  <a:lnTo>
                    <a:pt x="524" y="780"/>
                  </a:lnTo>
                  <a:lnTo>
                    <a:pt x="539" y="724"/>
                  </a:lnTo>
                  <a:lnTo>
                    <a:pt x="535" y="727"/>
                  </a:lnTo>
                  <a:lnTo>
                    <a:pt x="522" y="736"/>
                  </a:lnTo>
                  <a:lnTo>
                    <a:pt x="504" y="749"/>
                  </a:lnTo>
                  <a:lnTo>
                    <a:pt x="484" y="764"/>
                  </a:lnTo>
                  <a:lnTo>
                    <a:pt x="465" y="777"/>
                  </a:lnTo>
                  <a:lnTo>
                    <a:pt x="448" y="787"/>
                  </a:lnTo>
                  <a:lnTo>
                    <a:pt x="439" y="792"/>
                  </a:lnTo>
                  <a:lnTo>
                    <a:pt x="438" y="788"/>
                  </a:lnTo>
                  <a:lnTo>
                    <a:pt x="441" y="778"/>
                  </a:lnTo>
                  <a:lnTo>
                    <a:pt x="437" y="769"/>
                  </a:lnTo>
                  <a:lnTo>
                    <a:pt x="428" y="749"/>
                  </a:lnTo>
                  <a:lnTo>
                    <a:pt x="420" y="711"/>
                  </a:lnTo>
                  <a:lnTo>
                    <a:pt x="414" y="690"/>
                  </a:lnTo>
                  <a:lnTo>
                    <a:pt x="399" y="644"/>
                  </a:lnTo>
                  <a:lnTo>
                    <a:pt x="378" y="582"/>
                  </a:lnTo>
                  <a:lnTo>
                    <a:pt x="353" y="511"/>
                  </a:lnTo>
                  <a:lnTo>
                    <a:pt x="324" y="440"/>
                  </a:lnTo>
                  <a:lnTo>
                    <a:pt x="295" y="378"/>
                  </a:lnTo>
                  <a:lnTo>
                    <a:pt x="267" y="332"/>
                  </a:lnTo>
                  <a:lnTo>
                    <a:pt x="243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7619935" y="188640"/>
              <a:ext cx="582128" cy="654894"/>
            </a:xfrm>
            <a:custGeom>
              <a:avLst/>
              <a:gdLst>
                <a:gd name="T0" fmla="*/ 481 w 770"/>
                <a:gd name="T1" fmla="*/ 820 h 864"/>
                <a:gd name="T2" fmla="*/ 504 w 770"/>
                <a:gd name="T3" fmla="*/ 815 h 864"/>
                <a:gd name="T4" fmla="*/ 480 w 770"/>
                <a:gd name="T5" fmla="*/ 812 h 864"/>
                <a:gd name="T6" fmla="*/ 497 w 770"/>
                <a:gd name="T7" fmla="*/ 800 h 864"/>
                <a:gd name="T8" fmla="*/ 528 w 770"/>
                <a:gd name="T9" fmla="*/ 778 h 864"/>
                <a:gd name="T10" fmla="*/ 521 w 770"/>
                <a:gd name="T11" fmla="*/ 818 h 864"/>
                <a:gd name="T12" fmla="*/ 551 w 770"/>
                <a:gd name="T13" fmla="*/ 807 h 864"/>
                <a:gd name="T14" fmla="*/ 605 w 770"/>
                <a:gd name="T15" fmla="*/ 764 h 864"/>
                <a:gd name="T16" fmla="*/ 642 w 770"/>
                <a:gd name="T17" fmla="*/ 724 h 864"/>
                <a:gd name="T18" fmla="*/ 678 w 770"/>
                <a:gd name="T19" fmla="*/ 663 h 864"/>
                <a:gd name="T20" fmla="*/ 704 w 770"/>
                <a:gd name="T21" fmla="*/ 659 h 864"/>
                <a:gd name="T22" fmla="*/ 748 w 770"/>
                <a:gd name="T23" fmla="*/ 569 h 864"/>
                <a:gd name="T24" fmla="*/ 770 w 770"/>
                <a:gd name="T25" fmla="*/ 413 h 864"/>
                <a:gd name="T26" fmla="*/ 754 w 770"/>
                <a:gd name="T27" fmla="*/ 277 h 864"/>
                <a:gd name="T28" fmla="*/ 757 w 770"/>
                <a:gd name="T29" fmla="*/ 249 h 864"/>
                <a:gd name="T30" fmla="*/ 725 w 770"/>
                <a:gd name="T31" fmla="*/ 174 h 864"/>
                <a:gd name="T32" fmla="*/ 709 w 770"/>
                <a:gd name="T33" fmla="*/ 134 h 864"/>
                <a:gd name="T34" fmla="*/ 671 w 770"/>
                <a:gd name="T35" fmla="*/ 99 h 864"/>
                <a:gd name="T36" fmla="*/ 607 w 770"/>
                <a:gd name="T37" fmla="*/ 83 h 864"/>
                <a:gd name="T38" fmla="*/ 561 w 770"/>
                <a:gd name="T39" fmla="*/ 37 h 864"/>
                <a:gd name="T40" fmla="*/ 548 w 770"/>
                <a:gd name="T41" fmla="*/ 35 h 864"/>
                <a:gd name="T42" fmla="*/ 492 w 770"/>
                <a:gd name="T43" fmla="*/ 12 h 864"/>
                <a:gd name="T44" fmla="*/ 482 w 770"/>
                <a:gd name="T45" fmla="*/ 20 h 864"/>
                <a:gd name="T46" fmla="*/ 370 w 770"/>
                <a:gd name="T47" fmla="*/ 0 h 864"/>
                <a:gd name="T48" fmla="*/ 314 w 770"/>
                <a:gd name="T49" fmla="*/ 4 h 864"/>
                <a:gd name="T50" fmla="*/ 270 w 770"/>
                <a:gd name="T51" fmla="*/ 10 h 864"/>
                <a:gd name="T52" fmla="*/ 182 w 770"/>
                <a:gd name="T53" fmla="*/ 22 h 864"/>
                <a:gd name="T54" fmla="*/ 129 w 770"/>
                <a:gd name="T55" fmla="*/ 46 h 864"/>
                <a:gd name="T56" fmla="*/ 72 w 770"/>
                <a:gd name="T57" fmla="*/ 96 h 864"/>
                <a:gd name="T58" fmla="*/ 88 w 770"/>
                <a:gd name="T59" fmla="*/ 93 h 864"/>
                <a:gd name="T60" fmla="*/ 90 w 770"/>
                <a:gd name="T61" fmla="*/ 101 h 864"/>
                <a:gd name="T62" fmla="*/ 67 w 770"/>
                <a:gd name="T63" fmla="*/ 122 h 864"/>
                <a:gd name="T64" fmla="*/ 36 w 770"/>
                <a:gd name="T65" fmla="*/ 160 h 864"/>
                <a:gd name="T66" fmla="*/ 1 w 770"/>
                <a:gd name="T67" fmla="*/ 262 h 864"/>
                <a:gd name="T68" fmla="*/ 34 w 770"/>
                <a:gd name="T69" fmla="*/ 333 h 864"/>
                <a:gd name="T70" fmla="*/ 39 w 770"/>
                <a:gd name="T71" fmla="*/ 344 h 864"/>
                <a:gd name="T72" fmla="*/ 87 w 770"/>
                <a:gd name="T73" fmla="*/ 392 h 864"/>
                <a:gd name="T74" fmla="*/ 106 w 770"/>
                <a:gd name="T75" fmla="*/ 363 h 864"/>
                <a:gd name="T76" fmla="*/ 105 w 770"/>
                <a:gd name="T77" fmla="*/ 402 h 864"/>
                <a:gd name="T78" fmla="*/ 77 w 770"/>
                <a:gd name="T79" fmla="*/ 687 h 864"/>
                <a:gd name="T80" fmla="*/ 65 w 770"/>
                <a:gd name="T81" fmla="*/ 737 h 864"/>
                <a:gd name="T82" fmla="*/ 97 w 770"/>
                <a:gd name="T83" fmla="*/ 773 h 864"/>
                <a:gd name="T84" fmla="*/ 95 w 770"/>
                <a:gd name="T85" fmla="*/ 784 h 864"/>
                <a:gd name="T86" fmla="*/ 93 w 770"/>
                <a:gd name="T87" fmla="*/ 815 h 864"/>
                <a:gd name="T88" fmla="*/ 121 w 770"/>
                <a:gd name="T89" fmla="*/ 863 h 864"/>
                <a:gd name="T90" fmla="*/ 134 w 770"/>
                <a:gd name="T91" fmla="*/ 851 h 864"/>
                <a:gd name="T92" fmla="*/ 143 w 770"/>
                <a:gd name="T93" fmla="*/ 849 h 864"/>
                <a:gd name="T94" fmla="*/ 146 w 770"/>
                <a:gd name="T95" fmla="*/ 850 h 864"/>
                <a:gd name="T96" fmla="*/ 166 w 770"/>
                <a:gd name="T97" fmla="*/ 822 h 864"/>
                <a:gd name="T98" fmla="*/ 172 w 770"/>
                <a:gd name="T99" fmla="*/ 813 h 864"/>
                <a:gd name="T100" fmla="*/ 180 w 770"/>
                <a:gd name="T101" fmla="*/ 815 h 864"/>
                <a:gd name="T102" fmla="*/ 206 w 770"/>
                <a:gd name="T103" fmla="*/ 822 h 864"/>
                <a:gd name="T104" fmla="*/ 227 w 770"/>
                <a:gd name="T105" fmla="*/ 823 h 864"/>
                <a:gd name="T106" fmla="*/ 316 w 770"/>
                <a:gd name="T107" fmla="*/ 800 h 864"/>
                <a:gd name="T108" fmla="*/ 390 w 770"/>
                <a:gd name="T109" fmla="*/ 817 h 864"/>
                <a:gd name="T110" fmla="*/ 424 w 770"/>
                <a:gd name="T111" fmla="*/ 843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0" h="864">
                  <a:moveTo>
                    <a:pt x="448" y="839"/>
                  </a:moveTo>
                  <a:lnTo>
                    <a:pt x="456" y="833"/>
                  </a:lnTo>
                  <a:lnTo>
                    <a:pt x="465" y="827"/>
                  </a:lnTo>
                  <a:lnTo>
                    <a:pt x="473" y="823"/>
                  </a:lnTo>
                  <a:lnTo>
                    <a:pt x="481" y="820"/>
                  </a:lnTo>
                  <a:lnTo>
                    <a:pt x="489" y="818"/>
                  </a:lnTo>
                  <a:lnTo>
                    <a:pt x="497" y="817"/>
                  </a:lnTo>
                  <a:lnTo>
                    <a:pt x="505" y="817"/>
                  </a:lnTo>
                  <a:lnTo>
                    <a:pt x="512" y="817"/>
                  </a:lnTo>
                  <a:lnTo>
                    <a:pt x="504" y="815"/>
                  </a:lnTo>
                  <a:lnTo>
                    <a:pt x="496" y="813"/>
                  </a:lnTo>
                  <a:lnTo>
                    <a:pt x="488" y="813"/>
                  </a:lnTo>
                  <a:lnTo>
                    <a:pt x="480" y="815"/>
                  </a:lnTo>
                  <a:lnTo>
                    <a:pt x="480" y="813"/>
                  </a:lnTo>
                  <a:lnTo>
                    <a:pt x="480" y="812"/>
                  </a:lnTo>
                  <a:lnTo>
                    <a:pt x="480" y="812"/>
                  </a:lnTo>
                  <a:lnTo>
                    <a:pt x="480" y="811"/>
                  </a:lnTo>
                  <a:lnTo>
                    <a:pt x="485" y="808"/>
                  </a:lnTo>
                  <a:lnTo>
                    <a:pt x="491" y="803"/>
                  </a:lnTo>
                  <a:lnTo>
                    <a:pt x="497" y="800"/>
                  </a:lnTo>
                  <a:lnTo>
                    <a:pt x="503" y="795"/>
                  </a:lnTo>
                  <a:lnTo>
                    <a:pt x="509" y="790"/>
                  </a:lnTo>
                  <a:lnTo>
                    <a:pt x="515" y="787"/>
                  </a:lnTo>
                  <a:lnTo>
                    <a:pt x="522" y="782"/>
                  </a:lnTo>
                  <a:lnTo>
                    <a:pt x="528" y="778"/>
                  </a:lnTo>
                  <a:lnTo>
                    <a:pt x="526" y="784"/>
                  </a:lnTo>
                  <a:lnTo>
                    <a:pt x="523" y="794"/>
                  </a:lnTo>
                  <a:lnTo>
                    <a:pt x="520" y="807"/>
                  </a:lnTo>
                  <a:lnTo>
                    <a:pt x="516" y="817"/>
                  </a:lnTo>
                  <a:lnTo>
                    <a:pt x="521" y="818"/>
                  </a:lnTo>
                  <a:lnTo>
                    <a:pt x="524" y="818"/>
                  </a:lnTo>
                  <a:lnTo>
                    <a:pt x="528" y="819"/>
                  </a:lnTo>
                  <a:lnTo>
                    <a:pt x="533" y="820"/>
                  </a:lnTo>
                  <a:lnTo>
                    <a:pt x="541" y="815"/>
                  </a:lnTo>
                  <a:lnTo>
                    <a:pt x="551" y="807"/>
                  </a:lnTo>
                  <a:lnTo>
                    <a:pt x="562" y="796"/>
                  </a:lnTo>
                  <a:lnTo>
                    <a:pt x="575" y="787"/>
                  </a:lnTo>
                  <a:lnTo>
                    <a:pt x="588" y="777"/>
                  </a:lnTo>
                  <a:lnTo>
                    <a:pt x="598" y="770"/>
                  </a:lnTo>
                  <a:lnTo>
                    <a:pt x="605" y="764"/>
                  </a:lnTo>
                  <a:lnTo>
                    <a:pt x="607" y="762"/>
                  </a:lnTo>
                  <a:lnTo>
                    <a:pt x="609" y="760"/>
                  </a:lnTo>
                  <a:lnTo>
                    <a:pt x="620" y="748"/>
                  </a:lnTo>
                  <a:lnTo>
                    <a:pt x="632" y="736"/>
                  </a:lnTo>
                  <a:lnTo>
                    <a:pt x="642" y="724"/>
                  </a:lnTo>
                  <a:lnTo>
                    <a:pt x="650" y="711"/>
                  </a:lnTo>
                  <a:lnTo>
                    <a:pt x="658" y="698"/>
                  </a:lnTo>
                  <a:lnTo>
                    <a:pt x="666" y="687"/>
                  </a:lnTo>
                  <a:lnTo>
                    <a:pt x="672" y="674"/>
                  </a:lnTo>
                  <a:lnTo>
                    <a:pt x="678" y="663"/>
                  </a:lnTo>
                  <a:lnTo>
                    <a:pt x="679" y="672"/>
                  </a:lnTo>
                  <a:lnTo>
                    <a:pt x="681" y="681"/>
                  </a:lnTo>
                  <a:lnTo>
                    <a:pt x="682" y="688"/>
                  </a:lnTo>
                  <a:lnTo>
                    <a:pt x="682" y="690"/>
                  </a:lnTo>
                  <a:lnTo>
                    <a:pt x="704" y="659"/>
                  </a:lnTo>
                  <a:lnTo>
                    <a:pt x="716" y="642"/>
                  </a:lnTo>
                  <a:lnTo>
                    <a:pt x="725" y="623"/>
                  </a:lnTo>
                  <a:lnTo>
                    <a:pt x="734" y="606"/>
                  </a:lnTo>
                  <a:lnTo>
                    <a:pt x="741" y="588"/>
                  </a:lnTo>
                  <a:lnTo>
                    <a:pt x="748" y="569"/>
                  </a:lnTo>
                  <a:lnTo>
                    <a:pt x="753" y="551"/>
                  </a:lnTo>
                  <a:lnTo>
                    <a:pt x="757" y="534"/>
                  </a:lnTo>
                  <a:lnTo>
                    <a:pt x="761" y="515"/>
                  </a:lnTo>
                  <a:lnTo>
                    <a:pt x="768" y="460"/>
                  </a:lnTo>
                  <a:lnTo>
                    <a:pt x="770" y="413"/>
                  </a:lnTo>
                  <a:lnTo>
                    <a:pt x="768" y="379"/>
                  </a:lnTo>
                  <a:lnTo>
                    <a:pt x="766" y="362"/>
                  </a:lnTo>
                  <a:lnTo>
                    <a:pt x="766" y="331"/>
                  </a:lnTo>
                  <a:lnTo>
                    <a:pt x="762" y="302"/>
                  </a:lnTo>
                  <a:lnTo>
                    <a:pt x="754" y="277"/>
                  </a:lnTo>
                  <a:lnTo>
                    <a:pt x="745" y="254"/>
                  </a:lnTo>
                  <a:lnTo>
                    <a:pt x="749" y="253"/>
                  </a:lnTo>
                  <a:lnTo>
                    <a:pt x="754" y="250"/>
                  </a:lnTo>
                  <a:lnTo>
                    <a:pt x="756" y="249"/>
                  </a:lnTo>
                  <a:lnTo>
                    <a:pt x="757" y="249"/>
                  </a:lnTo>
                  <a:lnTo>
                    <a:pt x="753" y="231"/>
                  </a:lnTo>
                  <a:lnTo>
                    <a:pt x="746" y="215"/>
                  </a:lnTo>
                  <a:lnTo>
                    <a:pt x="740" y="200"/>
                  </a:lnTo>
                  <a:lnTo>
                    <a:pt x="732" y="186"/>
                  </a:lnTo>
                  <a:lnTo>
                    <a:pt x="725" y="174"/>
                  </a:lnTo>
                  <a:lnTo>
                    <a:pt x="717" y="163"/>
                  </a:lnTo>
                  <a:lnTo>
                    <a:pt x="708" y="154"/>
                  </a:lnTo>
                  <a:lnTo>
                    <a:pt x="700" y="146"/>
                  </a:lnTo>
                  <a:lnTo>
                    <a:pt x="704" y="140"/>
                  </a:lnTo>
                  <a:lnTo>
                    <a:pt x="709" y="134"/>
                  </a:lnTo>
                  <a:lnTo>
                    <a:pt x="712" y="129"/>
                  </a:lnTo>
                  <a:lnTo>
                    <a:pt x="713" y="127"/>
                  </a:lnTo>
                  <a:lnTo>
                    <a:pt x="700" y="116"/>
                  </a:lnTo>
                  <a:lnTo>
                    <a:pt x="686" y="106"/>
                  </a:lnTo>
                  <a:lnTo>
                    <a:pt x="671" y="99"/>
                  </a:lnTo>
                  <a:lnTo>
                    <a:pt x="656" y="94"/>
                  </a:lnTo>
                  <a:lnTo>
                    <a:pt x="642" y="89"/>
                  </a:lnTo>
                  <a:lnTo>
                    <a:pt x="628" y="87"/>
                  </a:lnTo>
                  <a:lnTo>
                    <a:pt x="617" y="84"/>
                  </a:lnTo>
                  <a:lnTo>
                    <a:pt x="607" y="83"/>
                  </a:lnTo>
                  <a:lnTo>
                    <a:pt x="603" y="69"/>
                  </a:lnTo>
                  <a:lnTo>
                    <a:pt x="598" y="53"/>
                  </a:lnTo>
                  <a:lnTo>
                    <a:pt x="594" y="41"/>
                  </a:lnTo>
                  <a:lnTo>
                    <a:pt x="591" y="35"/>
                  </a:lnTo>
                  <a:lnTo>
                    <a:pt x="561" y="37"/>
                  </a:lnTo>
                  <a:lnTo>
                    <a:pt x="561" y="38"/>
                  </a:lnTo>
                  <a:lnTo>
                    <a:pt x="561" y="41"/>
                  </a:lnTo>
                  <a:lnTo>
                    <a:pt x="560" y="43"/>
                  </a:lnTo>
                  <a:lnTo>
                    <a:pt x="560" y="45"/>
                  </a:lnTo>
                  <a:lnTo>
                    <a:pt x="548" y="35"/>
                  </a:lnTo>
                  <a:lnTo>
                    <a:pt x="536" y="27"/>
                  </a:lnTo>
                  <a:lnTo>
                    <a:pt x="523" y="21"/>
                  </a:lnTo>
                  <a:lnTo>
                    <a:pt x="512" y="17"/>
                  </a:lnTo>
                  <a:lnTo>
                    <a:pt x="501" y="13"/>
                  </a:lnTo>
                  <a:lnTo>
                    <a:pt x="492" y="12"/>
                  </a:lnTo>
                  <a:lnTo>
                    <a:pt x="486" y="11"/>
                  </a:lnTo>
                  <a:lnTo>
                    <a:pt x="484" y="11"/>
                  </a:lnTo>
                  <a:lnTo>
                    <a:pt x="484" y="12"/>
                  </a:lnTo>
                  <a:lnTo>
                    <a:pt x="483" y="15"/>
                  </a:lnTo>
                  <a:lnTo>
                    <a:pt x="482" y="20"/>
                  </a:lnTo>
                  <a:lnTo>
                    <a:pt x="481" y="26"/>
                  </a:lnTo>
                  <a:lnTo>
                    <a:pt x="452" y="14"/>
                  </a:lnTo>
                  <a:lnTo>
                    <a:pt x="423" y="7"/>
                  </a:lnTo>
                  <a:lnTo>
                    <a:pt x="395" y="3"/>
                  </a:lnTo>
                  <a:lnTo>
                    <a:pt x="370" y="0"/>
                  </a:lnTo>
                  <a:lnTo>
                    <a:pt x="348" y="0"/>
                  </a:lnTo>
                  <a:lnTo>
                    <a:pt x="331" y="0"/>
                  </a:lnTo>
                  <a:lnTo>
                    <a:pt x="319" y="2"/>
                  </a:lnTo>
                  <a:lnTo>
                    <a:pt x="314" y="3"/>
                  </a:lnTo>
                  <a:lnTo>
                    <a:pt x="314" y="4"/>
                  </a:lnTo>
                  <a:lnTo>
                    <a:pt x="314" y="6"/>
                  </a:lnTo>
                  <a:lnTo>
                    <a:pt x="314" y="10"/>
                  </a:lnTo>
                  <a:lnTo>
                    <a:pt x="314" y="14"/>
                  </a:lnTo>
                  <a:lnTo>
                    <a:pt x="291" y="11"/>
                  </a:lnTo>
                  <a:lnTo>
                    <a:pt x="270" y="10"/>
                  </a:lnTo>
                  <a:lnTo>
                    <a:pt x="249" y="10"/>
                  </a:lnTo>
                  <a:lnTo>
                    <a:pt x="231" y="11"/>
                  </a:lnTo>
                  <a:lnTo>
                    <a:pt x="213" y="14"/>
                  </a:lnTo>
                  <a:lnTo>
                    <a:pt x="197" y="18"/>
                  </a:lnTo>
                  <a:lnTo>
                    <a:pt x="182" y="22"/>
                  </a:lnTo>
                  <a:lnTo>
                    <a:pt x="168" y="27"/>
                  </a:lnTo>
                  <a:lnTo>
                    <a:pt x="157" y="31"/>
                  </a:lnTo>
                  <a:lnTo>
                    <a:pt x="146" y="37"/>
                  </a:lnTo>
                  <a:lnTo>
                    <a:pt x="137" y="42"/>
                  </a:lnTo>
                  <a:lnTo>
                    <a:pt x="129" y="46"/>
                  </a:lnTo>
                  <a:lnTo>
                    <a:pt x="123" y="51"/>
                  </a:lnTo>
                  <a:lnTo>
                    <a:pt x="119" y="55"/>
                  </a:lnTo>
                  <a:lnTo>
                    <a:pt x="115" y="57"/>
                  </a:lnTo>
                  <a:lnTo>
                    <a:pt x="114" y="58"/>
                  </a:lnTo>
                  <a:lnTo>
                    <a:pt x="72" y="96"/>
                  </a:lnTo>
                  <a:lnTo>
                    <a:pt x="73" y="96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3" y="94"/>
                  </a:lnTo>
                  <a:lnTo>
                    <a:pt x="88" y="93"/>
                  </a:lnTo>
                  <a:lnTo>
                    <a:pt x="93" y="91"/>
                  </a:lnTo>
                  <a:lnTo>
                    <a:pt x="100" y="90"/>
                  </a:lnTo>
                  <a:lnTo>
                    <a:pt x="106" y="89"/>
                  </a:lnTo>
                  <a:lnTo>
                    <a:pt x="98" y="95"/>
                  </a:lnTo>
                  <a:lnTo>
                    <a:pt x="90" y="101"/>
                  </a:lnTo>
                  <a:lnTo>
                    <a:pt x="83" y="105"/>
                  </a:lnTo>
                  <a:lnTo>
                    <a:pt x="77" y="111"/>
                  </a:lnTo>
                  <a:lnTo>
                    <a:pt x="73" y="116"/>
                  </a:lnTo>
                  <a:lnTo>
                    <a:pt x="69" y="119"/>
                  </a:lnTo>
                  <a:lnTo>
                    <a:pt x="67" y="122"/>
                  </a:lnTo>
                  <a:lnTo>
                    <a:pt x="65" y="125"/>
                  </a:lnTo>
                  <a:lnTo>
                    <a:pt x="60" y="129"/>
                  </a:lnTo>
                  <a:lnTo>
                    <a:pt x="54" y="136"/>
                  </a:lnTo>
                  <a:lnTo>
                    <a:pt x="45" y="147"/>
                  </a:lnTo>
                  <a:lnTo>
                    <a:pt x="36" y="160"/>
                  </a:lnTo>
                  <a:lnTo>
                    <a:pt x="27" y="177"/>
                  </a:lnTo>
                  <a:lnTo>
                    <a:pt x="17" y="196"/>
                  </a:lnTo>
                  <a:lnTo>
                    <a:pt x="9" y="218"/>
                  </a:lnTo>
                  <a:lnTo>
                    <a:pt x="4" y="242"/>
                  </a:lnTo>
                  <a:lnTo>
                    <a:pt x="1" y="262"/>
                  </a:lnTo>
                  <a:lnTo>
                    <a:pt x="0" y="283"/>
                  </a:lnTo>
                  <a:lnTo>
                    <a:pt x="1" y="306"/>
                  </a:lnTo>
                  <a:lnTo>
                    <a:pt x="5" y="329"/>
                  </a:lnTo>
                  <a:lnTo>
                    <a:pt x="14" y="371"/>
                  </a:lnTo>
                  <a:lnTo>
                    <a:pt x="34" y="333"/>
                  </a:lnTo>
                  <a:lnTo>
                    <a:pt x="34" y="332"/>
                  </a:lnTo>
                  <a:lnTo>
                    <a:pt x="35" y="331"/>
                  </a:lnTo>
                  <a:lnTo>
                    <a:pt x="36" y="329"/>
                  </a:lnTo>
                  <a:lnTo>
                    <a:pt x="37" y="326"/>
                  </a:lnTo>
                  <a:lnTo>
                    <a:pt x="39" y="344"/>
                  </a:lnTo>
                  <a:lnTo>
                    <a:pt x="43" y="361"/>
                  </a:lnTo>
                  <a:lnTo>
                    <a:pt x="49" y="378"/>
                  </a:lnTo>
                  <a:lnTo>
                    <a:pt x="58" y="395"/>
                  </a:lnTo>
                  <a:lnTo>
                    <a:pt x="76" y="423"/>
                  </a:lnTo>
                  <a:lnTo>
                    <a:pt x="87" y="392"/>
                  </a:lnTo>
                  <a:lnTo>
                    <a:pt x="90" y="383"/>
                  </a:lnTo>
                  <a:lnTo>
                    <a:pt x="95" y="372"/>
                  </a:lnTo>
                  <a:lnTo>
                    <a:pt x="100" y="359"/>
                  </a:lnTo>
                  <a:lnTo>
                    <a:pt x="107" y="346"/>
                  </a:lnTo>
                  <a:lnTo>
                    <a:pt x="106" y="363"/>
                  </a:lnTo>
                  <a:lnTo>
                    <a:pt x="106" y="377"/>
                  </a:lnTo>
                  <a:lnTo>
                    <a:pt x="105" y="388"/>
                  </a:lnTo>
                  <a:lnTo>
                    <a:pt x="105" y="392"/>
                  </a:lnTo>
                  <a:lnTo>
                    <a:pt x="106" y="386"/>
                  </a:lnTo>
                  <a:lnTo>
                    <a:pt x="105" y="402"/>
                  </a:lnTo>
                  <a:lnTo>
                    <a:pt x="105" y="397"/>
                  </a:lnTo>
                  <a:lnTo>
                    <a:pt x="99" y="486"/>
                  </a:lnTo>
                  <a:lnTo>
                    <a:pt x="93" y="566"/>
                  </a:lnTo>
                  <a:lnTo>
                    <a:pt x="85" y="633"/>
                  </a:lnTo>
                  <a:lnTo>
                    <a:pt x="77" y="687"/>
                  </a:lnTo>
                  <a:lnTo>
                    <a:pt x="75" y="699"/>
                  </a:lnTo>
                  <a:lnTo>
                    <a:pt x="73" y="711"/>
                  </a:lnTo>
                  <a:lnTo>
                    <a:pt x="69" y="721"/>
                  </a:lnTo>
                  <a:lnTo>
                    <a:pt x="67" y="731"/>
                  </a:lnTo>
                  <a:lnTo>
                    <a:pt x="65" y="737"/>
                  </a:lnTo>
                  <a:lnTo>
                    <a:pt x="68" y="743"/>
                  </a:lnTo>
                  <a:lnTo>
                    <a:pt x="70" y="747"/>
                  </a:lnTo>
                  <a:lnTo>
                    <a:pt x="76" y="754"/>
                  </a:lnTo>
                  <a:lnTo>
                    <a:pt x="84" y="763"/>
                  </a:lnTo>
                  <a:lnTo>
                    <a:pt x="97" y="773"/>
                  </a:lnTo>
                  <a:lnTo>
                    <a:pt x="96" y="775"/>
                  </a:lnTo>
                  <a:lnTo>
                    <a:pt x="96" y="778"/>
                  </a:lnTo>
                  <a:lnTo>
                    <a:pt x="95" y="781"/>
                  </a:lnTo>
                  <a:lnTo>
                    <a:pt x="95" y="784"/>
                  </a:lnTo>
                  <a:lnTo>
                    <a:pt x="95" y="784"/>
                  </a:lnTo>
                  <a:lnTo>
                    <a:pt x="95" y="784"/>
                  </a:lnTo>
                  <a:lnTo>
                    <a:pt x="95" y="785"/>
                  </a:lnTo>
                  <a:lnTo>
                    <a:pt x="95" y="785"/>
                  </a:lnTo>
                  <a:lnTo>
                    <a:pt x="92" y="802"/>
                  </a:lnTo>
                  <a:lnTo>
                    <a:pt x="93" y="815"/>
                  </a:lnTo>
                  <a:lnTo>
                    <a:pt x="95" y="823"/>
                  </a:lnTo>
                  <a:lnTo>
                    <a:pt x="98" y="827"/>
                  </a:lnTo>
                  <a:lnTo>
                    <a:pt x="97" y="826"/>
                  </a:lnTo>
                  <a:lnTo>
                    <a:pt x="121" y="864"/>
                  </a:lnTo>
                  <a:lnTo>
                    <a:pt x="121" y="863"/>
                  </a:lnTo>
                  <a:lnTo>
                    <a:pt x="122" y="860"/>
                  </a:lnTo>
                  <a:lnTo>
                    <a:pt x="125" y="854"/>
                  </a:lnTo>
                  <a:lnTo>
                    <a:pt x="126" y="848"/>
                  </a:lnTo>
                  <a:lnTo>
                    <a:pt x="130" y="850"/>
                  </a:lnTo>
                  <a:lnTo>
                    <a:pt x="134" y="851"/>
                  </a:lnTo>
                  <a:lnTo>
                    <a:pt x="138" y="851"/>
                  </a:lnTo>
                  <a:lnTo>
                    <a:pt x="142" y="850"/>
                  </a:lnTo>
                  <a:lnTo>
                    <a:pt x="143" y="850"/>
                  </a:lnTo>
                  <a:lnTo>
                    <a:pt x="143" y="849"/>
                  </a:lnTo>
                  <a:lnTo>
                    <a:pt x="143" y="849"/>
                  </a:lnTo>
                  <a:lnTo>
                    <a:pt x="144" y="849"/>
                  </a:lnTo>
                  <a:lnTo>
                    <a:pt x="145" y="849"/>
                  </a:lnTo>
                  <a:lnTo>
                    <a:pt x="145" y="849"/>
                  </a:lnTo>
                  <a:lnTo>
                    <a:pt x="146" y="850"/>
                  </a:lnTo>
                  <a:lnTo>
                    <a:pt x="146" y="850"/>
                  </a:lnTo>
                  <a:lnTo>
                    <a:pt x="166" y="826"/>
                  </a:lnTo>
                  <a:lnTo>
                    <a:pt x="167" y="827"/>
                  </a:lnTo>
                  <a:lnTo>
                    <a:pt x="167" y="826"/>
                  </a:lnTo>
                  <a:lnTo>
                    <a:pt x="166" y="825"/>
                  </a:lnTo>
                  <a:lnTo>
                    <a:pt x="166" y="822"/>
                  </a:lnTo>
                  <a:lnTo>
                    <a:pt x="166" y="817"/>
                  </a:lnTo>
                  <a:lnTo>
                    <a:pt x="167" y="816"/>
                  </a:lnTo>
                  <a:lnTo>
                    <a:pt x="168" y="815"/>
                  </a:lnTo>
                  <a:lnTo>
                    <a:pt x="171" y="815"/>
                  </a:lnTo>
                  <a:lnTo>
                    <a:pt x="172" y="813"/>
                  </a:lnTo>
                  <a:lnTo>
                    <a:pt x="172" y="813"/>
                  </a:lnTo>
                  <a:lnTo>
                    <a:pt x="173" y="813"/>
                  </a:lnTo>
                  <a:lnTo>
                    <a:pt x="173" y="813"/>
                  </a:lnTo>
                  <a:lnTo>
                    <a:pt x="174" y="813"/>
                  </a:lnTo>
                  <a:lnTo>
                    <a:pt x="180" y="815"/>
                  </a:lnTo>
                  <a:lnTo>
                    <a:pt x="184" y="816"/>
                  </a:lnTo>
                  <a:lnTo>
                    <a:pt x="190" y="818"/>
                  </a:lnTo>
                  <a:lnTo>
                    <a:pt x="195" y="819"/>
                  </a:lnTo>
                  <a:lnTo>
                    <a:pt x="201" y="820"/>
                  </a:lnTo>
                  <a:lnTo>
                    <a:pt x="206" y="822"/>
                  </a:lnTo>
                  <a:lnTo>
                    <a:pt x="212" y="823"/>
                  </a:lnTo>
                  <a:lnTo>
                    <a:pt x="218" y="824"/>
                  </a:lnTo>
                  <a:lnTo>
                    <a:pt x="220" y="824"/>
                  </a:lnTo>
                  <a:lnTo>
                    <a:pt x="224" y="824"/>
                  </a:lnTo>
                  <a:lnTo>
                    <a:pt x="227" y="823"/>
                  </a:lnTo>
                  <a:lnTo>
                    <a:pt x="236" y="820"/>
                  </a:lnTo>
                  <a:lnTo>
                    <a:pt x="251" y="817"/>
                  </a:lnTo>
                  <a:lnTo>
                    <a:pt x="270" y="812"/>
                  </a:lnTo>
                  <a:lnTo>
                    <a:pt x="292" y="807"/>
                  </a:lnTo>
                  <a:lnTo>
                    <a:pt x="316" y="800"/>
                  </a:lnTo>
                  <a:lnTo>
                    <a:pt x="342" y="790"/>
                  </a:lnTo>
                  <a:lnTo>
                    <a:pt x="371" y="780"/>
                  </a:lnTo>
                  <a:lnTo>
                    <a:pt x="378" y="790"/>
                  </a:lnTo>
                  <a:lnTo>
                    <a:pt x="384" y="803"/>
                  </a:lnTo>
                  <a:lnTo>
                    <a:pt x="390" y="817"/>
                  </a:lnTo>
                  <a:lnTo>
                    <a:pt x="393" y="834"/>
                  </a:lnTo>
                  <a:lnTo>
                    <a:pt x="401" y="838"/>
                  </a:lnTo>
                  <a:lnTo>
                    <a:pt x="409" y="840"/>
                  </a:lnTo>
                  <a:lnTo>
                    <a:pt x="416" y="842"/>
                  </a:lnTo>
                  <a:lnTo>
                    <a:pt x="424" y="843"/>
                  </a:lnTo>
                  <a:lnTo>
                    <a:pt x="431" y="843"/>
                  </a:lnTo>
                  <a:lnTo>
                    <a:pt x="437" y="843"/>
                  </a:lnTo>
                  <a:lnTo>
                    <a:pt x="443" y="841"/>
                  </a:lnTo>
                  <a:lnTo>
                    <a:pt x="448" y="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7698765" y="384198"/>
              <a:ext cx="218298" cy="397181"/>
            </a:xfrm>
            <a:custGeom>
              <a:avLst/>
              <a:gdLst>
                <a:gd name="T0" fmla="*/ 281 w 288"/>
                <a:gd name="T1" fmla="*/ 25 h 524"/>
                <a:gd name="T2" fmla="*/ 268 w 288"/>
                <a:gd name="T3" fmla="*/ 29 h 524"/>
                <a:gd name="T4" fmla="*/ 252 w 288"/>
                <a:gd name="T5" fmla="*/ 35 h 524"/>
                <a:gd name="T6" fmla="*/ 235 w 288"/>
                <a:gd name="T7" fmla="*/ 42 h 524"/>
                <a:gd name="T8" fmla="*/ 206 w 288"/>
                <a:gd name="T9" fmla="*/ 54 h 524"/>
                <a:gd name="T10" fmla="*/ 165 w 288"/>
                <a:gd name="T11" fmla="*/ 79 h 524"/>
                <a:gd name="T12" fmla="*/ 126 w 288"/>
                <a:gd name="T13" fmla="*/ 107 h 524"/>
                <a:gd name="T14" fmla="*/ 94 w 288"/>
                <a:gd name="T15" fmla="*/ 136 h 524"/>
                <a:gd name="T16" fmla="*/ 85 w 288"/>
                <a:gd name="T17" fmla="*/ 143 h 524"/>
                <a:gd name="T18" fmla="*/ 99 w 288"/>
                <a:gd name="T19" fmla="*/ 109 h 524"/>
                <a:gd name="T20" fmla="*/ 124 w 288"/>
                <a:gd name="T21" fmla="*/ 59 h 524"/>
                <a:gd name="T22" fmla="*/ 161 w 288"/>
                <a:gd name="T23" fmla="*/ 15 h 524"/>
                <a:gd name="T24" fmla="*/ 180 w 288"/>
                <a:gd name="T25" fmla="*/ 0 h 524"/>
                <a:gd name="T26" fmla="*/ 159 w 288"/>
                <a:gd name="T27" fmla="*/ 7 h 524"/>
                <a:gd name="T28" fmla="*/ 123 w 288"/>
                <a:gd name="T29" fmla="*/ 37 h 524"/>
                <a:gd name="T30" fmla="*/ 77 w 288"/>
                <a:gd name="T31" fmla="*/ 103 h 524"/>
                <a:gd name="T32" fmla="*/ 52 w 288"/>
                <a:gd name="T33" fmla="*/ 150 h 524"/>
                <a:gd name="T34" fmla="*/ 52 w 288"/>
                <a:gd name="T35" fmla="*/ 127 h 524"/>
                <a:gd name="T36" fmla="*/ 56 w 288"/>
                <a:gd name="T37" fmla="*/ 87 h 524"/>
                <a:gd name="T38" fmla="*/ 71 w 288"/>
                <a:gd name="T39" fmla="*/ 38 h 524"/>
                <a:gd name="T40" fmla="*/ 44 w 288"/>
                <a:gd name="T41" fmla="*/ 38 h 524"/>
                <a:gd name="T42" fmla="*/ 40 w 288"/>
                <a:gd name="T43" fmla="*/ 90 h 524"/>
                <a:gd name="T44" fmla="*/ 32 w 288"/>
                <a:gd name="T45" fmla="*/ 213 h 524"/>
                <a:gd name="T46" fmla="*/ 18 w 288"/>
                <a:gd name="T47" fmla="*/ 356 h 524"/>
                <a:gd name="T48" fmla="*/ 0 w 288"/>
                <a:gd name="T49" fmla="*/ 471 h 524"/>
                <a:gd name="T50" fmla="*/ 6 w 288"/>
                <a:gd name="T51" fmla="*/ 477 h 524"/>
                <a:gd name="T52" fmla="*/ 24 w 288"/>
                <a:gd name="T53" fmla="*/ 490 h 524"/>
                <a:gd name="T54" fmla="*/ 60 w 288"/>
                <a:gd name="T55" fmla="*/ 507 h 524"/>
                <a:gd name="T56" fmla="*/ 116 w 288"/>
                <a:gd name="T57" fmla="*/ 524 h 524"/>
                <a:gd name="T58" fmla="*/ 118 w 288"/>
                <a:gd name="T59" fmla="*/ 524 h 524"/>
                <a:gd name="T60" fmla="*/ 120 w 288"/>
                <a:gd name="T61" fmla="*/ 524 h 524"/>
                <a:gd name="T62" fmla="*/ 217 w 288"/>
                <a:gd name="T63" fmla="*/ 399 h 524"/>
                <a:gd name="T64" fmla="*/ 267 w 288"/>
                <a:gd name="T65" fmla="*/ 254 h 524"/>
                <a:gd name="T66" fmla="*/ 286 w 288"/>
                <a:gd name="T67" fmla="*/ 119 h 524"/>
                <a:gd name="T68" fmla="*/ 287 w 288"/>
                <a:gd name="T69" fmla="*/ 2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524">
                  <a:moveTo>
                    <a:pt x="287" y="22"/>
                  </a:moveTo>
                  <a:lnTo>
                    <a:pt x="281" y="25"/>
                  </a:lnTo>
                  <a:lnTo>
                    <a:pt x="274" y="27"/>
                  </a:lnTo>
                  <a:lnTo>
                    <a:pt x="268" y="29"/>
                  </a:lnTo>
                  <a:lnTo>
                    <a:pt x="260" y="31"/>
                  </a:lnTo>
                  <a:lnTo>
                    <a:pt x="252" y="35"/>
                  </a:lnTo>
                  <a:lnTo>
                    <a:pt x="244" y="38"/>
                  </a:lnTo>
                  <a:lnTo>
                    <a:pt x="235" y="42"/>
                  </a:lnTo>
                  <a:lnTo>
                    <a:pt x="226" y="45"/>
                  </a:lnTo>
                  <a:lnTo>
                    <a:pt x="206" y="54"/>
                  </a:lnTo>
                  <a:lnTo>
                    <a:pt x="186" y="66"/>
                  </a:lnTo>
                  <a:lnTo>
                    <a:pt x="165" y="79"/>
                  </a:lnTo>
                  <a:lnTo>
                    <a:pt x="145" y="92"/>
                  </a:lnTo>
                  <a:lnTo>
                    <a:pt x="126" y="107"/>
                  </a:lnTo>
                  <a:lnTo>
                    <a:pt x="109" y="122"/>
                  </a:lnTo>
                  <a:lnTo>
                    <a:pt x="94" y="136"/>
                  </a:lnTo>
                  <a:lnTo>
                    <a:pt x="83" y="148"/>
                  </a:lnTo>
                  <a:lnTo>
                    <a:pt x="85" y="143"/>
                  </a:lnTo>
                  <a:lnTo>
                    <a:pt x="90" y="129"/>
                  </a:lnTo>
                  <a:lnTo>
                    <a:pt x="99" y="109"/>
                  </a:lnTo>
                  <a:lnTo>
                    <a:pt x="111" y="84"/>
                  </a:lnTo>
                  <a:lnTo>
                    <a:pt x="124" y="59"/>
                  </a:lnTo>
                  <a:lnTo>
                    <a:pt x="142" y="36"/>
                  </a:lnTo>
                  <a:lnTo>
                    <a:pt x="161" y="15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2" y="3"/>
                  </a:lnTo>
                  <a:lnTo>
                    <a:pt x="159" y="7"/>
                  </a:lnTo>
                  <a:lnTo>
                    <a:pt x="143" y="19"/>
                  </a:lnTo>
                  <a:lnTo>
                    <a:pt x="123" y="37"/>
                  </a:lnTo>
                  <a:lnTo>
                    <a:pt x="101" y="64"/>
                  </a:lnTo>
                  <a:lnTo>
                    <a:pt x="77" y="103"/>
                  </a:lnTo>
                  <a:lnTo>
                    <a:pt x="52" y="154"/>
                  </a:lnTo>
                  <a:lnTo>
                    <a:pt x="52" y="150"/>
                  </a:lnTo>
                  <a:lnTo>
                    <a:pt x="52" y="141"/>
                  </a:lnTo>
                  <a:lnTo>
                    <a:pt x="52" y="127"/>
                  </a:lnTo>
                  <a:lnTo>
                    <a:pt x="53" y="109"/>
                  </a:lnTo>
                  <a:lnTo>
                    <a:pt x="56" y="87"/>
                  </a:lnTo>
                  <a:lnTo>
                    <a:pt x="62" y="64"/>
                  </a:lnTo>
                  <a:lnTo>
                    <a:pt x="71" y="38"/>
                  </a:lnTo>
                  <a:lnTo>
                    <a:pt x="84" y="13"/>
                  </a:lnTo>
                  <a:lnTo>
                    <a:pt x="44" y="38"/>
                  </a:lnTo>
                  <a:lnTo>
                    <a:pt x="43" y="52"/>
                  </a:lnTo>
                  <a:lnTo>
                    <a:pt x="40" y="90"/>
                  </a:lnTo>
                  <a:lnTo>
                    <a:pt x="37" y="145"/>
                  </a:lnTo>
                  <a:lnTo>
                    <a:pt x="32" y="213"/>
                  </a:lnTo>
                  <a:lnTo>
                    <a:pt x="25" y="285"/>
                  </a:lnTo>
                  <a:lnTo>
                    <a:pt x="18" y="356"/>
                  </a:lnTo>
                  <a:lnTo>
                    <a:pt x="9" y="421"/>
                  </a:lnTo>
                  <a:lnTo>
                    <a:pt x="0" y="471"/>
                  </a:lnTo>
                  <a:lnTo>
                    <a:pt x="1" y="473"/>
                  </a:lnTo>
                  <a:lnTo>
                    <a:pt x="6" y="477"/>
                  </a:lnTo>
                  <a:lnTo>
                    <a:pt x="13" y="483"/>
                  </a:lnTo>
                  <a:lnTo>
                    <a:pt x="24" y="490"/>
                  </a:lnTo>
                  <a:lnTo>
                    <a:pt x="39" y="498"/>
                  </a:lnTo>
                  <a:lnTo>
                    <a:pt x="60" y="507"/>
                  </a:lnTo>
                  <a:lnTo>
                    <a:pt x="85" y="516"/>
                  </a:lnTo>
                  <a:lnTo>
                    <a:pt x="116" y="524"/>
                  </a:lnTo>
                  <a:lnTo>
                    <a:pt x="116" y="524"/>
                  </a:lnTo>
                  <a:lnTo>
                    <a:pt x="118" y="524"/>
                  </a:lnTo>
                  <a:lnTo>
                    <a:pt x="119" y="524"/>
                  </a:lnTo>
                  <a:lnTo>
                    <a:pt x="120" y="524"/>
                  </a:lnTo>
                  <a:lnTo>
                    <a:pt x="175" y="466"/>
                  </a:lnTo>
                  <a:lnTo>
                    <a:pt x="217" y="399"/>
                  </a:lnTo>
                  <a:lnTo>
                    <a:pt x="247" y="327"/>
                  </a:lnTo>
                  <a:lnTo>
                    <a:pt x="267" y="254"/>
                  </a:lnTo>
                  <a:lnTo>
                    <a:pt x="279" y="183"/>
                  </a:lnTo>
                  <a:lnTo>
                    <a:pt x="286" y="119"/>
                  </a:lnTo>
                  <a:lnTo>
                    <a:pt x="288" y="64"/>
                  </a:lnTo>
                  <a:lnTo>
                    <a:pt x="287" y="22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7789722" y="397842"/>
              <a:ext cx="216782" cy="383538"/>
            </a:xfrm>
            <a:custGeom>
              <a:avLst/>
              <a:gdLst>
                <a:gd name="T0" fmla="*/ 284 w 287"/>
                <a:gd name="T1" fmla="*/ 321 h 504"/>
                <a:gd name="T2" fmla="*/ 272 w 287"/>
                <a:gd name="T3" fmla="*/ 336 h 504"/>
                <a:gd name="T4" fmla="*/ 248 w 287"/>
                <a:gd name="T5" fmla="*/ 357 h 504"/>
                <a:gd name="T6" fmla="*/ 215 w 287"/>
                <a:gd name="T7" fmla="*/ 373 h 504"/>
                <a:gd name="T8" fmla="*/ 200 w 287"/>
                <a:gd name="T9" fmla="*/ 372 h 504"/>
                <a:gd name="T10" fmla="*/ 222 w 287"/>
                <a:gd name="T11" fmla="*/ 349 h 504"/>
                <a:gd name="T12" fmla="*/ 251 w 287"/>
                <a:gd name="T13" fmla="*/ 315 h 504"/>
                <a:gd name="T14" fmla="*/ 273 w 287"/>
                <a:gd name="T15" fmla="*/ 283 h 504"/>
                <a:gd name="T16" fmla="*/ 273 w 287"/>
                <a:gd name="T17" fmla="*/ 274 h 504"/>
                <a:gd name="T18" fmla="*/ 258 w 287"/>
                <a:gd name="T19" fmla="*/ 287 h 504"/>
                <a:gd name="T20" fmla="*/ 233 w 287"/>
                <a:gd name="T21" fmla="*/ 304 h 504"/>
                <a:gd name="T22" fmla="*/ 197 w 287"/>
                <a:gd name="T23" fmla="*/ 318 h 504"/>
                <a:gd name="T24" fmla="*/ 182 w 287"/>
                <a:gd name="T25" fmla="*/ 315 h 504"/>
                <a:gd name="T26" fmla="*/ 212 w 287"/>
                <a:gd name="T27" fmla="*/ 289 h 504"/>
                <a:gd name="T28" fmla="*/ 251 w 287"/>
                <a:gd name="T29" fmla="*/ 236 h 504"/>
                <a:gd name="T30" fmla="*/ 279 w 287"/>
                <a:gd name="T31" fmla="*/ 161 h 504"/>
                <a:gd name="T32" fmla="*/ 280 w 287"/>
                <a:gd name="T33" fmla="*/ 119 h 504"/>
                <a:gd name="T34" fmla="*/ 273 w 287"/>
                <a:gd name="T35" fmla="*/ 140 h 504"/>
                <a:gd name="T36" fmla="*/ 258 w 287"/>
                <a:gd name="T37" fmla="*/ 172 h 504"/>
                <a:gd name="T38" fmla="*/ 238 w 287"/>
                <a:gd name="T39" fmla="*/ 197 h 504"/>
                <a:gd name="T40" fmla="*/ 226 w 287"/>
                <a:gd name="T41" fmla="*/ 178 h 504"/>
                <a:gd name="T42" fmla="*/ 215 w 287"/>
                <a:gd name="T43" fmla="*/ 55 h 504"/>
                <a:gd name="T44" fmla="*/ 193 w 287"/>
                <a:gd name="T45" fmla="*/ 2 h 504"/>
                <a:gd name="T46" fmla="*/ 177 w 287"/>
                <a:gd name="T47" fmla="*/ 0 h 504"/>
                <a:gd name="T48" fmla="*/ 168 w 287"/>
                <a:gd name="T49" fmla="*/ 44 h 504"/>
                <a:gd name="T50" fmla="*/ 159 w 287"/>
                <a:gd name="T51" fmla="*/ 163 h 504"/>
                <a:gd name="T52" fmla="*/ 127 w 287"/>
                <a:gd name="T53" fmla="*/ 307 h 504"/>
                <a:gd name="T54" fmla="*/ 55 w 287"/>
                <a:gd name="T55" fmla="*/ 446 h 504"/>
                <a:gd name="T56" fmla="*/ 6 w 287"/>
                <a:gd name="T57" fmla="*/ 503 h 504"/>
                <a:gd name="T58" fmla="*/ 24 w 287"/>
                <a:gd name="T59" fmla="*/ 497 h 504"/>
                <a:gd name="T60" fmla="*/ 52 w 287"/>
                <a:gd name="T61" fmla="*/ 489 h 504"/>
                <a:gd name="T62" fmla="*/ 85 w 287"/>
                <a:gd name="T63" fmla="*/ 479 h 504"/>
                <a:gd name="T64" fmla="*/ 123 w 287"/>
                <a:gd name="T65" fmla="*/ 465 h 504"/>
                <a:gd name="T66" fmla="*/ 163 w 287"/>
                <a:gd name="T67" fmla="*/ 450 h 504"/>
                <a:gd name="T68" fmla="*/ 203 w 287"/>
                <a:gd name="T69" fmla="*/ 432 h 504"/>
                <a:gd name="T70" fmla="*/ 241 w 287"/>
                <a:gd name="T71" fmla="*/ 412 h 504"/>
                <a:gd name="T72" fmla="*/ 287 w 287"/>
                <a:gd name="T73" fmla="*/ 31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7" h="504">
                  <a:moveTo>
                    <a:pt x="287" y="319"/>
                  </a:moveTo>
                  <a:lnTo>
                    <a:pt x="284" y="321"/>
                  </a:lnTo>
                  <a:lnTo>
                    <a:pt x="280" y="328"/>
                  </a:lnTo>
                  <a:lnTo>
                    <a:pt x="272" y="336"/>
                  </a:lnTo>
                  <a:lnTo>
                    <a:pt x="261" y="347"/>
                  </a:lnTo>
                  <a:lnTo>
                    <a:pt x="248" y="357"/>
                  </a:lnTo>
                  <a:lnTo>
                    <a:pt x="233" y="366"/>
                  </a:lnTo>
                  <a:lnTo>
                    <a:pt x="215" y="373"/>
                  </a:lnTo>
                  <a:lnTo>
                    <a:pt x="197" y="375"/>
                  </a:lnTo>
                  <a:lnTo>
                    <a:pt x="200" y="372"/>
                  </a:lnTo>
                  <a:lnTo>
                    <a:pt x="210" y="363"/>
                  </a:lnTo>
                  <a:lnTo>
                    <a:pt x="222" y="349"/>
                  </a:lnTo>
                  <a:lnTo>
                    <a:pt x="237" y="333"/>
                  </a:lnTo>
                  <a:lnTo>
                    <a:pt x="251" y="315"/>
                  </a:lnTo>
                  <a:lnTo>
                    <a:pt x="264" y="298"/>
                  </a:lnTo>
                  <a:lnTo>
                    <a:pt x="273" y="283"/>
                  </a:lnTo>
                  <a:lnTo>
                    <a:pt x="275" y="272"/>
                  </a:lnTo>
                  <a:lnTo>
                    <a:pt x="273" y="274"/>
                  </a:lnTo>
                  <a:lnTo>
                    <a:pt x="267" y="280"/>
                  </a:lnTo>
                  <a:lnTo>
                    <a:pt x="258" y="287"/>
                  </a:lnTo>
                  <a:lnTo>
                    <a:pt x="246" y="296"/>
                  </a:lnTo>
                  <a:lnTo>
                    <a:pt x="233" y="304"/>
                  </a:lnTo>
                  <a:lnTo>
                    <a:pt x="215" y="312"/>
                  </a:lnTo>
                  <a:lnTo>
                    <a:pt x="197" y="318"/>
                  </a:lnTo>
                  <a:lnTo>
                    <a:pt x="177" y="319"/>
                  </a:lnTo>
                  <a:lnTo>
                    <a:pt x="182" y="315"/>
                  </a:lnTo>
                  <a:lnTo>
                    <a:pt x="195" y="305"/>
                  </a:lnTo>
                  <a:lnTo>
                    <a:pt x="212" y="289"/>
                  </a:lnTo>
                  <a:lnTo>
                    <a:pt x="231" y="265"/>
                  </a:lnTo>
                  <a:lnTo>
                    <a:pt x="251" y="236"/>
                  </a:lnTo>
                  <a:lnTo>
                    <a:pt x="267" y="201"/>
                  </a:lnTo>
                  <a:lnTo>
                    <a:pt x="279" y="161"/>
                  </a:lnTo>
                  <a:lnTo>
                    <a:pt x="281" y="115"/>
                  </a:lnTo>
                  <a:lnTo>
                    <a:pt x="280" y="119"/>
                  </a:lnTo>
                  <a:lnTo>
                    <a:pt x="278" y="128"/>
                  </a:lnTo>
                  <a:lnTo>
                    <a:pt x="273" y="140"/>
                  </a:lnTo>
                  <a:lnTo>
                    <a:pt x="266" y="155"/>
                  </a:lnTo>
                  <a:lnTo>
                    <a:pt x="258" y="172"/>
                  </a:lnTo>
                  <a:lnTo>
                    <a:pt x="249" y="187"/>
                  </a:lnTo>
                  <a:lnTo>
                    <a:pt x="238" y="197"/>
                  </a:lnTo>
                  <a:lnTo>
                    <a:pt x="226" y="204"/>
                  </a:lnTo>
                  <a:lnTo>
                    <a:pt x="226" y="178"/>
                  </a:lnTo>
                  <a:lnTo>
                    <a:pt x="223" y="121"/>
                  </a:lnTo>
                  <a:lnTo>
                    <a:pt x="215" y="55"/>
                  </a:lnTo>
                  <a:lnTo>
                    <a:pt x="198" y="7"/>
                  </a:lnTo>
                  <a:lnTo>
                    <a:pt x="193" y="2"/>
                  </a:lnTo>
                  <a:lnTo>
                    <a:pt x="187" y="0"/>
                  </a:lnTo>
                  <a:lnTo>
                    <a:pt x="177" y="0"/>
                  </a:lnTo>
                  <a:lnTo>
                    <a:pt x="167" y="2"/>
                  </a:lnTo>
                  <a:lnTo>
                    <a:pt x="168" y="44"/>
                  </a:lnTo>
                  <a:lnTo>
                    <a:pt x="166" y="99"/>
                  </a:lnTo>
                  <a:lnTo>
                    <a:pt x="159" y="163"/>
                  </a:lnTo>
                  <a:lnTo>
                    <a:pt x="147" y="234"/>
                  </a:lnTo>
                  <a:lnTo>
                    <a:pt x="127" y="307"/>
                  </a:lnTo>
                  <a:lnTo>
                    <a:pt x="97" y="379"/>
                  </a:lnTo>
                  <a:lnTo>
                    <a:pt x="55" y="446"/>
                  </a:lnTo>
                  <a:lnTo>
                    <a:pt x="0" y="504"/>
                  </a:lnTo>
                  <a:lnTo>
                    <a:pt x="6" y="503"/>
                  </a:lnTo>
                  <a:lnTo>
                    <a:pt x="14" y="501"/>
                  </a:lnTo>
                  <a:lnTo>
                    <a:pt x="24" y="497"/>
                  </a:lnTo>
                  <a:lnTo>
                    <a:pt x="37" y="494"/>
                  </a:lnTo>
                  <a:lnTo>
                    <a:pt x="52" y="489"/>
                  </a:lnTo>
                  <a:lnTo>
                    <a:pt x="68" y="485"/>
                  </a:lnTo>
                  <a:lnTo>
                    <a:pt x="85" y="479"/>
                  </a:lnTo>
                  <a:lnTo>
                    <a:pt x="104" y="472"/>
                  </a:lnTo>
                  <a:lnTo>
                    <a:pt x="123" y="465"/>
                  </a:lnTo>
                  <a:lnTo>
                    <a:pt x="143" y="458"/>
                  </a:lnTo>
                  <a:lnTo>
                    <a:pt x="163" y="450"/>
                  </a:lnTo>
                  <a:lnTo>
                    <a:pt x="183" y="441"/>
                  </a:lnTo>
                  <a:lnTo>
                    <a:pt x="203" y="432"/>
                  </a:lnTo>
                  <a:lnTo>
                    <a:pt x="222" y="423"/>
                  </a:lnTo>
                  <a:lnTo>
                    <a:pt x="241" y="412"/>
                  </a:lnTo>
                  <a:lnTo>
                    <a:pt x="258" y="402"/>
                  </a:lnTo>
                  <a:lnTo>
                    <a:pt x="287" y="319"/>
                  </a:lnTo>
                  <a:close/>
                </a:path>
              </a:pathLst>
            </a:custGeom>
            <a:solidFill>
              <a:srgbClr val="D8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988313" y="552470"/>
              <a:ext cx="101570" cy="127340"/>
            </a:xfrm>
            <a:custGeom>
              <a:avLst/>
              <a:gdLst>
                <a:gd name="T0" fmla="*/ 77 w 133"/>
                <a:gd name="T1" fmla="*/ 3 h 167"/>
                <a:gd name="T2" fmla="*/ 77 w 133"/>
                <a:gd name="T3" fmla="*/ 2 h 167"/>
                <a:gd name="T4" fmla="*/ 81 w 133"/>
                <a:gd name="T5" fmla="*/ 1 h 167"/>
                <a:gd name="T6" fmla="*/ 91 w 133"/>
                <a:gd name="T7" fmla="*/ 0 h 167"/>
                <a:gd name="T8" fmla="*/ 109 w 133"/>
                <a:gd name="T9" fmla="*/ 3 h 167"/>
                <a:gd name="T10" fmla="*/ 117 w 133"/>
                <a:gd name="T11" fmla="*/ 7 h 167"/>
                <a:gd name="T12" fmla="*/ 124 w 133"/>
                <a:gd name="T13" fmla="*/ 14 h 167"/>
                <a:gd name="T14" fmla="*/ 129 w 133"/>
                <a:gd name="T15" fmla="*/ 23 h 167"/>
                <a:gd name="T16" fmla="*/ 132 w 133"/>
                <a:gd name="T17" fmla="*/ 35 h 167"/>
                <a:gd name="T18" fmla="*/ 133 w 133"/>
                <a:gd name="T19" fmla="*/ 49 h 167"/>
                <a:gd name="T20" fmla="*/ 131 w 133"/>
                <a:gd name="T21" fmla="*/ 64 h 167"/>
                <a:gd name="T22" fmla="*/ 126 w 133"/>
                <a:gd name="T23" fmla="*/ 82 h 167"/>
                <a:gd name="T24" fmla="*/ 119 w 133"/>
                <a:gd name="T25" fmla="*/ 100 h 167"/>
                <a:gd name="T26" fmla="*/ 109 w 133"/>
                <a:gd name="T27" fmla="*/ 117 h 167"/>
                <a:gd name="T28" fmla="*/ 98 w 133"/>
                <a:gd name="T29" fmla="*/ 130 h 167"/>
                <a:gd name="T30" fmla="*/ 85 w 133"/>
                <a:gd name="T31" fmla="*/ 140 h 167"/>
                <a:gd name="T32" fmla="*/ 72 w 133"/>
                <a:gd name="T33" fmla="*/ 148 h 167"/>
                <a:gd name="T34" fmla="*/ 60 w 133"/>
                <a:gd name="T35" fmla="*/ 153 h 167"/>
                <a:gd name="T36" fmla="*/ 48 w 133"/>
                <a:gd name="T37" fmla="*/ 156 h 167"/>
                <a:gd name="T38" fmla="*/ 36 w 133"/>
                <a:gd name="T39" fmla="*/ 159 h 167"/>
                <a:gd name="T40" fmla="*/ 28 w 133"/>
                <a:gd name="T41" fmla="*/ 160 h 167"/>
                <a:gd name="T42" fmla="*/ 0 w 133"/>
                <a:gd name="T43" fmla="*/ 167 h 167"/>
                <a:gd name="T44" fmla="*/ 2 w 133"/>
                <a:gd name="T45" fmla="*/ 147 h 167"/>
                <a:gd name="T46" fmla="*/ 13 w 133"/>
                <a:gd name="T47" fmla="*/ 128 h 167"/>
                <a:gd name="T48" fmla="*/ 16 w 133"/>
                <a:gd name="T49" fmla="*/ 125 h 167"/>
                <a:gd name="T50" fmla="*/ 21 w 133"/>
                <a:gd name="T51" fmla="*/ 120 h 167"/>
                <a:gd name="T52" fmla="*/ 31 w 133"/>
                <a:gd name="T53" fmla="*/ 109 h 167"/>
                <a:gd name="T54" fmla="*/ 41 w 133"/>
                <a:gd name="T55" fmla="*/ 95 h 167"/>
                <a:gd name="T56" fmla="*/ 53 w 133"/>
                <a:gd name="T57" fmla="*/ 77 h 167"/>
                <a:gd name="T58" fmla="*/ 63 w 133"/>
                <a:gd name="T59" fmla="*/ 56 h 167"/>
                <a:gd name="T60" fmla="*/ 71 w 133"/>
                <a:gd name="T61" fmla="*/ 31 h 167"/>
                <a:gd name="T62" fmla="*/ 77 w 133"/>
                <a:gd name="T63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67">
                  <a:moveTo>
                    <a:pt x="77" y="3"/>
                  </a:moveTo>
                  <a:lnTo>
                    <a:pt x="77" y="2"/>
                  </a:lnTo>
                  <a:lnTo>
                    <a:pt x="81" y="1"/>
                  </a:lnTo>
                  <a:lnTo>
                    <a:pt x="91" y="0"/>
                  </a:lnTo>
                  <a:lnTo>
                    <a:pt x="109" y="3"/>
                  </a:lnTo>
                  <a:lnTo>
                    <a:pt x="117" y="7"/>
                  </a:lnTo>
                  <a:lnTo>
                    <a:pt x="124" y="14"/>
                  </a:lnTo>
                  <a:lnTo>
                    <a:pt x="129" y="23"/>
                  </a:lnTo>
                  <a:lnTo>
                    <a:pt x="132" y="35"/>
                  </a:lnTo>
                  <a:lnTo>
                    <a:pt x="133" y="49"/>
                  </a:lnTo>
                  <a:lnTo>
                    <a:pt x="131" y="64"/>
                  </a:lnTo>
                  <a:lnTo>
                    <a:pt x="126" y="82"/>
                  </a:lnTo>
                  <a:lnTo>
                    <a:pt x="119" y="100"/>
                  </a:lnTo>
                  <a:lnTo>
                    <a:pt x="109" y="117"/>
                  </a:lnTo>
                  <a:lnTo>
                    <a:pt x="98" y="130"/>
                  </a:lnTo>
                  <a:lnTo>
                    <a:pt x="85" y="140"/>
                  </a:lnTo>
                  <a:lnTo>
                    <a:pt x="72" y="148"/>
                  </a:lnTo>
                  <a:lnTo>
                    <a:pt x="60" y="153"/>
                  </a:lnTo>
                  <a:lnTo>
                    <a:pt x="48" y="156"/>
                  </a:lnTo>
                  <a:lnTo>
                    <a:pt x="36" y="159"/>
                  </a:lnTo>
                  <a:lnTo>
                    <a:pt x="28" y="160"/>
                  </a:lnTo>
                  <a:lnTo>
                    <a:pt x="0" y="167"/>
                  </a:lnTo>
                  <a:lnTo>
                    <a:pt x="2" y="147"/>
                  </a:lnTo>
                  <a:lnTo>
                    <a:pt x="13" y="128"/>
                  </a:lnTo>
                  <a:lnTo>
                    <a:pt x="16" y="125"/>
                  </a:lnTo>
                  <a:lnTo>
                    <a:pt x="21" y="120"/>
                  </a:lnTo>
                  <a:lnTo>
                    <a:pt x="31" y="109"/>
                  </a:lnTo>
                  <a:lnTo>
                    <a:pt x="41" y="95"/>
                  </a:lnTo>
                  <a:lnTo>
                    <a:pt x="53" y="77"/>
                  </a:lnTo>
                  <a:lnTo>
                    <a:pt x="63" y="56"/>
                  </a:lnTo>
                  <a:lnTo>
                    <a:pt x="71" y="31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821558" y="484251"/>
              <a:ext cx="104602" cy="56091"/>
            </a:xfrm>
            <a:custGeom>
              <a:avLst/>
              <a:gdLst>
                <a:gd name="T0" fmla="*/ 126 w 139"/>
                <a:gd name="T1" fmla="*/ 54 h 75"/>
                <a:gd name="T2" fmla="*/ 125 w 139"/>
                <a:gd name="T3" fmla="*/ 53 h 75"/>
                <a:gd name="T4" fmla="*/ 123 w 139"/>
                <a:gd name="T5" fmla="*/ 50 h 75"/>
                <a:gd name="T6" fmla="*/ 119 w 139"/>
                <a:gd name="T7" fmla="*/ 47 h 75"/>
                <a:gd name="T8" fmla="*/ 115 w 139"/>
                <a:gd name="T9" fmla="*/ 42 h 75"/>
                <a:gd name="T10" fmla="*/ 109 w 139"/>
                <a:gd name="T11" fmla="*/ 39 h 75"/>
                <a:gd name="T12" fmla="*/ 101 w 139"/>
                <a:gd name="T13" fmla="*/ 34 h 75"/>
                <a:gd name="T14" fmla="*/ 93 w 139"/>
                <a:gd name="T15" fmla="*/ 31 h 75"/>
                <a:gd name="T16" fmla="*/ 82 w 139"/>
                <a:gd name="T17" fmla="*/ 29 h 75"/>
                <a:gd name="T18" fmla="*/ 71 w 139"/>
                <a:gd name="T19" fmla="*/ 26 h 75"/>
                <a:gd name="T20" fmla="*/ 59 w 139"/>
                <a:gd name="T21" fmla="*/ 23 h 75"/>
                <a:gd name="T22" fmla="*/ 47 w 139"/>
                <a:gd name="T23" fmla="*/ 19 h 75"/>
                <a:gd name="T24" fmla="*/ 35 w 139"/>
                <a:gd name="T25" fmla="*/ 15 h 75"/>
                <a:gd name="T26" fmla="*/ 24 w 139"/>
                <a:gd name="T27" fmla="*/ 11 h 75"/>
                <a:gd name="T28" fmla="*/ 15 w 139"/>
                <a:gd name="T29" fmla="*/ 9 h 75"/>
                <a:gd name="T30" fmla="*/ 10 w 139"/>
                <a:gd name="T31" fmla="*/ 7 h 75"/>
                <a:gd name="T32" fmla="*/ 7 w 139"/>
                <a:gd name="T33" fmla="*/ 6 h 75"/>
                <a:gd name="T34" fmla="*/ 7 w 139"/>
                <a:gd name="T35" fmla="*/ 0 h 75"/>
                <a:gd name="T36" fmla="*/ 6 w 139"/>
                <a:gd name="T37" fmla="*/ 3 h 75"/>
                <a:gd name="T38" fmla="*/ 3 w 139"/>
                <a:gd name="T39" fmla="*/ 12 h 75"/>
                <a:gd name="T40" fmla="*/ 0 w 139"/>
                <a:gd name="T41" fmla="*/ 25 h 75"/>
                <a:gd name="T42" fmla="*/ 2 w 139"/>
                <a:gd name="T43" fmla="*/ 38 h 75"/>
                <a:gd name="T44" fmla="*/ 74 w 139"/>
                <a:gd name="T45" fmla="*/ 53 h 75"/>
                <a:gd name="T46" fmla="*/ 75 w 139"/>
                <a:gd name="T47" fmla="*/ 53 h 75"/>
                <a:gd name="T48" fmla="*/ 80 w 139"/>
                <a:gd name="T49" fmla="*/ 54 h 75"/>
                <a:gd name="T50" fmla="*/ 86 w 139"/>
                <a:gd name="T51" fmla="*/ 55 h 75"/>
                <a:gd name="T52" fmla="*/ 94 w 139"/>
                <a:gd name="T53" fmla="*/ 57 h 75"/>
                <a:gd name="T54" fmla="*/ 103 w 139"/>
                <a:gd name="T55" fmla="*/ 61 h 75"/>
                <a:gd name="T56" fmla="*/ 112 w 139"/>
                <a:gd name="T57" fmla="*/ 64 h 75"/>
                <a:gd name="T58" fmla="*/ 121 w 139"/>
                <a:gd name="T59" fmla="*/ 68 h 75"/>
                <a:gd name="T60" fmla="*/ 130 w 139"/>
                <a:gd name="T61" fmla="*/ 72 h 75"/>
                <a:gd name="T62" fmla="*/ 139 w 139"/>
                <a:gd name="T63" fmla="*/ 75 h 75"/>
                <a:gd name="T64" fmla="*/ 139 w 139"/>
                <a:gd name="T65" fmla="*/ 70 h 75"/>
                <a:gd name="T66" fmla="*/ 133 w 139"/>
                <a:gd name="T67" fmla="*/ 61 h 75"/>
                <a:gd name="T68" fmla="*/ 126 w 139"/>
                <a:gd name="T69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9" h="75">
                  <a:moveTo>
                    <a:pt x="126" y="54"/>
                  </a:moveTo>
                  <a:lnTo>
                    <a:pt x="125" y="53"/>
                  </a:lnTo>
                  <a:lnTo>
                    <a:pt x="123" y="50"/>
                  </a:lnTo>
                  <a:lnTo>
                    <a:pt x="119" y="47"/>
                  </a:lnTo>
                  <a:lnTo>
                    <a:pt x="115" y="42"/>
                  </a:lnTo>
                  <a:lnTo>
                    <a:pt x="109" y="39"/>
                  </a:lnTo>
                  <a:lnTo>
                    <a:pt x="101" y="34"/>
                  </a:lnTo>
                  <a:lnTo>
                    <a:pt x="93" y="31"/>
                  </a:lnTo>
                  <a:lnTo>
                    <a:pt x="82" y="29"/>
                  </a:lnTo>
                  <a:lnTo>
                    <a:pt x="71" y="26"/>
                  </a:lnTo>
                  <a:lnTo>
                    <a:pt x="59" y="23"/>
                  </a:lnTo>
                  <a:lnTo>
                    <a:pt x="47" y="19"/>
                  </a:lnTo>
                  <a:lnTo>
                    <a:pt x="35" y="15"/>
                  </a:lnTo>
                  <a:lnTo>
                    <a:pt x="24" y="11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3"/>
                  </a:lnTo>
                  <a:lnTo>
                    <a:pt x="3" y="12"/>
                  </a:lnTo>
                  <a:lnTo>
                    <a:pt x="0" y="25"/>
                  </a:lnTo>
                  <a:lnTo>
                    <a:pt x="2" y="38"/>
                  </a:lnTo>
                  <a:lnTo>
                    <a:pt x="74" y="53"/>
                  </a:lnTo>
                  <a:lnTo>
                    <a:pt x="75" y="53"/>
                  </a:lnTo>
                  <a:lnTo>
                    <a:pt x="80" y="54"/>
                  </a:lnTo>
                  <a:lnTo>
                    <a:pt x="86" y="55"/>
                  </a:lnTo>
                  <a:lnTo>
                    <a:pt x="94" y="57"/>
                  </a:lnTo>
                  <a:lnTo>
                    <a:pt x="103" y="61"/>
                  </a:lnTo>
                  <a:lnTo>
                    <a:pt x="112" y="64"/>
                  </a:lnTo>
                  <a:lnTo>
                    <a:pt x="121" y="68"/>
                  </a:lnTo>
                  <a:lnTo>
                    <a:pt x="130" y="72"/>
                  </a:lnTo>
                  <a:lnTo>
                    <a:pt x="139" y="75"/>
                  </a:lnTo>
                  <a:lnTo>
                    <a:pt x="139" y="70"/>
                  </a:lnTo>
                  <a:lnTo>
                    <a:pt x="133" y="61"/>
                  </a:lnTo>
                  <a:lnTo>
                    <a:pt x="12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7826105" y="544890"/>
              <a:ext cx="83378" cy="28804"/>
            </a:xfrm>
            <a:custGeom>
              <a:avLst/>
              <a:gdLst>
                <a:gd name="T0" fmla="*/ 46 w 111"/>
                <a:gd name="T1" fmla="*/ 27 h 38"/>
                <a:gd name="T2" fmla="*/ 46 w 111"/>
                <a:gd name="T3" fmla="*/ 27 h 38"/>
                <a:gd name="T4" fmla="*/ 48 w 111"/>
                <a:gd name="T5" fmla="*/ 28 h 38"/>
                <a:gd name="T6" fmla="*/ 51 w 111"/>
                <a:gd name="T7" fmla="*/ 30 h 38"/>
                <a:gd name="T8" fmla="*/ 55 w 111"/>
                <a:gd name="T9" fmla="*/ 33 h 38"/>
                <a:gd name="T10" fmla="*/ 61 w 111"/>
                <a:gd name="T11" fmla="*/ 34 h 38"/>
                <a:gd name="T12" fmla="*/ 68 w 111"/>
                <a:gd name="T13" fmla="*/ 36 h 38"/>
                <a:gd name="T14" fmla="*/ 76 w 111"/>
                <a:gd name="T15" fmla="*/ 37 h 38"/>
                <a:gd name="T16" fmla="*/ 85 w 111"/>
                <a:gd name="T17" fmla="*/ 38 h 38"/>
                <a:gd name="T18" fmla="*/ 87 w 111"/>
                <a:gd name="T19" fmla="*/ 38 h 38"/>
                <a:gd name="T20" fmla="*/ 90 w 111"/>
                <a:gd name="T21" fmla="*/ 37 h 38"/>
                <a:gd name="T22" fmla="*/ 91 w 111"/>
                <a:gd name="T23" fmla="*/ 36 h 38"/>
                <a:gd name="T24" fmla="*/ 90 w 111"/>
                <a:gd name="T25" fmla="*/ 35 h 38"/>
                <a:gd name="T26" fmla="*/ 111 w 111"/>
                <a:gd name="T27" fmla="*/ 38 h 38"/>
                <a:gd name="T28" fmla="*/ 110 w 111"/>
                <a:gd name="T29" fmla="*/ 36 h 38"/>
                <a:gd name="T30" fmla="*/ 104 w 111"/>
                <a:gd name="T31" fmla="*/ 32 h 38"/>
                <a:gd name="T32" fmla="*/ 96 w 111"/>
                <a:gd name="T33" fmla="*/ 26 h 38"/>
                <a:gd name="T34" fmla="*/ 85 w 111"/>
                <a:gd name="T35" fmla="*/ 18 h 38"/>
                <a:gd name="T36" fmla="*/ 77 w 111"/>
                <a:gd name="T37" fmla="*/ 14 h 38"/>
                <a:gd name="T38" fmla="*/ 69 w 111"/>
                <a:gd name="T39" fmla="*/ 11 h 38"/>
                <a:gd name="T40" fmla="*/ 59 w 111"/>
                <a:gd name="T41" fmla="*/ 7 h 38"/>
                <a:gd name="T42" fmla="*/ 50 w 111"/>
                <a:gd name="T43" fmla="*/ 4 h 38"/>
                <a:gd name="T44" fmla="*/ 39 w 111"/>
                <a:gd name="T45" fmla="*/ 3 h 38"/>
                <a:gd name="T46" fmla="*/ 32 w 111"/>
                <a:gd name="T47" fmla="*/ 0 h 38"/>
                <a:gd name="T48" fmla="*/ 27 w 111"/>
                <a:gd name="T49" fmla="*/ 0 h 38"/>
                <a:gd name="T50" fmla="*/ 23 w 111"/>
                <a:gd name="T51" fmla="*/ 2 h 38"/>
                <a:gd name="T52" fmla="*/ 20 w 111"/>
                <a:gd name="T53" fmla="*/ 5 h 38"/>
                <a:gd name="T54" fmla="*/ 14 w 111"/>
                <a:gd name="T55" fmla="*/ 8 h 38"/>
                <a:gd name="T56" fmla="*/ 9 w 111"/>
                <a:gd name="T57" fmla="*/ 11 h 38"/>
                <a:gd name="T58" fmla="*/ 7 w 111"/>
                <a:gd name="T59" fmla="*/ 12 h 38"/>
                <a:gd name="T60" fmla="*/ 0 w 111"/>
                <a:gd name="T61" fmla="*/ 14 h 38"/>
                <a:gd name="T62" fmla="*/ 2 w 111"/>
                <a:gd name="T63" fmla="*/ 17 h 38"/>
                <a:gd name="T64" fmla="*/ 8 w 111"/>
                <a:gd name="T65" fmla="*/ 18 h 38"/>
                <a:gd name="T66" fmla="*/ 12 w 111"/>
                <a:gd name="T67" fmla="*/ 19 h 38"/>
                <a:gd name="T68" fmla="*/ 29 w 111"/>
                <a:gd name="T69" fmla="*/ 10 h 38"/>
                <a:gd name="T70" fmla="*/ 48 w 111"/>
                <a:gd name="T71" fmla="*/ 14 h 38"/>
                <a:gd name="T72" fmla="*/ 46 w 111"/>
                <a:gd name="T7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38">
                  <a:moveTo>
                    <a:pt x="46" y="27"/>
                  </a:moveTo>
                  <a:lnTo>
                    <a:pt x="46" y="27"/>
                  </a:lnTo>
                  <a:lnTo>
                    <a:pt x="48" y="28"/>
                  </a:lnTo>
                  <a:lnTo>
                    <a:pt x="51" y="30"/>
                  </a:lnTo>
                  <a:lnTo>
                    <a:pt x="55" y="33"/>
                  </a:lnTo>
                  <a:lnTo>
                    <a:pt x="61" y="34"/>
                  </a:lnTo>
                  <a:lnTo>
                    <a:pt x="68" y="36"/>
                  </a:lnTo>
                  <a:lnTo>
                    <a:pt x="76" y="37"/>
                  </a:lnTo>
                  <a:lnTo>
                    <a:pt x="85" y="38"/>
                  </a:lnTo>
                  <a:lnTo>
                    <a:pt x="87" y="38"/>
                  </a:lnTo>
                  <a:lnTo>
                    <a:pt x="90" y="37"/>
                  </a:lnTo>
                  <a:lnTo>
                    <a:pt x="91" y="36"/>
                  </a:lnTo>
                  <a:lnTo>
                    <a:pt x="90" y="35"/>
                  </a:lnTo>
                  <a:lnTo>
                    <a:pt x="111" y="38"/>
                  </a:lnTo>
                  <a:lnTo>
                    <a:pt x="110" y="36"/>
                  </a:lnTo>
                  <a:lnTo>
                    <a:pt x="104" y="32"/>
                  </a:lnTo>
                  <a:lnTo>
                    <a:pt x="96" y="26"/>
                  </a:lnTo>
                  <a:lnTo>
                    <a:pt x="85" y="18"/>
                  </a:lnTo>
                  <a:lnTo>
                    <a:pt x="77" y="14"/>
                  </a:lnTo>
                  <a:lnTo>
                    <a:pt x="69" y="11"/>
                  </a:lnTo>
                  <a:lnTo>
                    <a:pt x="59" y="7"/>
                  </a:lnTo>
                  <a:lnTo>
                    <a:pt x="50" y="4"/>
                  </a:lnTo>
                  <a:lnTo>
                    <a:pt x="39" y="3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20" y="5"/>
                  </a:lnTo>
                  <a:lnTo>
                    <a:pt x="14" y="8"/>
                  </a:lnTo>
                  <a:lnTo>
                    <a:pt x="9" y="11"/>
                  </a:lnTo>
                  <a:lnTo>
                    <a:pt x="7" y="12"/>
                  </a:lnTo>
                  <a:lnTo>
                    <a:pt x="0" y="14"/>
                  </a:lnTo>
                  <a:lnTo>
                    <a:pt x="2" y="17"/>
                  </a:lnTo>
                  <a:lnTo>
                    <a:pt x="8" y="18"/>
                  </a:lnTo>
                  <a:lnTo>
                    <a:pt x="12" y="19"/>
                  </a:lnTo>
                  <a:lnTo>
                    <a:pt x="29" y="10"/>
                  </a:lnTo>
                  <a:lnTo>
                    <a:pt x="48" y="14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882196" y="561566"/>
              <a:ext cx="9096" cy="9096"/>
            </a:xfrm>
            <a:custGeom>
              <a:avLst/>
              <a:gdLst>
                <a:gd name="T0" fmla="*/ 13 w 13"/>
                <a:gd name="T1" fmla="*/ 8 h 13"/>
                <a:gd name="T2" fmla="*/ 12 w 13"/>
                <a:gd name="T3" fmla="*/ 11 h 13"/>
                <a:gd name="T4" fmla="*/ 9 w 13"/>
                <a:gd name="T5" fmla="*/ 12 h 13"/>
                <a:gd name="T6" fmla="*/ 7 w 13"/>
                <a:gd name="T7" fmla="*/ 13 h 13"/>
                <a:gd name="T8" fmla="*/ 5 w 13"/>
                <a:gd name="T9" fmla="*/ 13 h 13"/>
                <a:gd name="T10" fmla="*/ 2 w 13"/>
                <a:gd name="T11" fmla="*/ 12 h 13"/>
                <a:gd name="T12" fmla="*/ 1 w 13"/>
                <a:gd name="T13" fmla="*/ 11 h 13"/>
                <a:gd name="T14" fmla="*/ 0 w 13"/>
                <a:gd name="T15" fmla="*/ 8 h 13"/>
                <a:gd name="T16" fmla="*/ 0 w 13"/>
                <a:gd name="T17" fmla="*/ 5 h 13"/>
                <a:gd name="T18" fmla="*/ 1 w 13"/>
                <a:gd name="T19" fmla="*/ 2 h 13"/>
                <a:gd name="T20" fmla="*/ 2 w 13"/>
                <a:gd name="T21" fmla="*/ 0 h 13"/>
                <a:gd name="T22" fmla="*/ 5 w 13"/>
                <a:gd name="T23" fmla="*/ 0 h 13"/>
                <a:gd name="T24" fmla="*/ 7 w 13"/>
                <a:gd name="T25" fmla="*/ 0 h 13"/>
                <a:gd name="T26" fmla="*/ 9 w 13"/>
                <a:gd name="T27" fmla="*/ 1 h 13"/>
                <a:gd name="T28" fmla="*/ 12 w 13"/>
                <a:gd name="T29" fmla="*/ 2 h 13"/>
                <a:gd name="T30" fmla="*/ 13 w 13"/>
                <a:gd name="T31" fmla="*/ 5 h 13"/>
                <a:gd name="T32" fmla="*/ 13 w 13"/>
                <a:gd name="T3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3">
                  <a:moveTo>
                    <a:pt x="13" y="8"/>
                  </a:moveTo>
                  <a:lnTo>
                    <a:pt x="12" y="11"/>
                  </a:lnTo>
                  <a:lnTo>
                    <a:pt x="9" y="12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709377" y="478187"/>
              <a:ext cx="66702" cy="25772"/>
            </a:xfrm>
            <a:custGeom>
              <a:avLst/>
              <a:gdLst>
                <a:gd name="T0" fmla="*/ 9 w 86"/>
                <a:gd name="T1" fmla="*/ 1 h 32"/>
                <a:gd name="T2" fmla="*/ 10 w 86"/>
                <a:gd name="T3" fmla="*/ 1 h 32"/>
                <a:gd name="T4" fmla="*/ 14 w 86"/>
                <a:gd name="T5" fmla="*/ 1 h 32"/>
                <a:gd name="T6" fmla="*/ 18 w 86"/>
                <a:gd name="T7" fmla="*/ 1 h 32"/>
                <a:gd name="T8" fmla="*/ 25 w 86"/>
                <a:gd name="T9" fmla="*/ 0 h 32"/>
                <a:gd name="T10" fmla="*/ 33 w 86"/>
                <a:gd name="T11" fmla="*/ 0 h 32"/>
                <a:gd name="T12" fmla="*/ 41 w 86"/>
                <a:gd name="T13" fmla="*/ 1 h 32"/>
                <a:gd name="T14" fmla="*/ 50 w 86"/>
                <a:gd name="T15" fmla="*/ 1 h 32"/>
                <a:gd name="T16" fmla="*/ 59 w 86"/>
                <a:gd name="T17" fmla="*/ 2 h 32"/>
                <a:gd name="T18" fmla="*/ 77 w 86"/>
                <a:gd name="T19" fmla="*/ 6 h 32"/>
                <a:gd name="T20" fmla="*/ 86 w 86"/>
                <a:gd name="T21" fmla="*/ 1 h 32"/>
                <a:gd name="T22" fmla="*/ 85 w 86"/>
                <a:gd name="T23" fmla="*/ 6 h 32"/>
                <a:gd name="T24" fmla="*/ 83 w 86"/>
                <a:gd name="T25" fmla="*/ 15 h 32"/>
                <a:gd name="T26" fmla="*/ 79 w 86"/>
                <a:gd name="T27" fmla="*/ 25 h 32"/>
                <a:gd name="T28" fmla="*/ 77 w 86"/>
                <a:gd name="T29" fmla="*/ 32 h 32"/>
                <a:gd name="T30" fmla="*/ 75 w 86"/>
                <a:gd name="T31" fmla="*/ 32 h 32"/>
                <a:gd name="T32" fmla="*/ 69 w 86"/>
                <a:gd name="T33" fmla="*/ 31 h 32"/>
                <a:gd name="T34" fmla="*/ 60 w 86"/>
                <a:gd name="T35" fmla="*/ 29 h 32"/>
                <a:gd name="T36" fmla="*/ 50 w 86"/>
                <a:gd name="T37" fmla="*/ 25 h 32"/>
                <a:gd name="T38" fmla="*/ 44 w 86"/>
                <a:gd name="T39" fmla="*/ 23 h 32"/>
                <a:gd name="T40" fmla="*/ 37 w 86"/>
                <a:gd name="T41" fmla="*/ 22 h 32"/>
                <a:gd name="T42" fmla="*/ 30 w 86"/>
                <a:gd name="T43" fmla="*/ 21 h 32"/>
                <a:gd name="T44" fmla="*/ 23 w 86"/>
                <a:gd name="T45" fmla="*/ 19 h 32"/>
                <a:gd name="T46" fmla="*/ 17 w 86"/>
                <a:gd name="T47" fmla="*/ 19 h 32"/>
                <a:gd name="T48" fmla="*/ 13 w 86"/>
                <a:gd name="T49" fmla="*/ 19 h 32"/>
                <a:gd name="T50" fmla="*/ 8 w 86"/>
                <a:gd name="T51" fmla="*/ 18 h 32"/>
                <a:gd name="T52" fmla="*/ 6 w 86"/>
                <a:gd name="T53" fmla="*/ 18 h 32"/>
                <a:gd name="T54" fmla="*/ 2 w 86"/>
                <a:gd name="T55" fmla="*/ 16 h 32"/>
                <a:gd name="T56" fmla="*/ 0 w 86"/>
                <a:gd name="T57" fmla="*/ 11 h 32"/>
                <a:gd name="T58" fmla="*/ 1 w 86"/>
                <a:gd name="T59" fmla="*/ 7 h 32"/>
                <a:gd name="T60" fmla="*/ 9 w 86"/>
                <a:gd name="T6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32">
                  <a:moveTo>
                    <a:pt x="9" y="1"/>
                  </a:moveTo>
                  <a:lnTo>
                    <a:pt x="10" y="1"/>
                  </a:lnTo>
                  <a:lnTo>
                    <a:pt x="14" y="1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1"/>
                  </a:lnTo>
                  <a:lnTo>
                    <a:pt x="50" y="1"/>
                  </a:lnTo>
                  <a:lnTo>
                    <a:pt x="59" y="2"/>
                  </a:lnTo>
                  <a:lnTo>
                    <a:pt x="77" y="6"/>
                  </a:lnTo>
                  <a:lnTo>
                    <a:pt x="86" y="1"/>
                  </a:lnTo>
                  <a:lnTo>
                    <a:pt x="85" y="6"/>
                  </a:lnTo>
                  <a:lnTo>
                    <a:pt x="83" y="15"/>
                  </a:lnTo>
                  <a:lnTo>
                    <a:pt x="79" y="25"/>
                  </a:lnTo>
                  <a:lnTo>
                    <a:pt x="77" y="32"/>
                  </a:lnTo>
                  <a:lnTo>
                    <a:pt x="75" y="32"/>
                  </a:lnTo>
                  <a:lnTo>
                    <a:pt x="69" y="31"/>
                  </a:lnTo>
                  <a:lnTo>
                    <a:pt x="60" y="29"/>
                  </a:lnTo>
                  <a:lnTo>
                    <a:pt x="50" y="25"/>
                  </a:lnTo>
                  <a:lnTo>
                    <a:pt x="44" y="23"/>
                  </a:lnTo>
                  <a:lnTo>
                    <a:pt x="37" y="22"/>
                  </a:lnTo>
                  <a:lnTo>
                    <a:pt x="30" y="21"/>
                  </a:lnTo>
                  <a:lnTo>
                    <a:pt x="23" y="19"/>
                  </a:lnTo>
                  <a:lnTo>
                    <a:pt x="17" y="19"/>
                  </a:lnTo>
                  <a:lnTo>
                    <a:pt x="13" y="19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1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7719988" y="517602"/>
              <a:ext cx="54574" cy="22740"/>
            </a:xfrm>
            <a:custGeom>
              <a:avLst/>
              <a:gdLst>
                <a:gd name="T0" fmla="*/ 63 w 71"/>
                <a:gd name="T1" fmla="*/ 17 h 29"/>
                <a:gd name="T2" fmla="*/ 62 w 71"/>
                <a:gd name="T3" fmla="*/ 16 h 29"/>
                <a:gd name="T4" fmla="*/ 60 w 71"/>
                <a:gd name="T5" fmla="*/ 14 h 29"/>
                <a:gd name="T6" fmla="*/ 56 w 71"/>
                <a:gd name="T7" fmla="*/ 10 h 29"/>
                <a:gd name="T8" fmla="*/ 50 w 71"/>
                <a:gd name="T9" fmla="*/ 7 h 29"/>
                <a:gd name="T10" fmla="*/ 43 w 71"/>
                <a:gd name="T11" fmla="*/ 3 h 29"/>
                <a:gd name="T12" fmla="*/ 33 w 71"/>
                <a:gd name="T13" fmla="*/ 1 h 29"/>
                <a:gd name="T14" fmla="*/ 22 w 71"/>
                <a:gd name="T15" fmla="*/ 0 h 29"/>
                <a:gd name="T16" fmla="*/ 8 w 71"/>
                <a:gd name="T17" fmla="*/ 1 h 29"/>
                <a:gd name="T18" fmla="*/ 0 w 71"/>
                <a:gd name="T19" fmla="*/ 4 h 29"/>
                <a:gd name="T20" fmla="*/ 8 w 71"/>
                <a:gd name="T21" fmla="*/ 9 h 29"/>
                <a:gd name="T22" fmla="*/ 27 w 71"/>
                <a:gd name="T23" fmla="*/ 9 h 29"/>
                <a:gd name="T24" fmla="*/ 27 w 71"/>
                <a:gd name="T25" fmla="*/ 22 h 29"/>
                <a:gd name="T26" fmla="*/ 30 w 71"/>
                <a:gd name="T27" fmla="*/ 23 h 29"/>
                <a:gd name="T28" fmla="*/ 37 w 71"/>
                <a:gd name="T29" fmla="*/ 25 h 29"/>
                <a:gd name="T30" fmla="*/ 46 w 71"/>
                <a:gd name="T31" fmla="*/ 27 h 29"/>
                <a:gd name="T32" fmla="*/ 57 w 71"/>
                <a:gd name="T33" fmla="*/ 29 h 29"/>
                <a:gd name="T34" fmla="*/ 62 w 71"/>
                <a:gd name="T35" fmla="*/ 23 h 29"/>
                <a:gd name="T36" fmla="*/ 68 w 71"/>
                <a:gd name="T37" fmla="*/ 29 h 29"/>
                <a:gd name="T38" fmla="*/ 69 w 71"/>
                <a:gd name="T39" fmla="*/ 29 h 29"/>
                <a:gd name="T40" fmla="*/ 70 w 71"/>
                <a:gd name="T41" fmla="*/ 29 h 29"/>
                <a:gd name="T42" fmla="*/ 71 w 71"/>
                <a:gd name="T43" fmla="*/ 27 h 29"/>
                <a:gd name="T44" fmla="*/ 71 w 71"/>
                <a:gd name="T45" fmla="*/ 25 h 29"/>
                <a:gd name="T46" fmla="*/ 70 w 71"/>
                <a:gd name="T47" fmla="*/ 23 h 29"/>
                <a:gd name="T48" fmla="*/ 68 w 71"/>
                <a:gd name="T49" fmla="*/ 20 h 29"/>
                <a:gd name="T50" fmla="*/ 66 w 71"/>
                <a:gd name="T51" fmla="*/ 19 h 29"/>
                <a:gd name="T52" fmla="*/ 63 w 71"/>
                <a:gd name="T5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29">
                  <a:moveTo>
                    <a:pt x="63" y="17"/>
                  </a:moveTo>
                  <a:lnTo>
                    <a:pt x="62" y="16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7"/>
                  </a:lnTo>
                  <a:lnTo>
                    <a:pt x="43" y="3"/>
                  </a:lnTo>
                  <a:lnTo>
                    <a:pt x="33" y="1"/>
                  </a:lnTo>
                  <a:lnTo>
                    <a:pt x="22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8" y="9"/>
                  </a:lnTo>
                  <a:lnTo>
                    <a:pt x="27" y="9"/>
                  </a:lnTo>
                  <a:lnTo>
                    <a:pt x="27" y="22"/>
                  </a:lnTo>
                  <a:lnTo>
                    <a:pt x="30" y="23"/>
                  </a:lnTo>
                  <a:lnTo>
                    <a:pt x="37" y="25"/>
                  </a:lnTo>
                  <a:lnTo>
                    <a:pt x="46" y="27"/>
                  </a:lnTo>
                  <a:lnTo>
                    <a:pt x="57" y="29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1" y="27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8" y="20"/>
                  </a:lnTo>
                  <a:lnTo>
                    <a:pt x="66" y="19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7753339" y="529730"/>
              <a:ext cx="7580" cy="7580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8 h 10"/>
                <a:gd name="T4" fmla="*/ 9 w 10"/>
                <a:gd name="T5" fmla="*/ 9 h 10"/>
                <a:gd name="T6" fmla="*/ 6 w 10"/>
                <a:gd name="T7" fmla="*/ 10 h 10"/>
                <a:gd name="T8" fmla="*/ 4 w 10"/>
                <a:gd name="T9" fmla="*/ 10 h 10"/>
                <a:gd name="T10" fmla="*/ 2 w 10"/>
                <a:gd name="T11" fmla="*/ 9 h 10"/>
                <a:gd name="T12" fmla="*/ 1 w 10"/>
                <a:gd name="T13" fmla="*/ 8 h 10"/>
                <a:gd name="T14" fmla="*/ 0 w 10"/>
                <a:gd name="T15" fmla="*/ 7 h 10"/>
                <a:gd name="T16" fmla="*/ 0 w 10"/>
                <a:gd name="T17" fmla="*/ 4 h 10"/>
                <a:gd name="T18" fmla="*/ 1 w 10"/>
                <a:gd name="T19" fmla="*/ 2 h 10"/>
                <a:gd name="T20" fmla="*/ 2 w 10"/>
                <a:gd name="T21" fmla="*/ 1 h 10"/>
                <a:gd name="T22" fmla="*/ 4 w 10"/>
                <a:gd name="T23" fmla="*/ 0 h 10"/>
                <a:gd name="T24" fmla="*/ 6 w 10"/>
                <a:gd name="T25" fmla="*/ 0 h 10"/>
                <a:gd name="T26" fmla="*/ 8 w 10"/>
                <a:gd name="T27" fmla="*/ 0 h 10"/>
                <a:gd name="T28" fmla="*/ 10 w 10"/>
                <a:gd name="T29" fmla="*/ 2 h 10"/>
                <a:gd name="T30" fmla="*/ 10 w 10"/>
                <a:gd name="T31" fmla="*/ 3 h 10"/>
                <a:gd name="T32" fmla="*/ 10 w 10"/>
                <a:gd name="T3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8"/>
                  </a:lnTo>
                  <a:lnTo>
                    <a:pt x="9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7726052" y="493347"/>
              <a:ext cx="56091" cy="168272"/>
            </a:xfrm>
            <a:custGeom>
              <a:avLst/>
              <a:gdLst>
                <a:gd name="T0" fmla="*/ 52 w 74"/>
                <a:gd name="T1" fmla="*/ 2 h 223"/>
                <a:gd name="T2" fmla="*/ 54 w 74"/>
                <a:gd name="T3" fmla="*/ 10 h 223"/>
                <a:gd name="T4" fmla="*/ 60 w 74"/>
                <a:gd name="T5" fmla="*/ 27 h 223"/>
                <a:gd name="T6" fmla="*/ 66 w 74"/>
                <a:gd name="T7" fmla="*/ 44 h 223"/>
                <a:gd name="T8" fmla="*/ 69 w 74"/>
                <a:gd name="T9" fmla="*/ 52 h 223"/>
                <a:gd name="T10" fmla="*/ 66 w 74"/>
                <a:gd name="T11" fmla="*/ 57 h 223"/>
                <a:gd name="T12" fmla="*/ 57 w 74"/>
                <a:gd name="T13" fmla="*/ 68 h 223"/>
                <a:gd name="T14" fmla="*/ 47 w 74"/>
                <a:gd name="T15" fmla="*/ 86 h 223"/>
                <a:gd name="T16" fmla="*/ 34 w 74"/>
                <a:gd name="T17" fmla="*/ 104 h 223"/>
                <a:gd name="T18" fmla="*/ 22 w 74"/>
                <a:gd name="T19" fmla="*/ 124 h 223"/>
                <a:gd name="T20" fmla="*/ 11 w 74"/>
                <a:gd name="T21" fmla="*/ 140 h 223"/>
                <a:gd name="T22" fmla="*/ 3 w 74"/>
                <a:gd name="T23" fmla="*/ 151 h 223"/>
                <a:gd name="T24" fmla="*/ 1 w 74"/>
                <a:gd name="T25" fmla="*/ 156 h 223"/>
                <a:gd name="T26" fmla="*/ 1 w 74"/>
                <a:gd name="T27" fmla="*/ 156 h 223"/>
                <a:gd name="T28" fmla="*/ 1 w 74"/>
                <a:gd name="T29" fmla="*/ 156 h 223"/>
                <a:gd name="T30" fmla="*/ 1 w 74"/>
                <a:gd name="T31" fmla="*/ 156 h 223"/>
                <a:gd name="T32" fmla="*/ 1 w 74"/>
                <a:gd name="T33" fmla="*/ 157 h 223"/>
                <a:gd name="T34" fmla="*/ 0 w 74"/>
                <a:gd name="T35" fmla="*/ 159 h 223"/>
                <a:gd name="T36" fmla="*/ 1 w 74"/>
                <a:gd name="T37" fmla="*/ 162 h 223"/>
                <a:gd name="T38" fmla="*/ 1 w 74"/>
                <a:gd name="T39" fmla="*/ 165 h 223"/>
                <a:gd name="T40" fmla="*/ 3 w 74"/>
                <a:gd name="T41" fmla="*/ 169 h 223"/>
                <a:gd name="T42" fmla="*/ 9 w 74"/>
                <a:gd name="T43" fmla="*/ 173 h 223"/>
                <a:gd name="T44" fmla="*/ 18 w 74"/>
                <a:gd name="T45" fmla="*/ 180 h 223"/>
                <a:gd name="T46" fmla="*/ 29 w 74"/>
                <a:gd name="T47" fmla="*/ 188 h 223"/>
                <a:gd name="T48" fmla="*/ 37 w 74"/>
                <a:gd name="T49" fmla="*/ 194 h 223"/>
                <a:gd name="T50" fmla="*/ 32 w 74"/>
                <a:gd name="T51" fmla="*/ 199 h 223"/>
                <a:gd name="T52" fmla="*/ 24 w 74"/>
                <a:gd name="T53" fmla="*/ 208 h 223"/>
                <a:gd name="T54" fmla="*/ 17 w 74"/>
                <a:gd name="T55" fmla="*/ 217 h 223"/>
                <a:gd name="T56" fmla="*/ 14 w 74"/>
                <a:gd name="T57" fmla="*/ 220 h 223"/>
                <a:gd name="T58" fmla="*/ 16 w 74"/>
                <a:gd name="T59" fmla="*/ 223 h 223"/>
                <a:gd name="T60" fmla="*/ 42 w 74"/>
                <a:gd name="T61" fmla="*/ 193 h 223"/>
                <a:gd name="T62" fmla="*/ 40 w 74"/>
                <a:gd name="T63" fmla="*/ 192 h 223"/>
                <a:gd name="T64" fmla="*/ 37 w 74"/>
                <a:gd name="T65" fmla="*/ 188 h 223"/>
                <a:gd name="T66" fmla="*/ 32 w 74"/>
                <a:gd name="T67" fmla="*/ 185 h 223"/>
                <a:gd name="T68" fmla="*/ 26 w 74"/>
                <a:gd name="T69" fmla="*/ 181 h 223"/>
                <a:gd name="T70" fmla="*/ 22 w 74"/>
                <a:gd name="T71" fmla="*/ 177 h 223"/>
                <a:gd name="T72" fmla="*/ 16 w 74"/>
                <a:gd name="T73" fmla="*/ 173 h 223"/>
                <a:gd name="T74" fmla="*/ 11 w 74"/>
                <a:gd name="T75" fmla="*/ 170 h 223"/>
                <a:gd name="T76" fmla="*/ 8 w 74"/>
                <a:gd name="T77" fmla="*/ 167 h 223"/>
                <a:gd name="T78" fmla="*/ 6 w 74"/>
                <a:gd name="T79" fmla="*/ 165 h 223"/>
                <a:gd name="T80" fmla="*/ 4 w 74"/>
                <a:gd name="T81" fmla="*/ 164 h 223"/>
                <a:gd name="T82" fmla="*/ 4 w 74"/>
                <a:gd name="T83" fmla="*/ 162 h 223"/>
                <a:gd name="T84" fmla="*/ 4 w 74"/>
                <a:gd name="T85" fmla="*/ 159 h 223"/>
                <a:gd name="T86" fmla="*/ 4 w 74"/>
                <a:gd name="T87" fmla="*/ 157 h 223"/>
                <a:gd name="T88" fmla="*/ 8 w 74"/>
                <a:gd name="T89" fmla="*/ 152 h 223"/>
                <a:gd name="T90" fmla="*/ 15 w 74"/>
                <a:gd name="T91" fmla="*/ 141 h 223"/>
                <a:gd name="T92" fmla="*/ 26 w 74"/>
                <a:gd name="T93" fmla="*/ 125 h 223"/>
                <a:gd name="T94" fmla="*/ 39 w 74"/>
                <a:gd name="T95" fmla="*/ 105 h 223"/>
                <a:gd name="T96" fmla="*/ 51 w 74"/>
                <a:gd name="T97" fmla="*/ 86 h 223"/>
                <a:gd name="T98" fmla="*/ 62 w 74"/>
                <a:gd name="T99" fmla="*/ 70 h 223"/>
                <a:gd name="T100" fmla="*/ 69 w 74"/>
                <a:gd name="T101" fmla="*/ 58 h 223"/>
                <a:gd name="T102" fmla="*/ 72 w 74"/>
                <a:gd name="T103" fmla="*/ 53 h 223"/>
                <a:gd name="T104" fmla="*/ 74 w 74"/>
                <a:gd name="T105" fmla="*/ 53 h 223"/>
                <a:gd name="T106" fmla="*/ 55 w 74"/>
                <a:gd name="T107" fmla="*/ 0 h 223"/>
                <a:gd name="T108" fmla="*/ 52 w 74"/>
                <a:gd name="T109" fmla="*/ 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" h="223">
                  <a:moveTo>
                    <a:pt x="52" y="2"/>
                  </a:moveTo>
                  <a:lnTo>
                    <a:pt x="54" y="10"/>
                  </a:lnTo>
                  <a:lnTo>
                    <a:pt x="60" y="27"/>
                  </a:lnTo>
                  <a:lnTo>
                    <a:pt x="66" y="44"/>
                  </a:lnTo>
                  <a:lnTo>
                    <a:pt x="69" y="52"/>
                  </a:lnTo>
                  <a:lnTo>
                    <a:pt x="66" y="57"/>
                  </a:lnTo>
                  <a:lnTo>
                    <a:pt x="57" y="68"/>
                  </a:lnTo>
                  <a:lnTo>
                    <a:pt x="47" y="86"/>
                  </a:lnTo>
                  <a:lnTo>
                    <a:pt x="34" y="104"/>
                  </a:lnTo>
                  <a:lnTo>
                    <a:pt x="22" y="124"/>
                  </a:lnTo>
                  <a:lnTo>
                    <a:pt x="11" y="140"/>
                  </a:lnTo>
                  <a:lnTo>
                    <a:pt x="3" y="151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7"/>
                  </a:lnTo>
                  <a:lnTo>
                    <a:pt x="0" y="159"/>
                  </a:lnTo>
                  <a:lnTo>
                    <a:pt x="1" y="162"/>
                  </a:lnTo>
                  <a:lnTo>
                    <a:pt x="1" y="165"/>
                  </a:lnTo>
                  <a:lnTo>
                    <a:pt x="3" y="169"/>
                  </a:lnTo>
                  <a:lnTo>
                    <a:pt x="9" y="173"/>
                  </a:lnTo>
                  <a:lnTo>
                    <a:pt x="18" y="180"/>
                  </a:lnTo>
                  <a:lnTo>
                    <a:pt x="29" y="188"/>
                  </a:lnTo>
                  <a:lnTo>
                    <a:pt x="37" y="194"/>
                  </a:lnTo>
                  <a:lnTo>
                    <a:pt x="32" y="199"/>
                  </a:lnTo>
                  <a:lnTo>
                    <a:pt x="24" y="208"/>
                  </a:lnTo>
                  <a:lnTo>
                    <a:pt x="17" y="217"/>
                  </a:lnTo>
                  <a:lnTo>
                    <a:pt x="14" y="220"/>
                  </a:lnTo>
                  <a:lnTo>
                    <a:pt x="16" y="223"/>
                  </a:lnTo>
                  <a:lnTo>
                    <a:pt x="42" y="193"/>
                  </a:lnTo>
                  <a:lnTo>
                    <a:pt x="40" y="192"/>
                  </a:lnTo>
                  <a:lnTo>
                    <a:pt x="37" y="188"/>
                  </a:lnTo>
                  <a:lnTo>
                    <a:pt x="32" y="185"/>
                  </a:lnTo>
                  <a:lnTo>
                    <a:pt x="26" y="181"/>
                  </a:lnTo>
                  <a:lnTo>
                    <a:pt x="22" y="177"/>
                  </a:lnTo>
                  <a:lnTo>
                    <a:pt x="16" y="173"/>
                  </a:lnTo>
                  <a:lnTo>
                    <a:pt x="11" y="170"/>
                  </a:lnTo>
                  <a:lnTo>
                    <a:pt x="8" y="167"/>
                  </a:lnTo>
                  <a:lnTo>
                    <a:pt x="6" y="165"/>
                  </a:lnTo>
                  <a:lnTo>
                    <a:pt x="4" y="164"/>
                  </a:lnTo>
                  <a:lnTo>
                    <a:pt x="4" y="162"/>
                  </a:lnTo>
                  <a:lnTo>
                    <a:pt x="4" y="159"/>
                  </a:lnTo>
                  <a:lnTo>
                    <a:pt x="4" y="157"/>
                  </a:lnTo>
                  <a:lnTo>
                    <a:pt x="8" y="152"/>
                  </a:lnTo>
                  <a:lnTo>
                    <a:pt x="15" y="141"/>
                  </a:lnTo>
                  <a:lnTo>
                    <a:pt x="26" y="125"/>
                  </a:lnTo>
                  <a:lnTo>
                    <a:pt x="39" y="105"/>
                  </a:lnTo>
                  <a:lnTo>
                    <a:pt x="51" y="86"/>
                  </a:lnTo>
                  <a:lnTo>
                    <a:pt x="62" y="70"/>
                  </a:lnTo>
                  <a:lnTo>
                    <a:pt x="69" y="58"/>
                  </a:lnTo>
                  <a:lnTo>
                    <a:pt x="72" y="53"/>
                  </a:lnTo>
                  <a:lnTo>
                    <a:pt x="74" y="53"/>
                  </a:lnTo>
                  <a:lnTo>
                    <a:pt x="55" y="0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7700281" y="714677"/>
              <a:ext cx="57606" cy="107633"/>
            </a:xfrm>
            <a:custGeom>
              <a:avLst/>
              <a:gdLst>
                <a:gd name="T0" fmla="*/ 49 w 75"/>
                <a:gd name="T1" fmla="*/ 0 h 142"/>
                <a:gd name="T2" fmla="*/ 49 w 75"/>
                <a:gd name="T3" fmla="*/ 1 h 142"/>
                <a:gd name="T4" fmla="*/ 49 w 75"/>
                <a:gd name="T5" fmla="*/ 6 h 142"/>
                <a:gd name="T6" fmla="*/ 49 w 75"/>
                <a:gd name="T7" fmla="*/ 10 h 142"/>
                <a:gd name="T8" fmla="*/ 45 w 75"/>
                <a:gd name="T9" fmla="*/ 16 h 142"/>
                <a:gd name="T10" fmla="*/ 39 w 75"/>
                <a:gd name="T11" fmla="*/ 21 h 142"/>
                <a:gd name="T12" fmla="*/ 34 w 75"/>
                <a:gd name="T13" fmla="*/ 26 h 142"/>
                <a:gd name="T14" fmla="*/ 28 w 75"/>
                <a:gd name="T15" fmla="*/ 31 h 142"/>
                <a:gd name="T16" fmla="*/ 23 w 75"/>
                <a:gd name="T17" fmla="*/ 37 h 142"/>
                <a:gd name="T18" fmla="*/ 24 w 75"/>
                <a:gd name="T19" fmla="*/ 37 h 142"/>
                <a:gd name="T20" fmla="*/ 27 w 75"/>
                <a:gd name="T21" fmla="*/ 36 h 142"/>
                <a:gd name="T22" fmla="*/ 30 w 75"/>
                <a:gd name="T23" fmla="*/ 36 h 142"/>
                <a:gd name="T24" fmla="*/ 34 w 75"/>
                <a:gd name="T25" fmla="*/ 37 h 142"/>
                <a:gd name="T26" fmla="*/ 30 w 75"/>
                <a:gd name="T27" fmla="*/ 38 h 142"/>
                <a:gd name="T28" fmla="*/ 24 w 75"/>
                <a:gd name="T29" fmla="*/ 43 h 142"/>
                <a:gd name="T30" fmla="*/ 16 w 75"/>
                <a:gd name="T31" fmla="*/ 50 h 142"/>
                <a:gd name="T32" fmla="*/ 12 w 75"/>
                <a:gd name="T33" fmla="*/ 60 h 142"/>
                <a:gd name="T34" fmla="*/ 11 w 75"/>
                <a:gd name="T35" fmla="*/ 67 h 142"/>
                <a:gd name="T36" fmla="*/ 11 w 75"/>
                <a:gd name="T37" fmla="*/ 67 h 142"/>
                <a:gd name="T38" fmla="*/ 12 w 75"/>
                <a:gd name="T39" fmla="*/ 64 h 142"/>
                <a:gd name="T40" fmla="*/ 12 w 75"/>
                <a:gd name="T41" fmla="*/ 63 h 142"/>
                <a:gd name="T42" fmla="*/ 21 w 75"/>
                <a:gd name="T43" fmla="*/ 61 h 142"/>
                <a:gd name="T44" fmla="*/ 19 w 75"/>
                <a:gd name="T45" fmla="*/ 62 h 142"/>
                <a:gd name="T46" fmla="*/ 14 w 75"/>
                <a:gd name="T47" fmla="*/ 67 h 142"/>
                <a:gd name="T48" fmla="*/ 7 w 75"/>
                <a:gd name="T49" fmla="*/ 76 h 142"/>
                <a:gd name="T50" fmla="*/ 3 w 75"/>
                <a:gd name="T51" fmla="*/ 91 h 142"/>
                <a:gd name="T52" fmla="*/ 0 w 75"/>
                <a:gd name="T53" fmla="*/ 106 h 142"/>
                <a:gd name="T54" fmla="*/ 1 w 75"/>
                <a:gd name="T55" fmla="*/ 116 h 142"/>
                <a:gd name="T56" fmla="*/ 1 w 75"/>
                <a:gd name="T57" fmla="*/ 121 h 142"/>
                <a:gd name="T58" fmla="*/ 3 w 75"/>
                <a:gd name="T59" fmla="*/ 122 h 142"/>
                <a:gd name="T60" fmla="*/ 9 w 75"/>
                <a:gd name="T61" fmla="*/ 131 h 142"/>
                <a:gd name="T62" fmla="*/ 12 w 75"/>
                <a:gd name="T63" fmla="*/ 123 h 142"/>
                <a:gd name="T64" fmla="*/ 13 w 75"/>
                <a:gd name="T65" fmla="*/ 126 h 142"/>
                <a:gd name="T66" fmla="*/ 18 w 75"/>
                <a:gd name="T67" fmla="*/ 129 h 142"/>
                <a:gd name="T68" fmla="*/ 22 w 75"/>
                <a:gd name="T69" fmla="*/ 135 h 142"/>
                <a:gd name="T70" fmla="*/ 27 w 75"/>
                <a:gd name="T71" fmla="*/ 139 h 142"/>
                <a:gd name="T72" fmla="*/ 29 w 75"/>
                <a:gd name="T73" fmla="*/ 139 h 142"/>
                <a:gd name="T74" fmla="*/ 31 w 75"/>
                <a:gd name="T75" fmla="*/ 137 h 142"/>
                <a:gd name="T76" fmla="*/ 33 w 75"/>
                <a:gd name="T77" fmla="*/ 134 h 142"/>
                <a:gd name="T78" fmla="*/ 33 w 75"/>
                <a:gd name="T79" fmla="*/ 132 h 142"/>
                <a:gd name="T80" fmla="*/ 48 w 75"/>
                <a:gd name="T81" fmla="*/ 142 h 142"/>
                <a:gd name="T82" fmla="*/ 46 w 75"/>
                <a:gd name="T83" fmla="*/ 140 h 142"/>
                <a:gd name="T84" fmla="*/ 45 w 75"/>
                <a:gd name="T85" fmla="*/ 136 h 142"/>
                <a:gd name="T86" fmla="*/ 43 w 75"/>
                <a:gd name="T87" fmla="*/ 129 h 142"/>
                <a:gd name="T88" fmla="*/ 43 w 75"/>
                <a:gd name="T89" fmla="*/ 119 h 142"/>
                <a:gd name="T90" fmla="*/ 48 w 75"/>
                <a:gd name="T91" fmla="*/ 109 h 142"/>
                <a:gd name="T92" fmla="*/ 56 w 75"/>
                <a:gd name="T93" fmla="*/ 105 h 142"/>
                <a:gd name="T94" fmla="*/ 64 w 75"/>
                <a:gd name="T95" fmla="*/ 101 h 142"/>
                <a:gd name="T96" fmla="*/ 69 w 75"/>
                <a:gd name="T97" fmla="*/ 97 h 142"/>
                <a:gd name="T98" fmla="*/ 71 w 75"/>
                <a:gd name="T99" fmla="*/ 89 h 142"/>
                <a:gd name="T100" fmla="*/ 69 w 75"/>
                <a:gd name="T101" fmla="*/ 79 h 142"/>
                <a:gd name="T102" fmla="*/ 68 w 75"/>
                <a:gd name="T103" fmla="*/ 70 h 142"/>
                <a:gd name="T104" fmla="*/ 69 w 75"/>
                <a:gd name="T105" fmla="*/ 62 h 142"/>
                <a:gd name="T106" fmla="*/ 74 w 75"/>
                <a:gd name="T107" fmla="*/ 47 h 142"/>
                <a:gd name="T108" fmla="*/ 75 w 75"/>
                <a:gd name="T109" fmla="*/ 35 h 142"/>
                <a:gd name="T110" fmla="*/ 75 w 75"/>
                <a:gd name="T111" fmla="*/ 26 h 142"/>
                <a:gd name="T112" fmla="*/ 74 w 75"/>
                <a:gd name="T113" fmla="*/ 23 h 142"/>
                <a:gd name="T114" fmla="*/ 71 w 75"/>
                <a:gd name="T115" fmla="*/ 5 h 142"/>
                <a:gd name="T116" fmla="*/ 68 w 75"/>
                <a:gd name="T117" fmla="*/ 5 h 142"/>
                <a:gd name="T118" fmla="*/ 64 w 75"/>
                <a:gd name="T119" fmla="*/ 6 h 142"/>
                <a:gd name="T120" fmla="*/ 57 w 75"/>
                <a:gd name="T121" fmla="*/ 5 h 142"/>
                <a:gd name="T122" fmla="*/ 49 w 75"/>
                <a:gd name="T1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lnTo>
                    <a:pt x="49" y="1"/>
                  </a:lnTo>
                  <a:lnTo>
                    <a:pt x="49" y="6"/>
                  </a:lnTo>
                  <a:lnTo>
                    <a:pt x="49" y="10"/>
                  </a:lnTo>
                  <a:lnTo>
                    <a:pt x="45" y="16"/>
                  </a:lnTo>
                  <a:lnTo>
                    <a:pt x="39" y="21"/>
                  </a:lnTo>
                  <a:lnTo>
                    <a:pt x="34" y="26"/>
                  </a:lnTo>
                  <a:lnTo>
                    <a:pt x="28" y="31"/>
                  </a:lnTo>
                  <a:lnTo>
                    <a:pt x="23" y="37"/>
                  </a:lnTo>
                  <a:lnTo>
                    <a:pt x="24" y="37"/>
                  </a:lnTo>
                  <a:lnTo>
                    <a:pt x="27" y="36"/>
                  </a:lnTo>
                  <a:lnTo>
                    <a:pt x="30" y="36"/>
                  </a:lnTo>
                  <a:lnTo>
                    <a:pt x="34" y="37"/>
                  </a:lnTo>
                  <a:lnTo>
                    <a:pt x="30" y="38"/>
                  </a:lnTo>
                  <a:lnTo>
                    <a:pt x="24" y="43"/>
                  </a:lnTo>
                  <a:lnTo>
                    <a:pt x="16" y="50"/>
                  </a:lnTo>
                  <a:lnTo>
                    <a:pt x="12" y="60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64"/>
                  </a:lnTo>
                  <a:lnTo>
                    <a:pt x="12" y="63"/>
                  </a:lnTo>
                  <a:lnTo>
                    <a:pt x="21" y="61"/>
                  </a:lnTo>
                  <a:lnTo>
                    <a:pt x="19" y="62"/>
                  </a:lnTo>
                  <a:lnTo>
                    <a:pt x="14" y="67"/>
                  </a:lnTo>
                  <a:lnTo>
                    <a:pt x="7" y="76"/>
                  </a:lnTo>
                  <a:lnTo>
                    <a:pt x="3" y="91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1" y="121"/>
                  </a:lnTo>
                  <a:lnTo>
                    <a:pt x="3" y="122"/>
                  </a:lnTo>
                  <a:lnTo>
                    <a:pt x="9" y="131"/>
                  </a:lnTo>
                  <a:lnTo>
                    <a:pt x="12" y="123"/>
                  </a:lnTo>
                  <a:lnTo>
                    <a:pt x="13" y="126"/>
                  </a:lnTo>
                  <a:lnTo>
                    <a:pt x="18" y="129"/>
                  </a:lnTo>
                  <a:lnTo>
                    <a:pt x="22" y="135"/>
                  </a:lnTo>
                  <a:lnTo>
                    <a:pt x="27" y="139"/>
                  </a:lnTo>
                  <a:lnTo>
                    <a:pt x="29" y="139"/>
                  </a:lnTo>
                  <a:lnTo>
                    <a:pt x="31" y="137"/>
                  </a:lnTo>
                  <a:lnTo>
                    <a:pt x="33" y="134"/>
                  </a:lnTo>
                  <a:lnTo>
                    <a:pt x="33" y="132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5" y="136"/>
                  </a:lnTo>
                  <a:lnTo>
                    <a:pt x="43" y="129"/>
                  </a:lnTo>
                  <a:lnTo>
                    <a:pt x="43" y="119"/>
                  </a:lnTo>
                  <a:lnTo>
                    <a:pt x="48" y="109"/>
                  </a:lnTo>
                  <a:lnTo>
                    <a:pt x="56" y="105"/>
                  </a:lnTo>
                  <a:lnTo>
                    <a:pt x="64" y="101"/>
                  </a:lnTo>
                  <a:lnTo>
                    <a:pt x="69" y="97"/>
                  </a:lnTo>
                  <a:lnTo>
                    <a:pt x="71" y="89"/>
                  </a:lnTo>
                  <a:lnTo>
                    <a:pt x="69" y="79"/>
                  </a:lnTo>
                  <a:lnTo>
                    <a:pt x="68" y="70"/>
                  </a:lnTo>
                  <a:lnTo>
                    <a:pt x="69" y="62"/>
                  </a:lnTo>
                  <a:lnTo>
                    <a:pt x="74" y="47"/>
                  </a:lnTo>
                  <a:lnTo>
                    <a:pt x="75" y="35"/>
                  </a:lnTo>
                  <a:lnTo>
                    <a:pt x="75" y="26"/>
                  </a:lnTo>
                  <a:lnTo>
                    <a:pt x="74" y="23"/>
                  </a:lnTo>
                  <a:lnTo>
                    <a:pt x="71" y="5"/>
                  </a:lnTo>
                  <a:lnTo>
                    <a:pt x="68" y="5"/>
                  </a:lnTo>
                  <a:lnTo>
                    <a:pt x="64" y="6"/>
                  </a:lnTo>
                  <a:lnTo>
                    <a:pt x="57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8017116" y="570661"/>
              <a:ext cx="57606" cy="62155"/>
            </a:xfrm>
            <a:custGeom>
              <a:avLst/>
              <a:gdLst>
                <a:gd name="T0" fmla="*/ 26 w 77"/>
                <a:gd name="T1" fmla="*/ 2 h 81"/>
                <a:gd name="T2" fmla="*/ 27 w 77"/>
                <a:gd name="T3" fmla="*/ 2 h 81"/>
                <a:gd name="T4" fmla="*/ 32 w 77"/>
                <a:gd name="T5" fmla="*/ 1 h 81"/>
                <a:gd name="T6" fmla="*/ 37 w 77"/>
                <a:gd name="T7" fmla="*/ 0 h 81"/>
                <a:gd name="T8" fmla="*/ 45 w 77"/>
                <a:gd name="T9" fmla="*/ 1 h 81"/>
                <a:gd name="T10" fmla="*/ 53 w 77"/>
                <a:gd name="T11" fmla="*/ 3 h 81"/>
                <a:gd name="T12" fmla="*/ 63 w 77"/>
                <a:gd name="T13" fmla="*/ 10 h 81"/>
                <a:gd name="T14" fmla="*/ 70 w 77"/>
                <a:gd name="T15" fmla="*/ 21 h 81"/>
                <a:gd name="T16" fmla="*/ 77 w 77"/>
                <a:gd name="T17" fmla="*/ 36 h 81"/>
                <a:gd name="T18" fmla="*/ 75 w 77"/>
                <a:gd name="T19" fmla="*/ 33 h 81"/>
                <a:gd name="T20" fmla="*/ 72 w 77"/>
                <a:gd name="T21" fmla="*/ 30 h 81"/>
                <a:gd name="T22" fmla="*/ 67 w 77"/>
                <a:gd name="T23" fmla="*/ 24 h 81"/>
                <a:gd name="T24" fmla="*/ 62 w 77"/>
                <a:gd name="T25" fmla="*/ 18 h 81"/>
                <a:gd name="T26" fmla="*/ 53 w 77"/>
                <a:gd name="T27" fmla="*/ 14 h 81"/>
                <a:gd name="T28" fmla="*/ 47 w 77"/>
                <a:gd name="T29" fmla="*/ 11 h 81"/>
                <a:gd name="T30" fmla="*/ 38 w 77"/>
                <a:gd name="T31" fmla="*/ 14 h 81"/>
                <a:gd name="T32" fmla="*/ 32 w 77"/>
                <a:gd name="T33" fmla="*/ 22 h 81"/>
                <a:gd name="T34" fmla="*/ 25 w 77"/>
                <a:gd name="T35" fmla="*/ 36 h 81"/>
                <a:gd name="T36" fmla="*/ 25 w 77"/>
                <a:gd name="T37" fmla="*/ 37 h 81"/>
                <a:gd name="T38" fmla="*/ 28 w 77"/>
                <a:gd name="T39" fmla="*/ 32 h 81"/>
                <a:gd name="T40" fmla="*/ 30 w 77"/>
                <a:gd name="T41" fmla="*/ 30 h 81"/>
                <a:gd name="T42" fmla="*/ 29 w 77"/>
                <a:gd name="T43" fmla="*/ 31 h 81"/>
                <a:gd name="T44" fmla="*/ 28 w 77"/>
                <a:gd name="T45" fmla="*/ 33 h 81"/>
                <a:gd name="T46" fmla="*/ 28 w 77"/>
                <a:gd name="T47" fmla="*/ 39 h 81"/>
                <a:gd name="T48" fmla="*/ 30 w 77"/>
                <a:gd name="T49" fmla="*/ 45 h 81"/>
                <a:gd name="T50" fmla="*/ 34 w 77"/>
                <a:gd name="T51" fmla="*/ 53 h 81"/>
                <a:gd name="T52" fmla="*/ 35 w 77"/>
                <a:gd name="T53" fmla="*/ 61 h 81"/>
                <a:gd name="T54" fmla="*/ 33 w 77"/>
                <a:gd name="T55" fmla="*/ 68 h 81"/>
                <a:gd name="T56" fmla="*/ 28 w 77"/>
                <a:gd name="T57" fmla="*/ 74 h 81"/>
                <a:gd name="T58" fmla="*/ 22 w 77"/>
                <a:gd name="T59" fmla="*/ 77 h 81"/>
                <a:gd name="T60" fmla="*/ 20 w 77"/>
                <a:gd name="T61" fmla="*/ 79 h 81"/>
                <a:gd name="T62" fmla="*/ 19 w 77"/>
                <a:gd name="T63" fmla="*/ 81 h 81"/>
                <a:gd name="T64" fmla="*/ 19 w 77"/>
                <a:gd name="T65" fmla="*/ 81 h 81"/>
                <a:gd name="T66" fmla="*/ 0 w 77"/>
                <a:gd name="T67" fmla="*/ 79 h 81"/>
                <a:gd name="T68" fmla="*/ 2 w 77"/>
                <a:gd name="T69" fmla="*/ 79 h 81"/>
                <a:gd name="T70" fmla="*/ 6 w 77"/>
                <a:gd name="T71" fmla="*/ 77 h 81"/>
                <a:gd name="T72" fmla="*/ 11 w 77"/>
                <a:gd name="T73" fmla="*/ 73 h 81"/>
                <a:gd name="T74" fmla="*/ 14 w 77"/>
                <a:gd name="T75" fmla="*/ 63 h 81"/>
                <a:gd name="T76" fmla="*/ 15 w 77"/>
                <a:gd name="T77" fmla="*/ 53 h 81"/>
                <a:gd name="T78" fmla="*/ 15 w 77"/>
                <a:gd name="T79" fmla="*/ 44 h 81"/>
                <a:gd name="T80" fmla="*/ 14 w 77"/>
                <a:gd name="T81" fmla="*/ 37 h 81"/>
                <a:gd name="T82" fmla="*/ 14 w 77"/>
                <a:gd name="T83" fmla="*/ 35 h 81"/>
                <a:gd name="T84" fmla="*/ 13 w 77"/>
                <a:gd name="T85" fmla="*/ 30 h 81"/>
                <a:gd name="T86" fmla="*/ 13 w 77"/>
                <a:gd name="T87" fmla="*/ 20 h 81"/>
                <a:gd name="T88" fmla="*/ 15 w 77"/>
                <a:gd name="T89" fmla="*/ 9 h 81"/>
                <a:gd name="T90" fmla="*/ 26 w 77"/>
                <a:gd name="T91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81">
                  <a:moveTo>
                    <a:pt x="26" y="2"/>
                  </a:moveTo>
                  <a:lnTo>
                    <a:pt x="27" y="2"/>
                  </a:lnTo>
                  <a:lnTo>
                    <a:pt x="32" y="1"/>
                  </a:lnTo>
                  <a:lnTo>
                    <a:pt x="37" y="0"/>
                  </a:lnTo>
                  <a:lnTo>
                    <a:pt x="45" y="1"/>
                  </a:lnTo>
                  <a:lnTo>
                    <a:pt x="53" y="3"/>
                  </a:lnTo>
                  <a:lnTo>
                    <a:pt x="63" y="10"/>
                  </a:lnTo>
                  <a:lnTo>
                    <a:pt x="70" y="21"/>
                  </a:lnTo>
                  <a:lnTo>
                    <a:pt x="77" y="36"/>
                  </a:lnTo>
                  <a:lnTo>
                    <a:pt x="75" y="33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62" y="18"/>
                  </a:lnTo>
                  <a:lnTo>
                    <a:pt x="53" y="14"/>
                  </a:lnTo>
                  <a:lnTo>
                    <a:pt x="47" y="11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5" y="36"/>
                  </a:lnTo>
                  <a:lnTo>
                    <a:pt x="25" y="37"/>
                  </a:lnTo>
                  <a:lnTo>
                    <a:pt x="28" y="32"/>
                  </a:lnTo>
                  <a:lnTo>
                    <a:pt x="30" y="30"/>
                  </a:lnTo>
                  <a:lnTo>
                    <a:pt x="29" y="31"/>
                  </a:lnTo>
                  <a:lnTo>
                    <a:pt x="28" y="33"/>
                  </a:lnTo>
                  <a:lnTo>
                    <a:pt x="28" y="39"/>
                  </a:lnTo>
                  <a:lnTo>
                    <a:pt x="30" y="45"/>
                  </a:lnTo>
                  <a:lnTo>
                    <a:pt x="34" y="53"/>
                  </a:lnTo>
                  <a:lnTo>
                    <a:pt x="35" y="61"/>
                  </a:lnTo>
                  <a:lnTo>
                    <a:pt x="33" y="68"/>
                  </a:lnTo>
                  <a:lnTo>
                    <a:pt x="28" y="74"/>
                  </a:lnTo>
                  <a:lnTo>
                    <a:pt x="22" y="77"/>
                  </a:lnTo>
                  <a:lnTo>
                    <a:pt x="20" y="79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0" y="79"/>
                  </a:lnTo>
                  <a:lnTo>
                    <a:pt x="2" y="79"/>
                  </a:lnTo>
                  <a:lnTo>
                    <a:pt x="6" y="77"/>
                  </a:lnTo>
                  <a:lnTo>
                    <a:pt x="11" y="73"/>
                  </a:lnTo>
                  <a:lnTo>
                    <a:pt x="14" y="63"/>
                  </a:lnTo>
                  <a:lnTo>
                    <a:pt x="15" y="53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5" y="9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8006504" y="306885"/>
              <a:ext cx="60638" cy="251649"/>
            </a:xfrm>
            <a:custGeom>
              <a:avLst/>
              <a:gdLst>
                <a:gd name="T0" fmla="*/ 0 w 79"/>
                <a:gd name="T1" fmla="*/ 2 h 333"/>
                <a:gd name="T2" fmla="*/ 6 w 79"/>
                <a:gd name="T3" fmla="*/ 8 h 333"/>
                <a:gd name="T4" fmla="*/ 19 w 79"/>
                <a:gd name="T5" fmla="*/ 23 h 333"/>
                <a:gd name="T6" fmla="*/ 37 w 79"/>
                <a:gd name="T7" fmla="*/ 47 h 333"/>
                <a:gd name="T8" fmla="*/ 54 w 79"/>
                <a:gd name="T9" fmla="*/ 83 h 333"/>
                <a:gd name="T10" fmla="*/ 68 w 79"/>
                <a:gd name="T11" fmla="*/ 129 h 333"/>
                <a:gd name="T12" fmla="*/ 75 w 79"/>
                <a:gd name="T13" fmla="*/ 185 h 333"/>
                <a:gd name="T14" fmla="*/ 71 w 79"/>
                <a:gd name="T15" fmla="*/ 252 h 333"/>
                <a:gd name="T16" fmla="*/ 52 w 79"/>
                <a:gd name="T17" fmla="*/ 332 h 333"/>
                <a:gd name="T18" fmla="*/ 56 w 79"/>
                <a:gd name="T19" fmla="*/ 333 h 333"/>
                <a:gd name="T20" fmla="*/ 75 w 79"/>
                <a:gd name="T21" fmla="*/ 253 h 333"/>
                <a:gd name="T22" fmla="*/ 79 w 79"/>
                <a:gd name="T23" fmla="*/ 184 h 333"/>
                <a:gd name="T24" fmla="*/ 72 w 79"/>
                <a:gd name="T25" fmla="*/ 128 h 333"/>
                <a:gd name="T26" fmla="*/ 57 w 79"/>
                <a:gd name="T27" fmla="*/ 82 h 333"/>
                <a:gd name="T28" fmla="*/ 40 w 79"/>
                <a:gd name="T29" fmla="*/ 46 h 333"/>
                <a:gd name="T30" fmla="*/ 23 w 79"/>
                <a:gd name="T31" fmla="*/ 21 h 333"/>
                <a:gd name="T32" fmla="*/ 9 w 79"/>
                <a:gd name="T33" fmla="*/ 6 h 333"/>
                <a:gd name="T34" fmla="*/ 3 w 79"/>
                <a:gd name="T35" fmla="*/ 0 h 333"/>
                <a:gd name="T36" fmla="*/ 0 w 79"/>
                <a:gd name="T37" fmla="*/ 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333">
                  <a:moveTo>
                    <a:pt x="0" y="2"/>
                  </a:moveTo>
                  <a:lnTo>
                    <a:pt x="6" y="8"/>
                  </a:lnTo>
                  <a:lnTo>
                    <a:pt x="19" y="23"/>
                  </a:lnTo>
                  <a:lnTo>
                    <a:pt x="37" y="47"/>
                  </a:lnTo>
                  <a:lnTo>
                    <a:pt x="54" y="83"/>
                  </a:lnTo>
                  <a:lnTo>
                    <a:pt x="68" y="129"/>
                  </a:lnTo>
                  <a:lnTo>
                    <a:pt x="75" y="185"/>
                  </a:lnTo>
                  <a:lnTo>
                    <a:pt x="71" y="252"/>
                  </a:lnTo>
                  <a:lnTo>
                    <a:pt x="52" y="332"/>
                  </a:lnTo>
                  <a:lnTo>
                    <a:pt x="56" y="333"/>
                  </a:lnTo>
                  <a:lnTo>
                    <a:pt x="75" y="253"/>
                  </a:lnTo>
                  <a:lnTo>
                    <a:pt x="79" y="184"/>
                  </a:lnTo>
                  <a:lnTo>
                    <a:pt x="72" y="128"/>
                  </a:lnTo>
                  <a:lnTo>
                    <a:pt x="57" y="82"/>
                  </a:lnTo>
                  <a:lnTo>
                    <a:pt x="40" y="46"/>
                  </a:lnTo>
                  <a:lnTo>
                    <a:pt x="23" y="21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026211" y="288693"/>
              <a:ext cx="139468" cy="389602"/>
            </a:xfrm>
            <a:custGeom>
              <a:avLst/>
              <a:gdLst>
                <a:gd name="T0" fmla="*/ 0 w 185"/>
                <a:gd name="T1" fmla="*/ 0 h 514"/>
                <a:gd name="T2" fmla="*/ 0 w 185"/>
                <a:gd name="T3" fmla="*/ 3 h 514"/>
                <a:gd name="T4" fmla="*/ 4 w 185"/>
                <a:gd name="T5" fmla="*/ 3 h 514"/>
                <a:gd name="T6" fmla="*/ 12 w 185"/>
                <a:gd name="T7" fmla="*/ 5 h 514"/>
                <a:gd name="T8" fmla="*/ 24 w 185"/>
                <a:gd name="T9" fmla="*/ 8 h 514"/>
                <a:gd name="T10" fmla="*/ 40 w 185"/>
                <a:gd name="T11" fmla="*/ 13 h 514"/>
                <a:gd name="T12" fmla="*/ 59 w 185"/>
                <a:gd name="T13" fmla="*/ 21 h 514"/>
                <a:gd name="T14" fmla="*/ 80 w 185"/>
                <a:gd name="T15" fmla="*/ 33 h 514"/>
                <a:gd name="T16" fmla="*/ 100 w 185"/>
                <a:gd name="T17" fmla="*/ 50 h 514"/>
                <a:gd name="T18" fmla="*/ 120 w 185"/>
                <a:gd name="T19" fmla="*/ 71 h 514"/>
                <a:gd name="T20" fmla="*/ 137 w 185"/>
                <a:gd name="T21" fmla="*/ 97 h 514"/>
                <a:gd name="T22" fmla="*/ 153 w 185"/>
                <a:gd name="T23" fmla="*/ 129 h 514"/>
                <a:gd name="T24" fmla="*/ 166 w 185"/>
                <a:gd name="T25" fmla="*/ 169 h 514"/>
                <a:gd name="T26" fmla="*/ 175 w 185"/>
                <a:gd name="T27" fmla="*/ 218 h 514"/>
                <a:gd name="T28" fmla="*/ 180 w 185"/>
                <a:gd name="T29" fmla="*/ 275 h 514"/>
                <a:gd name="T30" fmla="*/ 178 w 185"/>
                <a:gd name="T31" fmla="*/ 343 h 514"/>
                <a:gd name="T32" fmla="*/ 170 w 185"/>
                <a:gd name="T33" fmla="*/ 421 h 514"/>
                <a:gd name="T34" fmla="*/ 152 w 185"/>
                <a:gd name="T35" fmla="*/ 512 h 514"/>
                <a:gd name="T36" fmla="*/ 157 w 185"/>
                <a:gd name="T37" fmla="*/ 514 h 514"/>
                <a:gd name="T38" fmla="*/ 172 w 185"/>
                <a:gd name="T39" fmla="*/ 439 h 514"/>
                <a:gd name="T40" fmla="*/ 181 w 185"/>
                <a:gd name="T41" fmla="*/ 369 h 514"/>
                <a:gd name="T42" fmla="*/ 185 w 185"/>
                <a:gd name="T43" fmla="*/ 304 h 514"/>
                <a:gd name="T44" fmla="*/ 183 w 185"/>
                <a:gd name="T45" fmla="*/ 245 h 514"/>
                <a:gd name="T46" fmla="*/ 176 w 185"/>
                <a:gd name="T47" fmla="*/ 192 h 514"/>
                <a:gd name="T48" fmla="*/ 164 w 185"/>
                <a:gd name="T49" fmla="*/ 145 h 514"/>
                <a:gd name="T50" fmla="*/ 147 w 185"/>
                <a:gd name="T51" fmla="*/ 105 h 514"/>
                <a:gd name="T52" fmla="*/ 123 w 185"/>
                <a:gd name="T53" fmla="*/ 69 h 514"/>
                <a:gd name="T54" fmla="*/ 103 w 185"/>
                <a:gd name="T55" fmla="*/ 46 h 514"/>
                <a:gd name="T56" fmla="*/ 82 w 185"/>
                <a:gd name="T57" fmla="*/ 30 h 514"/>
                <a:gd name="T58" fmla="*/ 61 w 185"/>
                <a:gd name="T59" fmla="*/ 17 h 514"/>
                <a:gd name="T60" fmla="*/ 42 w 185"/>
                <a:gd name="T61" fmla="*/ 9 h 514"/>
                <a:gd name="T62" fmla="*/ 25 w 185"/>
                <a:gd name="T63" fmla="*/ 3 h 514"/>
                <a:gd name="T64" fmla="*/ 12 w 185"/>
                <a:gd name="T65" fmla="*/ 1 h 514"/>
                <a:gd name="T66" fmla="*/ 4 w 185"/>
                <a:gd name="T67" fmla="*/ 0 h 514"/>
                <a:gd name="T68" fmla="*/ 0 w 185"/>
                <a:gd name="T6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" h="514">
                  <a:moveTo>
                    <a:pt x="0" y="0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12" y="5"/>
                  </a:lnTo>
                  <a:lnTo>
                    <a:pt x="24" y="8"/>
                  </a:lnTo>
                  <a:lnTo>
                    <a:pt x="40" y="13"/>
                  </a:lnTo>
                  <a:lnTo>
                    <a:pt x="59" y="21"/>
                  </a:lnTo>
                  <a:lnTo>
                    <a:pt x="80" y="33"/>
                  </a:lnTo>
                  <a:lnTo>
                    <a:pt x="100" y="50"/>
                  </a:lnTo>
                  <a:lnTo>
                    <a:pt x="120" y="71"/>
                  </a:lnTo>
                  <a:lnTo>
                    <a:pt x="137" y="97"/>
                  </a:lnTo>
                  <a:lnTo>
                    <a:pt x="153" y="129"/>
                  </a:lnTo>
                  <a:lnTo>
                    <a:pt x="166" y="169"/>
                  </a:lnTo>
                  <a:lnTo>
                    <a:pt x="175" y="218"/>
                  </a:lnTo>
                  <a:lnTo>
                    <a:pt x="180" y="275"/>
                  </a:lnTo>
                  <a:lnTo>
                    <a:pt x="178" y="343"/>
                  </a:lnTo>
                  <a:lnTo>
                    <a:pt x="170" y="421"/>
                  </a:lnTo>
                  <a:lnTo>
                    <a:pt x="152" y="512"/>
                  </a:lnTo>
                  <a:lnTo>
                    <a:pt x="157" y="514"/>
                  </a:lnTo>
                  <a:lnTo>
                    <a:pt x="172" y="439"/>
                  </a:lnTo>
                  <a:lnTo>
                    <a:pt x="181" y="369"/>
                  </a:lnTo>
                  <a:lnTo>
                    <a:pt x="185" y="304"/>
                  </a:lnTo>
                  <a:lnTo>
                    <a:pt x="183" y="245"/>
                  </a:lnTo>
                  <a:lnTo>
                    <a:pt x="176" y="192"/>
                  </a:lnTo>
                  <a:lnTo>
                    <a:pt x="164" y="145"/>
                  </a:lnTo>
                  <a:lnTo>
                    <a:pt x="147" y="105"/>
                  </a:lnTo>
                  <a:lnTo>
                    <a:pt x="123" y="69"/>
                  </a:lnTo>
                  <a:lnTo>
                    <a:pt x="103" y="46"/>
                  </a:lnTo>
                  <a:lnTo>
                    <a:pt x="82" y="30"/>
                  </a:lnTo>
                  <a:lnTo>
                    <a:pt x="61" y="17"/>
                  </a:lnTo>
                  <a:lnTo>
                    <a:pt x="42" y="9"/>
                  </a:lnTo>
                  <a:lnTo>
                    <a:pt x="25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924643" y="303853"/>
              <a:ext cx="107633" cy="338059"/>
            </a:xfrm>
            <a:custGeom>
              <a:avLst/>
              <a:gdLst>
                <a:gd name="T0" fmla="*/ 105 w 141"/>
                <a:gd name="T1" fmla="*/ 2 h 446"/>
                <a:gd name="T2" fmla="*/ 106 w 141"/>
                <a:gd name="T3" fmla="*/ 5 h 446"/>
                <a:gd name="T4" fmla="*/ 110 w 141"/>
                <a:gd name="T5" fmla="*/ 15 h 446"/>
                <a:gd name="T6" fmla="*/ 115 w 141"/>
                <a:gd name="T7" fmla="*/ 30 h 446"/>
                <a:gd name="T8" fmla="*/ 120 w 141"/>
                <a:gd name="T9" fmla="*/ 50 h 446"/>
                <a:gd name="T10" fmla="*/ 126 w 141"/>
                <a:gd name="T11" fmla="*/ 74 h 446"/>
                <a:gd name="T12" fmla="*/ 131 w 141"/>
                <a:gd name="T13" fmla="*/ 102 h 446"/>
                <a:gd name="T14" fmla="*/ 134 w 141"/>
                <a:gd name="T15" fmla="*/ 133 h 446"/>
                <a:gd name="T16" fmla="*/ 136 w 141"/>
                <a:gd name="T17" fmla="*/ 165 h 446"/>
                <a:gd name="T18" fmla="*/ 135 w 141"/>
                <a:gd name="T19" fmla="*/ 201 h 446"/>
                <a:gd name="T20" fmla="*/ 131 w 141"/>
                <a:gd name="T21" fmla="*/ 236 h 446"/>
                <a:gd name="T22" fmla="*/ 123 w 141"/>
                <a:gd name="T23" fmla="*/ 272 h 446"/>
                <a:gd name="T24" fmla="*/ 110 w 141"/>
                <a:gd name="T25" fmla="*/ 309 h 446"/>
                <a:gd name="T26" fmla="*/ 92 w 141"/>
                <a:gd name="T27" fmla="*/ 345 h 446"/>
                <a:gd name="T28" fmla="*/ 68 w 141"/>
                <a:gd name="T29" fmla="*/ 379 h 446"/>
                <a:gd name="T30" fmla="*/ 38 w 141"/>
                <a:gd name="T31" fmla="*/ 413 h 446"/>
                <a:gd name="T32" fmla="*/ 0 w 141"/>
                <a:gd name="T33" fmla="*/ 443 h 446"/>
                <a:gd name="T34" fmla="*/ 3 w 141"/>
                <a:gd name="T35" fmla="*/ 446 h 446"/>
                <a:gd name="T36" fmla="*/ 41 w 141"/>
                <a:gd name="T37" fmla="*/ 415 h 446"/>
                <a:gd name="T38" fmla="*/ 72 w 141"/>
                <a:gd name="T39" fmla="*/ 382 h 446"/>
                <a:gd name="T40" fmla="*/ 96 w 141"/>
                <a:gd name="T41" fmla="*/ 347 h 446"/>
                <a:gd name="T42" fmla="*/ 115 w 141"/>
                <a:gd name="T43" fmla="*/ 310 h 446"/>
                <a:gd name="T44" fmla="*/ 127 w 141"/>
                <a:gd name="T45" fmla="*/ 273 h 446"/>
                <a:gd name="T46" fmla="*/ 135 w 141"/>
                <a:gd name="T47" fmla="*/ 236 h 446"/>
                <a:gd name="T48" fmla="*/ 140 w 141"/>
                <a:gd name="T49" fmla="*/ 201 h 446"/>
                <a:gd name="T50" fmla="*/ 141 w 141"/>
                <a:gd name="T51" fmla="*/ 165 h 446"/>
                <a:gd name="T52" fmla="*/ 139 w 141"/>
                <a:gd name="T53" fmla="*/ 132 h 446"/>
                <a:gd name="T54" fmla="*/ 135 w 141"/>
                <a:gd name="T55" fmla="*/ 101 h 446"/>
                <a:gd name="T56" fmla="*/ 131 w 141"/>
                <a:gd name="T57" fmla="*/ 73 h 446"/>
                <a:gd name="T58" fmla="*/ 125 w 141"/>
                <a:gd name="T59" fmla="*/ 49 h 446"/>
                <a:gd name="T60" fmla="*/ 119 w 141"/>
                <a:gd name="T61" fmla="*/ 29 h 446"/>
                <a:gd name="T62" fmla="*/ 115 w 141"/>
                <a:gd name="T63" fmla="*/ 14 h 446"/>
                <a:gd name="T64" fmla="*/ 110 w 141"/>
                <a:gd name="T65" fmla="*/ 4 h 446"/>
                <a:gd name="T66" fmla="*/ 109 w 141"/>
                <a:gd name="T67" fmla="*/ 0 h 446"/>
                <a:gd name="T68" fmla="*/ 105 w 141"/>
                <a:gd name="T69" fmla="*/ 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446">
                  <a:moveTo>
                    <a:pt x="105" y="2"/>
                  </a:moveTo>
                  <a:lnTo>
                    <a:pt x="106" y="5"/>
                  </a:lnTo>
                  <a:lnTo>
                    <a:pt x="110" y="15"/>
                  </a:lnTo>
                  <a:lnTo>
                    <a:pt x="115" y="30"/>
                  </a:lnTo>
                  <a:lnTo>
                    <a:pt x="120" y="50"/>
                  </a:lnTo>
                  <a:lnTo>
                    <a:pt x="126" y="74"/>
                  </a:lnTo>
                  <a:lnTo>
                    <a:pt x="131" y="102"/>
                  </a:lnTo>
                  <a:lnTo>
                    <a:pt x="134" y="133"/>
                  </a:lnTo>
                  <a:lnTo>
                    <a:pt x="136" y="165"/>
                  </a:lnTo>
                  <a:lnTo>
                    <a:pt x="135" y="201"/>
                  </a:lnTo>
                  <a:lnTo>
                    <a:pt x="131" y="236"/>
                  </a:lnTo>
                  <a:lnTo>
                    <a:pt x="123" y="272"/>
                  </a:lnTo>
                  <a:lnTo>
                    <a:pt x="110" y="309"/>
                  </a:lnTo>
                  <a:lnTo>
                    <a:pt x="92" y="345"/>
                  </a:lnTo>
                  <a:lnTo>
                    <a:pt x="68" y="379"/>
                  </a:lnTo>
                  <a:lnTo>
                    <a:pt x="38" y="413"/>
                  </a:lnTo>
                  <a:lnTo>
                    <a:pt x="0" y="443"/>
                  </a:lnTo>
                  <a:lnTo>
                    <a:pt x="3" y="446"/>
                  </a:lnTo>
                  <a:lnTo>
                    <a:pt x="41" y="415"/>
                  </a:lnTo>
                  <a:lnTo>
                    <a:pt x="72" y="382"/>
                  </a:lnTo>
                  <a:lnTo>
                    <a:pt x="96" y="347"/>
                  </a:lnTo>
                  <a:lnTo>
                    <a:pt x="115" y="310"/>
                  </a:lnTo>
                  <a:lnTo>
                    <a:pt x="127" y="273"/>
                  </a:lnTo>
                  <a:lnTo>
                    <a:pt x="135" y="236"/>
                  </a:lnTo>
                  <a:lnTo>
                    <a:pt x="140" y="201"/>
                  </a:lnTo>
                  <a:lnTo>
                    <a:pt x="141" y="165"/>
                  </a:lnTo>
                  <a:lnTo>
                    <a:pt x="139" y="132"/>
                  </a:lnTo>
                  <a:lnTo>
                    <a:pt x="135" y="101"/>
                  </a:lnTo>
                  <a:lnTo>
                    <a:pt x="131" y="73"/>
                  </a:lnTo>
                  <a:lnTo>
                    <a:pt x="125" y="49"/>
                  </a:lnTo>
                  <a:lnTo>
                    <a:pt x="119" y="29"/>
                  </a:lnTo>
                  <a:lnTo>
                    <a:pt x="115" y="14"/>
                  </a:lnTo>
                  <a:lnTo>
                    <a:pt x="110" y="4"/>
                  </a:lnTo>
                  <a:lnTo>
                    <a:pt x="109" y="0"/>
                  </a:lnTo>
                  <a:lnTo>
                    <a:pt x="105" y="2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938286" y="279597"/>
              <a:ext cx="112181" cy="124309"/>
            </a:xfrm>
            <a:custGeom>
              <a:avLst/>
              <a:gdLst>
                <a:gd name="T0" fmla="*/ 0 w 147"/>
                <a:gd name="T1" fmla="*/ 163 h 164"/>
                <a:gd name="T2" fmla="*/ 3 w 147"/>
                <a:gd name="T3" fmla="*/ 164 h 164"/>
                <a:gd name="T4" fmla="*/ 25 w 147"/>
                <a:gd name="T5" fmla="*/ 115 h 164"/>
                <a:gd name="T6" fmla="*/ 48 w 147"/>
                <a:gd name="T7" fmla="*/ 79 h 164"/>
                <a:gd name="T8" fmla="*/ 73 w 147"/>
                <a:gd name="T9" fmla="*/ 50 h 164"/>
                <a:gd name="T10" fmla="*/ 94 w 147"/>
                <a:gd name="T11" fmla="*/ 30 h 164"/>
                <a:gd name="T12" fmla="*/ 115 w 147"/>
                <a:gd name="T13" fmla="*/ 16 h 164"/>
                <a:gd name="T14" fmla="*/ 132 w 147"/>
                <a:gd name="T15" fmla="*/ 8 h 164"/>
                <a:gd name="T16" fmla="*/ 143 w 147"/>
                <a:gd name="T17" fmla="*/ 5 h 164"/>
                <a:gd name="T18" fmla="*/ 147 w 147"/>
                <a:gd name="T19" fmla="*/ 4 h 164"/>
                <a:gd name="T20" fmla="*/ 146 w 147"/>
                <a:gd name="T21" fmla="*/ 0 h 164"/>
                <a:gd name="T22" fmla="*/ 142 w 147"/>
                <a:gd name="T23" fmla="*/ 1 h 164"/>
                <a:gd name="T24" fmla="*/ 131 w 147"/>
                <a:gd name="T25" fmla="*/ 5 h 164"/>
                <a:gd name="T26" fmla="*/ 114 w 147"/>
                <a:gd name="T27" fmla="*/ 13 h 164"/>
                <a:gd name="T28" fmla="*/ 93 w 147"/>
                <a:gd name="T29" fmla="*/ 27 h 164"/>
                <a:gd name="T30" fmla="*/ 69 w 147"/>
                <a:gd name="T31" fmla="*/ 48 h 164"/>
                <a:gd name="T32" fmla="*/ 45 w 147"/>
                <a:gd name="T33" fmla="*/ 75 h 164"/>
                <a:gd name="T34" fmla="*/ 22 w 147"/>
                <a:gd name="T35" fmla="*/ 113 h 164"/>
                <a:gd name="T36" fmla="*/ 0 w 147"/>
                <a:gd name="T37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64">
                  <a:moveTo>
                    <a:pt x="0" y="163"/>
                  </a:moveTo>
                  <a:lnTo>
                    <a:pt x="3" y="164"/>
                  </a:lnTo>
                  <a:lnTo>
                    <a:pt x="25" y="115"/>
                  </a:lnTo>
                  <a:lnTo>
                    <a:pt x="48" y="79"/>
                  </a:lnTo>
                  <a:lnTo>
                    <a:pt x="73" y="50"/>
                  </a:lnTo>
                  <a:lnTo>
                    <a:pt x="94" y="30"/>
                  </a:lnTo>
                  <a:lnTo>
                    <a:pt x="115" y="16"/>
                  </a:lnTo>
                  <a:lnTo>
                    <a:pt x="132" y="8"/>
                  </a:lnTo>
                  <a:lnTo>
                    <a:pt x="143" y="5"/>
                  </a:lnTo>
                  <a:lnTo>
                    <a:pt x="147" y="4"/>
                  </a:lnTo>
                  <a:lnTo>
                    <a:pt x="146" y="0"/>
                  </a:lnTo>
                  <a:lnTo>
                    <a:pt x="142" y="1"/>
                  </a:lnTo>
                  <a:lnTo>
                    <a:pt x="131" y="5"/>
                  </a:lnTo>
                  <a:lnTo>
                    <a:pt x="114" y="13"/>
                  </a:lnTo>
                  <a:lnTo>
                    <a:pt x="93" y="27"/>
                  </a:lnTo>
                  <a:lnTo>
                    <a:pt x="69" y="48"/>
                  </a:lnTo>
                  <a:lnTo>
                    <a:pt x="45" y="75"/>
                  </a:lnTo>
                  <a:lnTo>
                    <a:pt x="22" y="11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7672994" y="309917"/>
              <a:ext cx="306223" cy="195559"/>
            </a:xfrm>
            <a:custGeom>
              <a:avLst/>
              <a:gdLst>
                <a:gd name="T0" fmla="*/ 127 w 405"/>
                <a:gd name="T1" fmla="*/ 34 h 258"/>
                <a:gd name="T2" fmla="*/ 103 w 405"/>
                <a:gd name="T3" fmla="*/ 51 h 258"/>
                <a:gd name="T4" fmla="*/ 80 w 405"/>
                <a:gd name="T5" fmla="*/ 71 h 258"/>
                <a:gd name="T6" fmla="*/ 60 w 405"/>
                <a:gd name="T7" fmla="*/ 94 h 258"/>
                <a:gd name="T8" fmla="*/ 43 w 405"/>
                <a:gd name="T9" fmla="*/ 121 h 258"/>
                <a:gd name="T10" fmla="*/ 29 w 405"/>
                <a:gd name="T11" fmla="*/ 149 h 258"/>
                <a:gd name="T12" fmla="*/ 17 w 405"/>
                <a:gd name="T13" fmla="*/ 183 h 258"/>
                <a:gd name="T14" fmla="*/ 7 w 405"/>
                <a:gd name="T15" fmla="*/ 217 h 258"/>
                <a:gd name="T16" fmla="*/ 0 w 405"/>
                <a:gd name="T17" fmla="*/ 256 h 258"/>
                <a:gd name="T18" fmla="*/ 5 w 405"/>
                <a:gd name="T19" fmla="*/ 258 h 258"/>
                <a:gd name="T20" fmla="*/ 12 w 405"/>
                <a:gd name="T21" fmla="*/ 220 h 258"/>
                <a:gd name="T22" fmla="*/ 21 w 405"/>
                <a:gd name="T23" fmla="*/ 184 h 258"/>
                <a:gd name="T24" fmla="*/ 33 w 405"/>
                <a:gd name="T25" fmla="*/ 152 h 258"/>
                <a:gd name="T26" fmla="*/ 48 w 405"/>
                <a:gd name="T27" fmla="*/ 123 h 258"/>
                <a:gd name="T28" fmla="*/ 64 w 405"/>
                <a:gd name="T29" fmla="*/ 96 h 258"/>
                <a:gd name="T30" fmla="*/ 83 w 405"/>
                <a:gd name="T31" fmla="*/ 73 h 258"/>
                <a:gd name="T32" fmla="*/ 104 w 405"/>
                <a:gd name="T33" fmla="*/ 54 h 258"/>
                <a:gd name="T34" fmla="*/ 128 w 405"/>
                <a:gd name="T35" fmla="*/ 38 h 258"/>
                <a:gd name="T36" fmla="*/ 150 w 405"/>
                <a:gd name="T37" fmla="*/ 26 h 258"/>
                <a:gd name="T38" fmla="*/ 173 w 405"/>
                <a:gd name="T39" fmla="*/ 17 h 258"/>
                <a:gd name="T40" fmla="*/ 197 w 405"/>
                <a:gd name="T41" fmla="*/ 11 h 258"/>
                <a:gd name="T42" fmla="*/ 221 w 405"/>
                <a:gd name="T43" fmla="*/ 7 h 258"/>
                <a:gd name="T44" fmla="*/ 244 w 405"/>
                <a:gd name="T45" fmla="*/ 4 h 258"/>
                <a:gd name="T46" fmla="*/ 267 w 405"/>
                <a:gd name="T47" fmla="*/ 3 h 258"/>
                <a:gd name="T48" fmla="*/ 289 w 405"/>
                <a:gd name="T49" fmla="*/ 4 h 258"/>
                <a:gd name="T50" fmla="*/ 309 w 405"/>
                <a:gd name="T51" fmla="*/ 5 h 258"/>
                <a:gd name="T52" fmla="*/ 329 w 405"/>
                <a:gd name="T53" fmla="*/ 9 h 258"/>
                <a:gd name="T54" fmla="*/ 346 w 405"/>
                <a:gd name="T55" fmla="*/ 11 h 258"/>
                <a:gd name="T56" fmla="*/ 362 w 405"/>
                <a:gd name="T57" fmla="*/ 15 h 258"/>
                <a:gd name="T58" fmla="*/ 376 w 405"/>
                <a:gd name="T59" fmla="*/ 18 h 258"/>
                <a:gd name="T60" fmla="*/ 388 w 405"/>
                <a:gd name="T61" fmla="*/ 22 h 258"/>
                <a:gd name="T62" fmla="*/ 396 w 405"/>
                <a:gd name="T63" fmla="*/ 24 h 258"/>
                <a:gd name="T64" fmla="*/ 401 w 405"/>
                <a:gd name="T65" fmla="*/ 25 h 258"/>
                <a:gd name="T66" fmla="*/ 404 w 405"/>
                <a:gd name="T67" fmla="*/ 26 h 258"/>
                <a:gd name="T68" fmla="*/ 405 w 405"/>
                <a:gd name="T69" fmla="*/ 23 h 258"/>
                <a:gd name="T70" fmla="*/ 403 w 405"/>
                <a:gd name="T71" fmla="*/ 22 h 258"/>
                <a:gd name="T72" fmla="*/ 398 w 405"/>
                <a:gd name="T73" fmla="*/ 20 h 258"/>
                <a:gd name="T74" fmla="*/ 389 w 405"/>
                <a:gd name="T75" fmla="*/ 18 h 258"/>
                <a:gd name="T76" fmla="*/ 377 w 405"/>
                <a:gd name="T77" fmla="*/ 15 h 258"/>
                <a:gd name="T78" fmla="*/ 363 w 405"/>
                <a:gd name="T79" fmla="*/ 11 h 258"/>
                <a:gd name="T80" fmla="*/ 347 w 405"/>
                <a:gd name="T81" fmla="*/ 8 h 258"/>
                <a:gd name="T82" fmla="*/ 330 w 405"/>
                <a:gd name="T83" fmla="*/ 4 h 258"/>
                <a:gd name="T84" fmla="*/ 310 w 405"/>
                <a:gd name="T85" fmla="*/ 2 h 258"/>
                <a:gd name="T86" fmla="*/ 289 w 405"/>
                <a:gd name="T87" fmla="*/ 1 h 258"/>
                <a:gd name="T88" fmla="*/ 267 w 405"/>
                <a:gd name="T89" fmla="*/ 0 h 258"/>
                <a:gd name="T90" fmla="*/ 244 w 405"/>
                <a:gd name="T91" fmla="*/ 1 h 258"/>
                <a:gd name="T92" fmla="*/ 221 w 405"/>
                <a:gd name="T93" fmla="*/ 3 h 258"/>
                <a:gd name="T94" fmla="*/ 196 w 405"/>
                <a:gd name="T95" fmla="*/ 7 h 258"/>
                <a:gd name="T96" fmla="*/ 173 w 405"/>
                <a:gd name="T97" fmla="*/ 13 h 258"/>
                <a:gd name="T98" fmla="*/ 150 w 405"/>
                <a:gd name="T99" fmla="*/ 23 h 258"/>
                <a:gd name="T100" fmla="*/ 127 w 405"/>
                <a:gd name="T101" fmla="*/ 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5" h="258">
                  <a:moveTo>
                    <a:pt x="127" y="34"/>
                  </a:moveTo>
                  <a:lnTo>
                    <a:pt x="103" y="51"/>
                  </a:lnTo>
                  <a:lnTo>
                    <a:pt x="80" y="71"/>
                  </a:lnTo>
                  <a:lnTo>
                    <a:pt x="60" y="94"/>
                  </a:lnTo>
                  <a:lnTo>
                    <a:pt x="43" y="121"/>
                  </a:lnTo>
                  <a:lnTo>
                    <a:pt x="29" y="149"/>
                  </a:lnTo>
                  <a:lnTo>
                    <a:pt x="17" y="183"/>
                  </a:lnTo>
                  <a:lnTo>
                    <a:pt x="7" y="217"/>
                  </a:lnTo>
                  <a:lnTo>
                    <a:pt x="0" y="256"/>
                  </a:lnTo>
                  <a:lnTo>
                    <a:pt x="5" y="258"/>
                  </a:lnTo>
                  <a:lnTo>
                    <a:pt x="12" y="220"/>
                  </a:lnTo>
                  <a:lnTo>
                    <a:pt x="21" y="184"/>
                  </a:lnTo>
                  <a:lnTo>
                    <a:pt x="33" y="152"/>
                  </a:lnTo>
                  <a:lnTo>
                    <a:pt x="48" y="123"/>
                  </a:lnTo>
                  <a:lnTo>
                    <a:pt x="64" y="96"/>
                  </a:lnTo>
                  <a:lnTo>
                    <a:pt x="83" y="73"/>
                  </a:lnTo>
                  <a:lnTo>
                    <a:pt x="104" y="54"/>
                  </a:lnTo>
                  <a:lnTo>
                    <a:pt x="128" y="38"/>
                  </a:lnTo>
                  <a:lnTo>
                    <a:pt x="150" y="26"/>
                  </a:lnTo>
                  <a:lnTo>
                    <a:pt x="173" y="17"/>
                  </a:lnTo>
                  <a:lnTo>
                    <a:pt x="197" y="11"/>
                  </a:lnTo>
                  <a:lnTo>
                    <a:pt x="221" y="7"/>
                  </a:lnTo>
                  <a:lnTo>
                    <a:pt x="244" y="4"/>
                  </a:lnTo>
                  <a:lnTo>
                    <a:pt x="267" y="3"/>
                  </a:lnTo>
                  <a:lnTo>
                    <a:pt x="289" y="4"/>
                  </a:lnTo>
                  <a:lnTo>
                    <a:pt x="309" y="5"/>
                  </a:lnTo>
                  <a:lnTo>
                    <a:pt x="329" y="9"/>
                  </a:lnTo>
                  <a:lnTo>
                    <a:pt x="346" y="11"/>
                  </a:lnTo>
                  <a:lnTo>
                    <a:pt x="362" y="15"/>
                  </a:lnTo>
                  <a:lnTo>
                    <a:pt x="376" y="18"/>
                  </a:lnTo>
                  <a:lnTo>
                    <a:pt x="388" y="22"/>
                  </a:lnTo>
                  <a:lnTo>
                    <a:pt x="396" y="24"/>
                  </a:lnTo>
                  <a:lnTo>
                    <a:pt x="401" y="25"/>
                  </a:lnTo>
                  <a:lnTo>
                    <a:pt x="404" y="26"/>
                  </a:lnTo>
                  <a:lnTo>
                    <a:pt x="405" y="23"/>
                  </a:lnTo>
                  <a:lnTo>
                    <a:pt x="403" y="22"/>
                  </a:lnTo>
                  <a:lnTo>
                    <a:pt x="398" y="20"/>
                  </a:lnTo>
                  <a:lnTo>
                    <a:pt x="389" y="18"/>
                  </a:lnTo>
                  <a:lnTo>
                    <a:pt x="377" y="15"/>
                  </a:lnTo>
                  <a:lnTo>
                    <a:pt x="363" y="11"/>
                  </a:lnTo>
                  <a:lnTo>
                    <a:pt x="347" y="8"/>
                  </a:lnTo>
                  <a:lnTo>
                    <a:pt x="330" y="4"/>
                  </a:lnTo>
                  <a:lnTo>
                    <a:pt x="310" y="2"/>
                  </a:lnTo>
                  <a:lnTo>
                    <a:pt x="289" y="1"/>
                  </a:lnTo>
                  <a:lnTo>
                    <a:pt x="267" y="0"/>
                  </a:lnTo>
                  <a:lnTo>
                    <a:pt x="244" y="1"/>
                  </a:lnTo>
                  <a:lnTo>
                    <a:pt x="221" y="3"/>
                  </a:lnTo>
                  <a:lnTo>
                    <a:pt x="196" y="7"/>
                  </a:lnTo>
                  <a:lnTo>
                    <a:pt x="173" y="13"/>
                  </a:lnTo>
                  <a:lnTo>
                    <a:pt x="150" y="23"/>
                  </a:lnTo>
                  <a:lnTo>
                    <a:pt x="127" y="34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" name="Freeform 33"/>
            <p:cNvSpPr>
              <a:spLocks/>
            </p:cNvSpPr>
            <p:nvPr/>
          </p:nvSpPr>
          <p:spPr bwMode="auto">
            <a:xfrm>
              <a:off x="7736664" y="315980"/>
              <a:ext cx="197074" cy="178883"/>
            </a:xfrm>
            <a:custGeom>
              <a:avLst/>
              <a:gdLst>
                <a:gd name="T0" fmla="*/ 0 w 259"/>
                <a:gd name="T1" fmla="*/ 235 h 236"/>
                <a:gd name="T2" fmla="*/ 3 w 259"/>
                <a:gd name="T3" fmla="*/ 236 h 236"/>
                <a:gd name="T4" fmla="*/ 15 w 259"/>
                <a:gd name="T5" fmla="*/ 200 h 236"/>
                <a:gd name="T6" fmla="*/ 30 w 259"/>
                <a:gd name="T7" fmla="*/ 168 h 236"/>
                <a:gd name="T8" fmla="*/ 47 w 259"/>
                <a:gd name="T9" fmla="*/ 139 h 236"/>
                <a:gd name="T10" fmla="*/ 65 w 259"/>
                <a:gd name="T11" fmla="*/ 115 h 236"/>
                <a:gd name="T12" fmla="*/ 86 w 259"/>
                <a:gd name="T13" fmla="*/ 93 h 236"/>
                <a:gd name="T14" fmla="*/ 108 w 259"/>
                <a:gd name="T15" fmla="*/ 73 h 236"/>
                <a:gd name="T16" fmla="*/ 129 w 259"/>
                <a:gd name="T17" fmla="*/ 58 h 236"/>
                <a:gd name="T18" fmla="*/ 151 w 259"/>
                <a:gd name="T19" fmla="*/ 45 h 236"/>
                <a:gd name="T20" fmla="*/ 171 w 259"/>
                <a:gd name="T21" fmla="*/ 33 h 236"/>
                <a:gd name="T22" fmla="*/ 192 w 259"/>
                <a:gd name="T23" fmla="*/ 24 h 236"/>
                <a:gd name="T24" fmla="*/ 211 w 259"/>
                <a:gd name="T25" fmla="*/ 17 h 236"/>
                <a:gd name="T26" fmla="*/ 227 w 259"/>
                <a:gd name="T27" fmla="*/ 12 h 236"/>
                <a:gd name="T28" fmla="*/ 239 w 259"/>
                <a:gd name="T29" fmla="*/ 9 h 236"/>
                <a:gd name="T30" fmla="*/ 250 w 259"/>
                <a:gd name="T31" fmla="*/ 5 h 236"/>
                <a:gd name="T32" fmla="*/ 257 w 259"/>
                <a:gd name="T33" fmla="*/ 4 h 236"/>
                <a:gd name="T34" fmla="*/ 259 w 259"/>
                <a:gd name="T35" fmla="*/ 4 h 236"/>
                <a:gd name="T36" fmla="*/ 259 w 259"/>
                <a:gd name="T37" fmla="*/ 0 h 236"/>
                <a:gd name="T38" fmla="*/ 257 w 259"/>
                <a:gd name="T39" fmla="*/ 0 h 236"/>
                <a:gd name="T40" fmla="*/ 250 w 259"/>
                <a:gd name="T41" fmla="*/ 2 h 236"/>
                <a:gd name="T42" fmla="*/ 239 w 259"/>
                <a:gd name="T43" fmla="*/ 4 h 236"/>
                <a:gd name="T44" fmla="*/ 226 w 259"/>
                <a:gd name="T45" fmla="*/ 8 h 236"/>
                <a:gd name="T46" fmla="*/ 208 w 259"/>
                <a:gd name="T47" fmla="*/ 14 h 236"/>
                <a:gd name="T48" fmla="*/ 190 w 259"/>
                <a:gd name="T49" fmla="*/ 20 h 236"/>
                <a:gd name="T50" fmla="*/ 170 w 259"/>
                <a:gd name="T51" fmla="*/ 30 h 236"/>
                <a:gd name="T52" fmla="*/ 148 w 259"/>
                <a:gd name="T53" fmla="*/ 41 h 236"/>
                <a:gd name="T54" fmla="*/ 126 w 259"/>
                <a:gd name="T55" fmla="*/ 55 h 236"/>
                <a:gd name="T56" fmla="*/ 105 w 259"/>
                <a:gd name="T57" fmla="*/ 71 h 236"/>
                <a:gd name="T58" fmla="*/ 84 w 259"/>
                <a:gd name="T59" fmla="*/ 90 h 236"/>
                <a:gd name="T60" fmla="*/ 63 w 259"/>
                <a:gd name="T61" fmla="*/ 111 h 236"/>
                <a:gd name="T62" fmla="*/ 43 w 259"/>
                <a:gd name="T63" fmla="*/ 137 h 236"/>
                <a:gd name="T64" fmla="*/ 26 w 259"/>
                <a:gd name="T65" fmla="*/ 166 h 236"/>
                <a:gd name="T66" fmla="*/ 11 w 259"/>
                <a:gd name="T67" fmla="*/ 199 h 236"/>
                <a:gd name="T68" fmla="*/ 0 w 259"/>
                <a:gd name="T69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" h="236">
                  <a:moveTo>
                    <a:pt x="0" y="235"/>
                  </a:moveTo>
                  <a:lnTo>
                    <a:pt x="3" y="236"/>
                  </a:lnTo>
                  <a:lnTo>
                    <a:pt x="15" y="200"/>
                  </a:lnTo>
                  <a:lnTo>
                    <a:pt x="30" y="168"/>
                  </a:lnTo>
                  <a:lnTo>
                    <a:pt x="47" y="139"/>
                  </a:lnTo>
                  <a:lnTo>
                    <a:pt x="65" y="115"/>
                  </a:lnTo>
                  <a:lnTo>
                    <a:pt x="86" y="93"/>
                  </a:lnTo>
                  <a:lnTo>
                    <a:pt x="108" y="73"/>
                  </a:lnTo>
                  <a:lnTo>
                    <a:pt x="129" y="58"/>
                  </a:lnTo>
                  <a:lnTo>
                    <a:pt x="151" y="45"/>
                  </a:lnTo>
                  <a:lnTo>
                    <a:pt x="171" y="33"/>
                  </a:lnTo>
                  <a:lnTo>
                    <a:pt x="192" y="24"/>
                  </a:lnTo>
                  <a:lnTo>
                    <a:pt x="211" y="17"/>
                  </a:lnTo>
                  <a:lnTo>
                    <a:pt x="227" y="12"/>
                  </a:lnTo>
                  <a:lnTo>
                    <a:pt x="239" y="9"/>
                  </a:lnTo>
                  <a:lnTo>
                    <a:pt x="250" y="5"/>
                  </a:lnTo>
                  <a:lnTo>
                    <a:pt x="257" y="4"/>
                  </a:lnTo>
                  <a:lnTo>
                    <a:pt x="259" y="4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250" y="2"/>
                  </a:lnTo>
                  <a:lnTo>
                    <a:pt x="239" y="4"/>
                  </a:lnTo>
                  <a:lnTo>
                    <a:pt x="226" y="8"/>
                  </a:lnTo>
                  <a:lnTo>
                    <a:pt x="208" y="14"/>
                  </a:lnTo>
                  <a:lnTo>
                    <a:pt x="190" y="20"/>
                  </a:lnTo>
                  <a:lnTo>
                    <a:pt x="170" y="30"/>
                  </a:lnTo>
                  <a:lnTo>
                    <a:pt x="148" y="41"/>
                  </a:lnTo>
                  <a:lnTo>
                    <a:pt x="126" y="55"/>
                  </a:lnTo>
                  <a:lnTo>
                    <a:pt x="105" y="71"/>
                  </a:lnTo>
                  <a:lnTo>
                    <a:pt x="84" y="90"/>
                  </a:lnTo>
                  <a:lnTo>
                    <a:pt x="63" y="111"/>
                  </a:lnTo>
                  <a:lnTo>
                    <a:pt x="43" y="137"/>
                  </a:lnTo>
                  <a:lnTo>
                    <a:pt x="26" y="166"/>
                  </a:lnTo>
                  <a:lnTo>
                    <a:pt x="11" y="199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" name="Freeform 34"/>
            <p:cNvSpPr>
              <a:spLocks/>
            </p:cNvSpPr>
            <p:nvPr/>
          </p:nvSpPr>
          <p:spPr bwMode="auto">
            <a:xfrm>
              <a:off x="7674509" y="223507"/>
              <a:ext cx="338059" cy="75798"/>
            </a:xfrm>
            <a:custGeom>
              <a:avLst/>
              <a:gdLst>
                <a:gd name="T0" fmla="*/ 0 w 445"/>
                <a:gd name="T1" fmla="*/ 42 h 99"/>
                <a:gd name="T2" fmla="*/ 2 w 445"/>
                <a:gd name="T3" fmla="*/ 46 h 99"/>
                <a:gd name="T4" fmla="*/ 4 w 445"/>
                <a:gd name="T5" fmla="*/ 45 h 99"/>
                <a:gd name="T6" fmla="*/ 13 w 445"/>
                <a:gd name="T7" fmla="*/ 40 h 99"/>
                <a:gd name="T8" fmla="*/ 24 w 445"/>
                <a:gd name="T9" fmla="*/ 35 h 99"/>
                <a:gd name="T10" fmla="*/ 40 w 445"/>
                <a:gd name="T11" fmla="*/ 30 h 99"/>
                <a:gd name="T12" fmla="*/ 60 w 445"/>
                <a:gd name="T13" fmla="*/ 23 h 99"/>
                <a:gd name="T14" fmla="*/ 83 w 445"/>
                <a:gd name="T15" fmla="*/ 16 h 99"/>
                <a:gd name="T16" fmla="*/ 109 w 445"/>
                <a:gd name="T17" fmla="*/ 11 h 99"/>
                <a:gd name="T18" fmla="*/ 138 w 445"/>
                <a:gd name="T19" fmla="*/ 7 h 99"/>
                <a:gd name="T20" fmla="*/ 170 w 445"/>
                <a:gd name="T21" fmla="*/ 4 h 99"/>
                <a:gd name="T22" fmla="*/ 205 w 445"/>
                <a:gd name="T23" fmla="*/ 5 h 99"/>
                <a:gd name="T24" fmla="*/ 241 w 445"/>
                <a:gd name="T25" fmla="*/ 9 h 99"/>
                <a:gd name="T26" fmla="*/ 279 w 445"/>
                <a:gd name="T27" fmla="*/ 17 h 99"/>
                <a:gd name="T28" fmla="*/ 318 w 445"/>
                <a:gd name="T29" fmla="*/ 30 h 99"/>
                <a:gd name="T30" fmla="*/ 358 w 445"/>
                <a:gd name="T31" fmla="*/ 47 h 99"/>
                <a:gd name="T32" fmla="*/ 400 w 445"/>
                <a:gd name="T33" fmla="*/ 70 h 99"/>
                <a:gd name="T34" fmla="*/ 442 w 445"/>
                <a:gd name="T35" fmla="*/ 99 h 99"/>
                <a:gd name="T36" fmla="*/ 445 w 445"/>
                <a:gd name="T37" fmla="*/ 95 h 99"/>
                <a:gd name="T38" fmla="*/ 402 w 445"/>
                <a:gd name="T39" fmla="*/ 65 h 99"/>
                <a:gd name="T40" fmla="*/ 361 w 445"/>
                <a:gd name="T41" fmla="*/ 42 h 99"/>
                <a:gd name="T42" fmla="*/ 319 w 445"/>
                <a:gd name="T43" fmla="*/ 25 h 99"/>
                <a:gd name="T44" fmla="*/ 279 w 445"/>
                <a:gd name="T45" fmla="*/ 12 h 99"/>
                <a:gd name="T46" fmla="*/ 241 w 445"/>
                <a:gd name="T47" fmla="*/ 4 h 99"/>
                <a:gd name="T48" fmla="*/ 204 w 445"/>
                <a:gd name="T49" fmla="*/ 1 h 99"/>
                <a:gd name="T50" fmla="*/ 169 w 445"/>
                <a:gd name="T51" fmla="*/ 0 h 99"/>
                <a:gd name="T52" fmla="*/ 138 w 445"/>
                <a:gd name="T53" fmla="*/ 2 h 99"/>
                <a:gd name="T54" fmla="*/ 108 w 445"/>
                <a:gd name="T55" fmla="*/ 7 h 99"/>
                <a:gd name="T56" fmla="*/ 82 w 445"/>
                <a:gd name="T57" fmla="*/ 12 h 99"/>
                <a:gd name="T58" fmla="*/ 59 w 445"/>
                <a:gd name="T59" fmla="*/ 18 h 99"/>
                <a:gd name="T60" fmla="*/ 38 w 445"/>
                <a:gd name="T61" fmla="*/ 25 h 99"/>
                <a:gd name="T62" fmla="*/ 22 w 445"/>
                <a:gd name="T63" fmla="*/ 32 h 99"/>
                <a:gd name="T64" fmla="*/ 10 w 445"/>
                <a:gd name="T65" fmla="*/ 36 h 99"/>
                <a:gd name="T66" fmla="*/ 2 w 445"/>
                <a:gd name="T67" fmla="*/ 41 h 99"/>
                <a:gd name="T68" fmla="*/ 0 w 445"/>
                <a:gd name="T69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5" h="99">
                  <a:moveTo>
                    <a:pt x="0" y="42"/>
                  </a:moveTo>
                  <a:lnTo>
                    <a:pt x="2" y="46"/>
                  </a:lnTo>
                  <a:lnTo>
                    <a:pt x="4" y="45"/>
                  </a:lnTo>
                  <a:lnTo>
                    <a:pt x="13" y="40"/>
                  </a:lnTo>
                  <a:lnTo>
                    <a:pt x="24" y="35"/>
                  </a:lnTo>
                  <a:lnTo>
                    <a:pt x="40" y="30"/>
                  </a:lnTo>
                  <a:lnTo>
                    <a:pt x="60" y="23"/>
                  </a:lnTo>
                  <a:lnTo>
                    <a:pt x="83" y="16"/>
                  </a:lnTo>
                  <a:lnTo>
                    <a:pt x="109" y="11"/>
                  </a:lnTo>
                  <a:lnTo>
                    <a:pt x="138" y="7"/>
                  </a:lnTo>
                  <a:lnTo>
                    <a:pt x="170" y="4"/>
                  </a:lnTo>
                  <a:lnTo>
                    <a:pt x="205" y="5"/>
                  </a:lnTo>
                  <a:lnTo>
                    <a:pt x="241" y="9"/>
                  </a:lnTo>
                  <a:lnTo>
                    <a:pt x="279" y="17"/>
                  </a:lnTo>
                  <a:lnTo>
                    <a:pt x="318" y="30"/>
                  </a:lnTo>
                  <a:lnTo>
                    <a:pt x="358" y="47"/>
                  </a:lnTo>
                  <a:lnTo>
                    <a:pt x="400" y="70"/>
                  </a:lnTo>
                  <a:lnTo>
                    <a:pt x="442" y="99"/>
                  </a:lnTo>
                  <a:lnTo>
                    <a:pt x="445" y="95"/>
                  </a:lnTo>
                  <a:lnTo>
                    <a:pt x="402" y="65"/>
                  </a:lnTo>
                  <a:lnTo>
                    <a:pt x="361" y="42"/>
                  </a:lnTo>
                  <a:lnTo>
                    <a:pt x="319" y="25"/>
                  </a:lnTo>
                  <a:lnTo>
                    <a:pt x="279" y="12"/>
                  </a:lnTo>
                  <a:lnTo>
                    <a:pt x="241" y="4"/>
                  </a:lnTo>
                  <a:lnTo>
                    <a:pt x="204" y="1"/>
                  </a:lnTo>
                  <a:lnTo>
                    <a:pt x="169" y="0"/>
                  </a:lnTo>
                  <a:lnTo>
                    <a:pt x="138" y="2"/>
                  </a:lnTo>
                  <a:lnTo>
                    <a:pt x="108" y="7"/>
                  </a:lnTo>
                  <a:lnTo>
                    <a:pt x="82" y="12"/>
                  </a:lnTo>
                  <a:lnTo>
                    <a:pt x="59" y="18"/>
                  </a:lnTo>
                  <a:lnTo>
                    <a:pt x="38" y="25"/>
                  </a:lnTo>
                  <a:lnTo>
                    <a:pt x="22" y="32"/>
                  </a:lnTo>
                  <a:lnTo>
                    <a:pt x="10" y="36"/>
                  </a:lnTo>
                  <a:lnTo>
                    <a:pt x="2" y="4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35"/>
            <p:cNvSpPr>
              <a:spLocks/>
            </p:cNvSpPr>
            <p:nvPr/>
          </p:nvSpPr>
          <p:spPr bwMode="auto">
            <a:xfrm>
              <a:off x="7856424" y="188640"/>
              <a:ext cx="162208" cy="107633"/>
            </a:xfrm>
            <a:custGeom>
              <a:avLst/>
              <a:gdLst>
                <a:gd name="T0" fmla="*/ 1 w 214"/>
                <a:gd name="T1" fmla="*/ 0 h 142"/>
                <a:gd name="T2" fmla="*/ 0 w 214"/>
                <a:gd name="T3" fmla="*/ 4 h 142"/>
                <a:gd name="T4" fmla="*/ 2 w 214"/>
                <a:gd name="T5" fmla="*/ 4 h 142"/>
                <a:gd name="T6" fmla="*/ 8 w 214"/>
                <a:gd name="T7" fmla="*/ 5 h 142"/>
                <a:gd name="T8" fmla="*/ 17 w 214"/>
                <a:gd name="T9" fmla="*/ 6 h 142"/>
                <a:gd name="T10" fmla="*/ 28 w 214"/>
                <a:gd name="T11" fmla="*/ 8 h 142"/>
                <a:gd name="T12" fmla="*/ 42 w 214"/>
                <a:gd name="T13" fmla="*/ 12 h 142"/>
                <a:gd name="T14" fmla="*/ 58 w 214"/>
                <a:gd name="T15" fmla="*/ 17 h 142"/>
                <a:gd name="T16" fmla="*/ 76 w 214"/>
                <a:gd name="T17" fmla="*/ 21 h 142"/>
                <a:gd name="T18" fmla="*/ 93 w 214"/>
                <a:gd name="T19" fmla="*/ 28 h 142"/>
                <a:gd name="T20" fmla="*/ 111 w 214"/>
                <a:gd name="T21" fmla="*/ 36 h 142"/>
                <a:gd name="T22" fmla="*/ 130 w 214"/>
                <a:gd name="T23" fmla="*/ 45 h 142"/>
                <a:gd name="T24" fmla="*/ 147 w 214"/>
                <a:gd name="T25" fmla="*/ 57 h 142"/>
                <a:gd name="T26" fmla="*/ 163 w 214"/>
                <a:gd name="T27" fmla="*/ 69 h 142"/>
                <a:gd name="T28" fmla="*/ 178 w 214"/>
                <a:gd name="T29" fmla="*/ 84 h 142"/>
                <a:gd name="T30" fmla="*/ 191 w 214"/>
                <a:gd name="T31" fmla="*/ 102 h 142"/>
                <a:gd name="T32" fmla="*/ 201 w 214"/>
                <a:gd name="T33" fmla="*/ 120 h 142"/>
                <a:gd name="T34" fmla="*/ 209 w 214"/>
                <a:gd name="T35" fmla="*/ 142 h 142"/>
                <a:gd name="T36" fmla="*/ 214 w 214"/>
                <a:gd name="T37" fmla="*/ 141 h 142"/>
                <a:gd name="T38" fmla="*/ 206 w 214"/>
                <a:gd name="T39" fmla="*/ 119 h 142"/>
                <a:gd name="T40" fmla="*/ 194 w 214"/>
                <a:gd name="T41" fmla="*/ 99 h 142"/>
                <a:gd name="T42" fmla="*/ 182 w 214"/>
                <a:gd name="T43" fmla="*/ 82 h 142"/>
                <a:gd name="T44" fmla="*/ 167 w 214"/>
                <a:gd name="T45" fmla="*/ 67 h 142"/>
                <a:gd name="T46" fmla="*/ 149 w 214"/>
                <a:gd name="T47" fmla="*/ 53 h 142"/>
                <a:gd name="T48" fmla="*/ 132 w 214"/>
                <a:gd name="T49" fmla="*/ 42 h 142"/>
                <a:gd name="T50" fmla="*/ 114 w 214"/>
                <a:gd name="T51" fmla="*/ 33 h 142"/>
                <a:gd name="T52" fmla="*/ 95 w 214"/>
                <a:gd name="T53" fmla="*/ 25 h 142"/>
                <a:gd name="T54" fmla="*/ 77 w 214"/>
                <a:gd name="T55" fmla="*/ 18 h 142"/>
                <a:gd name="T56" fmla="*/ 59 w 214"/>
                <a:gd name="T57" fmla="*/ 12 h 142"/>
                <a:gd name="T58" fmla="*/ 43 w 214"/>
                <a:gd name="T59" fmla="*/ 8 h 142"/>
                <a:gd name="T60" fmla="*/ 30 w 214"/>
                <a:gd name="T61" fmla="*/ 5 h 142"/>
                <a:gd name="T62" fmla="*/ 18 w 214"/>
                <a:gd name="T63" fmla="*/ 3 h 142"/>
                <a:gd name="T64" fmla="*/ 9 w 214"/>
                <a:gd name="T65" fmla="*/ 2 h 142"/>
                <a:gd name="T66" fmla="*/ 3 w 214"/>
                <a:gd name="T67" fmla="*/ 0 h 142"/>
                <a:gd name="T68" fmla="*/ 1 w 214"/>
                <a:gd name="T6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142">
                  <a:moveTo>
                    <a:pt x="1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8" y="5"/>
                  </a:lnTo>
                  <a:lnTo>
                    <a:pt x="17" y="6"/>
                  </a:lnTo>
                  <a:lnTo>
                    <a:pt x="28" y="8"/>
                  </a:lnTo>
                  <a:lnTo>
                    <a:pt x="42" y="12"/>
                  </a:lnTo>
                  <a:lnTo>
                    <a:pt x="58" y="17"/>
                  </a:lnTo>
                  <a:lnTo>
                    <a:pt x="76" y="21"/>
                  </a:lnTo>
                  <a:lnTo>
                    <a:pt x="93" y="28"/>
                  </a:lnTo>
                  <a:lnTo>
                    <a:pt x="111" y="36"/>
                  </a:lnTo>
                  <a:lnTo>
                    <a:pt x="130" y="45"/>
                  </a:lnTo>
                  <a:lnTo>
                    <a:pt x="147" y="57"/>
                  </a:lnTo>
                  <a:lnTo>
                    <a:pt x="163" y="69"/>
                  </a:lnTo>
                  <a:lnTo>
                    <a:pt x="178" y="84"/>
                  </a:lnTo>
                  <a:lnTo>
                    <a:pt x="191" y="102"/>
                  </a:lnTo>
                  <a:lnTo>
                    <a:pt x="201" y="120"/>
                  </a:lnTo>
                  <a:lnTo>
                    <a:pt x="209" y="142"/>
                  </a:lnTo>
                  <a:lnTo>
                    <a:pt x="214" y="141"/>
                  </a:lnTo>
                  <a:lnTo>
                    <a:pt x="206" y="119"/>
                  </a:lnTo>
                  <a:lnTo>
                    <a:pt x="194" y="99"/>
                  </a:lnTo>
                  <a:lnTo>
                    <a:pt x="182" y="82"/>
                  </a:lnTo>
                  <a:lnTo>
                    <a:pt x="167" y="67"/>
                  </a:lnTo>
                  <a:lnTo>
                    <a:pt x="149" y="53"/>
                  </a:lnTo>
                  <a:lnTo>
                    <a:pt x="132" y="42"/>
                  </a:lnTo>
                  <a:lnTo>
                    <a:pt x="114" y="33"/>
                  </a:lnTo>
                  <a:lnTo>
                    <a:pt x="95" y="25"/>
                  </a:lnTo>
                  <a:lnTo>
                    <a:pt x="77" y="18"/>
                  </a:lnTo>
                  <a:lnTo>
                    <a:pt x="59" y="12"/>
                  </a:lnTo>
                  <a:lnTo>
                    <a:pt x="43" y="8"/>
                  </a:lnTo>
                  <a:lnTo>
                    <a:pt x="30" y="5"/>
                  </a:lnTo>
                  <a:lnTo>
                    <a:pt x="18" y="3"/>
                  </a:lnTo>
                  <a:lnTo>
                    <a:pt x="9" y="2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Freeform 36"/>
            <p:cNvSpPr>
              <a:spLocks/>
            </p:cNvSpPr>
            <p:nvPr/>
          </p:nvSpPr>
          <p:spPr bwMode="auto">
            <a:xfrm>
              <a:off x="7970121" y="655555"/>
              <a:ext cx="92474" cy="150080"/>
            </a:xfrm>
            <a:custGeom>
              <a:avLst/>
              <a:gdLst>
                <a:gd name="T0" fmla="*/ 119 w 123"/>
                <a:gd name="T1" fmla="*/ 0 h 197"/>
                <a:gd name="T2" fmla="*/ 119 w 123"/>
                <a:gd name="T3" fmla="*/ 4 h 197"/>
                <a:gd name="T4" fmla="*/ 116 w 123"/>
                <a:gd name="T5" fmla="*/ 17 h 197"/>
                <a:gd name="T6" fmla="*/ 111 w 123"/>
                <a:gd name="T7" fmla="*/ 35 h 197"/>
                <a:gd name="T8" fmla="*/ 102 w 123"/>
                <a:gd name="T9" fmla="*/ 60 h 197"/>
                <a:gd name="T10" fmla="*/ 87 w 123"/>
                <a:gd name="T11" fmla="*/ 90 h 197"/>
                <a:gd name="T12" fmla="*/ 66 w 123"/>
                <a:gd name="T13" fmla="*/ 122 h 197"/>
                <a:gd name="T14" fmla="*/ 37 w 123"/>
                <a:gd name="T15" fmla="*/ 156 h 197"/>
                <a:gd name="T16" fmla="*/ 0 w 123"/>
                <a:gd name="T17" fmla="*/ 193 h 197"/>
                <a:gd name="T18" fmla="*/ 3 w 123"/>
                <a:gd name="T19" fmla="*/ 197 h 197"/>
                <a:gd name="T20" fmla="*/ 41 w 123"/>
                <a:gd name="T21" fmla="*/ 160 h 197"/>
                <a:gd name="T22" fmla="*/ 70 w 123"/>
                <a:gd name="T23" fmla="*/ 124 h 197"/>
                <a:gd name="T24" fmla="*/ 90 w 123"/>
                <a:gd name="T25" fmla="*/ 91 h 197"/>
                <a:gd name="T26" fmla="*/ 105 w 123"/>
                <a:gd name="T27" fmla="*/ 62 h 197"/>
                <a:gd name="T28" fmla="*/ 114 w 123"/>
                <a:gd name="T29" fmla="*/ 37 h 197"/>
                <a:gd name="T30" fmla="*/ 120 w 123"/>
                <a:gd name="T31" fmla="*/ 17 h 197"/>
                <a:gd name="T32" fmla="*/ 123 w 123"/>
                <a:gd name="T33" fmla="*/ 5 h 197"/>
                <a:gd name="T34" fmla="*/ 123 w 123"/>
                <a:gd name="T35" fmla="*/ 1 h 197"/>
                <a:gd name="T36" fmla="*/ 119 w 123"/>
                <a:gd name="T3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97">
                  <a:moveTo>
                    <a:pt x="119" y="0"/>
                  </a:moveTo>
                  <a:lnTo>
                    <a:pt x="119" y="4"/>
                  </a:lnTo>
                  <a:lnTo>
                    <a:pt x="116" y="17"/>
                  </a:lnTo>
                  <a:lnTo>
                    <a:pt x="111" y="35"/>
                  </a:lnTo>
                  <a:lnTo>
                    <a:pt x="102" y="60"/>
                  </a:lnTo>
                  <a:lnTo>
                    <a:pt x="87" y="90"/>
                  </a:lnTo>
                  <a:lnTo>
                    <a:pt x="66" y="122"/>
                  </a:lnTo>
                  <a:lnTo>
                    <a:pt x="37" y="156"/>
                  </a:lnTo>
                  <a:lnTo>
                    <a:pt x="0" y="193"/>
                  </a:lnTo>
                  <a:lnTo>
                    <a:pt x="3" y="197"/>
                  </a:lnTo>
                  <a:lnTo>
                    <a:pt x="41" y="160"/>
                  </a:lnTo>
                  <a:lnTo>
                    <a:pt x="70" y="124"/>
                  </a:lnTo>
                  <a:lnTo>
                    <a:pt x="90" y="91"/>
                  </a:lnTo>
                  <a:lnTo>
                    <a:pt x="105" y="62"/>
                  </a:lnTo>
                  <a:lnTo>
                    <a:pt x="114" y="37"/>
                  </a:lnTo>
                  <a:lnTo>
                    <a:pt x="120" y="17"/>
                  </a:lnTo>
                  <a:lnTo>
                    <a:pt x="123" y="5"/>
                  </a:lnTo>
                  <a:lnTo>
                    <a:pt x="123" y="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Freeform 37"/>
            <p:cNvSpPr>
              <a:spLocks/>
            </p:cNvSpPr>
            <p:nvPr/>
          </p:nvSpPr>
          <p:spPr bwMode="auto">
            <a:xfrm>
              <a:off x="7929190" y="737417"/>
              <a:ext cx="31836" cy="100053"/>
            </a:xfrm>
            <a:custGeom>
              <a:avLst/>
              <a:gdLst>
                <a:gd name="T0" fmla="*/ 43 w 43"/>
                <a:gd name="T1" fmla="*/ 117 h 130"/>
                <a:gd name="T2" fmla="*/ 42 w 43"/>
                <a:gd name="T3" fmla="*/ 105 h 130"/>
                <a:gd name="T4" fmla="*/ 38 w 43"/>
                <a:gd name="T5" fmla="*/ 74 h 130"/>
                <a:gd name="T6" fmla="*/ 34 w 43"/>
                <a:gd name="T7" fmla="*/ 34 h 130"/>
                <a:gd name="T8" fmla="*/ 26 w 43"/>
                <a:gd name="T9" fmla="*/ 0 h 130"/>
                <a:gd name="T10" fmla="*/ 0 w 43"/>
                <a:gd name="T11" fmla="*/ 18 h 130"/>
                <a:gd name="T12" fmla="*/ 9 w 43"/>
                <a:gd name="T13" fmla="*/ 41 h 130"/>
                <a:gd name="T14" fmla="*/ 19 w 43"/>
                <a:gd name="T15" fmla="*/ 69 h 130"/>
                <a:gd name="T16" fmla="*/ 26 w 43"/>
                <a:gd name="T17" fmla="*/ 100 h 130"/>
                <a:gd name="T18" fmla="*/ 27 w 43"/>
                <a:gd name="T19" fmla="*/ 130 h 130"/>
                <a:gd name="T20" fmla="*/ 30 w 43"/>
                <a:gd name="T21" fmla="*/ 129 h 130"/>
                <a:gd name="T22" fmla="*/ 34 w 43"/>
                <a:gd name="T23" fmla="*/ 125 h 130"/>
                <a:gd name="T24" fmla="*/ 38 w 43"/>
                <a:gd name="T25" fmla="*/ 122 h 130"/>
                <a:gd name="T26" fmla="*/ 43 w 43"/>
                <a:gd name="T27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130">
                  <a:moveTo>
                    <a:pt x="43" y="117"/>
                  </a:moveTo>
                  <a:lnTo>
                    <a:pt x="42" y="105"/>
                  </a:lnTo>
                  <a:lnTo>
                    <a:pt x="38" y="74"/>
                  </a:lnTo>
                  <a:lnTo>
                    <a:pt x="34" y="34"/>
                  </a:lnTo>
                  <a:lnTo>
                    <a:pt x="26" y="0"/>
                  </a:lnTo>
                  <a:lnTo>
                    <a:pt x="0" y="18"/>
                  </a:lnTo>
                  <a:lnTo>
                    <a:pt x="9" y="41"/>
                  </a:lnTo>
                  <a:lnTo>
                    <a:pt x="19" y="69"/>
                  </a:lnTo>
                  <a:lnTo>
                    <a:pt x="26" y="100"/>
                  </a:lnTo>
                  <a:lnTo>
                    <a:pt x="27" y="130"/>
                  </a:lnTo>
                  <a:lnTo>
                    <a:pt x="30" y="129"/>
                  </a:lnTo>
                  <a:lnTo>
                    <a:pt x="34" y="125"/>
                  </a:lnTo>
                  <a:lnTo>
                    <a:pt x="38" y="122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D8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38"/>
            <p:cNvSpPr>
              <a:spLocks/>
            </p:cNvSpPr>
            <p:nvPr/>
          </p:nvSpPr>
          <p:spPr bwMode="auto">
            <a:xfrm>
              <a:off x="7920094" y="752576"/>
              <a:ext cx="28804" cy="86410"/>
            </a:xfrm>
            <a:custGeom>
              <a:avLst/>
              <a:gdLst>
                <a:gd name="T0" fmla="*/ 0 w 39"/>
                <a:gd name="T1" fmla="*/ 10 h 114"/>
                <a:gd name="T2" fmla="*/ 1 w 39"/>
                <a:gd name="T3" fmla="*/ 13 h 114"/>
                <a:gd name="T4" fmla="*/ 5 w 39"/>
                <a:gd name="T5" fmla="*/ 21 h 114"/>
                <a:gd name="T6" fmla="*/ 11 w 39"/>
                <a:gd name="T7" fmla="*/ 34 h 114"/>
                <a:gd name="T8" fmla="*/ 17 w 39"/>
                <a:gd name="T9" fmla="*/ 49 h 114"/>
                <a:gd name="T10" fmla="*/ 23 w 39"/>
                <a:gd name="T11" fmla="*/ 65 h 114"/>
                <a:gd name="T12" fmla="*/ 27 w 39"/>
                <a:gd name="T13" fmla="*/ 82 h 114"/>
                <a:gd name="T14" fmla="*/ 30 w 39"/>
                <a:gd name="T15" fmla="*/ 97 h 114"/>
                <a:gd name="T16" fmla="*/ 30 w 39"/>
                <a:gd name="T17" fmla="*/ 111 h 114"/>
                <a:gd name="T18" fmla="*/ 30 w 39"/>
                <a:gd name="T19" fmla="*/ 112 h 114"/>
                <a:gd name="T20" fmla="*/ 31 w 39"/>
                <a:gd name="T21" fmla="*/ 113 h 114"/>
                <a:gd name="T22" fmla="*/ 33 w 39"/>
                <a:gd name="T23" fmla="*/ 114 h 114"/>
                <a:gd name="T24" fmla="*/ 39 w 39"/>
                <a:gd name="T25" fmla="*/ 112 h 114"/>
                <a:gd name="T26" fmla="*/ 38 w 39"/>
                <a:gd name="T27" fmla="*/ 82 h 114"/>
                <a:gd name="T28" fmla="*/ 31 w 39"/>
                <a:gd name="T29" fmla="*/ 51 h 114"/>
                <a:gd name="T30" fmla="*/ 21 w 39"/>
                <a:gd name="T31" fmla="*/ 23 h 114"/>
                <a:gd name="T32" fmla="*/ 12 w 39"/>
                <a:gd name="T33" fmla="*/ 0 h 114"/>
                <a:gd name="T34" fmla="*/ 0 w 39"/>
                <a:gd name="T35" fmla="*/ 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14">
                  <a:moveTo>
                    <a:pt x="0" y="10"/>
                  </a:moveTo>
                  <a:lnTo>
                    <a:pt x="1" y="13"/>
                  </a:lnTo>
                  <a:lnTo>
                    <a:pt x="5" y="21"/>
                  </a:lnTo>
                  <a:lnTo>
                    <a:pt x="11" y="34"/>
                  </a:lnTo>
                  <a:lnTo>
                    <a:pt x="17" y="49"/>
                  </a:lnTo>
                  <a:lnTo>
                    <a:pt x="23" y="65"/>
                  </a:lnTo>
                  <a:lnTo>
                    <a:pt x="27" y="82"/>
                  </a:lnTo>
                  <a:lnTo>
                    <a:pt x="30" y="97"/>
                  </a:lnTo>
                  <a:lnTo>
                    <a:pt x="30" y="111"/>
                  </a:lnTo>
                  <a:lnTo>
                    <a:pt x="30" y="112"/>
                  </a:lnTo>
                  <a:lnTo>
                    <a:pt x="31" y="113"/>
                  </a:lnTo>
                  <a:lnTo>
                    <a:pt x="33" y="114"/>
                  </a:lnTo>
                  <a:lnTo>
                    <a:pt x="39" y="112"/>
                  </a:lnTo>
                  <a:lnTo>
                    <a:pt x="38" y="82"/>
                  </a:lnTo>
                  <a:lnTo>
                    <a:pt x="31" y="51"/>
                  </a:lnTo>
                  <a:lnTo>
                    <a:pt x="21" y="23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39"/>
            <p:cNvSpPr>
              <a:spLocks/>
            </p:cNvSpPr>
            <p:nvPr/>
          </p:nvSpPr>
          <p:spPr bwMode="auto">
            <a:xfrm>
              <a:off x="7680573" y="1345315"/>
              <a:ext cx="239521" cy="345638"/>
            </a:xfrm>
            <a:custGeom>
              <a:avLst/>
              <a:gdLst>
                <a:gd name="T0" fmla="*/ 133 w 316"/>
                <a:gd name="T1" fmla="*/ 0 h 455"/>
                <a:gd name="T2" fmla="*/ 103 w 316"/>
                <a:gd name="T3" fmla="*/ 62 h 455"/>
                <a:gd name="T4" fmla="*/ 78 w 316"/>
                <a:gd name="T5" fmla="*/ 120 h 455"/>
                <a:gd name="T6" fmla="*/ 55 w 316"/>
                <a:gd name="T7" fmla="*/ 177 h 455"/>
                <a:gd name="T8" fmla="*/ 35 w 316"/>
                <a:gd name="T9" fmla="*/ 227 h 455"/>
                <a:gd name="T10" fmla="*/ 21 w 316"/>
                <a:gd name="T11" fmla="*/ 271 h 455"/>
                <a:gd name="T12" fmla="*/ 9 w 316"/>
                <a:gd name="T13" fmla="*/ 304 h 455"/>
                <a:gd name="T14" fmla="*/ 2 w 316"/>
                <a:gd name="T15" fmla="*/ 326 h 455"/>
                <a:gd name="T16" fmla="*/ 0 w 316"/>
                <a:gd name="T17" fmla="*/ 334 h 455"/>
                <a:gd name="T18" fmla="*/ 1 w 316"/>
                <a:gd name="T19" fmla="*/ 334 h 455"/>
                <a:gd name="T20" fmla="*/ 6 w 316"/>
                <a:gd name="T21" fmla="*/ 334 h 455"/>
                <a:gd name="T22" fmla="*/ 12 w 316"/>
                <a:gd name="T23" fmla="*/ 336 h 455"/>
                <a:gd name="T24" fmla="*/ 22 w 316"/>
                <a:gd name="T25" fmla="*/ 339 h 455"/>
                <a:gd name="T26" fmla="*/ 32 w 316"/>
                <a:gd name="T27" fmla="*/ 345 h 455"/>
                <a:gd name="T28" fmla="*/ 45 w 316"/>
                <a:gd name="T29" fmla="*/ 355 h 455"/>
                <a:gd name="T30" fmla="*/ 57 w 316"/>
                <a:gd name="T31" fmla="*/ 370 h 455"/>
                <a:gd name="T32" fmla="*/ 71 w 316"/>
                <a:gd name="T33" fmla="*/ 392 h 455"/>
                <a:gd name="T34" fmla="*/ 87 w 316"/>
                <a:gd name="T35" fmla="*/ 416 h 455"/>
                <a:gd name="T36" fmla="*/ 105 w 316"/>
                <a:gd name="T37" fmla="*/ 432 h 455"/>
                <a:gd name="T38" fmla="*/ 123 w 316"/>
                <a:gd name="T39" fmla="*/ 443 h 455"/>
                <a:gd name="T40" fmla="*/ 142 w 316"/>
                <a:gd name="T41" fmla="*/ 448 h 455"/>
                <a:gd name="T42" fmla="*/ 161 w 316"/>
                <a:gd name="T43" fmla="*/ 452 h 455"/>
                <a:gd name="T44" fmla="*/ 182 w 316"/>
                <a:gd name="T45" fmla="*/ 453 h 455"/>
                <a:gd name="T46" fmla="*/ 204 w 316"/>
                <a:gd name="T47" fmla="*/ 453 h 455"/>
                <a:gd name="T48" fmla="*/ 227 w 316"/>
                <a:gd name="T49" fmla="*/ 454 h 455"/>
                <a:gd name="T50" fmla="*/ 237 w 316"/>
                <a:gd name="T51" fmla="*/ 454 h 455"/>
                <a:gd name="T52" fmla="*/ 245 w 316"/>
                <a:gd name="T53" fmla="*/ 455 h 455"/>
                <a:gd name="T54" fmla="*/ 253 w 316"/>
                <a:gd name="T55" fmla="*/ 455 h 455"/>
                <a:gd name="T56" fmla="*/ 260 w 316"/>
                <a:gd name="T57" fmla="*/ 455 h 455"/>
                <a:gd name="T58" fmla="*/ 266 w 316"/>
                <a:gd name="T59" fmla="*/ 455 h 455"/>
                <a:gd name="T60" fmla="*/ 269 w 316"/>
                <a:gd name="T61" fmla="*/ 455 h 455"/>
                <a:gd name="T62" fmla="*/ 272 w 316"/>
                <a:gd name="T63" fmla="*/ 455 h 455"/>
                <a:gd name="T64" fmla="*/ 273 w 316"/>
                <a:gd name="T65" fmla="*/ 455 h 455"/>
                <a:gd name="T66" fmla="*/ 256 w 316"/>
                <a:gd name="T67" fmla="*/ 381 h 455"/>
                <a:gd name="T68" fmla="*/ 253 w 316"/>
                <a:gd name="T69" fmla="*/ 336 h 455"/>
                <a:gd name="T70" fmla="*/ 256 w 316"/>
                <a:gd name="T71" fmla="*/ 292 h 455"/>
                <a:gd name="T72" fmla="*/ 264 w 316"/>
                <a:gd name="T73" fmla="*/ 252 h 455"/>
                <a:gd name="T74" fmla="*/ 273 w 316"/>
                <a:gd name="T75" fmla="*/ 212 h 455"/>
                <a:gd name="T76" fmla="*/ 284 w 316"/>
                <a:gd name="T77" fmla="*/ 174 h 455"/>
                <a:gd name="T78" fmla="*/ 296 w 316"/>
                <a:gd name="T79" fmla="*/ 138 h 455"/>
                <a:gd name="T80" fmla="*/ 307 w 316"/>
                <a:gd name="T81" fmla="*/ 103 h 455"/>
                <a:gd name="T82" fmla="*/ 316 w 316"/>
                <a:gd name="T83" fmla="*/ 68 h 455"/>
                <a:gd name="T84" fmla="*/ 291 w 316"/>
                <a:gd name="T85" fmla="*/ 68 h 455"/>
                <a:gd name="T86" fmla="*/ 268 w 316"/>
                <a:gd name="T87" fmla="*/ 64 h 455"/>
                <a:gd name="T88" fmla="*/ 244 w 316"/>
                <a:gd name="T89" fmla="*/ 58 h 455"/>
                <a:gd name="T90" fmla="*/ 221 w 316"/>
                <a:gd name="T91" fmla="*/ 49 h 455"/>
                <a:gd name="T92" fmla="*/ 198 w 316"/>
                <a:gd name="T93" fmla="*/ 38 h 455"/>
                <a:gd name="T94" fmla="*/ 176 w 316"/>
                <a:gd name="T95" fmla="*/ 27 h 455"/>
                <a:gd name="T96" fmla="*/ 154 w 316"/>
                <a:gd name="T97" fmla="*/ 14 h 455"/>
                <a:gd name="T98" fmla="*/ 133 w 316"/>
                <a:gd name="T9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6" h="455">
                  <a:moveTo>
                    <a:pt x="133" y="0"/>
                  </a:moveTo>
                  <a:lnTo>
                    <a:pt x="103" y="62"/>
                  </a:lnTo>
                  <a:lnTo>
                    <a:pt x="78" y="120"/>
                  </a:lnTo>
                  <a:lnTo>
                    <a:pt x="55" y="177"/>
                  </a:lnTo>
                  <a:lnTo>
                    <a:pt x="35" y="227"/>
                  </a:lnTo>
                  <a:lnTo>
                    <a:pt x="21" y="271"/>
                  </a:lnTo>
                  <a:lnTo>
                    <a:pt x="9" y="304"/>
                  </a:lnTo>
                  <a:lnTo>
                    <a:pt x="2" y="326"/>
                  </a:lnTo>
                  <a:lnTo>
                    <a:pt x="0" y="334"/>
                  </a:lnTo>
                  <a:lnTo>
                    <a:pt x="1" y="334"/>
                  </a:lnTo>
                  <a:lnTo>
                    <a:pt x="6" y="334"/>
                  </a:lnTo>
                  <a:lnTo>
                    <a:pt x="12" y="336"/>
                  </a:lnTo>
                  <a:lnTo>
                    <a:pt x="22" y="339"/>
                  </a:lnTo>
                  <a:lnTo>
                    <a:pt x="32" y="345"/>
                  </a:lnTo>
                  <a:lnTo>
                    <a:pt x="45" y="355"/>
                  </a:lnTo>
                  <a:lnTo>
                    <a:pt x="57" y="370"/>
                  </a:lnTo>
                  <a:lnTo>
                    <a:pt x="71" y="392"/>
                  </a:lnTo>
                  <a:lnTo>
                    <a:pt x="87" y="416"/>
                  </a:lnTo>
                  <a:lnTo>
                    <a:pt x="105" y="432"/>
                  </a:lnTo>
                  <a:lnTo>
                    <a:pt x="123" y="443"/>
                  </a:lnTo>
                  <a:lnTo>
                    <a:pt x="142" y="448"/>
                  </a:lnTo>
                  <a:lnTo>
                    <a:pt x="161" y="452"/>
                  </a:lnTo>
                  <a:lnTo>
                    <a:pt x="182" y="453"/>
                  </a:lnTo>
                  <a:lnTo>
                    <a:pt x="204" y="453"/>
                  </a:lnTo>
                  <a:lnTo>
                    <a:pt x="227" y="454"/>
                  </a:lnTo>
                  <a:lnTo>
                    <a:pt x="237" y="454"/>
                  </a:lnTo>
                  <a:lnTo>
                    <a:pt x="245" y="455"/>
                  </a:lnTo>
                  <a:lnTo>
                    <a:pt x="253" y="455"/>
                  </a:lnTo>
                  <a:lnTo>
                    <a:pt x="260" y="455"/>
                  </a:lnTo>
                  <a:lnTo>
                    <a:pt x="266" y="455"/>
                  </a:lnTo>
                  <a:lnTo>
                    <a:pt x="269" y="455"/>
                  </a:lnTo>
                  <a:lnTo>
                    <a:pt x="272" y="455"/>
                  </a:lnTo>
                  <a:lnTo>
                    <a:pt x="273" y="455"/>
                  </a:lnTo>
                  <a:lnTo>
                    <a:pt x="256" y="381"/>
                  </a:lnTo>
                  <a:lnTo>
                    <a:pt x="253" y="336"/>
                  </a:lnTo>
                  <a:lnTo>
                    <a:pt x="256" y="292"/>
                  </a:lnTo>
                  <a:lnTo>
                    <a:pt x="264" y="252"/>
                  </a:lnTo>
                  <a:lnTo>
                    <a:pt x="273" y="212"/>
                  </a:lnTo>
                  <a:lnTo>
                    <a:pt x="284" y="174"/>
                  </a:lnTo>
                  <a:lnTo>
                    <a:pt x="296" y="138"/>
                  </a:lnTo>
                  <a:lnTo>
                    <a:pt x="307" y="103"/>
                  </a:lnTo>
                  <a:lnTo>
                    <a:pt x="316" y="68"/>
                  </a:lnTo>
                  <a:lnTo>
                    <a:pt x="291" y="68"/>
                  </a:lnTo>
                  <a:lnTo>
                    <a:pt x="268" y="64"/>
                  </a:lnTo>
                  <a:lnTo>
                    <a:pt x="244" y="58"/>
                  </a:lnTo>
                  <a:lnTo>
                    <a:pt x="221" y="49"/>
                  </a:lnTo>
                  <a:lnTo>
                    <a:pt x="198" y="38"/>
                  </a:lnTo>
                  <a:lnTo>
                    <a:pt x="176" y="27"/>
                  </a:lnTo>
                  <a:lnTo>
                    <a:pt x="154" y="1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40"/>
            <p:cNvSpPr>
              <a:spLocks/>
            </p:cNvSpPr>
            <p:nvPr/>
          </p:nvSpPr>
          <p:spPr bwMode="auto">
            <a:xfrm>
              <a:off x="7771531" y="995130"/>
              <a:ext cx="294096" cy="403245"/>
            </a:xfrm>
            <a:custGeom>
              <a:avLst/>
              <a:gdLst>
                <a:gd name="T0" fmla="*/ 387 w 388"/>
                <a:gd name="T1" fmla="*/ 15 h 532"/>
                <a:gd name="T2" fmla="*/ 364 w 388"/>
                <a:gd name="T3" fmla="*/ 4 h 532"/>
                <a:gd name="T4" fmla="*/ 340 w 388"/>
                <a:gd name="T5" fmla="*/ 0 h 532"/>
                <a:gd name="T6" fmla="*/ 315 w 388"/>
                <a:gd name="T7" fmla="*/ 0 h 532"/>
                <a:gd name="T8" fmla="*/ 292 w 388"/>
                <a:gd name="T9" fmla="*/ 2 h 532"/>
                <a:gd name="T10" fmla="*/ 272 w 388"/>
                <a:gd name="T11" fmla="*/ 7 h 532"/>
                <a:gd name="T12" fmla="*/ 255 w 388"/>
                <a:gd name="T13" fmla="*/ 11 h 532"/>
                <a:gd name="T14" fmla="*/ 244 w 388"/>
                <a:gd name="T15" fmla="*/ 16 h 532"/>
                <a:gd name="T16" fmla="*/ 240 w 388"/>
                <a:gd name="T17" fmla="*/ 17 h 532"/>
                <a:gd name="T18" fmla="*/ 240 w 388"/>
                <a:gd name="T19" fmla="*/ 22 h 532"/>
                <a:gd name="T20" fmla="*/ 242 w 388"/>
                <a:gd name="T21" fmla="*/ 34 h 532"/>
                <a:gd name="T22" fmla="*/ 240 w 388"/>
                <a:gd name="T23" fmla="*/ 53 h 532"/>
                <a:gd name="T24" fmla="*/ 238 w 388"/>
                <a:gd name="T25" fmla="*/ 77 h 532"/>
                <a:gd name="T26" fmla="*/ 232 w 388"/>
                <a:gd name="T27" fmla="*/ 103 h 532"/>
                <a:gd name="T28" fmla="*/ 222 w 388"/>
                <a:gd name="T29" fmla="*/ 132 h 532"/>
                <a:gd name="T30" fmla="*/ 208 w 388"/>
                <a:gd name="T31" fmla="*/ 160 h 532"/>
                <a:gd name="T32" fmla="*/ 187 w 388"/>
                <a:gd name="T33" fmla="*/ 186 h 532"/>
                <a:gd name="T34" fmla="*/ 177 w 388"/>
                <a:gd name="T35" fmla="*/ 198 h 532"/>
                <a:gd name="T36" fmla="*/ 167 w 388"/>
                <a:gd name="T37" fmla="*/ 209 h 532"/>
                <a:gd name="T38" fmla="*/ 155 w 388"/>
                <a:gd name="T39" fmla="*/ 222 h 532"/>
                <a:gd name="T40" fmla="*/ 144 w 388"/>
                <a:gd name="T41" fmla="*/ 236 h 532"/>
                <a:gd name="T42" fmla="*/ 132 w 388"/>
                <a:gd name="T43" fmla="*/ 251 h 532"/>
                <a:gd name="T44" fmla="*/ 119 w 388"/>
                <a:gd name="T45" fmla="*/ 267 h 532"/>
                <a:gd name="T46" fmla="*/ 107 w 388"/>
                <a:gd name="T47" fmla="*/ 283 h 532"/>
                <a:gd name="T48" fmla="*/ 95 w 388"/>
                <a:gd name="T49" fmla="*/ 299 h 532"/>
                <a:gd name="T50" fmla="*/ 83 w 388"/>
                <a:gd name="T51" fmla="*/ 316 h 532"/>
                <a:gd name="T52" fmla="*/ 70 w 388"/>
                <a:gd name="T53" fmla="*/ 335 h 532"/>
                <a:gd name="T54" fmla="*/ 57 w 388"/>
                <a:gd name="T55" fmla="*/ 353 h 532"/>
                <a:gd name="T56" fmla="*/ 46 w 388"/>
                <a:gd name="T57" fmla="*/ 373 h 532"/>
                <a:gd name="T58" fmla="*/ 33 w 388"/>
                <a:gd name="T59" fmla="*/ 392 h 532"/>
                <a:gd name="T60" fmla="*/ 22 w 388"/>
                <a:gd name="T61" fmla="*/ 412 h 532"/>
                <a:gd name="T62" fmla="*/ 10 w 388"/>
                <a:gd name="T63" fmla="*/ 432 h 532"/>
                <a:gd name="T64" fmla="*/ 0 w 388"/>
                <a:gd name="T65" fmla="*/ 452 h 532"/>
                <a:gd name="T66" fmla="*/ 10 w 388"/>
                <a:gd name="T67" fmla="*/ 459 h 532"/>
                <a:gd name="T68" fmla="*/ 22 w 388"/>
                <a:gd name="T69" fmla="*/ 466 h 532"/>
                <a:gd name="T70" fmla="*/ 33 w 388"/>
                <a:gd name="T71" fmla="*/ 473 h 532"/>
                <a:gd name="T72" fmla="*/ 46 w 388"/>
                <a:gd name="T73" fmla="*/ 480 h 532"/>
                <a:gd name="T74" fmla="*/ 58 w 388"/>
                <a:gd name="T75" fmla="*/ 487 h 532"/>
                <a:gd name="T76" fmla="*/ 72 w 388"/>
                <a:gd name="T77" fmla="*/ 494 h 532"/>
                <a:gd name="T78" fmla="*/ 86 w 388"/>
                <a:gd name="T79" fmla="*/ 501 h 532"/>
                <a:gd name="T80" fmla="*/ 100 w 388"/>
                <a:gd name="T81" fmla="*/ 506 h 532"/>
                <a:gd name="T82" fmla="*/ 114 w 388"/>
                <a:gd name="T83" fmla="*/ 512 h 532"/>
                <a:gd name="T84" fmla="*/ 128 w 388"/>
                <a:gd name="T85" fmla="*/ 517 h 532"/>
                <a:gd name="T86" fmla="*/ 141 w 388"/>
                <a:gd name="T87" fmla="*/ 521 h 532"/>
                <a:gd name="T88" fmla="*/ 154 w 388"/>
                <a:gd name="T89" fmla="*/ 525 h 532"/>
                <a:gd name="T90" fmla="*/ 168 w 388"/>
                <a:gd name="T91" fmla="*/ 528 h 532"/>
                <a:gd name="T92" fmla="*/ 181 w 388"/>
                <a:gd name="T93" fmla="*/ 531 h 532"/>
                <a:gd name="T94" fmla="*/ 193 w 388"/>
                <a:gd name="T95" fmla="*/ 532 h 532"/>
                <a:gd name="T96" fmla="*/ 206 w 388"/>
                <a:gd name="T97" fmla="*/ 532 h 532"/>
                <a:gd name="T98" fmla="*/ 227 w 388"/>
                <a:gd name="T99" fmla="*/ 449 h 532"/>
                <a:gd name="T100" fmla="*/ 251 w 388"/>
                <a:gd name="T101" fmla="*/ 375 h 532"/>
                <a:gd name="T102" fmla="*/ 277 w 388"/>
                <a:gd name="T103" fmla="*/ 312 h 532"/>
                <a:gd name="T104" fmla="*/ 305 w 388"/>
                <a:gd name="T105" fmla="*/ 258 h 532"/>
                <a:gd name="T106" fmla="*/ 330 w 388"/>
                <a:gd name="T107" fmla="*/ 214 h 532"/>
                <a:gd name="T108" fmla="*/ 351 w 388"/>
                <a:gd name="T109" fmla="*/ 179 h 532"/>
                <a:gd name="T110" fmla="*/ 367 w 388"/>
                <a:gd name="T111" fmla="*/ 153 h 532"/>
                <a:gd name="T112" fmla="*/ 376 w 388"/>
                <a:gd name="T113" fmla="*/ 137 h 532"/>
                <a:gd name="T114" fmla="*/ 385 w 388"/>
                <a:gd name="T115" fmla="*/ 99 h 532"/>
                <a:gd name="T116" fmla="*/ 388 w 388"/>
                <a:gd name="T117" fmla="*/ 58 h 532"/>
                <a:gd name="T118" fmla="*/ 388 w 388"/>
                <a:gd name="T119" fmla="*/ 27 h 532"/>
                <a:gd name="T120" fmla="*/ 387 w 388"/>
                <a:gd name="T121" fmla="*/ 1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8" h="532">
                  <a:moveTo>
                    <a:pt x="387" y="15"/>
                  </a:moveTo>
                  <a:lnTo>
                    <a:pt x="364" y="4"/>
                  </a:lnTo>
                  <a:lnTo>
                    <a:pt x="340" y="0"/>
                  </a:lnTo>
                  <a:lnTo>
                    <a:pt x="315" y="0"/>
                  </a:lnTo>
                  <a:lnTo>
                    <a:pt x="292" y="2"/>
                  </a:lnTo>
                  <a:lnTo>
                    <a:pt x="272" y="7"/>
                  </a:lnTo>
                  <a:lnTo>
                    <a:pt x="255" y="11"/>
                  </a:lnTo>
                  <a:lnTo>
                    <a:pt x="244" y="16"/>
                  </a:lnTo>
                  <a:lnTo>
                    <a:pt x="240" y="17"/>
                  </a:lnTo>
                  <a:lnTo>
                    <a:pt x="240" y="22"/>
                  </a:lnTo>
                  <a:lnTo>
                    <a:pt x="242" y="34"/>
                  </a:lnTo>
                  <a:lnTo>
                    <a:pt x="240" y="53"/>
                  </a:lnTo>
                  <a:lnTo>
                    <a:pt x="238" y="77"/>
                  </a:lnTo>
                  <a:lnTo>
                    <a:pt x="232" y="103"/>
                  </a:lnTo>
                  <a:lnTo>
                    <a:pt x="222" y="132"/>
                  </a:lnTo>
                  <a:lnTo>
                    <a:pt x="208" y="160"/>
                  </a:lnTo>
                  <a:lnTo>
                    <a:pt x="187" y="186"/>
                  </a:lnTo>
                  <a:lnTo>
                    <a:pt x="177" y="198"/>
                  </a:lnTo>
                  <a:lnTo>
                    <a:pt x="167" y="209"/>
                  </a:lnTo>
                  <a:lnTo>
                    <a:pt x="155" y="222"/>
                  </a:lnTo>
                  <a:lnTo>
                    <a:pt x="144" y="236"/>
                  </a:lnTo>
                  <a:lnTo>
                    <a:pt x="132" y="251"/>
                  </a:lnTo>
                  <a:lnTo>
                    <a:pt x="119" y="267"/>
                  </a:lnTo>
                  <a:lnTo>
                    <a:pt x="107" y="283"/>
                  </a:lnTo>
                  <a:lnTo>
                    <a:pt x="95" y="299"/>
                  </a:lnTo>
                  <a:lnTo>
                    <a:pt x="83" y="316"/>
                  </a:lnTo>
                  <a:lnTo>
                    <a:pt x="70" y="335"/>
                  </a:lnTo>
                  <a:lnTo>
                    <a:pt x="57" y="353"/>
                  </a:lnTo>
                  <a:lnTo>
                    <a:pt x="46" y="373"/>
                  </a:lnTo>
                  <a:lnTo>
                    <a:pt x="33" y="392"/>
                  </a:lnTo>
                  <a:lnTo>
                    <a:pt x="22" y="412"/>
                  </a:lnTo>
                  <a:lnTo>
                    <a:pt x="10" y="432"/>
                  </a:lnTo>
                  <a:lnTo>
                    <a:pt x="0" y="452"/>
                  </a:lnTo>
                  <a:lnTo>
                    <a:pt x="10" y="459"/>
                  </a:lnTo>
                  <a:lnTo>
                    <a:pt x="22" y="466"/>
                  </a:lnTo>
                  <a:lnTo>
                    <a:pt x="33" y="473"/>
                  </a:lnTo>
                  <a:lnTo>
                    <a:pt x="46" y="480"/>
                  </a:lnTo>
                  <a:lnTo>
                    <a:pt x="58" y="487"/>
                  </a:lnTo>
                  <a:lnTo>
                    <a:pt x="72" y="494"/>
                  </a:lnTo>
                  <a:lnTo>
                    <a:pt x="86" y="501"/>
                  </a:lnTo>
                  <a:lnTo>
                    <a:pt x="100" y="506"/>
                  </a:lnTo>
                  <a:lnTo>
                    <a:pt x="114" y="512"/>
                  </a:lnTo>
                  <a:lnTo>
                    <a:pt x="128" y="517"/>
                  </a:lnTo>
                  <a:lnTo>
                    <a:pt x="141" y="521"/>
                  </a:lnTo>
                  <a:lnTo>
                    <a:pt x="154" y="525"/>
                  </a:lnTo>
                  <a:lnTo>
                    <a:pt x="168" y="528"/>
                  </a:lnTo>
                  <a:lnTo>
                    <a:pt x="181" y="531"/>
                  </a:lnTo>
                  <a:lnTo>
                    <a:pt x="193" y="532"/>
                  </a:lnTo>
                  <a:lnTo>
                    <a:pt x="206" y="532"/>
                  </a:lnTo>
                  <a:lnTo>
                    <a:pt x="227" y="449"/>
                  </a:lnTo>
                  <a:lnTo>
                    <a:pt x="251" y="375"/>
                  </a:lnTo>
                  <a:lnTo>
                    <a:pt x="277" y="312"/>
                  </a:lnTo>
                  <a:lnTo>
                    <a:pt x="305" y="258"/>
                  </a:lnTo>
                  <a:lnTo>
                    <a:pt x="330" y="214"/>
                  </a:lnTo>
                  <a:lnTo>
                    <a:pt x="351" y="179"/>
                  </a:lnTo>
                  <a:lnTo>
                    <a:pt x="367" y="153"/>
                  </a:lnTo>
                  <a:lnTo>
                    <a:pt x="376" y="137"/>
                  </a:lnTo>
                  <a:lnTo>
                    <a:pt x="385" y="99"/>
                  </a:lnTo>
                  <a:lnTo>
                    <a:pt x="388" y="58"/>
                  </a:lnTo>
                  <a:lnTo>
                    <a:pt x="388" y="27"/>
                  </a:lnTo>
                  <a:lnTo>
                    <a:pt x="38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41"/>
            <p:cNvSpPr>
              <a:spLocks/>
            </p:cNvSpPr>
            <p:nvPr/>
          </p:nvSpPr>
          <p:spPr bwMode="auto">
            <a:xfrm>
              <a:off x="7953445" y="966326"/>
              <a:ext cx="204655" cy="439628"/>
            </a:xfrm>
            <a:custGeom>
              <a:avLst/>
              <a:gdLst>
                <a:gd name="T0" fmla="*/ 269 w 269"/>
                <a:gd name="T1" fmla="*/ 543 h 580"/>
                <a:gd name="T2" fmla="*/ 230 w 269"/>
                <a:gd name="T3" fmla="*/ 460 h 580"/>
                <a:gd name="T4" fmla="*/ 201 w 269"/>
                <a:gd name="T5" fmla="*/ 383 h 580"/>
                <a:gd name="T6" fmla="*/ 180 w 269"/>
                <a:gd name="T7" fmla="*/ 313 h 580"/>
                <a:gd name="T8" fmla="*/ 166 w 269"/>
                <a:gd name="T9" fmla="*/ 251 h 580"/>
                <a:gd name="T10" fmla="*/ 157 w 269"/>
                <a:gd name="T11" fmla="*/ 198 h 580"/>
                <a:gd name="T12" fmla="*/ 151 w 269"/>
                <a:gd name="T13" fmla="*/ 154 h 580"/>
                <a:gd name="T14" fmla="*/ 148 w 269"/>
                <a:gd name="T15" fmla="*/ 123 h 580"/>
                <a:gd name="T16" fmla="*/ 145 w 269"/>
                <a:gd name="T17" fmla="*/ 103 h 580"/>
                <a:gd name="T18" fmla="*/ 138 w 269"/>
                <a:gd name="T19" fmla="*/ 85 h 580"/>
                <a:gd name="T20" fmla="*/ 128 w 269"/>
                <a:gd name="T21" fmla="*/ 67 h 580"/>
                <a:gd name="T22" fmla="*/ 118 w 269"/>
                <a:gd name="T23" fmla="*/ 50 h 580"/>
                <a:gd name="T24" fmla="*/ 107 w 269"/>
                <a:gd name="T25" fmla="*/ 34 h 580"/>
                <a:gd name="T26" fmla="*/ 96 w 269"/>
                <a:gd name="T27" fmla="*/ 20 h 580"/>
                <a:gd name="T28" fmla="*/ 88 w 269"/>
                <a:gd name="T29" fmla="*/ 9 h 580"/>
                <a:gd name="T30" fmla="*/ 82 w 269"/>
                <a:gd name="T31" fmla="*/ 2 h 580"/>
                <a:gd name="T32" fmla="*/ 80 w 269"/>
                <a:gd name="T33" fmla="*/ 0 h 580"/>
                <a:gd name="T34" fmla="*/ 57 w 269"/>
                <a:gd name="T35" fmla="*/ 5 h 580"/>
                <a:gd name="T36" fmla="*/ 39 w 269"/>
                <a:gd name="T37" fmla="*/ 18 h 580"/>
                <a:gd name="T38" fmla="*/ 25 w 269"/>
                <a:gd name="T39" fmla="*/ 35 h 580"/>
                <a:gd name="T40" fmla="*/ 14 w 269"/>
                <a:gd name="T41" fmla="*/ 54 h 580"/>
                <a:gd name="T42" fmla="*/ 7 w 269"/>
                <a:gd name="T43" fmla="*/ 72 h 580"/>
                <a:gd name="T44" fmla="*/ 3 w 269"/>
                <a:gd name="T45" fmla="*/ 88 h 580"/>
                <a:gd name="T46" fmla="*/ 2 w 269"/>
                <a:gd name="T47" fmla="*/ 100 h 580"/>
                <a:gd name="T48" fmla="*/ 0 w 269"/>
                <a:gd name="T49" fmla="*/ 104 h 580"/>
                <a:gd name="T50" fmla="*/ 3 w 269"/>
                <a:gd name="T51" fmla="*/ 107 h 580"/>
                <a:gd name="T52" fmla="*/ 10 w 269"/>
                <a:gd name="T53" fmla="*/ 116 h 580"/>
                <a:gd name="T54" fmla="*/ 20 w 269"/>
                <a:gd name="T55" fmla="*/ 128 h 580"/>
                <a:gd name="T56" fmla="*/ 30 w 269"/>
                <a:gd name="T57" fmla="*/ 146 h 580"/>
                <a:gd name="T58" fmla="*/ 41 w 269"/>
                <a:gd name="T59" fmla="*/ 169 h 580"/>
                <a:gd name="T60" fmla="*/ 49 w 269"/>
                <a:gd name="T61" fmla="*/ 194 h 580"/>
                <a:gd name="T62" fmla="*/ 54 w 269"/>
                <a:gd name="T63" fmla="*/ 224 h 580"/>
                <a:gd name="T64" fmla="*/ 52 w 269"/>
                <a:gd name="T65" fmla="*/ 257 h 580"/>
                <a:gd name="T66" fmla="*/ 47 w 269"/>
                <a:gd name="T67" fmla="*/ 323 h 580"/>
                <a:gd name="T68" fmla="*/ 43 w 269"/>
                <a:gd name="T69" fmla="*/ 403 h 580"/>
                <a:gd name="T70" fmla="*/ 44 w 269"/>
                <a:gd name="T71" fmla="*/ 490 h 580"/>
                <a:gd name="T72" fmla="*/ 51 w 269"/>
                <a:gd name="T73" fmla="*/ 580 h 580"/>
                <a:gd name="T74" fmla="*/ 63 w 269"/>
                <a:gd name="T75" fmla="*/ 580 h 580"/>
                <a:gd name="T76" fmla="*/ 77 w 269"/>
                <a:gd name="T77" fmla="*/ 580 h 580"/>
                <a:gd name="T78" fmla="*/ 89 w 269"/>
                <a:gd name="T79" fmla="*/ 579 h 580"/>
                <a:gd name="T80" fmla="*/ 104 w 269"/>
                <a:gd name="T81" fmla="*/ 579 h 580"/>
                <a:gd name="T82" fmla="*/ 118 w 269"/>
                <a:gd name="T83" fmla="*/ 578 h 580"/>
                <a:gd name="T84" fmla="*/ 133 w 269"/>
                <a:gd name="T85" fmla="*/ 576 h 580"/>
                <a:gd name="T86" fmla="*/ 149 w 269"/>
                <a:gd name="T87" fmla="*/ 575 h 580"/>
                <a:gd name="T88" fmla="*/ 164 w 269"/>
                <a:gd name="T89" fmla="*/ 573 h 580"/>
                <a:gd name="T90" fmla="*/ 179 w 269"/>
                <a:gd name="T91" fmla="*/ 571 h 580"/>
                <a:gd name="T92" fmla="*/ 194 w 269"/>
                <a:gd name="T93" fmla="*/ 568 h 580"/>
                <a:gd name="T94" fmla="*/ 208 w 269"/>
                <a:gd name="T95" fmla="*/ 565 h 580"/>
                <a:gd name="T96" fmla="*/ 222 w 269"/>
                <a:gd name="T97" fmla="*/ 562 h 580"/>
                <a:gd name="T98" fmla="*/ 236 w 269"/>
                <a:gd name="T99" fmla="*/ 558 h 580"/>
                <a:gd name="T100" fmla="*/ 247 w 269"/>
                <a:gd name="T101" fmla="*/ 553 h 580"/>
                <a:gd name="T102" fmla="*/ 259 w 269"/>
                <a:gd name="T103" fmla="*/ 549 h 580"/>
                <a:gd name="T104" fmla="*/ 269 w 269"/>
                <a:gd name="T105" fmla="*/ 5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580">
                  <a:moveTo>
                    <a:pt x="269" y="543"/>
                  </a:moveTo>
                  <a:lnTo>
                    <a:pt x="230" y="460"/>
                  </a:lnTo>
                  <a:lnTo>
                    <a:pt x="201" y="383"/>
                  </a:lnTo>
                  <a:lnTo>
                    <a:pt x="180" y="313"/>
                  </a:lnTo>
                  <a:lnTo>
                    <a:pt x="166" y="251"/>
                  </a:lnTo>
                  <a:lnTo>
                    <a:pt x="157" y="198"/>
                  </a:lnTo>
                  <a:lnTo>
                    <a:pt x="151" y="154"/>
                  </a:lnTo>
                  <a:lnTo>
                    <a:pt x="148" y="123"/>
                  </a:lnTo>
                  <a:lnTo>
                    <a:pt x="145" y="103"/>
                  </a:lnTo>
                  <a:lnTo>
                    <a:pt x="138" y="85"/>
                  </a:lnTo>
                  <a:lnTo>
                    <a:pt x="128" y="67"/>
                  </a:lnTo>
                  <a:lnTo>
                    <a:pt x="118" y="50"/>
                  </a:lnTo>
                  <a:lnTo>
                    <a:pt x="107" y="34"/>
                  </a:lnTo>
                  <a:lnTo>
                    <a:pt x="96" y="20"/>
                  </a:lnTo>
                  <a:lnTo>
                    <a:pt x="88" y="9"/>
                  </a:lnTo>
                  <a:lnTo>
                    <a:pt x="82" y="2"/>
                  </a:lnTo>
                  <a:lnTo>
                    <a:pt x="80" y="0"/>
                  </a:lnTo>
                  <a:lnTo>
                    <a:pt x="57" y="5"/>
                  </a:lnTo>
                  <a:lnTo>
                    <a:pt x="39" y="18"/>
                  </a:lnTo>
                  <a:lnTo>
                    <a:pt x="25" y="35"/>
                  </a:lnTo>
                  <a:lnTo>
                    <a:pt x="14" y="54"/>
                  </a:lnTo>
                  <a:lnTo>
                    <a:pt x="7" y="72"/>
                  </a:lnTo>
                  <a:lnTo>
                    <a:pt x="3" y="88"/>
                  </a:lnTo>
                  <a:lnTo>
                    <a:pt x="2" y="100"/>
                  </a:lnTo>
                  <a:lnTo>
                    <a:pt x="0" y="104"/>
                  </a:lnTo>
                  <a:lnTo>
                    <a:pt x="3" y="107"/>
                  </a:lnTo>
                  <a:lnTo>
                    <a:pt x="10" y="116"/>
                  </a:lnTo>
                  <a:lnTo>
                    <a:pt x="20" y="128"/>
                  </a:lnTo>
                  <a:lnTo>
                    <a:pt x="30" y="146"/>
                  </a:lnTo>
                  <a:lnTo>
                    <a:pt x="41" y="169"/>
                  </a:lnTo>
                  <a:lnTo>
                    <a:pt x="49" y="194"/>
                  </a:lnTo>
                  <a:lnTo>
                    <a:pt x="54" y="224"/>
                  </a:lnTo>
                  <a:lnTo>
                    <a:pt x="52" y="257"/>
                  </a:lnTo>
                  <a:lnTo>
                    <a:pt x="47" y="323"/>
                  </a:lnTo>
                  <a:lnTo>
                    <a:pt x="43" y="403"/>
                  </a:lnTo>
                  <a:lnTo>
                    <a:pt x="44" y="490"/>
                  </a:lnTo>
                  <a:lnTo>
                    <a:pt x="51" y="580"/>
                  </a:lnTo>
                  <a:lnTo>
                    <a:pt x="63" y="580"/>
                  </a:lnTo>
                  <a:lnTo>
                    <a:pt x="77" y="580"/>
                  </a:lnTo>
                  <a:lnTo>
                    <a:pt x="89" y="579"/>
                  </a:lnTo>
                  <a:lnTo>
                    <a:pt x="104" y="579"/>
                  </a:lnTo>
                  <a:lnTo>
                    <a:pt x="118" y="578"/>
                  </a:lnTo>
                  <a:lnTo>
                    <a:pt x="133" y="576"/>
                  </a:lnTo>
                  <a:lnTo>
                    <a:pt x="149" y="575"/>
                  </a:lnTo>
                  <a:lnTo>
                    <a:pt x="164" y="573"/>
                  </a:lnTo>
                  <a:lnTo>
                    <a:pt x="179" y="571"/>
                  </a:lnTo>
                  <a:lnTo>
                    <a:pt x="194" y="568"/>
                  </a:lnTo>
                  <a:lnTo>
                    <a:pt x="208" y="565"/>
                  </a:lnTo>
                  <a:lnTo>
                    <a:pt x="222" y="562"/>
                  </a:lnTo>
                  <a:lnTo>
                    <a:pt x="236" y="558"/>
                  </a:lnTo>
                  <a:lnTo>
                    <a:pt x="247" y="553"/>
                  </a:lnTo>
                  <a:lnTo>
                    <a:pt x="259" y="549"/>
                  </a:lnTo>
                  <a:lnTo>
                    <a:pt x="269" y="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42"/>
            <p:cNvSpPr>
              <a:spLocks/>
            </p:cNvSpPr>
            <p:nvPr/>
          </p:nvSpPr>
          <p:spPr bwMode="auto">
            <a:xfrm>
              <a:off x="8004988" y="1384730"/>
              <a:ext cx="271357" cy="286517"/>
            </a:xfrm>
            <a:custGeom>
              <a:avLst/>
              <a:gdLst>
                <a:gd name="T0" fmla="*/ 313 w 359"/>
                <a:gd name="T1" fmla="*/ 243 h 379"/>
                <a:gd name="T2" fmla="*/ 286 w 359"/>
                <a:gd name="T3" fmla="*/ 213 h 379"/>
                <a:gd name="T4" fmla="*/ 264 w 359"/>
                <a:gd name="T5" fmla="*/ 182 h 379"/>
                <a:gd name="T6" fmla="*/ 247 w 359"/>
                <a:gd name="T7" fmla="*/ 151 h 379"/>
                <a:gd name="T8" fmla="*/ 232 w 359"/>
                <a:gd name="T9" fmla="*/ 120 h 379"/>
                <a:gd name="T10" fmla="*/ 218 w 359"/>
                <a:gd name="T11" fmla="*/ 89 h 379"/>
                <a:gd name="T12" fmla="*/ 206 w 359"/>
                <a:gd name="T13" fmla="*/ 59 h 379"/>
                <a:gd name="T14" fmla="*/ 193 w 359"/>
                <a:gd name="T15" fmla="*/ 29 h 379"/>
                <a:gd name="T16" fmla="*/ 179 w 359"/>
                <a:gd name="T17" fmla="*/ 0 h 379"/>
                <a:gd name="T18" fmla="*/ 160 w 359"/>
                <a:gd name="T19" fmla="*/ 9 h 379"/>
                <a:gd name="T20" fmla="*/ 139 w 359"/>
                <a:gd name="T21" fmla="*/ 17 h 379"/>
                <a:gd name="T22" fmla="*/ 116 w 359"/>
                <a:gd name="T23" fmla="*/ 22 h 379"/>
                <a:gd name="T24" fmla="*/ 94 w 359"/>
                <a:gd name="T25" fmla="*/ 24 h 379"/>
                <a:gd name="T26" fmla="*/ 70 w 359"/>
                <a:gd name="T27" fmla="*/ 25 h 379"/>
                <a:gd name="T28" fmla="*/ 47 w 359"/>
                <a:gd name="T29" fmla="*/ 27 h 379"/>
                <a:gd name="T30" fmla="*/ 24 w 359"/>
                <a:gd name="T31" fmla="*/ 25 h 379"/>
                <a:gd name="T32" fmla="*/ 0 w 359"/>
                <a:gd name="T33" fmla="*/ 25 h 379"/>
                <a:gd name="T34" fmla="*/ 10 w 359"/>
                <a:gd name="T35" fmla="*/ 92 h 379"/>
                <a:gd name="T36" fmla="*/ 21 w 359"/>
                <a:gd name="T37" fmla="*/ 157 h 379"/>
                <a:gd name="T38" fmla="*/ 33 w 359"/>
                <a:gd name="T39" fmla="*/ 217 h 379"/>
                <a:gd name="T40" fmla="*/ 45 w 359"/>
                <a:gd name="T41" fmla="*/ 270 h 379"/>
                <a:gd name="T42" fmla="*/ 56 w 359"/>
                <a:gd name="T43" fmla="*/ 315 h 379"/>
                <a:gd name="T44" fmla="*/ 65 w 359"/>
                <a:gd name="T45" fmla="*/ 349 h 379"/>
                <a:gd name="T46" fmla="*/ 71 w 359"/>
                <a:gd name="T47" fmla="*/ 371 h 379"/>
                <a:gd name="T48" fmla="*/ 73 w 359"/>
                <a:gd name="T49" fmla="*/ 379 h 379"/>
                <a:gd name="T50" fmla="*/ 74 w 359"/>
                <a:gd name="T51" fmla="*/ 377 h 379"/>
                <a:gd name="T52" fmla="*/ 77 w 359"/>
                <a:gd name="T53" fmla="*/ 372 h 379"/>
                <a:gd name="T54" fmla="*/ 82 w 359"/>
                <a:gd name="T55" fmla="*/ 365 h 379"/>
                <a:gd name="T56" fmla="*/ 92 w 359"/>
                <a:gd name="T57" fmla="*/ 359 h 379"/>
                <a:gd name="T58" fmla="*/ 103 w 359"/>
                <a:gd name="T59" fmla="*/ 354 h 379"/>
                <a:gd name="T60" fmla="*/ 118 w 359"/>
                <a:gd name="T61" fmla="*/ 351 h 379"/>
                <a:gd name="T62" fmla="*/ 138 w 359"/>
                <a:gd name="T63" fmla="*/ 354 h 379"/>
                <a:gd name="T64" fmla="*/ 162 w 359"/>
                <a:gd name="T65" fmla="*/ 362 h 379"/>
                <a:gd name="T66" fmla="*/ 183 w 359"/>
                <a:gd name="T67" fmla="*/ 369 h 379"/>
                <a:gd name="T68" fmla="*/ 202 w 359"/>
                <a:gd name="T69" fmla="*/ 373 h 379"/>
                <a:gd name="T70" fmla="*/ 221 w 359"/>
                <a:gd name="T71" fmla="*/ 374 h 379"/>
                <a:gd name="T72" fmla="*/ 239 w 359"/>
                <a:gd name="T73" fmla="*/ 373 h 379"/>
                <a:gd name="T74" fmla="*/ 256 w 359"/>
                <a:gd name="T75" fmla="*/ 370 h 379"/>
                <a:gd name="T76" fmla="*/ 272 w 359"/>
                <a:gd name="T77" fmla="*/ 364 h 379"/>
                <a:gd name="T78" fmla="*/ 287 w 359"/>
                <a:gd name="T79" fmla="*/ 357 h 379"/>
                <a:gd name="T80" fmla="*/ 302 w 359"/>
                <a:gd name="T81" fmla="*/ 350 h 379"/>
                <a:gd name="T82" fmla="*/ 314 w 359"/>
                <a:gd name="T83" fmla="*/ 342 h 379"/>
                <a:gd name="T84" fmla="*/ 325 w 359"/>
                <a:gd name="T85" fmla="*/ 334 h 379"/>
                <a:gd name="T86" fmla="*/ 336 w 359"/>
                <a:gd name="T87" fmla="*/ 326 h 379"/>
                <a:gd name="T88" fmla="*/ 344 w 359"/>
                <a:gd name="T89" fmla="*/ 318 h 379"/>
                <a:gd name="T90" fmla="*/ 350 w 359"/>
                <a:gd name="T91" fmla="*/ 311 h 379"/>
                <a:gd name="T92" fmla="*/ 355 w 359"/>
                <a:gd name="T93" fmla="*/ 306 h 379"/>
                <a:gd name="T94" fmla="*/ 358 w 359"/>
                <a:gd name="T95" fmla="*/ 303 h 379"/>
                <a:gd name="T96" fmla="*/ 359 w 359"/>
                <a:gd name="T97" fmla="*/ 302 h 379"/>
                <a:gd name="T98" fmla="*/ 313 w 359"/>
                <a:gd name="T99" fmla="*/ 24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9" h="379">
                  <a:moveTo>
                    <a:pt x="313" y="243"/>
                  </a:moveTo>
                  <a:lnTo>
                    <a:pt x="286" y="213"/>
                  </a:lnTo>
                  <a:lnTo>
                    <a:pt x="264" y="182"/>
                  </a:lnTo>
                  <a:lnTo>
                    <a:pt x="247" y="151"/>
                  </a:lnTo>
                  <a:lnTo>
                    <a:pt x="232" y="120"/>
                  </a:lnTo>
                  <a:lnTo>
                    <a:pt x="218" y="89"/>
                  </a:lnTo>
                  <a:lnTo>
                    <a:pt x="206" y="59"/>
                  </a:lnTo>
                  <a:lnTo>
                    <a:pt x="193" y="29"/>
                  </a:lnTo>
                  <a:lnTo>
                    <a:pt x="179" y="0"/>
                  </a:lnTo>
                  <a:lnTo>
                    <a:pt x="160" y="9"/>
                  </a:lnTo>
                  <a:lnTo>
                    <a:pt x="139" y="17"/>
                  </a:lnTo>
                  <a:lnTo>
                    <a:pt x="116" y="22"/>
                  </a:lnTo>
                  <a:lnTo>
                    <a:pt x="94" y="24"/>
                  </a:lnTo>
                  <a:lnTo>
                    <a:pt x="70" y="25"/>
                  </a:lnTo>
                  <a:lnTo>
                    <a:pt x="47" y="27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10" y="92"/>
                  </a:lnTo>
                  <a:lnTo>
                    <a:pt x="21" y="157"/>
                  </a:lnTo>
                  <a:lnTo>
                    <a:pt x="33" y="217"/>
                  </a:lnTo>
                  <a:lnTo>
                    <a:pt x="45" y="270"/>
                  </a:lnTo>
                  <a:lnTo>
                    <a:pt x="56" y="315"/>
                  </a:lnTo>
                  <a:lnTo>
                    <a:pt x="65" y="349"/>
                  </a:lnTo>
                  <a:lnTo>
                    <a:pt x="71" y="371"/>
                  </a:lnTo>
                  <a:lnTo>
                    <a:pt x="73" y="379"/>
                  </a:lnTo>
                  <a:lnTo>
                    <a:pt x="74" y="377"/>
                  </a:lnTo>
                  <a:lnTo>
                    <a:pt x="77" y="372"/>
                  </a:lnTo>
                  <a:lnTo>
                    <a:pt x="82" y="365"/>
                  </a:lnTo>
                  <a:lnTo>
                    <a:pt x="92" y="359"/>
                  </a:lnTo>
                  <a:lnTo>
                    <a:pt x="103" y="354"/>
                  </a:lnTo>
                  <a:lnTo>
                    <a:pt x="118" y="351"/>
                  </a:lnTo>
                  <a:lnTo>
                    <a:pt x="138" y="354"/>
                  </a:lnTo>
                  <a:lnTo>
                    <a:pt x="162" y="362"/>
                  </a:lnTo>
                  <a:lnTo>
                    <a:pt x="183" y="369"/>
                  </a:lnTo>
                  <a:lnTo>
                    <a:pt x="202" y="373"/>
                  </a:lnTo>
                  <a:lnTo>
                    <a:pt x="221" y="374"/>
                  </a:lnTo>
                  <a:lnTo>
                    <a:pt x="239" y="373"/>
                  </a:lnTo>
                  <a:lnTo>
                    <a:pt x="256" y="370"/>
                  </a:lnTo>
                  <a:lnTo>
                    <a:pt x="272" y="364"/>
                  </a:lnTo>
                  <a:lnTo>
                    <a:pt x="287" y="357"/>
                  </a:lnTo>
                  <a:lnTo>
                    <a:pt x="302" y="350"/>
                  </a:lnTo>
                  <a:lnTo>
                    <a:pt x="314" y="342"/>
                  </a:lnTo>
                  <a:lnTo>
                    <a:pt x="325" y="334"/>
                  </a:lnTo>
                  <a:lnTo>
                    <a:pt x="336" y="326"/>
                  </a:lnTo>
                  <a:lnTo>
                    <a:pt x="344" y="318"/>
                  </a:lnTo>
                  <a:lnTo>
                    <a:pt x="350" y="311"/>
                  </a:lnTo>
                  <a:lnTo>
                    <a:pt x="355" y="306"/>
                  </a:lnTo>
                  <a:lnTo>
                    <a:pt x="358" y="303"/>
                  </a:lnTo>
                  <a:lnTo>
                    <a:pt x="359" y="302"/>
                  </a:lnTo>
                  <a:lnTo>
                    <a:pt x="313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43"/>
            <p:cNvSpPr>
              <a:spLocks/>
            </p:cNvSpPr>
            <p:nvPr/>
          </p:nvSpPr>
          <p:spPr bwMode="auto">
            <a:xfrm>
              <a:off x="7924643" y="984517"/>
              <a:ext cx="48511" cy="142500"/>
            </a:xfrm>
            <a:custGeom>
              <a:avLst/>
              <a:gdLst>
                <a:gd name="T0" fmla="*/ 34 w 64"/>
                <a:gd name="T1" fmla="*/ 2 h 189"/>
                <a:gd name="T2" fmla="*/ 32 w 64"/>
                <a:gd name="T3" fmla="*/ 28 h 189"/>
                <a:gd name="T4" fmla="*/ 24 w 64"/>
                <a:gd name="T5" fmla="*/ 88 h 189"/>
                <a:gd name="T6" fmla="*/ 13 w 64"/>
                <a:gd name="T7" fmla="*/ 152 h 189"/>
                <a:gd name="T8" fmla="*/ 0 w 64"/>
                <a:gd name="T9" fmla="*/ 189 h 189"/>
                <a:gd name="T10" fmla="*/ 34 w 64"/>
                <a:gd name="T11" fmla="*/ 148 h 189"/>
                <a:gd name="T12" fmla="*/ 62 w 64"/>
                <a:gd name="T13" fmla="*/ 75 h 189"/>
                <a:gd name="T14" fmla="*/ 58 w 64"/>
                <a:gd name="T15" fmla="*/ 25 h 189"/>
                <a:gd name="T16" fmla="*/ 64 w 64"/>
                <a:gd name="T17" fmla="*/ 0 h 189"/>
                <a:gd name="T18" fmla="*/ 34 w 64"/>
                <a:gd name="T19" fmla="*/ 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89">
                  <a:moveTo>
                    <a:pt x="34" y="2"/>
                  </a:moveTo>
                  <a:lnTo>
                    <a:pt x="32" y="28"/>
                  </a:lnTo>
                  <a:lnTo>
                    <a:pt x="24" y="88"/>
                  </a:lnTo>
                  <a:lnTo>
                    <a:pt x="13" y="152"/>
                  </a:lnTo>
                  <a:lnTo>
                    <a:pt x="0" y="189"/>
                  </a:lnTo>
                  <a:lnTo>
                    <a:pt x="34" y="148"/>
                  </a:lnTo>
                  <a:lnTo>
                    <a:pt x="62" y="75"/>
                  </a:lnTo>
                  <a:lnTo>
                    <a:pt x="58" y="25"/>
                  </a:lnTo>
                  <a:lnTo>
                    <a:pt x="64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44"/>
            <p:cNvSpPr>
              <a:spLocks/>
            </p:cNvSpPr>
            <p:nvPr/>
          </p:nvSpPr>
          <p:spPr bwMode="auto">
            <a:xfrm>
              <a:off x="7800334" y="1383215"/>
              <a:ext cx="90957" cy="275904"/>
            </a:xfrm>
            <a:custGeom>
              <a:avLst/>
              <a:gdLst>
                <a:gd name="T0" fmla="*/ 0 w 119"/>
                <a:gd name="T1" fmla="*/ 354 h 364"/>
                <a:gd name="T2" fmla="*/ 18 w 119"/>
                <a:gd name="T3" fmla="*/ 358 h 364"/>
                <a:gd name="T4" fmla="*/ 33 w 119"/>
                <a:gd name="T5" fmla="*/ 360 h 364"/>
                <a:gd name="T6" fmla="*/ 46 w 119"/>
                <a:gd name="T7" fmla="*/ 363 h 364"/>
                <a:gd name="T8" fmla="*/ 55 w 119"/>
                <a:gd name="T9" fmla="*/ 363 h 364"/>
                <a:gd name="T10" fmla="*/ 61 w 119"/>
                <a:gd name="T11" fmla="*/ 364 h 364"/>
                <a:gd name="T12" fmla="*/ 65 w 119"/>
                <a:gd name="T13" fmla="*/ 363 h 364"/>
                <a:gd name="T14" fmla="*/ 68 w 119"/>
                <a:gd name="T15" fmla="*/ 363 h 364"/>
                <a:gd name="T16" fmla="*/ 69 w 119"/>
                <a:gd name="T17" fmla="*/ 363 h 364"/>
                <a:gd name="T18" fmla="*/ 64 w 119"/>
                <a:gd name="T19" fmla="*/ 310 h 364"/>
                <a:gd name="T20" fmla="*/ 67 w 119"/>
                <a:gd name="T21" fmla="*/ 259 h 364"/>
                <a:gd name="T22" fmla="*/ 71 w 119"/>
                <a:gd name="T23" fmla="*/ 213 h 364"/>
                <a:gd name="T24" fmla="*/ 80 w 119"/>
                <a:gd name="T25" fmla="*/ 168 h 364"/>
                <a:gd name="T26" fmla="*/ 91 w 119"/>
                <a:gd name="T27" fmla="*/ 127 h 364"/>
                <a:gd name="T28" fmla="*/ 101 w 119"/>
                <a:gd name="T29" fmla="*/ 88 h 364"/>
                <a:gd name="T30" fmla="*/ 110 w 119"/>
                <a:gd name="T31" fmla="*/ 51 h 364"/>
                <a:gd name="T32" fmla="*/ 119 w 119"/>
                <a:gd name="T33" fmla="*/ 16 h 364"/>
                <a:gd name="T34" fmla="*/ 112 w 119"/>
                <a:gd name="T35" fmla="*/ 15 h 364"/>
                <a:gd name="T36" fmla="*/ 105 w 119"/>
                <a:gd name="T37" fmla="*/ 13 h 364"/>
                <a:gd name="T38" fmla="*/ 98 w 119"/>
                <a:gd name="T39" fmla="*/ 12 h 364"/>
                <a:gd name="T40" fmla="*/ 91 w 119"/>
                <a:gd name="T41" fmla="*/ 9 h 364"/>
                <a:gd name="T42" fmla="*/ 84 w 119"/>
                <a:gd name="T43" fmla="*/ 7 h 364"/>
                <a:gd name="T44" fmla="*/ 77 w 119"/>
                <a:gd name="T45" fmla="*/ 5 h 364"/>
                <a:gd name="T46" fmla="*/ 70 w 119"/>
                <a:gd name="T47" fmla="*/ 2 h 364"/>
                <a:gd name="T48" fmla="*/ 63 w 119"/>
                <a:gd name="T49" fmla="*/ 0 h 364"/>
                <a:gd name="T50" fmla="*/ 51 w 119"/>
                <a:gd name="T51" fmla="*/ 38 h 364"/>
                <a:gd name="T52" fmla="*/ 38 w 119"/>
                <a:gd name="T53" fmla="*/ 78 h 364"/>
                <a:gd name="T54" fmla="*/ 27 w 119"/>
                <a:gd name="T55" fmla="*/ 120 h 364"/>
                <a:gd name="T56" fmla="*/ 17 w 119"/>
                <a:gd name="T57" fmla="*/ 164 h 364"/>
                <a:gd name="T58" fmla="*/ 9 w 119"/>
                <a:gd name="T59" fmla="*/ 208 h 364"/>
                <a:gd name="T60" fmla="*/ 2 w 119"/>
                <a:gd name="T61" fmla="*/ 256 h 364"/>
                <a:gd name="T62" fmla="*/ 0 w 119"/>
                <a:gd name="T63" fmla="*/ 304 h 364"/>
                <a:gd name="T64" fmla="*/ 0 w 119"/>
                <a:gd name="T65" fmla="*/ 3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364">
                  <a:moveTo>
                    <a:pt x="0" y="354"/>
                  </a:moveTo>
                  <a:lnTo>
                    <a:pt x="18" y="358"/>
                  </a:lnTo>
                  <a:lnTo>
                    <a:pt x="33" y="360"/>
                  </a:lnTo>
                  <a:lnTo>
                    <a:pt x="46" y="363"/>
                  </a:lnTo>
                  <a:lnTo>
                    <a:pt x="55" y="363"/>
                  </a:lnTo>
                  <a:lnTo>
                    <a:pt x="61" y="364"/>
                  </a:lnTo>
                  <a:lnTo>
                    <a:pt x="65" y="363"/>
                  </a:lnTo>
                  <a:lnTo>
                    <a:pt x="68" y="363"/>
                  </a:lnTo>
                  <a:lnTo>
                    <a:pt x="69" y="363"/>
                  </a:lnTo>
                  <a:lnTo>
                    <a:pt x="64" y="310"/>
                  </a:lnTo>
                  <a:lnTo>
                    <a:pt x="67" y="259"/>
                  </a:lnTo>
                  <a:lnTo>
                    <a:pt x="71" y="213"/>
                  </a:lnTo>
                  <a:lnTo>
                    <a:pt x="80" y="168"/>
                  </a:lnTo>
                  <a:lnTo>
                    <a:pt x="91" y="127"/>
                  </a:lnTo>
                  <a:lnTo>
                    <a:pt x="101" y="88"/>
                  </a:lnTo>
                  <a:lnTo>
                    <a:pt x="110" y="51"/>
                  </a:lnTo>
                  <a:lnTo>
                    <a:pt x="119" y="16"/>
                  </a:lnTo>
                  <a:lnTo>
                    <a:pt x="112" y="15"/>
                  </a:lnTo>
                  <a:lnTo>
                    <a:pt x="105" y="13"/>
                  </a:lnTo>
                  <a:lnTo>
                    <a:pt x="98" y="12"/>
                  </a:lnTo>
                  <a:lnTo>
                    <a:pt x="91" y="9"/>
                  </a:lnTo>
                  <a:lnTo>
                    <a:pt x="84" y="7"/>
                  </a:lnTo>
                  <a:lnTo>
                    <a:pt x="77" y="5"/>
                  </a:lnTo>
                  <a:lnTo>
                    <a:pt x="70" y="2"/>
                  </a:lnTo>
                  <a:lnTo>
                    <a:pt x="63" y="0"/>
                  </a:lnTo>
                  <a:lnTo>
                    <a:pt x="51" y="38"/>
                  </a:lnTo>
                  <a:lnTo>
                    <a:pt x="38" y="78"/>
                  </a:lnTo>
                  <a:lnTo>
                    <a:pt x="27" y="120"/>
                  </a:lnTo>
                  <a:lnTo>
                    <a:pt x="17" y="164"/>
                  </a:lnTo>
                  <a:lnTo>
                    <a:pt x="9" y="208"/>
                  </a:lnTo>
                  <a:lnTo>
                    <a:pt x="2" y="256"/>
                  </a:lnTo>
                  <a:lnTo>
                    <a:pt x="0" y="304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D8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45"/>
            <p:cNvSpPr>
              <a:spLocks/>
            </p:cNvSpPr>
            <p:nvPr/>
          </p:nvSpPr>
          <p:spPr bwMode="auto">
            <a:xfrm>
              <a:off x="7856424" y="1158853"/>
              <a:ext cx="153112" cy="225878"/>
            </a:xfrm>
            <a:custGeom>
              <a:avLst/>
              <a:gdLst>
                <a:gd name="T0" fmla="*/ 147 w 203"/>
                <a:gd name="T1" fmla="*/ 3 h 298"/>
                <a:gd name="T2" fmla="*/ 132 w 203"/>
                <a:gd name="T3" fmla="*/ 23 h 298"/>
                <a:gd name="T4" fmla="*/ 116 w 203"/>
                <a:gd name="T5" fmla="*/ 46 h 298"/>
                <a:gd name="T6" fmla="*/ 97 w 203"/>
                <a:gd name="T7" fmla="*/ 73 h 298"/>
                <a:gd name="T8" fmla="*/ 79 w 203"/>
                <a:gd name="T9" fmla="*/ 104 h 298"/>
                <a:gd name="T10" fmla="*/ 59 w 203"/>
                <a:gd name="T11" fmla="*/ 139 h 298"/>
                <a:gd name="T12" fmla="*/ 38 w 203"/>
                <a:gd name="T13" fmla="*/ 180 h 298"/>
                <a:gd name="T14" fmla="*/ 19 w 203"/>
                <a:gd name="T15" fmla="*/ 226 h 298"/>
                <a:gd name="T16" fmla="*/ 0 w 203"/>
                <a:gd name="T17" fmla="*/ 276 h 298"/>
                <a:gd name="T18" fmla="*/ 8 w 203"/>
                <a:gd name="T19" fmla="*/ 280 h 298"/>
                <a:gd name="T20" fmla="*/ 17 w 203"/>
                <a:gd name="T21" fmla="*/ 282 h 298"/>
                <a:gd name="T22" fmla="*/ 27 w 203"/>
                <a:gd name="T23" fmla="*/ 286 h 298"/>
                <a:gd name="T24" fmla="*/ 37 w 203"/>
                <a:gd name="T25" fmla="*/ 289 h 298"/>
                <a:gd name="T26" fmla="*/ 47 w 203"/>
                <a:gd name="T27" fmla="*/ 293 h 298"/>
                <a:gd name="T28" fmla="*/ 57 w 203"/>
                <a:gd name="T29" fmla="*/ 295 h 298"/>
                <a:gd name="T30" fmla="*/ 66 w 203"/>
                <a:gd name="T31" fmla="*/ 297 h 298"/>
                <a:gd name="T32" fmla="*/ 74 w 203"/>
                <a:gd name="T33" fmla="*/ 298 h 298"/>
                <a:gd name="T34" fmla="*/ 91 w 203"/>
                <a:gd name="T35" fmla="*/ 221 h 298"/>
                <a:gd name="T36" fmla="*/ 111 w 203"/>
                <a:gd name="T37" fmla="*/ 159 h 298"/>
                <a:gd name="T38" fmla="*/ 132 w 203"/>
                <a:gd name="T39" fmla="*/ 109 h 298"/>
                <a:gd name="T40" fmla="*/ 153 w 203"/>
                <a:gd name="T41" fmla="*/ 73 h 298"/>
                <a:gd name="T42" fmla="*/ 171 w 203"/>
                <a:gd name="T43" fmla="*/ 46 h 298"/>
                <a:gd name="T44" fmla="*/ 186 w 203"/>
                <a:gd name="T45" fmla="*/ 29 h 298"/>
                <a:gd name="T46" fmla="*/ 196 w 203"/>
                <a:gd name="T47" fmla="*/ 18 h 298"/>
                <a:gd name="T48" fmla="*/ 200 w 203"/>
                <a:gd name="T49" fmla="*/ 16 h 298"/>
                <a:gd name="T50" fmla="*/ 203 w 203"/>
                <a:gd name="T51" fmla="*/ 7 h 298"/>
                <a:gd name="T52" fmla="*/ 201 w 203"/>
                <a:gd name="T53" fmla="*/ 2 h 298"/>
                <a:gd name="T54" fmla="*/ 193 w 203"/>
                <a:gd name="T55" fmla="*/ 0 h 298"/>
                <a:gd name="T56" fmla="*/ 184 w 203"/>
                <a:gd name="T57" fmla="*/ 1 h 298"/>
                <a:gd name="T58" fmla="*/ 172 w 203"/>
                <a:gd name="T59" fmla="*/ 2 h 298"/>
                <a:gd name="T60" fmla="*/ 161 w 203"/>
                <a:gd name="T61" fmla="*/ 3 h 298"/>
                <a:gd name="T62" fmla="*/ 153 w 203"/>
                <a:gd name="T63" fmla="*/ 5 h 298"/>
                <a:gd name="T64" fmla="*/ 147 w 203"/>
                <a:gd name="T65" fmla="*/ 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298">
                  <a:moveTo>
                    <a:pt x="147" y="3"/>
                  </a:moveTo>
                  <a:lnTo>
                    <a:pt x="132" y="23"/>
                  </a:lnTo>
                  <a:lnTo>
                    <a:pt x="116" y="46"/>
                  </a:lnTo>
                  <a:lnTo>
                    <a:pt x="97" y="73"/>
                  </a:lnTo>
                  <a:lnTo>
                    <a:pt x="79" y="104"/>
                  </a:lnTo>
                  <a:lnTo>
                    <a:pt x="59" y="139"/>
                  </a:lnTo>
                  <a:lnTo>
                    <a:pt x="38" y="180"/>
                  </a:lnTo>
                  <a:lnTo>
                    <a:pt x="19" y="226"/>
                  </a:lnTo>
                  <a:lnTo>
                    <a:pt x="0" y="276"/>
                  </a:lnTo>
                  <a:lnTo>
                    <a:pt x="8" y="280"/>
                  </a:lnTo>
                  <a:lnTo>
                    <a:pt x="17" y="282"/>
                  </a:lnTo>
                  <a:lnTo>
                    <a:pt x="27" y="286"/>
                  </a:lnTo>
                  <a:lnTo>
                    <a:pt x="37" y="289"/>
                  </a:lnTo>
                  <a:lnTo>
                    <a:pt x="47" y="293"/>
                  </a:lnTo>
                  <a:lnTo>
                    <a:pt x="57" y="295"/>
                  </a:lnTo>
                  <a:lnTo>
                    <a:pt x="66" y="297"/>
                  </a:lnTo>
                  <a:lnTo>
                    <a:pt x="74" y="298"/>
                  </a:lnTo>
                  <a:lnTo>
                    <a:pt x="91" y="221"/>
                  </a:lnTo>
                  <a:lnTo>
                    <a:pt x="111" y="159"/>
                  </a:lnTo>
                  <a:lnTo>
                    <a:pt x="132" y="109"/>
                  </a:lnTo>
                  <a:lnTo>
                    <a:pt x="153" y="73"/>
                  </a:lnTo>
                  <a:lnTo>
                    <a:pt x="171" y="46"/>
                  </a:lnTo>
                  <a:lnTo>
                    <a:pt x="186" y="29"/>
                  </a:lnTo>
                  <a:lnTo>
                    <a:pt x="196" y="18"/>
                  </a:lnTo>
                  <a:lnTo>
                    <a:pt x="200" y="16"/>
                  </a:lnTo>
                  <a:lnTo>
                    <a:pt x="203" y="7"/>
                  </a:lnTo>
                  <a:lnTo>
                    <a:pt x="201" y="2"/>
                  </a:lnTo>
                  <a:lnTo>
                    <a:pt x="193" y="0"/>
                  </a:lnTo>
                  <a:lnTo>
                    <a:pt x="184" y="1"/>
                  </a:lnTo>
                  <a:lnTo>
                    <a:pt x="172" y="2"/>
                  </a:lnTo>
                  <a:lnTo>
                    <a:pt x="161" y="3"/>
                  </a:lnTo>
                  <a:lnTo>
                    <a:pt x="153" y="5"/>
                  </a:lnTo>
                  <a:lnTo>
                    <a:pt x="147" y="3"/>
                  </a:lnTo>
                  <a:close/>
                </a:path>
              </a:pathLst>
            </a:custGeom>
            <a:solidFill>
              <a:srgbClr val="9B8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46"/>
            <p:cNvSpPr>
              <a:spLocks/>
            </p:cNvSpPr>
            <p:nvPr/>
          </p:nvSpPr>
          <p:spPr bwMode="auto">
            <a:xfrm>
              <a:off x="7710892" y="1357443"/>
              <a:ext cx="137953" cy="294096"/>
            </a:xfrm>
            <a:custGeom>
              <a:avLst/>
              <a:gdLst>
                <a:gd name="T0" fmla="*/ 0 w 182"/>
                <a:gd name="T1" fmla="*/ 304 h 389"/>
                <a:gd name="T2" fmla="*/ 0 w 182"/>
                <a:gd name="T3" fmla="*/ 304 h 389"/>
                <a:gd name="T4" fmla="*/ 1 w 182"/>
                <a:gd name="T5" fmla="*/ 306 h 389"/>
                <a:gd name="T6" fmla="*/ 4 w 182"/>
                <a:gd name="T7" fmla="*/ 307 h 389"/>
                <a:gd name="T8" fmla="*/ 8 w 182"/>
                <a:gd name="T9" fmla="*/ 311 h 389"/>
                <a:gd name="T10" fmla="*/ 15 w 182"/>
                <a:gd name="T11" fmla="*/ 317 h 389"/>
                <a:gd name="T12" fmla="*/ 25 w 182"/>
                <a:gd name="T13" fmla="*/ 326 h 389"/>
                <a:gd name="T14" fmla="*/ 40 w 182"/>
                <a:gd name="T15" fmla="*/ 340 h 389"/>
                <a:gd name="T16" fmla="*/ 60 w 182"/>
                <a:gd name="T17" fmla="*/ 357 h 389"/>
                <a:gd name="T18" fmla="*/ 68 w 182"/>
                <a:gd name="T19" fmla="*/ 364 h 389"/>
                <a:gd name="T20" fmla="*/ 74 w 182"/>
                <a:gd name="T21" fmla="*/ 370 h 389"/>
                <a:gd name="T22" fmla="*/ 81 w 182"/>
                <a:gd name="T23" fmla="*/ 375 h 389"/>
                <a:gd name="T24" fmla="*/ 87 w 182"/>
                <a:gd name="T25" fmla="*/ 378 h 389"/>
                <a:gd name="T26" fmla="*/ 92 w 182"/>
                <a:gd name="T27" fmla="*/ 380 h 389"/>
                <a:gd name="T28" fmla="*/ 99 w 182"/>
                <a:gd name="T29" fmla="*/ 383 h 389"/>
                <a:gd name="T30" fmla="*/ 108 w 182"/>
                <a:gd name="T31" fmla="*/ 386 h 389"/>
                <a:gd name="T32" fmla="*/ 119 w 182"/>
                <a:gd name="T33" fmla="*/ 389 h 389"/>
                <a:gd name="T34" fmla="*/ 119 w 182"/>
                <a:gd name="T35" fmla="*/ 339 h 389"/>
                <a:gd name="T36" fmla="*/ 121 w 182"/>
                <a:gd name="T37" fmla="*/ 291 h 389"/>
                <a:gd name="T38" fmla="*/ 128 w 182"/>
                <a:gd name="T39" fmla="*/ 243 h 389"/>
                <a:gd name="T40" fmla="*/ 136 w 182"/>
                <a:gd name="T41" fmla="*/ 199 h 389"/>
                <a:gd name="T42" fmla="*/ 146 w 182"/>
                <a:gd name="T43" fmla="*/ 155 h 389"/>
                <a:gd name="T44" fmla="*/ 157 w 182"/>
                <a:gd name="T45" fmla="*/ 113 h 389"/>
                <a:gd name="T46" fmla="*/ 170 w 182"/>
                <a:gd name="T47" fmla="*/ 73 h 389"/>
                <a:gd name="T48" fmla="*/ 182 w 182"/>
                <a:gd name="T49" fmla="*/ 35 h 389"/>
                <a:gd name="T50" fmla="*/ 174 w 182"/>
                <a:gd name="T51" fmla="*/ 32 h 389"/>
                <a:gd name="T52" fmla="*/ 165 w 182"/>
                <a:gd name="T53" fmla="*/ 27 h 389"/>
                <a:gd name="T54" fmla="*/ 157 w 182"/>
                <a:gd name="T55" fmla="*/ 22 h 389"/>
                <a:gd name="T56" fmla="*/ 149 w 182"/>
                <a:gd name="T57" fmla="*/ 19 h 389"/>
                <a:gd name="T58" fmla="*/ 141 w 182"/>
                <a:gd name="T59" fmla="*/ 14 h 389"/>
                <a:gd name="T60" fmla="*/ 133 w 182"/>
                <a:gd name="T61" fmla="*/ 10 h 389"/>
                <a:gd name="T62" fmla="*/ 125 w 182"/>
                <a:gd name="T63" fmla="*/ 5 h 389"/>
                <a:gd name="T64" fmla="*/ 117 w 182"/>
                <a:gd name="T65" fmla="*/ 0 h 389"/>
                <a:gd name="T66" fmla="*/ 88 w 182"/>
                <a:gd name="T67" fmla="*/ 58 h 389"/>
                <a:gd name="T68" fmla="*/ 63 w 182"/>
                <a:gd name="T69" fmla="*/ 113 h 389"/>
                <a:gd name="T70" fmla="*/ 44 w 182"/>
                <a:gd name="T71" fmla="*/ 165 h 389"/>
                <a:gd name="T72" fmla="*/ 28 w 182"/>
                <a:gd name="T73" fmla="*/ 211 h 389"/>
                <a:gd name="T74" fmla="*/ 15 w 182"/>
                <a:gd name="T75" fmla="*/ 249 h 389"/>
                <a:gd name="T76" fmla="*/ 7 w 182"/>
                <a:gd name="T77" fmla="*/ 279 h 389"/>
                <a:gd name="T78" fmla="*/ 1 w 182"/>
                <a:gd name="T79" fmla="*/ 298 h 389"/>
                <a:gd name="T80" fmla="*/ 0 w 182"/>
                <a:gd name="T81" fmla="*/ 30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2" h="389">
                  <a:moveTo>
                    <a:pt x="0" y="304"/>
                  </a:moveTo>
                  <a:lnTo>
                    <a:pt x="0" y="304"/>
                  </a:lnTo>
                  <a:lnTo>
                    <a:pt x="1" y="306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7"/>
                  </a:lnTo>
                  <a:lnTo>
                    <a:pt x="25" y="326"/>
                  </a:lnTo>
                  <a:lnTo>
                    <a:pt x="40" y="340"/>
                  </a:lnTo>
                  <a:lnTo>
                    <a:pt x="60" y="357"/>
                  </a:lnTo>
                  <a:lnTo>
                    <a:pt x="68" y="364"/>
                  </a:lnTo>
                  <a:lnTo>
                    <a:pt x="74" y="370"/>
                  </a:lnTo>
                  <a:lnTo>
                    <a:pt x="81" y="375"/>
                  </a:lnTo>
                  <a:lnTo>
                    <a:pt x="87" y="378"/>
                  </a:lnTo>
                  <a:lnTo>
                    <a:pt x="92" y="380"/>
                  </a:lnTo>
                  <a:lnTo>
                    <a:pt x="99" y="383"/>
                  </a:lnTo>
                  <a:lnTo>
                    <a:pt x="108" y="386"/>
                  </a:lnTo>
                  <a:lnTo>
                    <a:pt x="119" y="389"/>
                  </a:lnTo>
                  <a:lnTo>
                    <a:pt x="119" y="339"/>
                  </a:lnTo>
                  <a:lnTo>
                    <a:pt x="121" y="291"/>
                  </a:lnTo>
                  <a:lnTo>
                    <a:pt x="128" y="243"/>
                  </a:lnTo>
                  <a:lnTo>
                    <a:pt x="136" y="199"/>
                  </a:lnTo>
                  <a:lnTo>
                    <a:pt x="146" y="155"/>
                  </a:lnTo>
                  <a:lnTo>
                    <a:pt x="157" y="113"/>
                  </a:lnTo>
                  <a:lnTo>
                    <a:pt x="170" y="73"/>
                  </a:lnTo>
                  <a:lnTo>
                    <a:pt x="182" y="35"/>
                  </a:lnTo>
                  <a:lnTo>
                    <a:pt x="174" y="32"/>
                  </a:lnTo>
                  <a:lnTo>
                    <a:pt x="165" y="27"/>
                  </a:lnTo>
                  <a:lnTo>
                    <a:pt x="157" y="22"/>
                  </a:lnTo>
                  <a:lnTo>
                    <a:pt x="149" y="19"/>
                  </a:lnTo>
                  <a:lnTo>
                    <a:pt x="141" y="14"/>
                  </a:lnTo>
                  <a:lnTo>
                    <a:pt x="133" y="10"/>
                  </a:lnTo>
                  <a:lnTo>
                    <a:pt x="125" y="5"/>
                  </a:lnTo>
                  <a:lnTo>
                    <a:pt x="117" y="0"/>
                  </a:lnTo>
                  <a:lnTo>
                    <a:pt x="88" y="58"/>
                  </a:lnTo>
                  <a:lnTo>
                    <a:pt x="63" y="113"/>
                  </a:lnTo>
                  <a:lnTo>
                    <a:pt x="44" y="165"/>
                  </a:lnTo>
                  <a:lnTo>
                    <a:pt x="28" y="211"/>
                  </a:lnTo>
                  <a:lnTo>
                    <a:pt x="15" y="249"/>
                  </a:lnTo>
                  <a:lnTo>
                    <a:pt x="7" y="279"/>
                  </a:lnTo>
                  <a:lnTo>
                    <a:pt x="1" y="298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47"/>
            <p:cNvSpPr>
              <a:spLocks/>
            </p:cNvSpPr>
            <p:nvPr/>
          </p:nvSpPr>
          <p:spPr bwMode="auto">
            <a:xfrm>
              <a:off x="8001956" y="1007257"/>
              <a:ext cx="134921" cy="380506"/>
            </a:xfrm>
            <a:custGeom>
              <a:avLst/>
              <a:gdLst>
                <a:gd name="T0" fmla="*/ 63 w 177"/>
                <a:gd name="T1" fmla="*/ 16 h 502"/>
                <a:gd name="T2" fmla="*/ 56 w 177"/>
                <a:gd name="T3" fmla="*/ 13 h 502"/>
                <a:gd name="T4" fmla="*/ 48 w 177"/>
                <a:gd name="T5" fmla="*/ 10 h 502"/>
                <a:gd name="T6" fmla="*/ 40 w 177"/>
                <a:gd name="T7" fmla="*/ 8 h 502"/>
                <a:gd name="T8" fmla="*/ 32 w 177"/>
                <a:gd name="T9" fmla="*/ 5 h 502"/>
                <a:gd name="T10" fmla="*/ 25 w 177"/>
                <a:gd name="T11" fmla="*/ 3 h 502"/>
                <a:gd name="T12" fmla="*/ 19 w 177"/>
                <a:gd name="T13" fmla="*/ 1 h 502"/>
                <a:gd name="T14" fmla="*/ 16 w 177"/>
                <a:gd name="T15" fmla="*/ 0 h 502"/>
                <a:gd name="T16" fmla="*/ 15 w 177"/>
                <a:gd name="T17" fmla="*/ 0 h 502"/>
                <a:gd name="T18" fmla="*/ 8 w 177"/>
                <a:gd name="T19" fmla="*/ 49 h 502"/>
                <a:gd name="T20" fmla="*/ 2 w 177"/>
                <a:gd name="T21" fmla="*/ 136 h 502"/>
                <a:gd name="T22" fmla="*/ 0 w 177"/>
                <a:gd name="T23" fmla="*/ 213 h 502"/>
                <a:gd name="T24" fmla="*/ 4 w 177"/>
                <a:gd name="T25" fmla="*/ 240 h 502"/>
                <a:gd name="T26" fmla="*/ 6 w 177"/>
                <a:gd name="T27" fmla="*/ 245 h 502"/>
                <a:gd name="T28" fmla="*/ 9 w 177"/>
                <a:gd name="T29" fmla="*/ 260 h 502"/>
                <a:gd name="T30" fmla="*/ 15 w 177"/>
                <a:gd name="T31" fmla="*/ 284 h 502"/>
                <a:gd name="T32" fmla="*/ 24 w 177"/>
                <a:gd name="T33" fmla="*/ 315 h 502"/>
                <a:gd name="T34" fmla="*/ 34 w 177"/>
                <a:gd name="T35" fmla="*/ 353 h 502"/>
                <a:gd name="T36" fmla="*/ 47 w 177"/>
                <a:gd name="T37" fmla="*/ 398 h 502"/>
                <a:gd name="T38" fmla="*/ 63 w 177"/>
                <a:gd name="T39" fmla="*/ 448 h 502"/>
                <a:gd name="T40" fmla="*/ 81 w 177"/>
                <a:gd name="T41" fmla="*/ 502 h 502"/>
                <a:gd name="T42" fmla="*/ 92 w 177"/>
                <a:gd name="T43" fmla="*/ 501 h 502"/>
                <a:gd name="T44" fmla="*/ 104 w 177"/>
                <a:gd name="T45" fmla="*/ 499 h 502"/>
                <a:gd name="T46" fmla="*/ 117 w 177"/>
                <a:gd name="T47" fmla="*/ 497 h 502"/>
                <a:gd name="T48" fmla="*/ 130 w 177"/>
                <a:gd name="T49" fmla="*/ 496 h 502"/>
                <a:gd name="T50" fmla="*/ 144 w 177"/>
                <a:gd name="T51" fmla="*/ 493 h 502"/>
                <a:gd name="T52" fmla="*/ 155 w 177"/>
                <a:gd name="T53" fmla="*/ 490 h 502"/>
                <a:gd name="T54" fmla="*/ 167 w 177"/>
                <a:gd name="T55" fmla="*/ 487 h 502"/>
                <a:gd name="T56" fmla="*/ 177 w 177"/>
                <a:gd name="T57" fmla="*/ 483 h 502"/>
                <a:gd name="T58" fmla="*/ 130 w 177"/>
                <a:gd name="T59" fmla="*/ 382 h 502"/>
                <a:gd name="T60" fmla="*/ 98 w 177"/>
                <a:gd name="T61" fmla="*/ 291 h 502"/>
                <a:gd name="T62" fmla="*/ 77 w 177"/>
                <a:gd name="T63" fmla="*/ 212 h 502"/>
                <a:gd name="T64" fmla="*/ 66 w 177"/>
                <a:gd name="T65" fmla="*/ 144 h 502"/>
                <a:gd name="T66" fmla="*/ 61 w 177"/>
                <a:gd name="T67" fmla="*/ 89 h 502"/>
                <a:gd name="T68" fmla="*/ 61 w 177"/>
                <a:gd name="T69" fmla="*/ 49 h 502"/>
                <a:gd name="T70" fmla="*/ 62 w 177"/>
                <a:gd name="T71" fmla="*/ 24 h 502"/>
                <a:gd name="T72" fmla="*/ 63 w 177"/>
                <a:gd name="T73" fmla="*/ 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502">
                  <a:moveTo>
                    <a:pt x="63" y="16"/>
                  </a:moveTo>
                  <a:lnTo>
                    <a:pt x="56" y="13"/>
                  </a:lnTo>
                  <a:lnTo>
                    <a:pt x="48" y="10"/>
                  </a:lnTo>
                  <a:lnTo>
                    <a:pt x="40" y="8"/>
                  </a:lnTo>
                  <a:lnTo>
                    <a:pt x="32" y="5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8" y="49"/>
                  </a:lnTo>
                  <a:lnTo>
                    <a:pt x="2" y="136"/>
                  </a:lnTo>
                  <a:lnTo>
                    <a:pt x="0" y="213"/>
                  </a:lnTo>
                  <a:lnTo>
                    <a:pt x="4" y="240"/>
                  </a:lnTo>
                  <a:lnTo>
                    <a:pt x="6" y="245"/>
                  </a:lnTo>
                  <a:lnTo>
                    <a:pt x="9" y="260"/>
                  </a:lnTo>
                  <a:lnTo>
                    <a:pt x="15" y="284"/>
                  </a:lnTo>
                  <a:lnTo>
                    <a:pt x="24" y="315"/>
                  </a:lnTo>
                  <a:lnTo>
                    <a:pt x="34" y="353"/>
                  </a:lnTo>
                  <a:lnTo>
                    <a:pt x="47" y="398"/>
                  </a:lnTo>
                  <a:lnTo>
                    <a:pt x="63" y="448"/>
                  </a:lnTo>
                  <a:lnTo>
                    <a:pt x="81" y="502"/>
                  </a:lnTo>
                  <a:lnTo>
                    <a:pt x="92" y="501"/>
                  </a:lnTo>
                  <a:lnTo>
                    <a:pt x="104" y="499"/>
                  </a:lnTo>
                  <a:lnTo>
                    <a:pt x="117" y="497"/>
                  </a:lnTo>
                  <a:lnTo>
                    <a:pt x="130" y="496"/>
                  </a:lnTo>
                  <a:lnTo>
                    <a:pt x="144" y="493"/>
                  </a:lnTo>
                  <a:lnTo>
                    <a:pt x="155" y="490"/>
                  </a:lnTo>
                  <a:lnTo>
                    <a:pt x="167" y="487"/>
                  </a:lnTo>
                  <a:lnTo>
                    <a:pt x="177" y="483"/>
                  </a:lnTo>
                  <a:lnTo>
                    <a:pt x="130" y="382"/>
                  </a:lnTo>
                  <a:lnTo>
                    <a:pt x="98" y="291"/>
                  </a:lnTo>
                  <a:lnTo>
                    <a:pt x="77" y="212"/>
                  </a:lnTo>
                  <a:lnTo>
                    <a:pt x="66" y="144"/>
                  </a:lnTo>
                  <a:lnTo>
                    <a:pt x="61" y="89"/>
                  </a:lnTo>
                  <a:lnTo>
                    <a:pt x="61" y="49"/>
                  </a:lnTo>
                  <a:lnTo>
                    <a:pt x="62" y="24"/>
                  </a:lnTo>
                  <a:lnTo>
                    <a:pt x="63" y="16"/>
                  </a:lnTo>
                  <a:close/>
                </a:path>
              </a:pathLst>
            </a:custGeom>
            <a:solidFill>
              <a:srgbClr val="9B8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48"/>
            <p:cNvSpPr>
              <a:spLocks/>
            </p:cNvSpPr>
            <p:nvPr/>
          </p:nvSpPr>
          <p:spPr bwMode="auto">
            <a:xfrm>
              <a:off x="8067143" y="1390794"/>
              <a:ext cx="177367" cy="241038"/>
            </a:xfrm>
            <a:custGeom>
              <a:avLst/>
              <a:gdLst>
                <a:gd name="T0" fmla="*/ 235 w 235"/>
                <a:gd name="T1" fmla="*/ 278 h 318"/>
                <a:gd name="T2" fmla="*/ 205 w 235"/>
                <a:gd name="T3" fmla="*/ 242 h 318"/>
                <a:gd name="T4" fmla="*/ 181 w 235"/>
                <a:gd name="T5" fmla="*/ 206 h 318"/>
                <a:gd name="T6" fmla="*/ 160 w 235"/>
                <a:gd name="T7" fmla="*/ 171 h 318"/>
                <a:gd name="T8" fmla="*/ 142 w 235"/>
                <a:gd name="T9" fmla="*/ 135 h 318"/>
                <a:gd name="T10" fmla="*/ 126 w 235"/>
                <a:gd name="T11" fmla="*/ 101 h 318"/>
                <a:gd name="T12" fmla="*/ 111 w 235"/>
                <a:gd name="T13" fmla="*/ 66 h 318"/>
                <a:gd name="T14" fmla="*/ 96 w 235"/>
                <a:gd name="T15" fmla="*/ 33 h 318"/>
                <a:gd name="T16" fmla="*/ 80 w 235"/>
                <a:gd name="T17" fmla="*/ 0 h 318"/>
                <a:gd name="T18" fmla="*/ 70 w 235"/>
                <a:gd name="T19" fmla="*/ 4 h 318"/>
                <a:gd name="T20" fmla="*/ 61 w 235"/>
                <a:gd name="T21" fmla="*/ 7 h 318"/>
                <a:gd name="T22" fmla="*/ 52 w 235"/>
                <a:gd name="T23" fmla="*/ 10 h 318"/>
                <a:gd name="T24" fmla="*/ 42 w 235"/>
                <a:gd name="T25" fmla="*/ 12 h 318"/>
                <a:gd name="T26" fmla="*/ 31 w 235"/>
                <a:gd name="T27" fmla="*/ 13 h 318"/>
                <a:gd name="T28" fmla="*/ 21 w 235"/>
                <a:gd name="T29" fmla="*/ 14 h 318"/>
                <a:gd name="T30" fmla="*/ 11 w 235"/>
                <a:gd name="T31" fmla="*/ 15 h 318"/>
                <a:gd name="T32" fmla="*/ 0 w 235"/>
                <a:gd name="T33" fmla="*/ 16 h 318"/>
                <a:gd name="T34" fmla="*/ 15 w 235"/>
                <a:gd name="T35" fmla="*/ 58 h 318"/>
                <a:gd name="T36" fmla="*/ 31 w 235"/>
                <a:gd name="T37" fmla="*/ 99 h 318"/>
                <a:gd name="T38" fmla="*/ 49 w 235"/>
                <a:gd name="T39" fmla="*/ 141 h 318"/>
                <a:gd name="T40" fmla="*/ 67 w 235"/>
                <a:gd name="T41" fmla="*/ 180 h 318"/>
                <a:gd name="T42" fmla="*/ 87 w 235"/>
                <a:gd name="T43" fmla="*/ 219 h 318"/>
                <a:gd name="T44" fmla="*/ 106 w 235"/>
                <a:gd name="T45" fmla="*/ 255 h 318"/>
                <a:gd name="T46" fmla="*/ 127 w 235"/>
                <a:gd name="T47" fmla="*/ 288 h 318"/>
                <a:gd name="T48" fmla="*/ 149 w 235"/>
                <a:gd name="T49" fmla="*/ 318 h 318"/>
                <a:gd name="T50" fmla="*/ 172 w 235"/>
                <a:gd name="T51" fmla="*/ 315 h 318"/>
                <a:gd name="T52" fmla="*/ 190 w 235"/>
                <a:gd name="T53" fmla="*/ 309 h 318"/>
                <a:gd name="T54" fmla="*/ 205 w 235"/>
                <a:gd name="T55" fmla="*/ 302 h 318"/>
                <a:gd name="T56" fmla="*/ 217 w 235"/>
                <a:gd name="T57" fmla="*/ 295 h 318"/>
                <a:gd name="T58" fmla="*/ 226 w 235"/>
                <a:gd name="T59" fmla="*/ 288 h 318"/>
                <a:gd name="T60" fmla="*/ 231 w 235"/>
                <a:gd name="T61" fmla="*/ 284 h 318"/>
                <a:gd name="T62" fmla="*/ 234 w 235"/>
                <a:gd name="T63" fmla="*/ 279 h 318"/>
                <a:gd name="T64" fmla="*/ 235 w 235"/>
                <a:gd name="T65" fmla="*/ 27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5" h="318">
                  <a:moveTo>
                    <a:pt x="235" y="278"/>
                  </a:moveTo>
                  <a:lnTo>
                    <a:pt x="205" y="242"/>
                  </a:lnTo>
                  <a:lnTo>
                    <a:pt x="181" y="206"/>
                  </a:lnTo>
                  <a:lnTo>
                    <a:pt x="160" y="171"/>
                  </a:lnTo>
                  <a:lnTo>
                    <a:pt x="142" y="135"/>
                  </a:lnTo>
                  <a:lnTo>
                    <a:pt x="126" y="101"/>
                  </a:lnTo>
                  <a:lnTo>
                    <a:pt x="111" y="66"/>
                  </a:lnTo>
                  <a:lnTo>
                    <a:pt x="96" y="33"/>
                  </a:lnTo>
                  <a:lnTo>
                    <a:pt x="80" y="0"/>
                  </a:lnTo>
                  <a:lnTo>
                    <a:pt x="70" y="4"/>
                  </a:lnTo>
                  <a:lnTo>
                    <a:pt x="61" y="7"/>
                  </a:lnTo>
                  <a:lnTo>
                    <a:pt x="52" y="10"/>
                  </a:lnTo>
                  <a:lnTo>
                    <a:pt x="42" y="12"/>
                  </a:lnTo>
                  <a:lnTo>
                    <a:pt x="31" y="13"/>
                  </a:lnTo>
                  <a:lnTo>
                    <a:pt x="21" y="14"/>
                  </a:lnTo>
                  <a:lnTo>
                    <a:pt x="11" y="15"/>
                  </a:lnTo>
                  <a:lnTo>
                    <a:pt x="0" y="16"/>
                  </a:lnTo>
                  <a:lnTo>
                    <a:pt x="15" y="58"/>
                  </a:lnTo>
                  <a:lnTo>
                    <a:pt x="31" y="99"/>
                  </a:lnTo>
                  <a:lnTo>
                    <a:pt x="49" y="141"/>
                  </a:lnTo>
                  <a:lnTo>
                    <a:pt x="67" y="180"/>
                  </a:lnTo>
                  <a:lnTo>
                    <a:pt x="87" y="219"/>
                  </a:lnTo>
                  <a:lnTo>
                    <a:pt x="106" y="255"/>
                  </a:lnTo>
                  <a:lnTo>
                    <a:pt x="127" y="288"/>
                  </a:lnTo>
                  <a:lnTo>
                    <a:pt x="149" y="318"/>
                  </a:lnTo>
                  <a:lnTo>
                    <a:pt x="172" y="315"/>
                  </a:lnTo>
                  <a:lnTo>
                    <a:pt x="190" y="309"/>
                  </a:lnTo>
                  <a:lnTo>
                    <a:pt x="205" y="302"/>
                  </a:lnTo>
                  <a:lnTo>
                    <a:pt x="217" y="295"/>
                  </a:lnTo>
                  <a:lnTo>
                    <a:pt x="226" y="288"/>
                  </a:lnTo>
                  <a:lnTo>
                    <a:pt x="231" y="284"/>
                  </a:lnTo>
                  <a:lnTo>
                    <a:pt x="234" y="279"/>
                  </a:lnTo>
                  <a:lnTo>
                    <a:pt x="235" y="278"/>
                  </a:lnTo>
                  <a:close/>
                </a:path>
              </a:pathLst>
            </a:custGeom>
            <a:solidFill>
              <a:srgbClr val="D8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49"/>
            <p:cNvSpPr>
              <a:spLocks/>
            </p:cNvSpPr>
            <p:nvPr/>
          </p:nvSpPr>
          <p:spPr bwMode="auto">
            <a:xfrm>
              <a:off x="7798818" y="996645"/>
              <a:ext cx="231942" cy="371410"/>
            </a:xfrm>
            <a:custGeom>
              <a:avLst/>
              <a:gdLst>
                <a:gd name="T0" fmla="*/ 299 w 307"/>
                <a:gd name="T1" fmla="*/ 3 h 490"/>
                <a:gd name="T2" fmla="*/ 287 w 307"/>
                <a:gd name="T3" fmla="*/ 2 h 490"/>
                <a:gd name="T4" fmla="*/ 261 w 307"/>
                <a:gd name="T5" fmla="*/ 0 h 490"/>
                <a:gd name="T6" fmla="*/ 232 w 307"/>
                <a:gd name="T7" fmla="*/ 0 h 490"/>
                <a:gd name="T8" fmla="*/ 216 w 307"/>
                <a:gd name="T9" fmla="*/ 3 h 490"/>
                <a:gd name="T10" fmla="*/ 211 w 307"/>
                <a:gd name="T11" fmla="*/ 75 h 490"/>
                <a:gd name="T12" fmla="*/ 195 w 307"/>
                <a:gd name="T13" fmla="*/ 169 h 490"/>
                <a:gd name="T14" fmla="*/ 173 w 307"/>
                <a:gd name="T15" fmla="*/ 209 h 490"/>
                <a:gd name="T16" fmla="*/ 147 w 307"/>
                <a:gd name="T17" fmla="*/ 239 h 490"/>
                <a:gd name="T18" fmla="*/ 123 w 307"/>
                <a:gd name="T19" fmla="*/ 270 h 490"/>
                <a:gd name="T20" fmla="*/ 98 w 307"/>
                <a:gd name="T21" fmla="*/ 302 h 490"/>
                <a:gd name="T22" fmla="*/ 74 w 307"/>
                <a:gd name="T23" fmla="*/ 333 h 490"/>
                <a:gd name="T24" fmla="*/ 52 w 307"/>
                <a:gd name="T25" fmla="*/ 365 h 490"/>
                <a:gd name="T26" fmla="*/ 30 w 307"/>
                <a:gd name="T27" fmla="*/ 398 h 490"/>
                <a:gd name="T28" fmla="*/ 11 w 307"/>
                <a:gd name="T29" fmla="*/ 433 h 490"/>
                <a:gd name="T30" fmla="*/ 10 w 307"/>
                <a:gd name="T31" fmla="*/ 456 h 490"/>
                <a:gd name="T32" fmla="*/ 28 w 307"/>
                <a:gd name="T33" fmla="*/ 466 h 490"/>
                <a:gd name="T34" fmla="*/ 49 w 307"/>
                <a:gd name="T35" fmla="*/ 478 h 490"/>
                <a:gd name="T36" fmla="*/ 67 w 307"/>
                <a:gd name="T37" fmla="*/ 487 h 490"/>
                <a:gd name="T38" fmla="*/ 86 w 307"/>
                <a:gd name="T39" fmla="*/ 464 h 490"/>
                <a:gd name="T40" fmla="*/ 106 w 307"/>
                <a:gd name="T41" fmla="*/ 414 h 490"/>
                <a:gd name="T42" fmla="*/ 127 w 307"/>
                <a:gd name="T43" fmla="*/ 371 h 490"/>
                <a:gd name="T44" fmla="*/ 147 w 307"/>
                <a:gd name="T45" fmla="*/ 331 h 490"/>
                <a:gd name="T46" fmla="*/ 164 w 307"/>
                <a:gd name="T47" fmla="*/ 305 h 490"/>
                <a:gd name="T48" fmla="*/ 184 w 307"/>
                <a:gd name="T49" fmla="*/ 280 h 490"/>
                <a:gd name="T50" fmla="*/ 210 w 307"/>
                <a:gd name="T51" fmla="*/ 251 h 490"/>
                <a:gd name="T52" fmla="*/ 237 w 307"/>
                <a:gd name="T53" fmla="*/ 231 h 490"/>
                <a:gd name="T54" fmla="*/ 285 w 307"/>
                <a:gd name="T55" fmla="*/ 214 h 490"/>
                <a:gd name="T56" fmla="*/ 294 w 307"/>
                <a:gd name="T57" fmla="*/ 177 h 490"/>
                <a:gd name="T58" fmla="*/ 302 w 307"/>
                <a:gd name="T59" fmla="*/ 107 h 490"/>
                <a:gd name="T60" fmla="*/ 305 w 307"/>
                <a:gd name="T61" fmla="*/ 44 h 490"/>
                <a:gd name="T62" fmla="*/ 307 w 307"/>
                <a:gd name="T63" fmla="*/ 1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490">
                  <a:moveTo>
                    <a:pt x="307" y="16"/>
                  </a:moveTo>
                  <a:lnTo>
                    <a:pt x="299" y="3"/>
                  </a:lnTo>
                  <a:lnTo>
                    <a:pt x="295" y="3"/>
                  </a:lnTo>
                  <a:lnTo>
                    <a:pt x="287" y="2"/>
                  </a:lnTo>
                  <a:lnTo>
                    <a:pt x="275" y="1"/>
                  </a:lnTo>
                  <a:lnTo>
                    <a:pt x="261" y="0"/>
                  </a:lnTo>
                  <a:lnTo>
                    <a:pt x="246" y="0"/>
                  </a:lnTo>
                  <a:lnTo>
                    <a:pt x="232" y="0"/>
                  </a:lnTo>
                  <a:lnTo>
                    <a:pt x="222" y="1"/>
                  </a:lnTo>
                  <a:lnTo>
                    <a:pt x="216" y="3"/>
                  </a:lnTo>
                  <a:lnTo>
                    <a:pt x="212" y="27"/>
                  </a:lnTo>
                  <a:lnTo>
                    <a:pt x="211" y="75"/>
                  </a:lnTo>
                  <a:lnTo>
                    <a:pt x="207" y="129"/>
                  </a:lnTo>
                  <a:lnTo>
                    <a:pt x="195" y="169"/>
                  </a:lnTo>
                  <a:lnTo>
                    <a:pt x="186" y="194"/>
                  </a:lnTo>
                  <a:lnTo>
                    <a:pt x="173" y="209"/>
                  </a:lnTo>
                  <a:lnTo>
                    <a:pt x="159" y="224"/>
                  </a:lnTo>
                  <a:lnTo>
                    <a:pt x="147" y="239"/>
                  </a:lnTo>
                  <a:lnTo>
                    <a:pt x="134" y="255"/>
                  </a:lnTo>
                  <a:lnTo>
                    <a:pt x="123" y="270"/>
                  </a:lnTo>
                  <a:lnTo>
                    <a:pt x="110" y="285"/>
                  </a:lnTo>
                  <a:lnTo>
                    <a:pt x="98" y="302"/>
                  </a:lnTo>
                  <a:lnTo>
                    <a:pt x="87" y="317"/>
                  </a:lnTo>
                  <a:lnTo>
                    <a:pt x="74" y="333"/>
                  </a:lnTo>
                  <a:lnTo>
                    <a:pt x="64" y="349"/>
                  </a:lnTo>
                  <a:lnTo>
                    <a:pt x="52" y="365"/>
                  </a:lnTo>
                  <a:lnTo>
                    <a:pt x="42" y="382"/>
                  </a:lnTo>
                  <a:lnTo>
                    <a:pt x="30" y="398"/>
                  </a:lnTo>
                  <a:lnTo>
                    <a:pt x="20" y="416"/>
                  </a:lnTo>
                  <a:lnTo>
                    <a:pt x="11" y="433"/>
                  </a:lnTo>
                  <a:lnTo>
                    <a:pt x="0" y="451"/>
                  </a:lnTo>
                  <a:lnTo>
                    <a:pt x="10" y="456"/>
                  </a:lnTo>
                  <a:lnTo>
                    <a:pt x="19" y="462"/>
                  </a:lnTo>
                  <a:lnTo>
                    <a:pt x="28" y="466"/>
                  </a:lnTo>
                  <a:lnTo>
                    <a:pt x="38" y="472"/>
                  </a:lnTo>
                  <a:lnTo>
                    <a:pt x="49" y="478"/>
                  </a:lnTo>
                  <a:lnTo>
                    <a:pt x="58" y="482"/>
                  </a:lnTo>
                  <a:lnTo>
                    <a:pt x="67" y="487"/>
                  </a:lnTo>
                  <a:lnTo>
                    <a:pt x="76" y="490"/>
                  </a:lnTo>
                  <a:lnTo>
                    <a:pt x="86" y="464"/>
                  </a:lnTo>
                  <a:lnTo>
                    <a:pt x="96" y="439"/>
                  </a:lnTo>
                  <a:lnTo>
                    <a:pt x="106" y="414"/>
                  </a:lnTo>
                  <a:lnTo>
                    <a:pt x="117" y="391"/>
                  </a:lnTo>
                  <a:lnTo>
                    <a:pt x="127" y="371"/>
                  </a:lnTo>
                  <a:lnTo>
                    <a:pt x="136" y="350"/>
                  </a:lnTo>
                  <a:lnTo>
                    <a:pt x="147" y="331"/>
                  </a:lnTo>
                  <a:lnTo>
                    <a:pt x="157" y="314"/>
                  </a:lnTo>
                  <a:lnTo>
                    <a:pt x="164" y="305"/>
                  </a:lnTo>
                  <a:lnTo>
                    <a:pt x="172" y="293"/>
                  </a:lnTo>
                  <a:lnTo>
                    <a:pt x="184" y="280"/>
                  </a:lnTo>
                  <a:lnTo>
                    <a:pt x="196" y="265"/>
                  </a:lnTo>
                  <a:lnTo>
                    <a:pt x="210" y="251"/>
                  </a:lnTo>
                  <a:lnTo>
                    <a:pt x="224" y="239"/>
                  </a:lnTo>
                  <a:lnTo>
                    <a:pt x="237" y="231"/>
                  </a:lnTo>
                  <a:lnTo>
                    <a:pt x="248" y="228"/>
                  </a:lnTo>
                  <a:lnTo>
                    <a:pt x="285" y="214"/>
                  </a:lnTo>
                  <a:lnTo>
                    <a:pt x="288" y="204"/>
                  </a:lnTo>
                  <a:lnTo>
                    <a:pt x="294" y="177"/>
                  </a:lnTo>
                  <a:lnTo>
                    <a:pt x="301" y="143"/>
                  </a:lnTo>
                  <a:lnTo>
                    <a:pt x="302" y="107"/>
                  </a:lnTo>
                  <a:lnTo>
                    <a:pt x="302" y="74"/>
                  </a:lnTo>
                  <a:lnTo>
                    <a:pt x="305" y="44"/>
                  </a:lnTo>
                  <a:lnTo>
                    <a:pt x="306" y="24"/>
                  </a:lnTo>
                  <a:lnTo>
                    <a:pt x="307" y="16"/>
                  </a:lnTo>
                  <a:close/>
                </a:path>
              </a:pathLst>
            </a:custGeom>
            <a:solidFill>
              <a:srgbClr val="DBC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50"/>
            <p:cNvSpPr>
              <a:spLocks/>
            </p:cNvSpPr>
            <p:nvPr/>
          </p:nvSpPr>
          <p:spPr bwMode="auto">
            <a:xfrm>
              <a:off x="7997409" y="1184624"/>
              <a:ext cx="65187" cy="203138"/>
            </a:xfrm>
            <a:custGeom>
              <a:avLst/>
              <a:gdLst>
                <a:gd name="T0" fmla="*/ 87 w 87"/>
                <a:gd name="T1" fmla="*/ 267 h 267"/>
                <a:gd name="T2" fmla="*/ 72 w 87"/>
                <a:gd name="T3" fmla="*/ 218 h 267"/>
                <a:gd name="T4" fmla="*/ 59 w 87"/>
                <a:gd name="T5" fmla="*/ 173 h 267"/>
                <a:gd name="T6" fmla="*/ 47 w 87"/>
                <a:gd name="T7" fmla="*/ 133 h 267"/>
                <a:gd name="T8" fmla="*/ 39 w 87"/>
                <a:gd name="T9" fmla="*/ 96 h 267"/>
                <a:gd name="T10" fmla="*/ 31 w 87"/>
                <a:gd name="T11" fmla="*/ 64 h 267"/>
                <a:gd name="T12" fmla="*/ 25 w 87"/>
                <a:gd name="T13" fmla="*/ 36 h 267"/>
                <a:gd name="T14" fmla="*/ 22 w 87"/>
                <a:gd name="T15" fmla="*/ 16 h 267"/>
                <a:gd name="T16" fmla="*/ 19 w 87"/>
                <a:gd name="T17" fmla="*/ 0 h 267"/>
                <a:gd name="T18" fmla="*/ 15 w 87"/>
                <a:gd name="T19" fmla="*/ 1 h 267"/>
                <a:gd name="T20" fmla="*/ 10 w 87"/>
                <a:gd name="T21" fmla="*/ 1 h 267"/>
                <a:gd name="T22" fmla="*/ 5 w 87"/>
                <a:gd name="T23" fmla="*/ 1 h 267"/>
                <a:gd name="T24" fmla="*/ 0 w 87"/>
                <a:gd name="T25" fmla="*/ 1 h 267"/>
                <a:gd name="T26" fmla="*/ 8 w 87"/>
                <a:gd name="T27" fmla="*/ 12 h 267"/>
                <a:gd name="T28" fmla="*/ 9 w 87"/>
                <a:gd name="T29" fmla="*/ 74 h 267"/>
                <a:gd name="T30" fmla="*/ 7 w 87"/>
                <a:gd name="T31" fmla="*/ 137 h 267"/>
                <a:gd name="T32" fmla="*/ 6 w 87"/>
                <a:gd name="T33" fmla="*/ 200 h 267"/>
                <a:gd name="T34" fmla="*/ 12 w 87"/>
                <a:gd name="T35" fmla="*/ 267 h 267"/>
                <a:gd name="T36" fmla="*/ 20 w 87"/>
                <a:gd name="T37" fmla="*/ 267 h 267"/>
                <a:gd name="T38" fmla="*/ 29 w 87"/>
                <a:gd name="T39" fmla="*/ 267 h 267"/>
                <a:gd name="T40" fmla="*/ 39 w 87"/>
                <a:gd name="T41" fmla="*/ 267 h 267"/>
                <a:gd name="T42" fmla="*/ 50 w 87"/>
                <a:gd name="T43" fmla="*/ 267 h 267"/>
                <a:gd name="T44" fmla="*/ 59 w 87"/>
                <a:gd name="T45" fmla="*/ 267 h 267"/>
                <a:gd name="T46" fmla="*/ 69 w 87"/>
                <a:gd name="T47" fmla="*/ 267 h 267"/>
                <a:gd name="T48" fmla="*/ 78 w 87"/>
                <a:gd name="T49" fmla="*/ 267 h 267"/>
                <a:gd name="T50" fmla="*/ 87 w 87"/>
                <a:gd name="T51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267">
                  <a:moveTo>
                    <a:pt x="87" y="267"/>
                  </a:moveTo>
                  <a:lnTo>
                    <a:pt x="72" y="218"/>
                  </a:lnTo>
                  <a:lnTo>
                    <a:pt x="59" y="173"/>
                  </a:lnTo>
                  <a:lnTo>
                    <a:pt x="47" y="133"/>
                  </a:lnTo>
                  <a:lnTo>
                    <a:pt x="39" y="96"/>
                  </a:lnTo>
                  <a:lnTo>
                    <a:pt x="31" y="64"/>
                  </a:lnTo>
                  <a:lnTo>
                    <a:pt x="25" y="36"/>
                  </a:lnTo>
                  <a:lnTo>
                    <a:pt x="22" y="16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5" y="1"/>
                  </a:lnTo>
                  <a:lnTo>
                    <a:pt x="0" y="1"/>
                  </a:lnTo>
                  <a:lnTo>
                    <a:pt x="8" y="12"/>
                  </a:lnTo>
                  <a:lnTo>
                    <a:pt x="9" y="74"/>
                  </a:lnTo>
                  <a:lnTo>
                    <a:pt x="7" y="137"/>
                  </a:lnTo>
                  <a:lnTo>
                    <a:pt x="6" y="200"/>
                  </a:lnTo>
                  <a:lnTo>
                    <a:pt x="12" y="267"/>
                  </a:lnTo>
                  <a:lnTo>
                    <a:pt x="20" y="267"/>
                  </a:lnTo>
                  <a:lnTo>
                    <a:pt x="29" y="267"/>
                  </a:lnTo>
                  <a:lnTo>
                    <a:pt x="39" y="267"/>
                  </a:lnTo>
                  <a:lnTo>
                    <a:pt x="50" y="267"/>
                  </a:lnTo>
                  <a:lnTo>
                    <a:pt x="59" y="267"/>
                  </a:lnTo>
                  <a:lnTo>
                    <a:pt x="69" y="267"/>
                  </a:lnTo>
                  <a:lnTo>
                    <a:pt x="78" y="267"/>
                  </a:lnTo>
                  <a:lnTo>
                    <a:pt x="87" y="267"/>
                  </a:lnTo>
                  <a:close/>
                </a:path>
              </a:pathLst>
            </a:custGeom>
            <a:solidFill>
              <a:srgbClr val="DBC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51"/>
            <p:cNvSpPr>
              <a:spLocks/>
            </p:cNvSpPr>
            <p:nvPr/>
          </p:nvSpPr>
          <p:spPr bwMode="auto">
            <a:xfrm>
              <a:off x="8024696" y="1402922"/>
              <a:ext cx="154628" cy="230426"/>
            </a:xfrm>
            <a:custGeom>
              <a:avLst/>
              <a:gdLst>
                <a:gd name="T0" fmla="*/ 58 w 203"/>
                <a:gd name="T1" fmla="*/ 0 h 303"/>
                <a:gd name="T2" fmla="*/ 51 w 203"/>
                <a:gd name="T3" fmla="*/ 0 h 303"/>
                <a:gd name="T4" fmla="*/ 43 w 203"/>
                <a:gd name="T5" fmla="*/ 2 h 303"/>
                <a:gd name="T6" fmla="*/ 36 w 203"/>
                <a:gd name="T7" fmla="*/ 2 h 303"/>
                <a:gd name="T8" fmla="*/ 29 w 203"/>
                <a:gd name="T9" fmla="*/ 2 h 303"/>
                <a:gd name="T10" fmla="*/ 21 w 203"/>
                <a:gd name="T11" fmla="*/ 2 h 303"/>
                <a:gd name="T12" fmla="*/ 14 w 203"/>
                <a:gd name="T13" fmla="*/ 2 h 303"/>
                <a:gd name="T14" fmla="*/ 7 w 203"/>
                <a:gd name="T15" fmla="*/ 0 h 303"/>
                <a:gd name="T16" fmla="*/ 0 w 203"/>
                <a:gd name="T17" fmla="*/ 0 h 303"/>
                <a:gd name="T18" fmla="*/ 8 w 203"/>
                <a:gd name="T19" fmla="*/ 55 h 303"/>
                <a:gd name="T20" fmla="*/ 17 w 203"/>
                <a:gd name="T21" fmla="*/ 105 h 303"/>
                <a:gd name="T22" fmla="*/ 28 w 203"/>
                <a:gd name="T23" fmla="*/ 151 h 303"/>
                <a:gd name="T24" fmla="*/ 38 w 203"/>
                <a:gd name="T25" fmla="*/ 192 h 303"/>
                <a:gd name="T26" fmla="*/ 47 w 203"/>
                <a:gd name="T27" fmla="*/ 225 h 303"/>
                <a:gd name="T28" fmla="*/ 54 w 203"/>
                <a:gd name="T29" fmla="*/ 250 h 303"/>
                <a:gd name="T30" fmla="*/ 59 w 203"/>
                <a:gd name="T31" fmla="*/ 267 h 303"/>
                <a:gd name="T32" fmla="*/ 61 w 203"/>
                <a:gd name="T33" fmla="*/ 272 h 303"/>
                <a:gd name="T34" fmla="*/ 63 w 203"/>
                <a:gd name="T35" fmla="*/ 273 h 303"/>
                <a:gd name="T36" fmla="*/ 68 w 203"/>
                <a:gd name="T37" fmla="*/ 276 h 303"/>
                <a:gd name="T38" fmla="*/ 77 w 203"/>
                <a:gd name="T39" fmla="*/ 279 h 303"/>
                <a:gd name="T40" fmla="*/ 91 w 203"/>
                <a:gd name="T41" fmla="*/ 283 h 303"/>
                <a:gd name="T42" fmla="*/ 107 w 203"/>
                <a:gd name="T43" fmla="*/ 287 h 303"/>
                <a:gd name="T44" fmla="*/ 128 w 203"/>
                <a:gd name="T45" fmla="*/ 293 h 303"/>
                <a:gd name="T46" fmla="*/ 153 w 203"/>
                <a:gd name="T47" fmla="*/ 298 h 303"/>
                <a:gd name="T48" fmla="*/ 182 w 203"/>
                <a:gd name="T49" fmla="*/ 302 h 303"/>
                <a:gd name="T50" fmla="*/ 189 w 203"/>
                <a:gd name="T51" fmla="*/ 303 h 303"/>
                <a:gd name="T52" fmla="*/ 192 w 203"/>
                <a:gd name="T53" fmla="*/ 303 h 303"/>
                <a:gd name="T54" fmla="*/ 196 w 203"/>
                <a:gd name="T55" fmla="*/ 303 h 303"/>
                <a:gd name="T56" fmla="*/ 203 w 203"/>
                <a:gd name="T57" fmla="*/ 302 h 303"/>
                <a:gd name="T58" fmla="*/ 181 w 203"/>
                <a:gd name="T59" fmla="*/ 271 h 303"/>
                <a:gd name="T60" fmla="*/ 160 w 203"/>
                <a:gd name="T61" fmla="*/ 238 h 303"/>
                <a:gd name="T62" fmla="*/ 141 w 203"/>
                <a:gd name="T63" fmla="*/ 202 h 303"/>
                <a:gd name="T64" fmla="*/ 122 w 203"/>
                <a:gd name="T65" fmla="*/ 163 h 303"/>
                <a:gd name="T66" fmla="*/ 104 w 203"/>
                <a:gd name="T67" fmla="*/ 124 h 303"/>
                <a:gd name="T68" fmla="*/ 88 w 203"/>
                <a:gd name="T69" fmla="*/ 83 h 303"/>
                <a:gd name="T70" fmla="*/ 71 w 203"/>
                <a:gd name="T71" fmla="*/ 42 h 303"/>
                <a:gd name="T72" fmla="*/ 58 w 203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03">
                  <a:moveTo>
                    <a:pt x="58" y="0"/>
                  </a:moveTo>
                  <a:lnTo>
                    <a:pt x="51" y="0"/>
                  </a:lnTo>
                  <a:lnTo>
                    <a:pt x="43" y="2"/>
                  </a:lnTo>
                  <a:lnTo>
                    <a:pt x="36" y="2"/>
                  </a:lnTo>
                  <a:lnTo>
                    <a:pt x="29" y="2"/>
                  </a:lnTo>
                  <a:lnTo>
                    <a:pt x="21" y="2"/>
                  </a:lnTo>
                  <a:lnTo>
                    <a:pt x="14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8" y="55"/>
                  </a:lnTo>
                  <a:lnTo>
                    <a:pt x="17" y="105"/>
                  </a:lnTo>
                  <a:lnTo>
                    <a:pt x="28" y="151"/>
                  </a:lnTo>
                  <a:lnTo>
                    <a:pt x="38" y="192"/>
                  </a:lnTo>
                  <a:lnTo>
                    <a:pt x="47" y="225"/>
                  </a:lnTo>
                  <a:lnTo>
                    <a:pt x="54" y="250"/>
                  </a:lnTo>
                  <a:lnTo>
                    <a:pt x="59" y="267"/>
                  </a:lnTo>
                  <a:lnTo>
                    <a:pt x="61" y="272"/>
                  </a:lnTo>
                  <a:lnTo>
                    <a:pt x="63" y="273"/>
                  </a:lnTo>
                  <a:lnTo>
                    <a:pt x="68" y="276"/>
                  </a:lnTo>
                  <a:lnTo>
                    <a:pt x="77" y="279"/>
                  </a:lnTo>
                  <a:lnTo>
                    <a:pt x="91" y="283"/>
                  </a:lnTo>
                  <a:lnTo>
                    <a:pt x="107" y="287"/>
                  </a:lnTo>
                  <a:lnTo>
                    <a:pt x="128" y="293"/>
                  </a:lnTo>
                  <a:lnTo>
                    <a:pt x="153" y="298"/>
                  </a:lnTo>
                  <a:lnTo>
                    <a:pt x="182" y="302"/>
                  </a:lnTo>
                  <a:lnTo>
                    <a:pt x="189" y="303"/>
                  </a:lnTo>
                  <a:lnTo>
                    <a:pt x="192" y="303"/>
                  </a:lnTo>
                  <a:lnTo>
                    <a:pt x="196" y="303"/>
                  </a:lnTo>
                  <a:lnTo>
                    <a:pt x="203" y="302"/>
                  </a:lnTo>
                  <a:lnTo>
                    <a:pt x="181" y="271"/>
                  </a:lnTo>
                  <a:lnTo>
                    <a:pt x="160" y="238"/>
                  </a:lnTo>
                  <a:lnTo>
                    <a:pt x="141" y="202"/>
                  </a:lnTo>
                  <a:lnTo>
                    <a:pt x="122" y="163"/>
                  </a:lnTo>
                  <a:lnTo>
                    <a:pt x="104" y="124"/>
                  </a:lnTo>
                  <a:lnTo>
                    <a:pt x="88" y="83"/>
                  </a:lnTo>
                  <a:lnTo>
                    <a:pt x="71" y="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52"/>
            <p:cNvSpPr>
              <a:spLocks/>
            </p:cNvSpPr>
            <p:nvPr/>
          </p:nvSpPr>
          <p:spPr bwMode="auto">
            <a:xfrm>
              <a:off x="7995892" y="766219"/>
              <a:ext cx="144016" cy="154628"/>
            </a:xfrm>
            <a:custGeom>
              <a:avLst/>
              <a:gdLst>
                <a:gd name="T0" fmla="*/ 42 w 190"/>
                <a:gd name="T1" fmla="*/ 0 h 203"/>
                <a:gd name="T2" fmla="*/ 47 w 190"/>
                <a:gd name="T3" fmla="*/ 1 h 203"/>
                <a:gd name="T4" fmla="*/ 60 w 190"/>
                <a:gd name="T5" fmla="*/ 5 h 203"/>
                <a:gd name="T6" fmla="*/ 79 w 190"/>
                <a:gd name="T7" fmla="*/ 11 h 203"/>
                <a:gd name="T8" fmla="*/ 102 w 190"/>
                <a:gd name="T9" fmla="*/ 22 h 203"/>
                <a:gd name="T10" fmla="*/ 127 w 190"/>
                <a:gd name="T11" fmla="*/ 34 h 203"/>
                <a:gd name="T12" fmla="*/ 151 w 190"/>
                <a:gd name="T13" fmla="*/ 53 h 203"/>
                <a:gd name="T14" fmla="*/ 173 w 190"/>
                <a:gd name="T15" fmla="*/ 74 h 203"/>
                <a:gd name="T16" fmla="*/ 190 w 190"/>
                <a:gd name="T17" fmla="*/ 100 h 203"/>
                <a:gd name="T18" fmla="*/ 189 w 190"/>
                <a:gd name="T19" fmla="*/ 104 h 203"/>
                <a:gd name="T20" fmla="*/ 187 w 190"/>
                <a:gd name="T21" fmla="*/ 112 h 203"/>
                <a:gd name="T22" fmla="*/ 182 w 190"/>
                <a:gd name="T23" fmla="*/ 123 h 203"/>
                <a:gd name="T24" fmla="*/ 175 w 190"/>
                <a:gd name="T25" fmla="*/ 138 h 203"/>
                <a:gd name="T26" fmla="*/ 167 w 190"/>
                <a:gd name="T27" fmla="*/ 155 h 203"/>
                <a:gd name="T28" fmla="*/ 157 w 190"/>
                <a:gd name="T29" fmla="*/ 172 h 203"/>
                <a:gd name="T30" fmla="*/ 145 w 190"/>
                <a:gd name="T31" fmla="*/ 189 h 203"/>
                <a:gd name="T32" fmla="*/ 131 w 190"/>
                <a:gd name="T33" fmla="*/ 203 h 203"/>
                <a:gd name="T34" fmla="*/ 64 w 190"/>
                <a:gd name="T35" fmla="*/ 137 h 203"/>
                <a:gd name="T36" fmla="*/ 59 w 190"/>
                <a:gd name="T37" fmla="*/ 134 h 203"/>
                <a:gd name="T38" fmla="*/ 46 w 190"/>
                <a:gd name="T39" fmla="*/ 124 h 203"/>
                <a:gd name="T40" fmla="*/ 29 w 190"/>
                <a:gd name="T41" fmla="*/ 110 h 203"/>
                <a:gd name="T42" fmla="*/ 12 w 190"/>
                <a:gd name="T43" fmla="*/ 93 h 203"/>
                <a:gd name="T44" fmla="*/ 1 w 190"/>
                <a:gd name="T45" fmla="*/ 72 h 203"/>
                <a:gd name="T46" fmla="*/ 0 w 190"/>
                <a:gd name="T47" fmla="*/ 49 h 203"/>
                <a:gd name="T48" fmla="*/ 12 w 190"/>
                <a:gd name="T49" fmla="*/ 24 h 203"/>
                <a:gd name="T50" fmla="*/ 42 w 190"/>
                <a:gd name="T5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203">
                  <a:moveTo>
                    <a:pt x="42" y="0"/>
                  </a:moveTo>
                  <a:lnTo>
                    <a:pt x="47" y="1"/>
                  </a:lnTo>
                  <a:lnTo>
                    <a:pt x="60" y="5"/>
                  </a:lnTo>
                  <a:lnTo>
                    <a:pt x="79" y="11"/>
                  </a:lnTo>
                  <a:lnTo>
                    <a:pt x="102" y="22"/>
                  </a:lnTo>
                  <a:lnTo>
                    <a:pt x="127" y="34"/>
                  </a:lnTo>
                  <a:lnTo>
                    <a:pt x="151" y="53"/>
                  </a:lnTo>
                  <a:lnTo>
                    <a:pt x="173" y="74"/>
                  </a:lnTo>
                  <a:lnTo>
                    <a:pt x="190" y="100"/>
                  </a:lnTo>
                  <a:lnTo>
                    <a:pt x="189" y="104"/>
                  </a:lnTo>
                  <a:lnTo>
                    <a:pt x="187" y="112"/>
                  </a:lnTo>
                  <a:lnTo>
                    <a:pt x="182" y="123"/>
                  </a:lnTo>
                  <a:lnTo>
                    <a:pt x="175" y="138"/>
                  </a:lnTo>
                  <a:lnTo>
                    <a:pt x="167" y="155"/>
                  </a:lnTo>
                  <a:lnTo>
                    <a:pt x="157" y="172"/>
                  </a:lnTo>
                  <a:lnTo>
                    <a:pt x="145" y="189"/>
                  </a:lnTo>
                  <a:lnTo>
                    <a:pt x="131" y="203"/>
                  </a:lnTo>
                  <a:lnTo>
                    <a:pt x="64" y="137"/>
                  </a:lnTo>
                  <a:lnTo>
                    <a:pt x="59" y="134"/>
                  </a:lnTo>
                  <a:lnTo>
                    <a:pt x="46" y="124"/>
                  </a:lnTo>
                  <a:lnTo>
                    <a:pt x="29" y="110"/>
                  </a:lnTo>
                  <a:lnTo>
                    <a:pt x="12" y="93"/>
                  </a:lnTo>
                  <a:lnTo>
                    <a:pt x="1" y="72"/>
                  </a:lnTo>
                  <a:lnTo>
                    <a:pt x="0" y="49"/>
                  </a:lnTo>
                  <a:lnTo>
                    <a:pt x="12" y="2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53"/>
            <p:cNvSpPr>
              <a:spLocks/>
            </p:cNvSpPr>
            <p:nvPr/>
          </p:nvSpPr>
          <p:spPr bwMode="auto">
            <a:xfrm>
              <a:off x="7844297" y="766219"/>
              <a:ext cx="263777" cy="385053"/>
            </a:xfrm>
            <a:custGeom>
              <a:avLst/>
              <a:gdLst>
                <a:gd name="T0" fmla="*/ 74 w 348"/>
                <a:gd name="T1" fmla="*/ 222 h 507"/>
                <a:gd name="T2" fmla="*/ 76 w 348"/>
                <a:gd name="T3" fmla="*/ 229 h 507"/>
                <a:gd name="T4" fmla="*/ 83 w 348"/>
                <a:gd name="T5" fmla="*/ 248 h 507"/>
                <a:gd name="T6" fmla="*/ 93 w 348"/>
                <a:gd name="T7" fmla="*/ 276 h 507"/>
                <a:gd name="T8" fmla="*/ 102 w 348"/>
                <a:gd name="T9" fmla="*/ 311 h 507"/>
                <a:gd name="T10" fmla="*/ 109 w 348"/>
                <a:gd name="T11" fmla="*/ 351 h 507"/>
                <a:gd name="T12" fmla="*/ 111 w 348"/>
                <a:gd name="T13" fmla="*/ 393 h 507"/>
                <a:gd name="T14" fmla="*/ 108 w 348"/>
                <a:gd name="T15" fmla="*/ 433 h 507"/>
                <a:gd name="T16" fmla="*/ 96 w 348"/>
                <a:gd name="T17" fmla="*/ 471 h 507"/>
                <a:gd name="T18" fmla="*/ 98 w 348"/>
                <a:gd name="T19" fmla="*/ 471 h 507"/>
                <a:gd name="T20" fmla="*/ 104 w 348"/>
                <a:gd name="T21" fmla="*/ 471 h 507"/>
                <a:gd name="T22" fmla="*/ 113 w 348"/>
                <a:gd name="T23" fmla="*/ 471 h 507"/>
                <a:gd name="T24" fmla="*/ 125 w 348"/>
                <a:gd name="T25" fmla="*/ 472 h 507"/>
                <a:gd name="T26" fmla="*/ 139 w 348"/>
                <a:gd name="T27" fmla="*/ 473 h 507"/>
                <a:gd name="T28" fmla="*/ 155 w 348"/>
                <a:gd name="T29" fmla="*/ 473 h 507"/>
                <a:gd name="T30" fmla="*/ 172 w 348"/>
                <a:gd name="T31" fmla="*/ 476 h 507"/>
                <a:gd name="T32" fmla="*/ 191 w 348"/>
                <a:gd name="T33" fmla="*/ 477 h 507"/>
                <a:gd name="T34" fmla="*/ 209 w 348"/>
                <a:gd name="T35" fmla="*/ 479 h 507"/>
                <a:gd name="T36" fmla="*/ 229 w 348"/>
                <a:gd name="T37" fmla="*/ 481 h 507"/>
                <a:gd name="T38" fmla="*/ 247 w 348"/>
                <a:gd name="T39" fmla="*/ 484 h 507"/>
                <a:gd name="T40" fmla="*/ 264 w 348"/>
                <a:gd name="T41" fmla="*/ 487 h 507"/>
                <a:gd name="T42" fmla="*/ 280 w 348"/>
                <a:gd name="T43" fmla="*/ 492 h 507"/>
                <a:gd name="T44" fmla="*/ 294 w 348"/>
                <a:gd name="T45" fmla="*/ 496 h 507"/>
                <a:gd name="T46" fmla="*/ 307 w 348"/>
                <a:gd name="T47" fmla="*/ 501 h 507"/>
                <a:gd name="T48" fmla="*/ 316 w 348"/>
                <a:gd name="T49" fmla="*/ 507 h 507"/>
                <a:gd name="T50" fmla="*/ 319 w 348"/>
                <a:gd name="T51" fmla="*/ 499 h 507"/>
                <a:gd name="T52" fmla="*/ 325 w 348"/>
                <a:gd name="T53" fmla="*/ 477 h 507"/>
                <a:gd name="T54" fmla="*/ 335 w 348"/>
                <a:gd name="T55" fmla="*/ 443 h 507"/>
                <a:gd name="T56" fmla="*/ 343 w 348"/>
                <a:gd name="T57" fmla="*/ 402 h 507"/>
                <a:gd name="T58" fmla="*/ 348 w 348"/>
                <a:gd name="T59" fmla="*/ 355 h 507"/>
                <a:gd name="T60" fmla="*/ 348 w 348"/>
                <a:gd name="T61" fmla="*/ 304 h 507"/>
                <a:gd name="T62" fmla="*/ 342 w 348"/>
                <a:gd name="T63" fmla="*/ 252 h 507"/>
                <a:gd name="T64" fmla="*/ 324 w 348"/>
                <a:gd name="T65" fmla="*/ 203 h 507"/>
                <a:gd name="T66" fmla="*/ 289 w 348"/>
                <a:gd name="T67" fmla="*/ 77 h 507"/>
                <a:gd name="T68" fmla="*/ 242 w 348"/>
                <a:gd name="T69" fmla="*/ 0 h 507"/>
                <a:gd name="T70" fmla="*/ 180 w 348"/>
                <a:gd name="T71" fmla="*/ 1 h 507"/>
                <a:gd name="T72" fmla="*/ 179 w 348"/>
                <a:gd name="T73" fmla="*/ 9 h 507"/>
                <a:gd name="T74" fmla="*/ 177 w 348"/>
                <a:gd name="T75" fmla="*/ 28 h 507"/>
                <a:gd name="T76" fmla="*/ 171 w 348"/>
                <a:gd name="T77" fmla="*/ 47 h 507"/>
                <a:gd name="T78" fmla="*/ 162 w 348"/>
                <a:gd name="T79" fmla="*/ 61 h 507"/>
                <a:gd name="T80" fmla="*/ 157 w 348"/>
                <a:gd name="T81" fmla="*/ 64 h 507"/>
                <a:gd name="T82" fmla="*/ 153 w 348"/>
                <a:gd name="T83" fmla="*/ 68 h 507"/>
                <a:gd name="T84" fmla="*/ 149 w 348"/>
                <a:gd name="T85" fmla="*/ 69 h 507"/>
                <a:gd name="T86" fmla="*/ 146 w 348"/>
                <a:gd name="T87" fmla="*/ 69 h 507"/>
                <a:gd name="T88" fmla="*/ 142 w 348"/>
                <a:gd name="T89" fmla="*/ 68 h 507"/>
                <a:gd name="T90" fmla="*/ 135 w 348"/>
                <a:gd name="T91" fmla="*/ 66 h 507"/>
                <a:gd name="T92" fmla="*/ 127 w 348"/>
                <a:gd name="T93" fmla="*/ 61 h 507"/>
                <a:gd name="T94" fmla="*/ 116 w 348"/>
                <a:gd name="T95" fmla="*/ 54 h 507"/>
                <a:gd name="T96" fmla="*/ 105 w 348"/>
                <a:gd name="T97" fmla="*/ 49 h 507"/>
                <a:gd name="T98" fmla="*/ 90 w 348"/>
                <a:gd name="T99" fmla="*/ 46 h 507"/>
                <a:gd name="T100" fmla="*/ 73 w 348"/>
                <a:gd name="T101" fmla="*/ 45 h 507"/>
                <a:gd name="T102" fmla="*/ 55 w 348"/>
                <a:gd name="T103" fmla="*/ 48 h 507"/>
                <a:gd name="T104" fmla="*/ 36 w 348"/>
                <a:gd name="T105" fmla="*/ 56 h 507"/>
                <a:gd name="T106" fmla="*/ 20 w 348"/>
                <a:gd name="T107" fmla="*/ 70 h 507"/>
                <a:gd name="T108" fmla="*/ 7 w 348"/>
                <a:gd name="T109" fmla="*/ 93 h 507"/>
                <a:gd name="T110" fmla="*/ 0 w 348"/>
                <a:gd name="T111" fmla="*/ 124 h 507"/>
                <a:gd name="T112" fmla="*/ 74 w 348"/>
                <a:gd name="T113" fmla="*/ 22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" h="507">
                  <a:moveTo>
                    <a:pt x="74" y="222"/>
                  </a:moveTo>
                  <a:lnTo>
                    <a:pt x="76" y="229"/>
                  </a:lnTo>
                  <a:lnTo>
                    <a:pt x="83" y="248"/>
                  </a:lnTo>
                  <a:lnTo>
                    <a:pt x="93" y="276"/>
                  </a:lnTo>
                  <a:lnTo>
                    <a:pt x="102" y="311"/>
                  </a:lnTo>
                  <a:lnTo>
                    <a:pt x="109" y="351"/>
                  </a:lnTo>
                  <a:lnTo>
                    <a:pt x="111" y="393"/>
                  </a:lnTo>
                  <a:lnTo>
                    <a:pt x="108" y="433"/>
                  </a:lnTo>
                  <a:lnTo>
                    <a:pt x="96" y="471"/>
                  </a:lnTo>
                  <a:lnTo>
                    <a:pt x="98" y="471"/>
                  </a:lnTo>
                  <a:lnTo>
                    <a:pt x="104" y="471"/>
                  </a:lnTo>
                  <a:lnTo>
                    <a:pt x="113" y="471"/>
                  </a:lnTo>
                  <a:lnTo>
                    <a:pt x="125" y="472"/>
                  </a:lnTo>
                  <a:lnTo>
                    <a:pt x="139" y="473"/>
                  </a:lnTo>
                  <a:lnTo>
                    <a:pt x="155" y="473"/>
                  </a:lnTo>
                  <a:lnTo>
                    <a:pt x="172" y="476"/>
                  </a:lnTo>
                  <a:lnTo>
                    <a:pt x="191" y="477"/>
                  </a:lnTo>
                  <a:lnTo>
                    <a:pt x="209" y="479"/>
                  </a:lnTo>
                  <a:lnTo>
                    <a:pt x="229" y="481"/>
                  </a:lnTo>
                  <a:lnTo>
                    <a:pt x="247" y="484"/>
                  </a:lnTo>
                  <a:lnTo>
                    <a:pt x="264" y="487"/>
                  </a:lnTo>
                  <a:lnTo>
                    <a:pt x="280" y="492"/>
                  </a:lnTo>
                  <a:lnTo>
                    <a:pt x="294" y="496"/>
                  </a:lnTo>
                  <a:lnTo>
                    <a:pt x="307" y="501"/>
                  </a:lnTo>
                  <a:lnTo>
                    <a:pt x="316" y="507"/>
                  </a:lnTo>
                  <a:lnTo>
                    <a:pt x="319" y="499"/>
                  </a:lnTo>
                  <a:lnTo>
                    <a:pt x="325" y="477"/>
                  </a:lnTo>
                  <a:lnTo>
                    <a:pt x="335" y="443"/>
                  </a:lnTo>
                  <a:lnTo>
                    <a:pt x="343" y="402"/>
                  </a:lnTo>
                  <a:lnTo>
                    <a:pt x="348" y="355"/>
                  </a:lnTo>
                  <a:lnTo>
                    <a:pt x="348" y="304"/>
                  </a:lnTo>
                  <a:lnTo>
                    <a:pt x="342" y="252"/>
                  </a:lnTo>
                  <a:lnTo>
                    <a:pt x="324" y="203"/>
                  </a:lnTo>
                  <a:lnTo>
                    <a:pt x="289" y="77"/>
                  </a:lnTo>
                  <a:lnTo>
                    <a:pt x="242" y="0"/>
                  </a:lnTo>
                  <a:lnTo>
                    <a:pt x="180" y="1"/>
                  </a:lnTo>
                  <a:lnTo>
                    <a:pt x="179" y="9"/>
                  </a:lnTo>
                  <a:lnTo>
                    <a:pt x="177" y="28"/>
                  </a:lnTo>
                  <a:lnTo>
                    <a:pt x="171" y="47"/>
                  </a:lnTo>
                  <a:lnTo>
                    <a:pt x="162" y="61"/>
                  </a:lnTo>
                  <a:lnTo>
                    <a:pt x="157" y="64"/>
                  </a:lnTo>
                  <a:lnTo>
                    <a:pt x="153" y="68"/>
                  </a:lnTo>
                  <a:lnTo>
                    <a:pt x="149" y="69"/>
                  </a:lnTo>
                  <a:lnTo>
                    <a:pt x="146" y="69"/>
                  </a:lnTo>
                  <a:lnTo>
                    <a:pt x="142" y="68"/>
                  </a:lnTo>
                  <a:lnTo>
                    <a:pt x="135" y="66"/>
                  </a:lnTo>
                  <a:lnTo>
                    <a:pt x="127" y="61"/>
                  </a:lnTo>
                  <a:lnTo>
                    <a:pt x="116" y="54"/>
                  </a:lnTo>
                  <a:lnTo>
                    <a:pt x="105" y="49"/>
                  </a:lnTo>
                  <a:lnTo>
                    <a:pt x="90" y="46"/>
                  </a:lnTo>
                  <a:lnTo>
                    <a:pt x="73" y="45"/>
                  </a:lnTo>
                  <a:lnTo>
                    <a:pt x="55" y="48"/>
                  </a:lnTo>
                  <a:lnTo>
                    <a:pt x="36" y="56"/>
                  </a:lnTo>
                  <a:lnTo>
                    <a:pt x="20" y="70"/>
                  </a:lnTo>
                  <a:lnTo>
                    <a:pt x="7" y="93"/>
                  </a:lnTo>
                  <a:lnTo>
                    <a:pt x="0" y="124"/>
                  </a:lnTo>
                  <a:lnTo>
                    <a:pt x="74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54"/>
            <p:cNvSpPr>
              <a:spLocks/>
            </p:cNvSpPr>
            <p:nvPr/>
          </p:nvSpPr>
          <p:spPr bwMode="auto">
            <a:xfrm>
              <a:off x="7806398" y="816247"/>
              <a:ext cx="142500" cy="121277"/>
            </a:xfrm>
            <a:custGeom>
              <a:avLst/>
              <a:gdLst>
                <a:gd name="T0" fmla="*/ 69 w 187"/>
                <a:gd name="T1" fmla="*/ 0 h 161"/>
                <a:gd name="T2" fmla="*/ 2 w 187"/>
                <a:gd name="T3" fmla="*/ 70 h 161"/>
                <a:gd name="T4" fmla="*/ 2 w 187"/>
                <a:gd name="T5" fmla="*/ 71 h 161"/>
                <a:gd name="T6" fmla="*/ 1 w 187"/>
                <a:gd name="T7" fmla="*/ 74 h 161"/>
                <a:gd name="T8" fmla="*/ 0 w 187"/>
                <a:gd name="T9" fmla="*/ 80 h 161"/>
                <a:gd name="T10" fmla="*/ 1 w 187"/>
                <a:gd name="T11" fmla="*/ 88 h 161"/>
                <a:gd name="T12" fmla="*/ 3 w 187"/>
                <a:gd name="T13" fmla="*/ 97 h 161"/>
                <a:gd name="T14" fmla="*/ 8 w 187"/>
                <a:gd name="T15" fmla="*/ 110 h 161"/>
                <a:gd name="T16" fmla="*/ 17 w 187"/>
                <a:gd name="T17" fmla="*/ 124 h 161"/>
                <a:gd name="T18" fmla="*/ 30 w 187"/>
                <a:gd name="T19" fmla="*/ 139 h 161"/>
                <a:gd name="T20" fmla="*/ 76 w 187"/>
                <a:gd name="T21" fmla="*/ 161 h 161"/>
                <a:gd name="T22" fmla="*/ 187 w 187"/>
                <a:gd name="T23" fmla="*/ 87 h 161"/>
                <a:gd name="T24" fmla="*/ 69 w 187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161">
                  <a:moveTo>
                    <a:pt x="69" y="0"/>
                  </a:moveTo>
                  <a:lnTo>
                    <a:pt x="2" y="70"/>
                  </a:lnTo>
                  <a:lnTo>
                    <a:pt x="2" y="71"/>
                  </a:lnTo>
                  <a:lnTo>
                    <a:pt x="1" y="74"/>
                  </a:lnTo>
                  <a:lnTo>
                    <a:pt x="0" y="80"/>
                  </a:lnTo>
                  <a:lnTo>
                    <a:pt x="1" y="88"/>
                  </a:lnTo>
                  <a:lnTo>
                    <a:pt x="3" y="97"/>
                  </a:lnTo>
                  <a:lnTo>
                    <a:pt x="8" y="110"/>
                  </a:lnTo>
                  <a:lnTo>
                    <a:pt x="17" y="124"/>
                  </a:lnTo>
                  <a:lnTo>
                    <a:pt x="30" y="139"/>
                  </a:lnTo>
                  <a:lnTo>
                    <a:pt x="76" y="161"/>
                  </a:lnTo>
                  <a:lnTo>
                    <a:pt x="187" y="8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55"/>
            <p:cNvSpPr>
              <a:spLocks/>
            </p:cNvSpPr>
            <p:nvPr/>
          </p:nvSpPr>
          <p:spPr bwMode="auto">
            <a:xfrm>
              <a:off x="7826105" y="825342"/>
              <a:ext cx="81862" cy="84894"/>
            </a:xfrm>
            <a:custGeom>
              <a:avLst/>
              <a:gdLst>
                <a:gd name="T0" fmla="*/ 68 w 109"/>
                <a:gd name="T1" fmla="*/ 48 h 113"/>
                <a:gd name="T2" fmla="*/ 68 w 109"/>
                <a:gd name="T3" fmla="*/ 50 h 113"/>
                <a:gd name="T4" fmla="*/ 69 w 109"/>
                <a:gd name="T5" fmla="*/ 51 h 113"/>
                <a:gd name="T6" fmla="*/ 72 w 109"/>
                <a:gd name="T7" fmla="*/ 54 h 113"/>
                <a:gd name="T8" fmla="*/ 75 w 109"/>
                <a:gd name="T9" fmla="*/ 59 h 113"/>
                <a:gd name="T10" fmla="*/ 81 w 109"/>
                <a:gd name="T11" fmla="*/ 65 h 113"/>
                <a:gd name="T12" fmla="*/ 88 w 109"/>
                <a:gd name="T13" fmla="*/ 70 h 113"/>
                <a:gd name="T14" fmla="*/ 97 w 109"/>
                <a:gd name="T15" fmla="*/ 77 h 113"/>
                <a:gd name="T16" fmla="*/ 109 w 109"/>
                <a:gd name="T17" fmla="*/ 85 h 113"/>
                <a:gd name="T18" fmla="*/ 51 w 109"/>
                <a:gd name="T19" fmla="*/ 113 h 113"/>
                <a:gd name="T20" fmla="*/ 49 w 109"/>
                <a:gd name="T21" fmla="*/ 112 h 113"/>
                <a:gd name="T22" fmla="*/ 42 w 109"/>
                <a:gd name="T23" fmla="*/ 108 h 113"/>
                <a:gd name="T24" fmla="*/ 32 w 109"/>
                <a:gd name="T25" fmla="*/ 103 h 113"/>
                <a:gd name="T26" fmla="*/ 22 w 109"/>
                <a:gd name="T27" fmla="*/ 96 h 113"/>
                <a:gd name="T28" fmla="*/ 12 w 109"/>
                <a:gd name="T29" fmla="*/ 88 h 113"/>
                <a:gd name="T30" fmla="*/ 5 w 109"/>
                <a:gd name="T31" fmla="*/ 78 h 113"/>
                <a:gd name="T32" fmla="*/ 0 w 109"/>
                <a:gd name="T33" fmla="*/ 68 h 113"/>
                <a:gd name="T34" fmla="*/ 0 w 109"/>
                <a:gd name="T35" fmla="*/ 59 h 113"/>
                <a:gd name="T36" fmla="*/ 53 w 109"/>
                <a:gd name="T37" fmla="*/ 0 h 113"/>
                <a:gd name="T38" fmla="*/ 54 w 109"/>
                <a:gd name="T39" fmla="*/ 0 h 113"/>
                <a:gd name="T40" fmla="*/ 59 w 109"/>
                <a:gd name="T41" fmla="*/ 1 h 113"/>
                <a:gd name="T42" fmla="*/ 66 w 109"/>
                <a:gd name="T43" fmla="*/ 6 h 113"/>
                <a:gd name="T44" fmla="*/ 79 w 109"/>
                <a:gd name="T45" fmla="*/ 13 h 113"/>
                <a:gd name="T46" fmla="*/ 83 w 109"/>
                <a:gd name="T47" fmla="*/ 23 h 113"/>
                <a:gd name="T48" fmla="*/ 79 w 109"/>
                <a:gd name="T49" fmla="*/ 35 h 113"/>
                <a:gd name="T50" fmla="*/ 72 w 109"/>
                <a:gd name="T51" fmla="*/ 44 h 113"/>
                <a:gd name="T52" fmla="*/ 68 w 109"/>
                <a:gd name="T53" fmla="*/ 4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" h="113">
                  <a:moveTo>
                    <a:pt x="68" y="48"/>
                  </a:moveTo>
                  <a:lnTo>
                    <a:pt x="68" y="50"/>
                  </a:lnTo>
                  <a:lnTo>
                    <a:pt x="69" y="51"/>
                  </a:lnTo>
                  <a:lnTo>
                    <a:pt x="72" y="54"/>
                  </a:lnTo>
                  <a:lnTo>
                    <a:pt x="75" y="59"/>
                  </a:lnTo>
                  <a:lnTo>
                    <a:pt x="81" y="65"/>
                  </a:lnTo>
                  <a:lnTo>
                    <a:pt x="88" y="70"/>
                  </a:lnTo>
                  <a:lnTo>
                    <a:pt x="97" y="77"/>
                  </a:lnTo>
                  <a:lnTo>
                    <a:pt x="109" y="85"/>
                  </a:lnTo>
                  <a:lnTo>
                    <a:pt x="51" y="113"/>
                  </a:lnTo>
                  <a:lnTo>
                    <a:pt x="49" y="112"/>
                  </a:lnTo>
                  <a:lnTo>
                    <a:pt x="42" y="108"/>
                  </a:lnTo>
                  <a:lnTo>
                    <a:pt x="32" y="103"/>
                  </a:lnTo>
                  <a:lnTo>
                    <a:pt x="22" y="96"/>
                  </a:lnTo>
                  <a:lnTo>
                    <a:pt x="12" y="88"/>
                  </a:lnTo>
                  <a:lnTo>
                    <a:pt x="5" y="78"/>
                  </a:lnTo>
                  <a:lnTo>
                    <a:pt x="0" y="68"/>
                  </a:lnTo>
                  <a:lnTo>
                    <a:pt x="0" y="59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9" y="1"/>
                  </a:lnTo>
                  <a:lnTo>
                    <a:pt x="66" y="6"/>
                  </a:lnTo>
                  <a:lnTo>
                    <a:pt x="79" y="13"/>
                  </a:lnTo>
                  <a:lnTo>
                    <a:pt x="83" y="23"/>
                  </a:lnTo>
                  <a:lnTo>
                    <a:pt x="79" y="35"/>
                  </a:lnTo>
                  <a:lnTo>
                    <a:pt x="72" y="44"/>
                  </a:lnTo>
                  <a:lnTo>
                    <a:pt x="68" y="48"/>
                  </a:lnTo>
                  <a:close/>
                </a:path>
              </a:pathLst>
            </a:custGeom>
            <a:solidFill>
              <a:srgbClr val="A5D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56"/>
            <p:cNvSpPr>
              <a:spLocks/>
            </p:cNvSpPr>
            <p:nvPr/>
          </p:nvSpPr>
          <p:spPr bwMode="auto">
            <a:xfrm>
              <a:off x="8024696" y="852630"/>
              <a:ext cx="66702" cy="277421"/>
            </a:xfrm>
            <a:custGeom>
              <a:avLst/>
              <a:gdLst>
                <a:gd name="T0" fmla="*/ 25 w 86"/>
                <a:gd name="T1" fmla="*/ 24 h 366"/>
                <a:gd name="T2" fmla="*/ 1 w 86"/>
                <a:gd name="T3" fmla="*/ 3 h 366"/>
                <a:gd name="T4" fmla="*/ 1 w 86"/>
                <a:gd name="T5" fmla="*/ 3 h 366"/>
                <a:gd name="T6" fmla="*/ 1 w 86"/>
                <a:gd name="T7" fmla="*/ 2 h 366"/>
                <a:gd name="T8" fmla="*/ 0 w 86"/>
                <a:gd name="T9" fmla="*/ 1 h 366"/>
                <a:gd name="T10" fmla="*/ 0 w 86"/>
                <a:gd name="T11" fmla="*/ 0 h 366"/>
                <a:gd name="T12" fmla="*/ 5 w 86"/>
                <a:gd name="T13" fmla="*/ 1 h 366"/>
                <a:gd name="T14" fmla="*/ 9 w 86"/>
                <a:gd name="T15" fmla="*/ 3 h 366"/>
                <a:gd name="T16" fmla="*/ 14 w 86"/>
                <a:gd name="T17" fmla="*/ 4 h 366"/>
                <a:gd name="T18" fmla="*/ 18 w 86"/>
                <a:gd name="T19" fmla="*/ 7 h 366"/>
                <a:gd name="T20" fmla="*/ 26 w 86"/>
                <a:gd name="T21" fmla="*/ 14 h 366"/>
                <a:gd name="T22" fmla="*/ 35 w 86"/>
                <a:gd name="T23" fmla="*/ 19 h 366"/>
                <a:gd name="T24" fmla="*/ 40 w 86"/>
                <a:gd name="T25" fmla="*/ 24 h 366"/>
                <a:gd name="T26" fmla="*/ 46 w 86"/>
                <a:gd name="T27" fmla="*/ 27 h 366"/>
                <a:gd name="T28" fmla="*/ 50 w 86"/>
                <a:gd name="T29" fmla="*/ 31 h 366"/>
                <a:gd name="T30" fmla="*/ 53 w 86"/>
                <a:gd name="T31" fmla="*/ 33 h 366"/>
                <a:gd name="T32" fmla="*/ 54 w 86"/>
                <a:gd name="T33" fmla="*/ 34 h 366"/>
                <a:gd name="T34" fmla="*/ 55 w 86"/>
                <a:gd name="T35" fmla="*/ 34 h 366"/>
                <a:gd name="T36" fmla="*/ 58 w 86"/>
                <a:gd name="T37" fmla="*/ 40 h 366"/>
                <a:gd name="T38" fmla="*/ 62 w 86"/>
                <a:gd name="T39" fmla="*/ 56 h 366"/>
                <a:gd name="T40" fmla="*/ 69 w 86"/>
                <a:gd name="T41" fmla="*/ 80 h 366"/>
                <a:gd name="T42" fmla="*/ 76 w 86"/>
                <a:gd name="T43" fmla="*/ 112 h 366"/>
                <a:gd name="T44" fmla="*/ 82 w 86"/>
                <a:gd name="T45" fmla="*/ 148 h 366"/>
                <a:gd name="T46" fmla="*/ 86 w 86"/>
                <a:gd name="T47" fmla="*/ 189 h 366"/>
                <a:gd name="T48" fmla="*/ 86 w 86"/>
                <a:gd name="T49" fmla="*/ 230 h 366"/>
                <a:gd name="T50" fmla="*/ 82 w 86"/>
                <a:gd name="T51" fmla="*/ 273 h 366"/>
                <a:gd name="T52" fmla="*/ 71 w 86"/>
                <a:gd name="T53" fmla="*/ 327 h 366"/>
                <a:gd name="T54" fmla="*/ 62 w 86"/>
                <a:gd name="T55" fmla="*/ 354 h 366"/>
                <a:gd name="T56" fmla="*/ 58 w 86"/>
                <a:gd name="T57" fmla="*/ 365 h 366"/>
                <a:gd name="T58" fmla="*/ 55 w 86"/>
                <a:gd name="T59" fmla="*/ 366 h 366"/>
                <a:gd name="T60" fmla="*/ 54 w 86"/>
                <a:gd name="T61" fmla="*/ 366 h 366"/>
                <a:gd name="T62" fmla="*/ 52 w 86"/>
                <a:gd name="T63" fmla="*/ 365 h 366"/>
                <a:gd name="T64" fmla="*/ 48 w 86"/>
                <a:gd name="T65" fmla="*/ 365 h 366"/>
                <a:gd name="T66" fmla="*/ 44 w 86"/>
                <a:gd name="T67" fmla="*/ 364 h 366"/>
                <a:gd name="T68" fmla="*/ 38 w 86"/>
                <a:gd name="T69" fmla="*/ 363 h 366"/>
                <a:gd name="T70" fmla="*/ 31 w 86"/>
                <a:gd name="T71" fmla="*/ 360 h 366"/>
                <a:gd name="T72" fmla="*/ 24 w 86"/>
                <a:gd name="T73" fmla="*/ 359 h 366"/>
                <a:gd name="T74" fmla="*/ 16 w 86"/>
                <a:gd name="T75" fmla="*/ 357 h 366"/>
                <a:gd name="T76" fmla="*/ 35 w 86"/>
                <a:gd name="T77" fmla="*/ 306 h 366"/>
                <a:gd name="T78" fmla="*/ 45 w 86"/>
                <a:gd name="T79" fmla="*/ 251 h 366"/>
                <a:gd name="T80" fmla="*/ 47 w 86"/>
                <a:gd name="T81" fmla="*/ 196 h 366"/>
                <a:gd name="T82" fmla="*/ 45 w 86"/>
                <a:gd name="T83" fmla="*/ 143 h 366"/>
                <a:gd name="T84" fmla="*/ 39 w 86"/>
                <a:gd name="T85" fmla="*/ 95 h 366"/>
                <a:gd name="T86" fmla="*/ 33 w 86"/>
                <a:gd name="T87" fmla="*/ 59 h 366"/>
                <a:gd name="T88" fmla="*/ 28 w 86"/>
                <a:gd name="T89" fmla="*/ 33 h 366"/>
                <a:gd name="T90" fmla="*/ 25 w 86"/>
                <a:gd name="T9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366">
                  <a:moveTo>
                    <a:pt x="25" y="24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9" y="3"/>
                  </a:lnTo>
                  <a:lnTo>
                    <a:pt x="14" y="4"/>
                  </a:lnTo>
                  <a:lnTo>
                    <a:pt x="18" y="7"/>
                  </a:lnTo>
                  <a:lnTo>
                    <a:pt x="26" y="14"/>
                  </a:lnTo>
                  <a:lnTo>
                    <a:pt x="35" y="19"/>
                  </a:lnTo>
                  <a:lnTo>
                    <a:pt x="40" y="24"/>
                  </a:lnTo>
                  <a:lnTo>
                    <a:pt x="46" y="27"/>
                  </a:lnTo>
                  <a:lnTo>
                    <a:pt x="50" y="31"/>
                  </a:lnTo>
                  <a:lnTo>
                    <a:pt x="53" y="33"/>
                  </a:lnTo>
                  <a:lnTo>
                    <a:pt x="54" y="34"/>
                  </a:lnTo>
                  <a:lnTo>
                    <a:pt x="55" y="34"/>
                  </a:lnTo>
                  <a:lnTo>
                    <a:pt x="58" y="40"/>
                  </a:lnTo>
                  <a:lnTo>
                    <a:pt x="62" y="56"/>
                  </a:lnTo>
                  <a:lnTo>
                    <a:pt x="69" y="80"/>
                  </a:lnTo>
                  <a:lnTo>
                    <a:pt x="76" y="112"/>
                  </a:lnTo>
                  <a:lnTo>
                    <a:pt x="82" y="148"/>
                  </a:lnTo>
                  <a:lnTo>
                    <a:pt x="86" y="189"/>
                  </a:lnTo>
                  <a:lnTo>
                    <a:pt x="86" y="230"/>
                  </a:lnTo>
                  <a:lnTo>
                    <a:pt x="82" y="273"/>
                  </a:lnTo>
                  <a:lnTo>
                    <a:pt x="71" y="327"/>
                  </a:lnTo>
                  <a:lnTo>
                    <a:pt x="62" y="354"/>
                  </a:lnTo>
                  <a:lnTo>
                    <a:pt x="58" y="365"/>
                  </a:lnTo>
                  <a:lnTo>
                    <a:pt x="55" y="366"/>
                  </a:lnTo>
                  <a:lnTo>
                    <a:pt x="54" y="366"/>
                  </a:lnTo>
                  <a:lnTo>
                    <a:pt x="52" y="365"/>
                  </a:lnTo>
                  <a:lnTo>
                    <a:pt x="48" y="365"/>
                  </a:lnTo>
                  <a:lnTo>
                    <a:pt x="44" y="364"/>
                  </a:lnTo>
                  <a:lnTo>
                    <a:pt x="38" y="363"/>
                  </a:lnTo>
                  <a:lnTo>
                    <a:pt x="31" y="360"/>
                  </a:lnTo>
                  <a:lnTo>
                    <a:pt x="24" y="359"/>
                  </a:lnTo>
                  <a:lnTo>
                    <a:pt x="16" y="357"/>
                  </a:lnTo>
                  <a:lnTo>
                    <a:pt x="35" y="306"/>
                  </a:lnTo>
                  <a:lnTo>
                    <a:pt x="45" y="251"/>
                  </a:lnTo>
                  <a:lnTo>
                    <a:pt x="47" y="196"/>
                  </a:lnTo>
                  <a:lnTo>
                    <a:pt x="45" y="143"/>
                  </a:lnTo>
                  <a:lnTo>
                    <a:pt x="39" y="95"/>
                  </a:lnTo>
                  <a:lnTo>
                    <a:pt x="33" y="59"/>
                  </a:lnTo>
                  <a:lnTo>
                    <a:pt x="28" y="33"/>
                  </a:lnTo>
                  <a:lnTo>
                    <a:pt x="25" y="24"/>
                  </a:lnTo>
                  <a:close/>
                </a:path>
              </a:pathLst>
            </a:custGeom>
            <a:solidFill>
              <a:srgbClr val="72A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57"/>
            <p:cNvSpPr>
              <a:spLocks/>
            </p:cNvSpPr>
            <p:nvPr/>
          </p:nvSpPr>
          <p:spPr bwMode="auto">
            <a:xfrm>
              <a:off x="7859456" y="781379"/>
              <a:ext cx="201623" cy="341091"/>
            </a:xfrm>
            <a:custGeom>
              <a:avLst/>
              <a:gdLst>
                <a:gd name="T0" fmla="*/ 196 w 266"/>
                <a:gd name="T1" fmla="*/ 101 h 452"/>
                <a:gd name="T2" fmla="*/ 184 w 266"/>
                <a:gd name="T3" fmla="*/ 35 h 452"/>
                <a:gd name="T4" fmla="*/ 172 w 266"/>
                <a:gd name="T5" fmla="*/ 5 h 452"/>
                <a:gd name="T6" fmla="*/ 184 w 266"/>
                <a:gd name="T7" fmla="*/ 3 h 452"/>
                <a:gd name="T8" fmla="*/ 205 w 266"/>
                <a:gd name="T9" fmla="*/ 0 h 452"/>
                <a:gd name="T10" fmla="*/ 226 w 266"/>
                <a:gd name="T11" fmla="*/ 3 h 452"/>
                <a:gd name="T12" fmla="*/ 232 w 266"/>
                <a:gd name="T13" fmla="*/ 20 h 452"/>
                <a:gd name="T14" fmla="*/ 225 w 266"/>
                <a:gd name="T15" fmla="*/ 76 h 452"/>
                <a:gd name="T16" fmla="*/ 228 w 266"/>
                <a:gd name="T17" fmla="*/ 95 h 452"/>
                <a:gd name="T18" fmla="*/ 241 w 266"/>
                <a:gd name="T19" fmla="*/ 114 h 452"/>
                <a:gd name="T20" fmla="*/ 247 w 266"/>
                <a:gd name="T21" fmla="*/ 128 h 452"/>
                <a:gd name="T22" fmla="*/ 258 w 266"/>
                <a:gd name="T23" fmla="*/ 190 h 452"/>
                <a:gd name="T24" fmla="*/ 266 w 266"/>
                <a:gd name="T25" fmla="*/ 291 h 452"/>
                <a:gd name="T26" fmla="*/ 254 w 266"/>
                <a:gd name="T27" fmla="*/ 401 h 452"/>
                <a:gd name="T28" fmla="*/ 217 w 266"/>
                <a:gd name="T29" fmla="*/ 448 h 452"/>
                <a:gd name="T30" fmla="*/ 178 w 266"/>
                <a:gd name="T31" fmla="*/ 440 h 452"/>
                <a:gd name="T32" fmla="*/ 138 w 266"/>
                <a:gd name="T33" fmla="*/ 436 h 452"/>
                <a:gd name="T34" fmla="*/ 107 w 266"/>
                <a:gd name="T35" fmla="*/ 435 h 452"/>
                <a:gd name="T36" fmla="*/ 97 w 266"/>
                <a:gd name="T37" fmla="*/ 431 h 452"/>
                <a:gd name="T38" fmla="*/ 105 w 266"/>
                <a:gd name="T39" fmla="*/ 394 h 452"/>
                <a:gd name="T40" fmla="*/ 105 w 266"/>
                <a:gd name="T41" fmla="*/ 330 h 452"/>
                <a:gd name="T42" fmla="*/ 85 w 266"/>
                <a:gd name="T43" fmla="*/ 242 h 452"/>
                <a:gd name="T44" fmla="*/ 60 w 266"/>
                <a:gd name="T45" fmla="*/ 190 h 452"/>
                <a:gd name="T46" fmla="*/ 48 w 266"/>
                <a:gd name="T47" fmla="*/ 177 h 452"/>
                <a:gd name="T48" fmla="*/ 30 w 266"/>
                <a:gd name="T49" fmla="*/ 156 h 452"/>
                <a:gd name="T50" fmla="*/ 14 w 266"/>
                <a:gd name="T51" fmla="*/ 135 h 452"/>
                <a:gd name="T52" fmla="*/ 6 w 266"/>
                <a:gd name="T53" fmla="*/ 119 h 452"/>
                <a:gd name="T54" fmla="*/ 1 w 266"/>
                <a:gd name="T55" fmla="*/ 74 h 452"/>
                <a:gd name="T56" fmla="*/ 46 w 266"/>
                <a:gd name="T57" fmla="*/ 53 h 452"/>
                <a:gd name="T58" fmla="*/ 47 w 266"/>
                <a:gd name="T59" fmla="*/ 87 h 452"/>
                <a:gd name="T60" fmla="*/ 73 w 266"/>
                <a:gd name="T61" fmla="*/ 135 h 452"/>
                <a:gd name="T62" fmla="*/ 128 w 266"/>
                <a:gd name="T63" fmla="*/ 154 h 452"/>
                <a:gd name="T64" fmla="*/ 197 w 266"/>
                <a:gd name="T65" fmla="*/ 11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6" h="452">
                  <a:moveTo>
                    <a:pt x="197" y="113"/>
                  </a:moveTo>
                  <a:lnTo>
                    <a:pt x="196" y="101"/>
                  </a:lnTo>
                  <a:lnTo>
                    <a:pt x="192" y="71"/>
                  </a:lnTo>
                  <a:lnTo>
                    <a:pt x="184" y="35"/>
                  </a:lnTo>
                  <a:lnTo>
                    <a:pt x="169" y="6"/>
                  </a:lnTo>
                  <a:lnTo>
                    <a:pt x="172" y="5"/>
                  </a:lnTo>
                  <a:lnTo>
                    <a:pt x="176" y="4"/>
                  </a:lnTo>
                  <a:lnTo>
                    <a:pt x="184" y="3"/>
                  </a:lnTo>
                  <a:lnTo>
                    <a:pt x="195" y="0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6" y="3"/>
                  </a:lnTo>
                  <a:lnTo>
                    <a:pt x="234" y="7"/>
                  </a:lnTo>
                  <a:lnTo>
                    <a:pt x="232" y="20"/>
                  </a:lnTo>
                  <a:lnTo>
                    <a:pt x="228" y="49"/>
                  </a:lnTo>
                  <a:lnTo>
                    <a:pt x="225" y="76"/>
                  </a:lnTo>
                  <a:lnTo>
                    <a:pt x="225" y="90"/>
                  </a:lnTo>
                  <a:lnTo>
                    <a:pt x="228" y="95"/>
                  </a:lnTo>
                  <a:lnTo>
                    <a:pt x="235" y="105"/>
                  </a:lnTo>
                  <a:lnTo>
                    <a:pt x="241" y="114"/>
                  </a:lnTo>
                  <a:lnTo>
                    <a:pt x="244" y="119"/>
                  </a:lnTo>
                  <a:lnTo>
                    <a:pt x="247" y="128"/>
                  </a:lnTo>
                  <a:lnTo>
                    <a:pt x="252" y="154"/>
                  </a:lnTo>
                  <a:lnTo>
                    <a:pt x="258" y="190"/>
                  </a:lnTo>
                  <a:lnTo>
                    <a:pt x="264" y="238"/>
                  </a:lnTo>
                  <a:lnTo>
                    <a:pt x="266" y="291"/>
                  </a:lnTo>
                  <a:lnTo>
                    <a:pt x="264" y="346"/>
                  </a:lnTo>
                  <a:lnTo>
                    <a:pt x="254" y="401"/>
                  </a:lnTo>
                  <a:lnTo>
                    <a:pt x="235" y="452"/>
                  </a:lnTo>
                  <a:lnTo>
                    <a:pt x="217" y="448"/>
                  </a:lnTo>
                  <a:lnTo>
                    <a:pt x="198" y="445"/>
                  </a:lnTo>
                  <a:lnTo>
                    <a:pt x="178" y="440"/>
                  </a:lnTo>
                  <a:lnTo>
                    <a:pt x="158" y="438"/>
                  </a:lnTo>
                  <a:lnTo>
                    <a:pt x="138" y="436"/>
                  </a:lnTo>
                  <a:lnTo>
                    <a:pt x="121" y="435"/>
                  </a:lnTo>
                  <a:lnTo>
                    <a:pt x="107" y="435"/>
                  </a:lnTo>
                  <a:lnTo>
                    <a:pt x="96" y="436"/>
                  </a:lnTo>
                  <a:lnTo>
                    <a:pt x="97" y="431"/>
                  </a:lnTo>
                  <a:lnTo>
                    <a:pt x="100" y="417"/>
                  </a:lnTo>
                  <a:lnTo>
                    <a:pt x="105" y="394"/>
                  </a:lnTo>
                  <a:lnTo>
                    <a:pt x="107" y="365"/>
                  </a:lnTo>
                  <a:lnTo>
                    <a:pt x="105" y="330"/>
                  </a:lnTo>
                  <a:lnTo>
                    <a:pt x="99" y="288"/>
                  </a:lnTo>
                  <a:lnTo>
                    <a:pt x="85" y="242"/>
                  </a:lnTo>
                  <a:lnTo>
                    <a:pt x="62" y="193"/>
                  </a:lnTo>
                  <a:lnTo>
                    <a:pt x="60" y="190"/>
                  </a:lnTo>
                  <a:lnTo>
                    <a:pt x="55" y="185"/>
                  </a:lnTo>
                  <a:lnTo>
                    <a:pt x="48" y="177"/>
                  </a:lnTo>
                  <a:lnTo>
                    <a:pt x="39" y="166"/>
                  </a:lnTo>
                  <a:lnTo>
                    <a:pt x="30" y="156"/>
                  </a:lnTo>
                  <a:lnTo>
                    <a:pt x="22" y="144"/>
                  </a:lnTo>
                  <a:lnTo>
                    <a:pt x="14" y="135"/>
                  </a:lnTo>
                  <a:lnTo>
                    <a:pt x="9" y="127"/>
                  </a:lnTo>
                  <a:lnTo>
                    <a:pt x="6" y="119"/>
                  </a:lnTo>
                  <a:lnTo>
                    <a:pt x="0" y="98"/>
                  </a:lnTo>
                  <a:lnTo>
                    <a:pt x="1" y="74"/>
                  </a:lnTo>
                  <a:lnTo>
                    <a:pt x="16" y="53"/>
                  </a:lnTo>
                  <a:lnTo>
                    <a:pt x="46" y="53"/>
                  </a:lnTo>
                  <a:lnTo>
                    <a:pt x="46" y="64"/>
                  </a:lnTo>
                  <a:lnTo>
                    <a:pt x="47" y="87"/>
                  </a:lnTo>
                  <a:lnTo>
                    <a:pt x="55" y="114"/>
                  </a:lnTo>
                  <a:lnTo>
                    <a:pt x="73" y="135"/>
                  </a:lnTo>
                  <a:lnTo>
                    <a:pt x="101" y="79"/>
                  </a:lnTo>
                  <a:lnTo>
                    <a:pt x="128" y="154"/>
                  </a:lnTo>
                  <a:lnTo>
                    <a:pt x="129" y="71"/>
                  </a:lnTo>
                  <a:lnTo>
                    <a:pt x="197" y="113"/>
                  </a:lnTo>
                  <a:close/>
                </a:path>
              </a:pathLst>
            </a:custGeom>
            <a:solidFill>
              <a:srgbClr val="A5D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58"/>
            <p:cNvSpPr>
              <a:spLocks/>
            </p:cNvSpPr>
            <p:nvPr/>
          </p:nvSpPr>
          <p:spPr bwMode="auto">
            <a:xfrm>
              <a:off x="8006504" y="782895"/>
              <a:ext cx="110665" cy="98538"/>
            </a:xfrm>
            <a:custGeom>
              <a:avLst/>
              <a:gdLst>
                <a:gd name="T0" fmla="*/ 31 w 146"/>
                <a:gd name="T1" fmla="*/ 87 h 131"/>
                <a:gd name="T2" fmla="*/ 28 w 146"/>
                <a:gd name="T3" fmla="*/ 85 h 131"/>
                <a:gd name="T4" fmla="*/ 26 w 146"/>
                <a:gd name="T5" fmla="*/ 83 h 131"/>
                <a:gd name="T6" fmla="*/ 23 w 146"/>
                <a:gd name="T7" fmla="*/ 81 h 131"/>
                <a:gd name="T8" fmla="*/ 20 w 146"/>
                <a:gd name="T9" fmla="*/ 79 h 131"/>
                <a:gd name="T10" fmla="*/ 5 w 146"/>
                <a:gd name="T11" fmla="*/ 61 h 131"/>
                <a:gd name="T12" fmla="*/ 0 w 146"/>
                <a:gd name="T13" fmla="*/ 43 h 131"/>
                <a:gd name="T14" fmla="*/ 2 w 146"/>
                <a:gd name="T15" fmla="*/ 27 h 131"/>
                <a:gd name="T16" fmla="*/ 7 w 146"/>
                <a:gd name="T17" fmla="*/ 13 h 131"/>
                <a:gd name="T18" fmla="*/ 13 w 146"/>
                <a:gd name="T19" fmla="*/ 9 h 131"/>
                <a:gd name="T20" fmla="*/ 18 w 146"/>
                <a:gd name="T21" fmla="*/ 4 h 131"/>
                <a:gd name="T22" fmla="*/ 23 w 146"/>
                <a:gd name="T23" fmla="*/ 2 h 131"/>
                <a:gd name="T24" fmla="*/ 30 w 146"/>
                <a:gd name="T25" fmla="*/ 0 h 131"/>
                <a:gd name="T26" fmla="*/ 42 w 146"/>
                <a:gd name="T27" fmla="*/ 2 h 131"/>
                <a:gd name="T28" fmla="*/ 58 w 146"/>
                <a:gd name="T29" fmla="*/ 10 h 131"/>
                <a:gd name="T30" fmla="*/ 78 w 146"/>
                <a:gd name="T31" fmla="*/ 23 h 131"/>
                <a:gd name="T32" fmla="*/ 98 w 146"/>
                <a:gd name="T33" fmla="*/ 37 h 131"/>
                <a:gd name="T34" fmla="*/ 116 w 146"/>
                <a:gd name="T35" fmla="*/ 50 h 131"/>
                <a:gd name="T36" fmla="*/ 131 w 146"/>
                <a:gd name="T37" fmla="*/ 63 h 131"/>
                <a:gd name="T38" fmla="*/ 143 w 146"/>
                <a:gd name="T39" fmla="*/ 71 h 131"/>
                <a:gd name="T40" fmla="*/ 146 w 146"/>
                <a:gd name="T41" fmla="*/ 75 h 131"/>
                <a:gd name="T42" fmla="*/ 144 w 146"/>
                <a:gd name="T43" fmla="*/ 91 h 131"/>
                <a:gd name="T44" fmla="*/ 136 w 146"/>
                <a:gd name="T45" fmla="*/ 106 h 131"/>
                <a:gd name="T46" fmla="*/ 125 w 146"/>
                <a:gd name="T47" fmla="*/ 119 h 131"/>
                <a:gd name="T48" fmla="*/ 117 w 146"/>
                <a:gd name="T49" fmla="*/ 131 h 131"/>
                <a:gd name="T50" fmla="*/ 111 w 146"/>
                <a:gd name="T51" fmla="*/ 126 h 131"/>
                <a:gd name="T52" fmla="*/ 106 w 146"/>
                <a:gd name="T53" fmla="*/ 121 h 131"/>
                <a:gd name="T54" fmla="*/ 99 w 146"/>
                <a:gd name="T55" fmla="*/ 113 h 131"/>
                <a:gd name="T56" fmla="*/ 92 w 146"/>
                <a:gd name="T57" fmla="*/ 106 h 131"/>
                <a:gd name="T58" fmla="*/ 85 w 146"/>
                <a:gd name="T59" fmla="*/ 99 h 131"/>
                <a:gd name="T60" fmla="*/ 77 w 146"/>
                <a:gd name="T61" fmla="*/ 92 h 131"/>
                <a:gd name="T62" fmla="*/ 69 w 146"/>
                <a:gd name="T63" fmla="*/ 88 h 131"/>
                <a:gd name="T64" fmla="*/ 58 w 146"/>
                <a:gd name="T65" fmla="*/ 86 h 131"/>
                <a:gd name="T66" fmla="*/ 48 w 146"/>
                <a:gd name="T67" fmla="*/ 86 h 131"/>
                <a:gd name="T68" fmla="*/ 41 w 146"/>
                <a:gd name="T69" fmla="*/ 86 h 131"/>
                <a:gd name="T70" fmla="*/ 35 w 146"/>
                <a:gd name="T71" fmla="*/ 86 h 131"/>
                <a:gd name="T72" fmla="*/ 31 w 146"/>
                <a:gd name="T73" fmla="*/ 8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" h="131">
                  <a:moveTo>
                    <a:pt x="31" y="87"/>
                  </a:moveTo>
                  <a:lnTo>
                    <a:pt x="28" y="85"/>
                  </a:lnTo>
                  <a:lnTo>
                    <a:pt x="26" y="83"/>
                  </a:lnTo>
                  <a:lnTo>
                    <a:pt x="23" y="81"/>
                  </a:lnTo>
                  <a:lnTo>
                    <a:pt x="20" y="79"/>
                  </a:lnTo>
                  <a:lnTo>
                    <a:pt x="5" y="61"/>
                  </a:lnTo>
                  <a:lnTo>
                    <a:pt x="0" y="43"/>
                  </a:lnTo>
                  <a:lnTo>
                    <a:pt x="2" y="27"/>
                  </a:lnTo>
                  <a:lnTo>
                    <a:pt x="7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3" y="2"/>
                  </a:lnTo>
                  <a:lnTo>
                    <a:pt x="30" y="0"/>
                  </a:lnTo>
                  <a:lnTo>
                    <a:pt x="42" y="2"/>
                  </a:lnTo>
                  <a:lnTo>
                    <a:pt x="58" y="10"/>
                  </a:lnTo>
                  <a:lnTo>
                    <a:pt x="78" y="23"/>
                  </a:lnTo>
                  <a:lnTo>
                    <a:pt x="98" y="37"/>
                  </a:lnTo>
                  <a:lnTo>
                    <a:pt x="116" y="50"/>
                  </a:lnTo>
                  <a:lnTo>
                    <a:pt x="131" y="63"/>
                  </a:lnTo>
                  <a:lnTo>
                    <a:pt x="143" y="71"/>
                  </a:lnTo>
                  <a:lnTo>
                    <a:pt x="146" y="75"/>
                  </a:lnTo>
                  <a:lnTo>
                    <a:pt x="144" y="91"/>
                  </a:lnTo>
                  <a:lnTo>
                    <a:pt x="136" y="106"/>
                  </a:lnTo>
                  <a:lnTo>
                    <a:pt x="125" y="119"/>
                  </a:lnTo>
                  <a:lnTo>
                    <a:pt x="117" y="131"/>
                  </a:lnTo>
                  <a:lnTo>
                    <a:pt x="111" y="126"/>
                  </a:lnTo>
                  <a:lnTo>
                    <a:pt x="106" y="121"/>
                  </a:lnTo>
                  <a:lnTo>
                    <a:pt x="99" y="113"/>
                  </a:lnTo>
                  <a:lnTo>
                    <a:pt x="92" y="106"/>
                  </a:lnTo>
                  <a:lnTo>
                    <a:pt x="85" y="99"/>
                  </a:lnTo>
                  <a:lnTo>
                    <a:pt x="77" y="92"/>
                  </a:lnTo>
                  <a:lnTo>
                    <a:pt x="69" y="88"/>
                  </a:lnTo>
                  <a:lnTo>
                    <a:pt x="58" y="86"/>
                  </a:lnTo>
                  <a:lnTo>
                    <a:pt x="48" y="86"/>
                  </a:lnTo>
                  <a:lnTo>
                    <a:pt x="41" y="86"/>
                  </a:lnTo>
                  <a:lnTo>
                    <a:pt x="35" y="86"/>
                  </a:lnTo>
                  <a:lnTo>
                    <a:pt x="31" y="87"/>
                  </a:lnTo>
                  <a:close/>
                </a:path>
              </a:pathLst>
            </a:custGeom>
            <a:solidFill>
              <a:srgbClr val="A5D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59"/>
            <p:cNvSpPr>
              <a:spLocks/>
            </p:cNvSpPr>
            <p:nvPr/>
          </p:nvSpPr>
          <p:spPr bwMode="auto">
            <a:xfrm>
              <a:off x="8026211" y="846566"/>
              <a:ext cx="69734" cy="50027"/>
            </a:xfrm>
            <a:custGeom>
              <a:avLst/>
              <a:gdLst>
                <a:gd name="T0" fmla="*/ 32 w 91"/>
                <a:gd name="T1" fmla="*/ 1 h 64"/>
                <a:gd name="T2" fmla="*/ 43 w 91"/>
                <a:gd name="T3" fmla="*/ 3 h 64"/>
                <a:gd name="T4" fmla="*/ 51 w 91"/>
                <a:gd name="T5" fmla="*/ 7 h 64"/>
                <a:gd name="T6" fmla="*/ 59 w 91"/>
                <a:gd name="T7" fmla="*/ 14 h 64"/>
                <a:gd name="T8" fmla="*/ 66 w 91"/>
                <a:gd name="T9" fmla="*/ 21 h 64"/>
                <a:gd name="T10" fmla="*/ 73 w 91"/>
                <a:gd name="T11" fmla="*/ 28 h 64"/>
                <a:gd name="T12" fmla="*/ 80 w 91"/>
                <a:gd name="T13" fmla="*/ 36 h 64"/>
                <a:gd name="T14" fmla="*/ 85 w 91"/>
                <a:gd name="T15" fmla="*/ 41 h 64"/>
                <a:gd name="T16" fmla="*/ 91 w 91"/>
                <a:gd name="T17" fmla="*/ 46 h 64"/>
                <a:gd name="T18" fmla="*/ 87 w 91"/>
                <a:gd name="T19" fmla="*/ 54 h 64"/>
                <a:gd name="T20" fmla="*/ 83 w 91"/>
                <a:gd name="T21" fmla="*/ 60 h 64"/>
                <a:gd name="T22" fmla="*/ 81 w 91"/>
                <a:gd name="T23" fmla="*/ 63 h 64"/>
                <a:gd name="T24" fmla="*/ 80 w 91"/>
                <a:gd name="T25" fmla="*/ 64 h 64"/>
                <a:gd name="T26" fmla="*/ 77 w 91"/>
                <a:gd name="T27" fmla="*/ 62 h 64"/>
                <a:gd name="T28" fmla="*/ 73 w 91"/>
                <a:gd name="T29" fmla="*/ 57 h 64"/>
                <a:gd name="T30" fmla="*/ 66 w 91"/>
                <a:gd name="T31" fmla="*/ 52 h 64"/>
                <a:gd name="T32" fmla="*/ 59 w 91"/>
                <a:gd name="T33" fmla="*/ 46 h 64"/>
                <a:gd name="T34" fmla="*/ 50 w 91"/>
                <a:gd name="T35" fmla="*/ 39 h 64"/>
                <a:gd name="T36" fmla="*/ 39 w 91"/>
                <a:gd name="T37" fmla="*/ 32 h 64"/>
                <a:gd name="T38" fmla="*/ 29 w 91"/>
                <a:gd name="T39" fmla="*/ 25 h 64"/>
                <a:gd name="T40" fmla="*/ 17 w 91"/>
                <a:gd name="T41" fmla="*/ 18 h 64"/>
                <a:gd name="T42" fmla="*/ 14 w 91"/>
                <a:gd name="T43" fmla="*/ 15 h 64"/>
                <a:gd name="T44" fmla="*/ 9 w 91"/>
                <a:gd name="T45" fmla="*/ 10 h 64"/>
                <a:gd name="T46" fmla="*/ 5 w 91"/>
                <a:gd name="T47" fmla="*/ 6 h 64"/>
                <a:gd name="T48" fmla="*/ 0 w 91"/>
                <a:gd name="T49" fmla="*/ 2 h 64"/>
                <a:gd name="T50" fmla="*/ 5 w 91"/>
                <a:gd name="T51" fmla="*/ 1 h 64"/>
                <a:gd name="T52" fmla="*/ 13 w 91"/>
                <a:gd name="T53" fmla="*/ 0 h 64"/>
                <a:gd name="T54" fmla="*/ 22 w 91"/>
                <a:gd name="T55" fmla="*/ 0 h 64"/>
                <a:gd name="T56" fmla="*/ 32 w 91"/>
                <a:gd name="T57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64">
                  <a:moveTo>
                    <a:pt x="32" y="1"/>
                  </a:moveTo>
                  <a:lnTo>
                    <a:pt x="43" y="3"/>
                  </a:lnTo>
                  <a:lnTo>
                    <a:pt x="51" y="7"/>
                  </a:lnTo>
                  <a:lnTo>
                    <a:pt x="59" y="14"/>
                  </a:lnTo>
                  <a:lnTo>
                    <a:pt x="66" y="21"/>
                  </a:lnTo>
                  <a:lnTo>
                    <a:pt x="73" y="28"/>
                  </a:lnTo>
                  <a:lnTo>
                    <a:pt x="80" y="36"/>
                  </a:lnTo>
                  <a:lnTo>
                    <a:pt x="85" y="41"/>
                  </a:lnTo>
                  <a:lnTo>
                    <a:pt x="91" y="46"/>
                  </a:lnTo>
                  <a:lnTo>
                    <a:pt x="87" y="54"/>
                  </a:lnTo>
                  <a:lnTo>
                    <a:pt x="83" y="60"/>
                  </a:lnTo>
                  <a:lnTo>
                    <a:pt x="81" y="63"/>
                  </a:lnTo>
                  <a:lnTo>
                    <a:pt x="80" y="64"/>
                  </a:lnTo>
                  <a:lnTo>
                    <a:pt x="77" y="62"/>
                  </a:lnTo>
                  <a:lnTo>
                    <a:pt x="73" y="57"/>
                  </a:lnTo>
                  <a:lnTo>
                    <a:pt x="66" y="52"/>
                  </a:lnTo>
                  <a:lnTo>
                    <a:pt x="59" y="46"/>
                  </a:lnTo>
                  <a:lnTo>
                    <a:pt x="50" y="39"/>
                  </a:lnTo>
                  <a:lnTo>
                    <a:pt x="39" y="32"/>
                  </a:lnTo>
                  <a:lnTo>
                    <a:pt x="29" y="25"/>
                  </a:lnTo>
                  <a:lnTo>
                    <a:pt x="17" y="18"/>
                  </a:lnTo>
                  <a:lnTo>
                    <a:pt x="14" y="15"/>
                  </a:lnTo>
                  <a:lnTo>
                    <a:pt x="9" y="10"/>
                  </a:lnTo>
                  <a:lnTo>
                    <a:pt x="5" y="6"/>
                  </a:lnTo>
                  <a:lnTo>
                    <a:pt x="0" y="2"/>
                  </a:lnTo>
                  <a:lnTo>
                    <a:pt x="5" y="1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72A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60"/>
            <p:cNvSpPr>
              <a:spLocks/>
            </p:cNvSpPr>
            <p:nvPr/>
          </p:nvSpPr>
          <p:spPr bwMode="auto">
            <a:xfrm>
              <a:off x="7976185" y="1133081"/>
              <a:ext cx="93989" cy="74282"/>
            </a:xfrm>
            <a:custGeom>
              <a:avLst/>
              <a:gdLst>
                <a:gd name="T0" fmla="*/ 0 w 124"/>
                <a:gd name="T1" fmla="*/ 89 h 100"/>
                <a:gd name="T2" fmla="*/ 2 w 124"/>
                <a:gd name="T3" fmla="*/ 87 h 100"/>
                <a:gd name="T4" fmla="*/ 6 w 124"/>
                <a:gd name="T5" fmla="*/ 82 h 100"/>
                <a:gd name="T6" fmla="*/ 12 w 124"/>
                <a:gd name="T7" fmla="*/ 76 h 100"/>
                <a:gd name="T8" fmla="*/ 20 w 124"/>
                <a:gd name="T9" fmla="*/ 68 h 100"/>
                <a:gd name="T10" fmla="*/ 30 w 124"/>
                <a:gd name="T11" fmla="*/ 60 h 100"/>
                <a:gd name="T12" fmla="*/ 41 w 124"/>
                <a:gd name="T13" fmla="*/ 52 h 100"/>
                <a:gd name="T14" fmla="*/ 53 w 124"/>
                <a:gd name="T15" fmla="*/ 45 h 100"/>
                <a:gd name="T16" fmla="*/ 66 w 124"/>
                <a:gd name="T17" fmla="*/ 42 h 100"/>
                <a:gd name="T18" fmla="*/ 75 w 124"/>
                <a:gd name="T19" fmla="*/ 40 h 100"/>
                <a:gd name="T20" fmla="*/ 83 w 124"/>
                <a:gd name="T21" fmla="*/ 36 h 100"/>
                <a:gd name="T22" fmla="*/ 88 w 124"/>
                <a:gd name="T23" fmla="*/ 33 h 100"/>
                <a:gd name="T24" fmla="*/ 91 w 124"/>
                <a:gd name="T25" fmla="*/ 28 h 100"/>
                <a:gd name="T26" fmla="*/ 94 w 124"/>
                <a:gd name="T27" fmla="*/ 22 h 100"/>
                <a:gd name="T28" fmla="*/ 96 w 124"/>
                <a:gd name="T29" fmla="*/ 15 h 100"/>
                <a:gd name="T30" fmla="*/ 98 w 124"/>
                <a:gd name="T31" fmla="*/ 9 h 100"/>
                <a:gd name="T32" fmla="*/ 102 w 124"/>
                <a:gd name="T33" fmla="*/ 0 h 100"/>
                <a:gd name="T34" fmla="*/ 124 w 124"/>
                <a:gd name="T35" fmla="*/ 7 h 100"/>
                <a:gd name="T36" fmla="*/ 124 w 124"/>
                <a:gd name="T37" fmla="*/ 12 h 100"/>
                <a:gd name="T38" fmla="*/ 124 w 124"/>
                <a:gd name="T39" fmla="*/ 22 h 100"/>
                <a:gd name="T40" fmla="*/ 121 w 124"/>
                <a:gd name="T41" fmla="*/ 36 h 100"/>
                <a:gd name="T42" fmla="*/ 115 w 124"/>
                <a:gd name="T43" fmla="*/ 49 h 100"/>
                <a:gd name="T44" fmla="*/ 108 w 124"/>
                <a:gd name="T45" fmla="*/ 53 h 100"/>
                <a:gd name="T46" fmla="*/ 96 w 124"/>
                <a:gd name="T47" fmla="*/ 59 h 100"/>
                <a:gd name="T48" fmla="*/ 83 w 124"/>
                <a:gd name="T49" fmla="*/ 65 h 100"/>
                <a:gd name="T50" fmla="*/ 70 w 124"/>
                <a:gd name="T51" fmla="*/ 71 h 100"/>
                <a:gd name="T52" fmla="*/ 56 w 124"/>
                <a:gd name="T53" fmla="*/ 75 h 100"/>
                <a:gd name="T54" fmla="*/ 44 w 124"/>
                <a:gd name="T55" fmla="*/ 80 h 100"/>
                <a:gd name="T56" fmla="*/ 37 w 124"/>
                <a:gd name="T57" fmla="*/ 82 h 100"/>
                <a:gd name="T58" fmla="*/ 34 w 124"/>
                <a:gd name="T59" fmla="*/ 83 h 100"/>
                <a:gd name="T60" fmla="*/ 6 w 124"/>
                <a:gd name="T61" fmla="*/ 100 h 100"/>
                <a:gd name="T62" fmla="*/ 0 w 124"/>
                <a:gd name="T63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4" h="100">
                  <a:moveTo>
                    <a:pt x="0" y="89"/>
                  </a:moveTo>
                  <a:lnTo>
                    <a:pt x="2" y="87"/>
                  </a:lnTo>
                  <a:lnTo>
                    <a:pt x="6" y="82"/>
                  </a:lnTo>
                  <a:lnTo>
                    <a:pt x="12" y="76"/>
                  </a:lnTo>
                  <a:lnTo>
                    <a:pt x="20" y="68"/>
                  </a:lnTo>
                  <a:lnTo>
                    <a:pt x="30" y="60"/>
                  </a:lnTo>
                  <a:lnTo>
                    <a:pt x="41" y="52"/>
                  </a:lnTo>
                  <a:lnTo>
                    <a:pt x="53" y="45"/>
                  </a:lnTo>
                  <a:lnTo>
                    <a:pt x="66" y="42"/>
                  </a:lnTo>
                  <a:lnTo>
                    <a:pt x="75" y="40"/>
                  </a:lnTo>
                  <a:lnTo>
                    <a:pt x="83" y="36"/>
                  </a:lnTo>
                  <a:lnTo>
                    <a:pt x="88" y="33"/>
                  </a:lnTo>
                  <a:lnTo>
                    <a:pt x="91" y="28"/>
                  </a:lnTo>
                  <a:lnTo>
                    <a:pt x="94" y="22"/>
                  </a:lnTo>
                  <a:lnTo>
                    <a:pt x="96" y="15"/>
                  </a:lnTo>
                  <a:lnTo>
                    <a:pt x="98" y="9"/>
                  </a:lnTo>
                  <a:lnTo>
                    <a:pt x="102" y="0"/>
                  </a:lnTo>
                  <a:lnTo>
                    <a:pt x="124" y="7"/>
                  </a:lnTo>
                  <a:lnTo>
                    <a:pt x="124" y="12"/>
                  </a:lnTo>
                  <a:lnTo>
                    <a:pt x="124" y="22"/>
                  </a:lnTo>
                  <a:lnTo>
                    <a:pt x="121" y="36"/>
                  </a:lnTo>
                  <a:lnTo>
                    <a:pt x="115" y="49"/>
                  </a:lnTo>
                  <a:lnTo>
                    <a:pt x="108" y="53"/>
                  </a:lnTo>
                  <a:lnTo>
                    <a:pt x="96" y="59"/>
                  </a:lnTo>
                  <a:lnTo>
                    <a:pt x="83" y="65"/>
                  </a:lnTo>
                  <a:lnTo>
                    <a:pt x="70" y="71"/>
                  </a:lnTo>
                  <a:lnTo>
                    <a:pt x="56" y="75"/>
                  </a:lnTo>
                  <a:lnTo>
                    <a:pt x="44" y="80"/>
                  </a:lnTo>
                  <a:lnTo>
                    <a:pt x="37" y="82"/>
                  </a:lnTo>
                  <a:lnTo>
                    <a:pt x="34" y="83"/>
                  </a:lnTo>
                  <a:lnTo>
                    <a:pt x="6" y="10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61"/>
            <p:cNvSpPr>
              <a:spLocks/>
            </p:cNvSpPr>
            <p:nvPr/>
          </p:nvSpPr>
          <p:spPr bwMode="auto">
            <a:xfrm>
              <a:off x="7718473" y="752576"/>
              <a:ext cx="19708" cy="51543"/>
            </a:xfrm>
            <a:custGeom>
              <a:avLst/>
              <a:gdLst>
                <a:gd name="T0" fmla="*/ 24 w 27"/>
                <a:gd name="T1" fmla="*/ 0 h 66"/>
                <a:gd name="T2" fmla="*/ 21 w 27"/>
                <a:gd name="T3" fmla="*/ 1 h 66"/>
                <a:gd name="T4" fmla="*/ 15 w 27"/>
                <a:gd name="T5" fmla="*/ 4 h 66"/>
                <a:gd name="T6" fmla="*/ 10 w 27"/>
                <a:gd name="T7" fmla="*/ 9 h 66"/>
                <a:gd name="T8" fmla="*/ 6 w 27"/>
                <a:gd name="T9" fmla="*/ 14 h 66"/>
                <a:gd name="T10" fmla="*/ 17 w 27"/>
                <a:gd name="T11" fmla="*/ 14 h 66"/>
                <a:gd name="T12" fmla="*/ 15 w 27"/>
                <a:gd name="T13" fmla="*/ 17 h 66"/>
                <a:gd name="T14" fmla="*/ 13 w 27"/>
                <a:gd name="T15" fmla="*/ 21 h 66"/>
                <a:gd name="T16" fmla="*/ 10 w 27"/>
                <a:gd name="T17" fmla="*/ 28 h 66"/>
                <a:gd name="T18" fmla="*/ 5 w 27"/>
                <a:gd name="T19" fmla="*/ 35 h 66"/>
                <a:gd name="T20" fmla="*/ 2 w 27"/>
                <a:gd name="T21" fmla="*/ 41 h 66"/>
                <a:gd name="T22" fmla="*/ 0 w 27"/>
                <a:gd name="T23" fmla="*/ 47 h 66"/>
                <a:gd name="T24" fmla="*/ 0 w 27"/>
                <a:gd name="T25" fmla="*/ 50 h 66"/>
                <a:gd name="T26" fmla="*/ 0 w 27"/>
                <a:gd name="T27" fmla="*/ 51 h 66"/>
                <a:gd name="T28" fmla="*/ 9 w 27"/>
                <a:gd name="T29" fmla="*/ 43 h 66"/>
                <a:gd name="T30" fmla="*/ 6 w 27"/>
                <a:gd name="T31" fmla="*/ 66 h 66"/>
                <a:gd name="T32" fmla="*/ 7 w 27"/>
                <a:gd name="T33" fmla="*/ 66 h 66"/>
                <a:gd name="T34" fmla="*/ 11 w 27"/>
                <a:gd name="T35" fmla="*/ 66 h 66"/>
                <a:gd name="T36" fmla="*/ 14 w 27"/>
                <a:gd name="T37" fmla="*/ 65 h 66"/>
                <a:gd name="T38" fmla="*/ 17 w 27"/>
                <a:gd name="T39" fmla="*/ 61 h 66"/>
                <a:gd name="T40" fmla="*/ 19 w 27"/>
                <a:gd name="T41" fmla="*/ 55 h 66"/>
                <a:gd name="T42" fmla="*/ 21 w 27"/>
                <a:gd name="T43" fmla="*/ 51 h 66"/>
                <a:gd name="T44" fmla="*/ 22 w 27"/>
                <a:gd name="T45" fmla="*/ 48 h 66"/>
                <a:gd name="T46" fmla="*/ 24 w 27"/>
                <a:gd name="T47" fmla="*/ 43 h 66"/>
                <a:gd name="T48" fmla="*/ 24 w 27"/>
                <a:gd name="T49" fmla="*/ 38 h 66"/>
                <a:gd name="T50" fmla="*/ 26 w 27"/>
                <a:gd name="T51" fmla="*/ 31 h 66"/>
                <a:gd name="T52" fmla="*/ 27 w 27"/>
                <a:gd name="T53" fmla="*/ 27 h 66"/>
                <a:gd name="T54" fmla="*/ 27 w 27"/>
                <a:gd name="T55" fmla="*/ 25 h 66"/>
                <a:gd name="T56" fmla="*/ 24 w 27"/>
                <a:gd name="T5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66">
                  <a:moveTo>
                    <a:pt x="24" y="0"/>
                  </a:moveTo>
                  <a:lnTo>
                    <a:pt x="21" y="1"/>
                  </a:lnTo>
                  <a:lnTo>
                    <a:pt x="15" y="4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17" y="14"/>
                  </a:lnTo>
                  <a:lnTo>
                    <a:pt x="15" y="17"/>
                  </a:lnTo>
                  <a:lnTo>
                    <a:pt x="13" y="21"/>
                  </a:lnTo>
                  <a:lnTo>
                    <a:pt x="10" y="28"/>
                  </a:lnTo>
                  <a:lnTo>
                    <a:pt x="5" y="35"/>
                  </a:lnTo>
                  <a:lnTo>
                    <a:pt x="2" y="41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9" y="43"/>
                  </a:lnTo>
                  <a:lnTo>
                    <a:pt x="6" y="66"/>
                  </a:lnTo>
                  <a:lnTo>
                    <a:pt x="7" y="66"/>
                  </a:lnTo>
                  <a:lnTo>
                    <a:pt x="11" y="66"/>
                  </a:lnTo>
                  <a:lnTo>
                    <a:pt x="14" y="65"/>
                  </a:lnTo>
                  <a:lnTo>
                    <a:pt x="17" y="61"/>
                  </a:lnTo>
                  <a:lnTo>
                    <a:pt x="19" y="55"/>
                  </a:lnTo>
                  <a:lnTo>
                    <a:pt x="21" y="51"/>
                  </a:lnTo>
                  <a:lnTo>
                    <a:pt x="22" y="48"/>
                  </a:lnTo>
                  <a:lnTo>
                    <a:pt x="24" y="43"/>
                  </a:lnTo>
                  <a:lnTo>
                    <a:pt x="24" y="38"/>
                  </a:lnTo>
                  <a:lnTo>
                    <a:pt x="26" y="31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62"/>
            <p:cNvSpPr>
              <a:spLocks/>
            </p:cNvSpPr>
            <p:nvPr/>
          </p:nvSpPr>
          <p:spPr bwMode="auto">
            <a:xfrm>
              <a:off x="7732116" y="657071"/>
              <a:ext cx="124308" cy="51543"/>
            </a:xfrm>
            <a:custGeom>
              <a:avLst/>
              <a:gdLst>
                <a:gd name="T0" fmla="*/ 7 w 163"/>
                <a:gd name="T1" fmla="*/ 0 h 68"/>
                <a:gd name="T2" fmla="*/ 10 w 163"/>
                <a:gd name="T3" fmla="*/ 1 h 68"/>
                <a:gd name="T4" fmla="*/ 21 w 163"/>
                <a:gd name="T5" fmla="*/ 6 h 68"/>
                <a:gd name="T6" fmla="*/ 37 w 163"/>
                <a:gd name="T7" fmla="*/ 10 h 68"/>
                <a:gd name="T8" fmla="*/ 56 w 163"/>
                <a:gd name="T9" fmla="*/ 16 h 68"/>
                <a:gd name="T10" fmla="*/ 80 w 163"/>
                <a:gd name="T11" fmla="*/ 23 h 68"/>
                <a:gd name="T12" fmla="*/ 107 w 163"/>
                <a:gd name="T13" fmla="*/ 27 h 68"/>
                <a:gd name="T14" fmla="*/ 135 w 163"/>
                <a:gd name="T15" fmla="*/ 32 h 68"/>
                <a:gd name="T16" fmla="*/ 163 w 163"/>
                <a:gd name="T17" fmla="*/ 33 h 68"/>
                <a:gd name="T18" fmla="*/ 160 w 163"/>
                <a:gd name="T19" fmla="*/ 37 h 68"/>
                <a:gd name="T20" fmla="*/ 151 w 163"/>
                <a:gd name="T21" fmla="*/ 44 h 68"/>
                <a:gd name="T22" fmla="*/ 136 w 163"/>
                <a:gd name="T23" fmla="*/ 53 h 68"/>
                <a:gd name="T24" fmla="*/ 116 w 163"/>
                <a:gd name="T25" fmla="*/ 61 h 68"/>
                <a:gd name="T26" fmla="*/ 92 w 163"/>
                <a:gd name="T27" fmla="*/ 67 h 68"/>
                <a:gd name="T28" fmla="*/ 64 w 163"/>
                <a:gd name="T29" fmla="*/ 68 h 68"/>
                <a:gd name="T30" fmla="*/ 33 w 163"/>
                <a:gd name="T31" fmla="*/ 60 h 68"/>
                <a:gd name="T32" fmla="*/ 0 w 163"/>
                <a:gd name="T33" fmla="*/ 41 h 68"/>
                <a:gd name="T34" fmla="*/ 7 w 163"/>
                <a:gd name="T3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68">
                  <a:moveTo>
                    <a:pt x="7" y="0"/>
                  </a:moveTo>
                  <a:lnTo>
                    <a:pt x="10" y="1"/>
                  </a:lnTo>
                  <a:lnTo>
                    <a:pt x="21" y="6"/>
                  </a:lnTo>
                  <a:lnTo>
                    <a:pt x="37" y="10"/>
                  </a:lnTo>
                  <a:lnTo>
                    <a:pt x="56" y="16"/>
                  </a:lnTo>
                  <a:lnTo>
                    <a:pt x="80" y="23"/>
                  </a:lnTo>
                  <a:lnTo>
                    <a:pt x="107" y="27"/>
                  </a:lnTo>
                  <a:lnTo>
                    <a:pt x="135" y="32"/>
                  </a:lnTo>
                  <a:lnTo>
                    <a:pt x="163" y="33"/>
                  </a:lnTo>
                  <a:lnTo>
                    <a:pt x="160" y="37"/>
                  </a:lnTo>
                  <a:lnTo>
                    <a:pt x="151" y="44"/>
                  </a:lnTo>
                  <a:lnTo>
                    <a:pt x="136" y="53"/>
                  </a:lnTo>
                  <a:lnTo>
                    <a:pt x="116" y="61"/>
                  </a:lnTo>
                  <a:lnTo>
                    <a:pt x="92" y="67"/>
                  </a:lnTo>
                  <a:lnTo>
                    <a:pt x="64" y="68"/>
                  </a:lnTo>
                  <a:lnTo>
                    <a:pt x="33" y="60"/>
                  </a:lnTo>
                  <a:lnTo>
                    <a:pt x="0" y="4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63"/>
            <p:cNvSpPr>
              <a:spLocks/>
            </p:cNvSpPr>
            <p:nvPr/>
          </p:nvSpPr>
          <p:spPr bwMode="auto">
            <a:xfrm>
              <a:off x="7739696" y="667683"/>
              <a:ext cx="90957" cy="33351"/>
            </a:xfrm>
            <a:custGeom>
              <a:avLst/>
              <a:gdLst>
                <a:gd name="T0" fmla="*/ 9 w 120"/>
                <a:gd name="T1" fmla="*/ 0 h 42"/>
                <a:gd name="T2" fmla="*/ 0 w 120"/>
                <a:gd name="T3" fmla="*/ 19 h 42"/>
                <a:gd name="T4" fmla="*/ 2 w 120"/>
                <a:gd name="T5" fmla="*/ 22 h 42"/>
                <a:gd name="T6" fmla="*/ 8 w 120"/>
                <a:gd name="T7" fmla="*/ 26 h 42"/>
                <a:gd name="T8" fmla="*/ 19 w 120"/>
                <a:gd name="T9" fmla="*/ 32 h 42"/>
                <a:gd name="T10" fmla="*/ 32 w 120"/>
                <a:gd name="T11" fmla="*/ 38 h 42"/>
                <a:gd name="T12" fmla="*/ 50 w 120"/>
                <a:gd name="T13" fmla="*/ 41 h 42"/>
                <a:gd name="T14" fmla="*/ 70 w 120"/>
                <a:gd name="T15" fmla="*/ 42 h 42"/>
                <a:gd name="T16" fmla="*/ 93 w 120"/>
                <a:gd name="T17" fmla="*/ 39 h 42"/>
                <a:gd name="T18" fmla="*/ 120 w 120"/>
                <a:gd name="T19" fmla="*/ 29 h 42"/>
                <a:gd name="T20" fmla="*/ 117 w 120"/>
                <a:gd name="T21" fmla="*/ 29 h 42"/>
                <a:gd name="T22" fmla="*/ 107 w 120"/>
                <a:gd name="T23" fmla="*/ 26 h 42"/>
                <a:gd name="T24" fmla="*/ 93 w 120"/>
                <a:gd name="T25" fmla="*/ 24 h 42"/>
                <a:gd name="T26" fmla="*/ 76 w 120"/>
                <a:gd name="T27" fmla="*/ 21 h 42"/>
                <a:gd name="T28" fmla="*/ 58 w 120"/>
                <a:gd name="T29" fmla="*/ 17 h 42"/>
                <a:gd name="T30" fmla="*/ 39 w 120"/>
                <a:gd name="T31" fmla="*/ 12 h 42"/>
                <a:gd name="T32" fmla="*/ 23 w 120"/>
                <a:gd name="T33" fmla="*/ 7 h 42"/>
                <a:gd name="T34" fmla="*/ 9 w 120"/>
                <a:gd name="T3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42">
                  <a:moveTo>
                    <a:pt x="9" y="0"/>
                  </a:moveTo>
                  <a:lnTo>
                    <a:pt x="0" y="19"/>
                  </a:lnTo>
                  <a:lnTo>
                    <a:pt x="2" y="22"/>
                  </a:lnTo>
                  <a:lnTo>
                    <a:pt x="8" y="26"/>
                  </a:lnTo>
                  <a:lnTo>
                    <a:pt x="19" y="32"/>
                  </a:lnTo>
                  <a:lnTo>
                    <a:pt x="32" y="38"/>
                  </a:lnTo>
                  <a:lnTo>
                    <a:pt x="50" y="41"/>
                  </a:lnTo>
                  <a:lnTo>
                    <a:pt x="70" y="42"/>
                  </a:lnTo>
                  <a:lnTo>
                    <a:pt x="93" y="39"/>
                  </a:lnTo>
                  <a:lnTo>
                    <a:pt x="120" y="29"/>
                  </a:lnTo>
                  <a:lnTo>
                    <a:pt x="117" y="29"/>
                  </a:lnTo>
                  <a:lnTo>
                    <a:pt x="107" y="26"/>
                  </a:lnTo>
                  <a:lnTo>
                    <a:pt x="93" y="24"/>
                  </a:lnTo>
                  <a:lnTo>
                    <a:pt x="76" y="21"/>
                  </a:lnTo>
                  <a:lnTo>
                    <a:pt x="58" y="17"/>
                  </a:lnTo>
                  <a:lnTo>
                    <a:pt x="39" y="12"/>
                  </a:lnTo>
                  <a:lnTo>
                    <a:pt x="23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0" name="Freeform 64"/>
            <p:cNvSpPr>
              <a:spLocks/>
            </p:cNvSpPr>
            <p:nvPr/>
          </p:nvSpPr>
          <p:spPr bwMode="auto">
            <a:xfrm>
              <a:off x="7904935" y="817762"/>
              <a:ext cx="25772" cy="46995"/>
            </a:xfrm>
            <a:custGeom>
              <a:avLst/>
              <a:gdLst>
                <a:gd name="T0" fmla="*/ 16 w 33"/>
                <a:gd name="T1" fmla="*/ 2 h 61"/>
                <a:gd name="T2" fmla="*/ 14 w 33"/>
                <a:gd name="T3" fmla="*/ 1 h 61"/>
                <a:gd name="T4" fmla="*/ 10 w 33"/>
                <a:gd name="T5" fmla="*/ 0 h 61"/>
                <a:gd name="T6" fmla="*/ 5 w 33"/>
                <a:gd name="T7" fmla="*/ 1 h 61"/>
                <a:gd name="T8" fmla="*/ 1 w 33"/>
                <a:gd name="T9" fmla="*/ 6 h 61"/>
                <a:gd name="T10" fmla="*/ 0 w 33"/>
                <a:gd name="T11" fmla="*/ 10 h 61"/>
                <a:gd name="T12" fmla="*/ 0 w 33"/>
                <a:gd name="T13" fmla="*/ 23 h 61"/>
                <a:gd name="T14" fmla="*/ 2 w 33"/>
                <a:gd name="T15" fmla="*/ 40 h 61"/>
                <a:gd name="T16" fmla="*/ 10 w 33"/>
                <a:gd name="T17" fmla="*/ 61 h 61"/>
                <a:gd name="T18" fmla="*/ 33 w 33"/>
                <a:gd name="T19" fmla="*/ 16 h 61"/>
                <a:gd name="T20" fmla="*/ 31 w 33"/>
                <a:gd name="T21" fmla="*/ 15 h 61"/>
                <a:gd name="T22" fmla="*/ 26 w 33"/>
                <a:gd name="T23" fmla="*/ 11 h 61"/>
                <a:gd name="T24" fmla="*/ 21 w 33"/>
                <a:gd name="T25" fmla="*/ 7 h 61"/>
                <a:gd name="T26" fmla="*/ 16 w 33"/>
                <a:gd name="T27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61">
                  <a:moveTo>
                    <a:pt x="16" y="2"/>
                  </a:moveTo>
                  <a:lnTo>
                    <a:pt x="14" y="1"/>
                  </a:lnTo>
                  <a:lnTo>
                    <a:pt x="10" y="0"/>
                  </a:lnTo>
                  <a:lnTo>
                    <a:pt x="5" y="1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40"/>
                  </a:lnTo>
                  <a:lnTo>
                    <a:pt x="10" y="61"/>
                  </a:lnTo>
                  <a:lnTo>
                    <a:pt x="33" y="16"/>
                  </a:lnTo>
                  <a:lnTo>
                    <a:pt x="31" y="15"/>
                  </a:lnTo>
                  <a:lnTo>
                    <a:pt x="26" y="11"/>
                  </a:lnTo>
                  <a:lnTo>
                    <a:pt x="21" y="7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5D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1" name="Freeform 65"/>
            <p:cNvSpPr>
              <a:spLocks/>
            </p:cNvSpPr>
            <p:nvPr/>
          </p:nvSpPr>
          <p:spPr bwMode="auto">
            <a:xfrm>
              <a:off x="7967090" y="793507"/>
              <a:ext cx="31836" cy="50027"/>
            </a:xfrm>
            <a:custGeom>
              <a:avLst/>
              <a:gdLst>
                <a:gd name="T0" fmla="*/ 0 w 42"/>
                <a:gd name="T1" fmla="*/ 3 h 64"/>
                <a:gd name="T2" fmla="*/ 2 w 42"/>
                <a:gd name="T3" fmla="*/ 2 h 64"/>
                <a:gd name="T4" fmla="*/ 7 w 42"/>
                <a:gd name="T5" fmla="*/ 0 h 64"/>
                <a:gd name="T6" fmla="*/ 12 w 42"/>
                <a:gd name="T7" fmla="*/ 0 h 64"/>
                <a:gd name="T8" fmla="*/ 21 w 42"/>
                <a:gd name="T9" fmla="*/ 3 h 64"/>
                <a:gd name="T10" fmla="*/ 23 w 42"/>
                <a:gd name="T11" fmla="*/ 9 h 64"/>
                <a:gd name="T12" fmla="*/ 30 w 42"/>
                <a:gd name="T13" fmla="*/ 24 h 64"/>
                <a:gd name="T14" fmla="*/ 37 w 42"/>
                <a:gd name="T15" fmla="*/ 43 h 64"/>
                <a:gd name="T16" fmla="*/ 42 w 42"/>
                <a:gd name="T17" fmla="*/ 64 h 64"/>
                <a:gd name="T18" fmla="*/ 4 w 42"/>
                <a:gd name="T19" fmla="*/ 45 h 64"/>
                <a:gd name="T20" fmla="*/ 6 w 42"/>
                <a:gd name="T21" fmla="*/ 39 h 64"/>
                <a:gd name="T22" fmla="*/ 7 w 42"/>
                <a:gd name="T23" fmla="*/ 27 h 64"/>
                <a:gd name="T24" fmla="*/ 6 w 42"/>
                <a:gd name="T25" fmla="*/ 13 h 64"/>
                <a:gd name="T26" fmla="*/ 0 w 42"/>
                <a:gd name="T27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64">
                  <a:moveTo>
                    <a:pt x="0" y="3"/>
                  </a:moveTo>
                  <a:lnTo>
                    <a:pt x="2" y="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21" y="3"/>
                  </a:lnTo>
                  <a:lnTo>
                    <a:pt x="23" y="9"/>
                  </a:lnTo>
                  <a:lnTo>
                    <a:pt x="30" y="24"/>
                  </a:lnTo>
                  <a:lnTo>
                    <a:pt x="37" y="43"/>
                  </a:lnTo>
                  <a:lnTo>
                    <a:pt x="42" y="64"/>
                  </a:lnTo>
                  <a:lnTo>
                    <a:pt x="4" y="45"/>
                  </a:lnTo>
                  <a:lnTo>
                    <a:pt x="6" y="39"/>
                  </a:lnTo>
                  <a:lnTo>
                    <a:pt x="7" y="27"/>
                  </a:lnTo>
                  <a:lnTo>
                    <a:pt x="6" y="1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5D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7" name="Freeform 66"/>
            <p:cNvSpPr>
              <a:spLocks/>
            </p:cNvSpPr>
            <p:nvPr/>
          </p:nvSpPr>
          <p:spPr bwMode="auto">
            <a:xfrm>
              <a:off x="7947382" y="861725"/>
              <a:ext cx="30319" cy="251649"/>
            </a:xfrm>
            <a:custGeom>
              <a:avLst/>
              <a:gdLst>
                <a:gd name="T0" fmla="*/ 0 w 41"/>
                <a:gd name="T1" fmla="*/ 3 h 332"/>
                <a:gd name="T2" fmla="*/ 4 w 41"/>
                <a:gd name="T3" fmla="*/ 13 h 332"/>
                <a:gd name="T4" fmla="*/ 11 w 41"/>
                <a:gd name="T5" fmla="*/ 42 h 332"/>
                <a:gd name="T6" fmla="*/ 19 w 41"/>
                <a:gd name="T7" fmla="*/ 82 h 332"/>
                <a:gd name="T8" fmla="*/ 27 w 41"/>
                <a:gd name="T9" fmla="*/ 132 h 332"/>
                <a:gd name="T10" fmla="*/ 33 w 41"/>
                <a:gd name="T11" fmla="*/ 185 h 332"/>
                <a:gd name="T12" fmla="*/ 35 w 41"/>
                <a:gd name="T13" fmla="*/ 239 h 332"/>
                <a:gd name="T14" fmla="*/ 29 w 41"/>
                <a:gd name="T15" fmla="*/ 288 h 332"/>
                <a:gd name="T16" fmla="*/ 17 w 41"/>
                <a:gd name="T17" fmla="*/ 330 h 332"/>
                <a:gd name="T18" fmla="*/ 22 w 41"/>
                <a:gd name="T19" fmla="*/ 332 h 332"/>
                <a:gd name="T20" fmla="*/ 36 w 41"/>
                <a:gd name="T21" fmla="*/ 291 h 332"/>
                <a:gd name="T22" fmla="*/ 41 w 41"/>
                <a:gd name="T23" fmla="*/ 241 h 332"/>
                <a:gd name="T24" fmla="*/ 40 w 41"/>
                <a:gd name="T25" fmla="*/ 187 h 332"/>
                <a:gd name="T26" fmla="*/ 34 w 41"/>
                <a:gd name="T27" fmla="*/ 134 h 332"/>
                <a:gd name="T28" fmla="*/ 26 w 41"/>
                <a:gd name="T29" fmla="*/ 85 h 332"/>
                <a:gd name="T30" fmla="*/ 17 w 41"/>
                <a:gd name="T31" fmla="*/ 43 h 332"/>
                <a:gd name="T32" fmla="*/ 10 w 41"/>
                <a:gd name="T33" fmla="*/ 14 h 332"/>
                <a:gd name="T34" fmla="*/ 6 w 41"/>
                <a:gd name="T35" fmla="*/ 0 h 332"/>
                <a:gd name="T36" fmla="*/ 0 w 41"/>
                <a:gd name="T37" fmla="*/ 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332">
                  <a:moveTo>
                    <a:pt x="0" y="3"/>
                  </a:moveTo>
                  <a:lnTo>
                    <a:pt x="4" y="13"/>
                  </a:lnTo>
                  <a:lnTo>
                    <a:pt x="11" y="42"/>
                  </a:lnTo>
                  <a:lnTo>
                    <a:pt x="19" y="82"/>
                  </a:lnTo>
                  <a:lnTo>
                    <a:pt x="27" y="132"/>
                  </a:lnTo>
                  <a:lnTo>
                    <a:pt x="33" y="185"/>
                  </a:lnTo>
                  <a:lnTo>
                    <a:pt x="35" y="239"/>
                  </a:lnTo>
                  <a:lnTo>
                    <a:pt x="29" y="288"/>
                  </a:lnTo>
                  <a:lnTo>
                    <a:pt x="17" y="330"/>
                  </a:lnTo>
                  <a:lnTo>
                    <a:pt x="22" y="332"/>
                  </a:lnTo>
                  <a:lnTo>
                    <a:pt x="36" y="291"/>
                  </a:lnTo>
                  <a:lnTo>
                    <a:pt x="41" y="241"/>
                  </a:lnTo>
                  <a:lnTo>
                    <a:pt x="40" y="187"/>
                  </a:lnTo>
                  <a:lnTo>
                    <a:pt x="34" y="134"/>
                  </a:lnTo>
                  <a:lnTo>
                    <a:pt x="26" y="85"/>
                  </a:lnTo>
                  <a:lnTo>
                    <a:pt x="17" y="43"/>
                  </a:lnTo>
                  <a:lnTo>
                    <a:pt x="10" y="14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9" name="Freeform 67"/>
            <p:cNvSpPr>
              <a:spLocks/>
            </p:cNvSpPr>
            <p:nvPr/>
          </p:nvSpPr>
          <p:spPr bwMode="auto">
            <a:xfrm>
              <a:off x="7865520" y="1581805"/>
              <a:ext cx="432048" cy="254681"/>
            </a:xfrm>
            <a:custGeom>
              <a:avLst/>
              <a:gdLst>
                <a:gd name="T0" fmla="*/ 271 w 571"/>
                <a:gd name="T1" fmla="*/ 2 h 338"/>
                <a:gd name="T2" fmla="*/ 262 w 571"/>
                <a:gd name="T3" fmla="*/ 0 h 338"/>
                <a:gd name="T4" fmla="*/ 249 w 571"/>
                <a:gd name="T5" fmla="*/ 2 h 338"/>
                <a:gd name="T6" fmla="*/ 235 w 571"/>
                <a:gd name="T7" fmla="*/ 7 h 338"/>
                <a:gd name="T8" fmla="*/ 221 w 571"/>
                <a:gd name="T9" fmla="*/ 26 h 338"/>
                <a:gd name="T10" fmla="*/ 219 w 571"/>
                <a:gd name="T11" fmla="*/ 42 h 338"/>
                <a:gd name="T12" fmla="*/ 203 w 571"/>
                <a:gd name="T13" fmla="*/ 66 h 338"/>
                <a:gd name="T14" fmla="*/ 171 w 571"/>
                <a:gd name="T15" fmla="*/ 65 h 338"/>
                <a:gd name="T16" fmla="*/ 151 w 571"/>
                <a:gd name="T17" fmla="*/ 68 h 338"/>
                <a:gd name="T18" fmla="*/ 121 w 571"/>
                <a:gd name="T19" fmla="*/ 74 h 338"/>
                <a:gd name="T20" fmla="*/ 89 w 571"/>
                <a:gd name="T21" fmla="*/ 81 h 338"/>
                <a:gd name="T22" fmla="*/ 52 w 571"/>
                <a:gd name="T23" fmla="*/ 96 h 338"/>
                <a:gd name="T24" fmla="*/ 21 w 571"/>
                <a:gd name="T25" fmla="*/ 129 h 338"/>
                <a:gd name="T26" fmla="*/ 6 w 571"/>
                <a:gd name="T27" fmla="*/ 166 h 338"/>
                <a:gd name="T28" fmla="*/ 0 w 571"/>
                <a:gd name="T29" fmla="*/ 193 h 338"/>
                <a:gd name="T30" fmla="*/ 34 w 571"/>
                <a:gd name="T31" fmla="*/ 324 h 338"/>
                <a:gd name="T32" fmla="*/ 47 w 571"/>
                <a:gd name="T33" fmla="*/ 326 h 338"/>
                <a:gd name="T34" fmla="*/ 85 w 571"/>
                <a:gd name="T35" fmla="*/ 332 h 338"/>
                <a:gd name="T36" fmla="*/ 144 w 571"/>
                <a:gd name="T37" fmla="*/ 337 h 338"/>
                <a:gd name="T38" fmla="*/ 218 w 571"/>
                <a:gd name="T39" fmla="*/ 338 h 338"/>
                <a:gd name="T40" fmla="*/ 302 w 571"/>
                <a:gd name="T41" fmla="*/ 332 h 338"/>
                <a:gd name="T42" fmla="*/ 392 w 571"/>
                <a:gd name="T43" fmla="*/ 316 h 338"/>
                <a:gd name="T44" fmla="*/ 483 w 571"/>
                <a:gd name="T45" fmla="*/ 287 h 338"/>
                <a:gd name="T46" fmla="*/ 571 w 571"/>
                <a:gd name="T47" fmla="*/ 241 h 338"/>
                <a:gd name="T48" fmla="*/ 565 w 571"/>
                <a:gd name="T49" fmla="*/ 159 h 338"/>
                <a:gd name="T50" fmla="*/ 556 w 571"/>
                <a:gd name="T51" fmla="*/ 58 h 338"/>
                <a:gd name="T52" fmla="*/ 546 w 571"/>
                <a:gd name="T53" fmla="*/ 40 h 338"/>
                <a:gd name="T54" fmla="*/ 534 w 571"/>
                <a:gd name="T55" fmla="*/ 25 h 338"/>
                <a:gd name="T56" fmla="*/ 521 w 571"/>
                <a:gd name="T57" fmla="*/ 14 h 338"/>
                <a:gd name="T58" fmla="*/ 516 w 571"/>
                <a:gd name="T59" fmla="*/ 11 h 338"/>
                <a:gd name="T60" fmla="*/ 507 w 571"/>
                <a:gd name="T61" fmla="*/ 14 h 338"/>
                <a:gd name="T62" fmla="*/ 484 w 571"/>
                <a:gd name="T63" fmla="*/ 22 h 338"/>
                <a:gd name="T64" fmla="*/ 451 w 571"/>
                <a:gd name="T65" fmla="*/ 33 h 338"/>
                <a:gd name="T66" fmla="*/ 410 w 571"/>
                <a:gd name="T67" fmla="*/ 42 h 338"/>
                <a:gd name="T68" fmla="*/ 368 w 571"/>
                <a:gd name="T69" fmla="*/ 46 h 338"/>
                <a:gd name="T70" fmla="*/ 329 w 571"/>
                <a:gd name="T71" fmla="*/ 43 h 338"/>
                <a:gd name="T72" fmla="*/ 295 w 571"/>
                <a:gd name="T73" fmla="*/ 29 h 338"/>
                <a:gd name="T74" fmla="*/ 272 w 571"/>
                <a:gd name="T75" fmla="*/ 2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1" h="338">
                  <a:moveTo>
                    <a:pt x="272" y="2"/>
                  </a:moveTo>
                  <a:lnTo>
                    <a:pt x="271" y="2"/>
                  </a:lnTo>
                  <a:lnTo>
                    <a:pt x="267" y="0"/>
                  </a:lnTo>
                  <a:lnTo>
                    <a:pt x="262" y="0"/>
                  </a:lnTo>
                  <a:lnTo>
                    <a:pt x="256" y="0"/>
                  </a:lnTo>
                  <a:lnTo>
                    <a:pt x="249" y="2"/>
                  </a:lnTo>
                  <a:lnTo>
                    <a:pt x="242" y="4"/>
                  </a:lnTo>
                  <a:lnTo>
                    <a:pt x="235" y="7"/>
                  </a:lnTo>
                  <a:lnTo>
                    <a:pt x="229" y="13"/>
                  </a:lnTo>
                  <a:lnTo>
                    <a:pt x="221" y="26"/>
                  </a:lnTo>
                  <a:lnTo>
                    <a:pt x="219" y="35"/>
                  </a:lnTo>
                  <a:lnTo>
                    <a:pt x="219" y="42"/>
                  </a:lnTo>
                  <a:lnTo>
                    <a:pt x="219" y="44"/>
                  </a:lnTo>
                  <a:lnTo>
                    <a:pt x="203" y="66"/>
                  </a:lnTo>
                  <a:lnTo>
                    <a:pt x="173" y="65"/>
                  </a:lnTo>
                  <a:lnTo>
                    <a:pt x="171" y="65"/>
                  </a:lnTo>
                  <a:lnTo>
                    <a:pt x="163" y="66"/>
                  </a:lnTo>
                  <a:lnTo>
                    <a:pt x="151" y="68"/>
                  </a:lnTo>
                  <a:lnTo>
                    <a:pt x="137" y="71"/>
                  </a:lnTo>
                  <a:lnTo>
                    <a:pt x="121" y="74"/>
                  </a:lnTo>
                  <a:lnTo>
                    <a:pt x="105" y="78"/>
                  </a:lnTo>
                  <a:lnTo>
                    <a:pt x="89" y="81"/>
                  </a:lnTo>
                  <a:lnTo>
                    <a:pt x="74" y="86"/>
                  </a:lnTo>
                  <a:lnTo>
                    <a:pt x="52" y="96"/>
                  </a:lnTo>
                  <a:lnTo>
                    <a:pt x="35" y="112"/>
                  </a:lnTo>
                  <a:lnTo>
                    <a:pt x="21" y="129"/>
                  </a:lnTo>
                  <a:lnTo>
                    <a:pt x="12" y="149"/>
                  </a:lnTo>
                  <a:lnTo>
                    <a:pt x="6" y="166"/>
                  </a:lnTo>
                  <a:lnTo>
                    <a:pt x="2" y="182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34" y="324"/>
                  </a:lnTo>
                  <a:lnTo>
                    <a:pt x="37" y="325"/>
                  </a:lnTo>
                  <a:lnTo>
                    <a:pt x="47" y="326"/>
                  </a:lnTo>
                  <a:lnTo>
                    <a:pt x="63" y="329"/>
                  </a:lnTo>
                  <a:lnTo>
                    <a:pt x="85" y="332"/>
                  </a:lnTo>
                  <a:lnTo>
                    <a:pt x="113" y="334"/>
                  </a:lnTo>
                  <a:lnTo>
                    <a:pt x="144" y="337"/>
                  </a:lnTo>
                  <a:lnTo>
                    <a:pt x="180" y="338"/>
                  </a:lnTo>
                  <a:lnTo>
                    <a:pt x="218" y="338"/>
                  </a:lnTo>
                  <a:lnTo>
                    <a:pt x="258" y="336"/>
                  </a:lnTo>
                  <a:lnTo>
                    <a:pt x="302" y="332"/>
                  </a:lnTo>
                  <a:lnTo>
                    <a:pt x="347" y="325"/>
                  </a:lnTo>
                  <a:lnTo>
                    <a:pt x="392" y="316"/>
                  </a:lnTo>
                  <a:lnTo>
                    <a:pt x="438" y="303"/>
                  </a:lnTo>
                  <a:lnTo>
                    <a:pt x="483" y="287"/>
                  </a:lnTo>
                  <a:lnTo>
                    <a:pt x="528" y="266"/>
                  </a:lnTo>
                  <a:lnTo>
                    <a:pt x="571" y="241"/>
                  </a:lnTo>
                  <a:lnTo>
                    <a:pt x="569" y="216"/>
                  </a:lnTo>
                  <a:lnTo>
                    <a:pt x="565" y="159"/>
                  </a:lnTo>
                  <a:lnTo>
                    <a:pt x="560" y="98"/>
                  </a:lnTo>
                  <a:lnTo>
                    <a:pt x="556" y="58"/>
                  </a:lnTo>
                  <a:lnTo>
                    <a:pt x="552" y="49"/>
                  </a:lnTo>
                  <a:lnTo>
                    <a:pt x="546" y="40"/>
                  </a:lnTo>
                  <a:lnTo>
                    <a:pt x="541" y="32"/>
                  </a:lnTo>
                  <a:lnTo>
                    <a:pt x="534" y="25"/>
                  </a:lnTo>
                  <a:lnTo>
                    <a:pt x="527" y="19"/>
                  </a:lnTo>
                  <a:lnTo>
                    <a:pt x="521" y="14"/>
                  </a:lnTo>
                  <a:lnTo>
                    <a:pt x="518" y="12"/>
                  </a:lnTo>
                  <a:lnTo>
                    <a:pt x="516" y="11"/>
                  </a:lnTo>
                  <a:lnTo>
                    <a:pt x="514" y="12"/>
                  </a:lnTo>
                  <a:lnTo>
                    <a:pt x="507" y="14"/>
                  </a:lnTo>
                  <a:lnTo>
                    <a:pt x="498" y="18"/>
                  </a:lnTo>
                  <a:lnTo>
                    <a:pt x="484" y="22"/>
                  </a:lnTo>
                  <a:lnTo>
                    <a:pt x="468" y="28"/>
                  </a:lnTo>
                  <a:lnTo>
                    <a:pt x="451" y="33"/>
                  </a:lnTo>
                  <a:lnTo>
                    <a:pt x="431" y="37"/>
                  </a:lnTo>
                  <a:lnTo>
                    <a:pt x="410" y="42"/>
                  </a:lnTo>
                  <a:lnTo>
                    <a:pt x="390" y="44"/>
                  </a:lnTo>
                  <a:lnTo>
                    <a:pt x="368" y="46"/>
                  </a:lnTo>
                  <a:lnTo>
                    <a:pt x="348" y="45"/>
                  </a:lnTo>
                  <a:lnTo>
                    <a:pt x="329" y="43"/>
                  </a:lnTo>
                  <a:lnTo>
                    <a:pt x="310" y="37"/>
                  </a:lnTo>
                  <a:lnTo>
                    <a:pt x="295" y="29"/>
                  </a:lnTo>
                  <a:lnTo>
                    <a:pt x="281" y="18"/>
                  </a:lnTo>
                  <a:lnTo>
                    <a:pt x="27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0" name="Freeform 68"/>
            <p:cNvSpPr>
              <a:spLocks/>
            </p:cNvSpPr>
            <p:nvPr/>
          </p:nvSpPr>
          <p:spPr bwMode="auto">
            <a:xfrm>
              <a:off x="7983765" y="1595449"/>
              <a:ext cx="107633" cy="66702"/>
            </a:xfrm>
            <a:custGeom>
              <a:avLst/>
              <a:gdLst>
                <a:gd name="T0" fmla="*/ 94 w 140"/>
                <a:gd name="T1" fmla="*/ 0 h 86"/>
                <a:gd name="T2" fmla="*/ 92 w 140"/>
                <a:gd name="T3" fmla="*/ 0 h 86"/>
                <a:gd name="T4" fmla="*/ 87 w 140"/>
                <a:gd name="T5" fmla="*/ 2 h 86"/>
                <a:gd name="T6" fmla="*/ 83 w 140"/>
                <a:gd name="T7" fmla="*/ 9 h 86"/>
                <a:gd name="T8" fmla="*/ 80 w 140"/>
                <a:gd name="T9" fmla="*/ 20 h 86"/>
                <a:gd name="T10" fmla="*/ 80 w 140"/>
                <a:gd name="T11" fmla="*/ 21 h 86"/>
                <a:gd name="T12" fmla="*/ 79 w 140"/>
                <a:gd name="T13" fmla="*/ 25 h 86"/>
                <a:gd name="T14" fmla="*/ 78 w 140"/>
                <a:gd name="T15" fmla="*/ 30 h 86"/>
                <a:gd name="T16" fmla="*/ 75 w 140"/>
                <a:gd name="T17" fmla="*/ 36 h 86"/>
                <a:gd name="T18" fmla="*/ 70 w 140"/>
                <a:gd name="T19" fmla="*/ 41 h 86"/>
                <a:gd name="T20" fmla="*/ 64 w 140"/>
                <a:gd name="T21" fmla="*/ 47 h 86"/>
                <a:gd name="T22" fmla="*/ 60 w 140"/>
                <a:gd name="T23" fmla="*/ 51 h 86"/>
                <a:gd name="T24" fmla="*/ 57 w 140"/>
                <a:gd name="T25" fmla="*/ 53 h 86"/>
                <a:gd name="T26" fmla="*/ 47 w 140"/>
                <a:gd name="T27" fmla="*/ 59 h 86"/>
                <a:gd name="T28" fmla="*/ 23 w 140"/>
                <a:gd name="T29" fmla="*/ 64 h 86"/>
                <a:gd name="T30" fmla="*/ 0 w 140"/>
                <a:gd name="T31" fmla="*/ 63 h 86"/>
                <a:gd name="T32" fmla="*/ 0 w 140"/>
                <a:gd name="T33" fmla="*/ 86 h 86"/>
                <a:gd name="T34" fmla="*/ 2 w 140"/>
                <a:gd name="T35" fmla="*/ 86 h 86"/>
                <a:gd name="T36" fmla="*/ 8 w 140"/>
                <a:gd name="T37" fmla="*/ 86 h 86"/>
                <a:gd name="T38" fmla="*/ 16 w 140"/>
                <a:gd name="T39" fmla="*/ 86 h 86"/>
                <a:gd name="T40" fmla="*/ 26 w 140"/>
                <a:gd name="T41" fmla="*/ 86 h 86"/>
                <a:gd name="T42" fmla="*/ 38 w 140"/>
                <a:gd name="T43" fmla="*/ 86 h 86"/>
                <a:gd name="T44" fmla="*/ 49 w 140"/>
                <a:gd name="T45" fmla="*/ 86 h 86"/>
                <a:gd name="T46" fmla="*/ 61 w 140"/>
                <a:gd name="T47" fmla="*/ 85 h 86"/>
                <a:gd name="T48" fmla="*/ 70 w 140"/>
                <a:gd name="T49" fmla="*/ 84 h 86"/>
                <a:gd name="T50" fmla="*/ 78 w 140"/>
                <a:gd name="T51" fmla="*/ 82 h 86"/>
                <a:gd name="T52" fmla="*/ 85 w 140"/>
                <a:gd name="T53" fmla="*/ 79 h 86"/>
                <a:gd name="T54" fmla="*/ 92 w 140"/>
                <a:gd name="T55" fmla="*/ 76 h 86"/>
                <a:gd name="T56" fmla="*/ 99 w 140"/>
                <a:gd name="T57" fmla="*/ 71 h 86"/>
                <a:gd name="T58" fmla="*/ 104 w 140"/>
                <a:gd name="T59" fmla="*/ 68 h 86"/>
                <a:gd name="T60" fmla="*/ 108 w 140"/>
                <a:gd name="T61" fmla="*/ 64 h 86"/>
                <a:gd name="T62" fmla="*/ 112 w 140"/>
                <a:gd name="T63" fmla="*/ 62 h 86"/>
                <a:gd name="T64" fmla="*/ 114 w 140"/>
                <a:gd name="T65" fmla="*/ 60 h 86"/>
                <a:gd name="T66" fmla="*/ 120 w 140"/>
                <a:gd name="T67" fmla="*/ 52 h 86"/>
                <a:gd name="T68" fmla="*/ 129 w 140"/>
                <a:gd name="T69" fmla="*/ 39 h 86"/>
                <a:gd name="T70" fmla="*/ 137 w 140"/>
                <a:gd name="T71" fmla="*/ 28 h 86"/>
                <a:gd name="T72" fmla="*/ 140 w 140"/>
                <a:gd name="T73" fmla="*/ 22 h 86"/>
                <a:gd name="T74" fmla="*/ 139 w 140"/>
                <a:gd name="T75" fmla="*/ 21 h 86"/>
                <a:gd name="T76" fmla="*/ 135 w 140"/>
                <a:gd name="T77" fmla="*/ 18 h 86"/>
                <a:gd name="T78" fmla="*/ 130 w 140"/>
                <a:gd name="T79" fmla="*/ 14 h 86"/>
                <a:gd name="T80" fmla="*/ 123 w 140"/>
                <a:gd name="T81" fmla="*/ 9 h 86"/>
                <a:gd name="T82" fmla="*/ 115 w 140"/>
                <a:gd name="T83" fmla="*/ 6 h 86"/>
                <a:gd name="T84" fmla="*/ 107 w 140"/>
                <a:gd name="T85" fmla="*/ 2 h 86"/>
                <a:gd name="T86" fmla="*/ 100 w 140"/>
                <a:gd name="T87" fmla="*/ 0 h 86"/>
                <a:gd name="T88" fmla="*/ 94 w 140"/>
                <a:gd name="T8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86">
                  <a:moveTo>
                    <a:pt x="94" y="0"/>
                  </a:moveTo>
                  <a:lnTo>
                    <a:pt x="92" y="0"/>
                  </a:lnTo>
                  <a:lnTo>
                    <a:pt x="87" y="2"/>
                  </a:lnTo>
                  <a:lnTo>
                    <a:pt x="83" y="9"/>
                  </a:lnTo>
                  <a:lnTo>
                    <a:pt x="80" y="20"/>
                  </a:lnTo>
                  <a:lnTo>
                    <a:pt x="80" y="21"/>
                  </a:lnTo>
                  <a:lnTo>
                    <a:pt x="79" y="25"/>
                  </a:lnTo>
                  <a:lnTo>
                    <a:pt x="78" y="30"/>
                  </a:lnTo>
                  <a:lnTo>
                    <a:pt x="75" y="36"/>
                  </a:lnTo>
                  <a:lnTo>
                    <a:pt x="70" y="41"/>
                  </a:lnTo>
                  <a:lnTo>
                    <a:pt x="64" y="47"/>
                  </a:lnTo>
                  <a:lnTo>
                    <a:pt x="60" y="51"/>
                  </a:lnTo>
                  <a:lnTo>
                    <a:pt x="57" y="53"/>
                  </a:lnTo>
                  <a:lnTo>
                    <a:pt x="47" y="59"/>
                  </a:lnTo>
                  <a:lnTo>
                    <a:pt x="23" y="64"/>
                  </a:lnTo>
                  <a:lnTo>
                    <a:pt x="0" y="63"/>
                  </a:lnTo>
                  <a:lnTo>
                    <a:pt x="0" y="86"/>
                  </a:lnTo>
                  <a:lnTo>
                    <a:pt x="2" y="86"/>
                  </a:lnTo>
                  <a:lnTo>
                    <a:pt x="8" y="86"/>
                  </a:lnTo>
                  <a:lnTo>
                    <a:pt x="16" y="86"/>
                  </a:lnTo>
                  <a:lnTo>
                    <a:pt x="26" y="86"/>
                  </a:lnTo>
                  <a:lnTo>
                    <a:pt x="38" y="86"/>
                  </a:lnTo>
                  <a:lnTo>
                    <a:pt x="49" y="86"/>
                  </a:lnTo>
                  <a:lnTo>
                    <a:pt x="61" y="85"/>
                  </a:lnTo>
                  <a:lnTo>
                    <a:pt x="70" y="84"/>
                  </a:lnTo>
                  <a:lnTo>
                    <a:pt x="78" y="82"/>
                  </a:lnTo>
                  <a:lnTo>
                    <a:pt x="85" y="79"/>
                  </a:lnTo>
                  <a:lnTo>
                    <a:pt x="92" y="76"/>
                  </a:lnTo>
                  <a:lnTo>
                    <a:pt x="99" y="71"/>
                  </a:lnTo>
                  <a:lnTo>
                    <a:pt x="104" y="68"/>
                  </a:lnTo>
                  <a:lnTo>
                    <a:pt x="108" y="64"/>
                  </a:lnTo>
                  <a:lnTo>
                    <a:pt x="112" y="62"/>
                  </a:lnTo>
                  <a:lnTo>
                    <a:pt x="114" y="60"/>
                  </a:lnTo>
                  <a:lnTo>
                    <a:pt x="120" y="52"/>
                  </a:lnTo>
                  <a:lnTo>
                    <a:pt x="129" y="39"/>
                  </a:lnTo>
                  <a:lnTo>
                    <a:pt x="137" y="28"/>
                  </a:lnTo>
                  <a:lnTo>
                    <a:pt x="140" y="22"/>
                  </a:lnTo>
                  <a:lnTo>
                    <a:pt x="139" y="21"/>
                  </a:lnTo>
                  <a:lnTo>
                    <a:pt x="135" y="18"/>
                  </a:lnTo>
                  <a:lnTo>
                    <a:pt x="130" y="14"/>
                  </a:lnTo>
                  <a:lnTo>
                    <a:pt x="123" y="9"/>
                  </a:lnTo>
                  <a:lnTo>
                    <a:pt x="115" y="6"/>
                  </a:lnTo>
                  <a:lnTo>
                    <a:pt x="107" y="2"/>
                  </a:lnTo>
                  <a:lnTo>
                    <a:pt x="100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1" name="Freeform 69"/>
            <p:cNvSpPr>
              <a:spLocks/>
            </p:cNvSpPr>
            <p:nvPr/>
          </p:nvSpPr>
          <p:spPr bwMode="auto">
            <a:xfrm>
              <a:off x="8092914" y="1601513"/>
              <a:ext cx="166755" cy="43963"/>
            </a:xfrm>
            <a:custGeom>
              <a:avLst/>
              <a:gdLst>
                <a:gd name="T0" fmla="*/ 18 w 221"/>
                <a:gd name="T1" fmla="*/ 25 h 59"/>
                <a:gd name="T2" fmla="*/ 19 w 221"/>
                <a:gd name="T3" fmla="*/ 25 h 59"/>
                <a:gd name="T4" fmla="*/ 23 w 221"/>
                <a:gd name="T5" fmla="*/ 26 h 59"/>
                <a:gd name="T6" fmla="*/ 29 w 221"/>
                <a:gd name="T7" fmla="*/ 28 h 59"/>
                <a:gd name="T8" fmla="*/ 35 w 221"/>
                <a:gd name="T9" fmla="*/ 29 h 59"/>
                <a:gd name="T10" fmla="*/ 45 w 221"/>
                <a:gd name="T11" fmla="*/ 30 h 59"/>
                <a:gd name="T12" fmla="*/ 55 w 221"/>
                <a:gd name="T13" fmla="*/ 31 h 59"/>
                <a:gd name="T14" fmla="*/ 68 w 221"/>
                <a:gd name="T15" fmla="*/ 32 h 59"/>
                <a:gd name="T16" fmla="*/ 80 w 221"/>
                <a:gd name="T17" fmla="*/ 33 h 59"/>
                <a:gd name="T18" fmla="*/ 95 w 221"/>
                <a:gd name="T19" fmla="*/ 32 h 59"/>
                <a:gd name="T20" fmla="*/ 110 w 221"/>
                <a:gd name="T21" fmla="*/ 32 h 59"/>
                <a:gd name="T22" fmla="*/ 125 w 221"/>
                <a:gd name="T23" fmla="*/ 30 h 59"/>
                <a:gd name="T24" fmla="*/ 143 w 221"/>
                <a:gd name="T25" fmla="*/ 26 h 59"/>
                <a:gd name="T26" fmla="*/ 159 w 221"/>
                <a:gd name="T27" fmla="*/ 22 h 59"/>
                <a:gd name="T28" fmla="*/ 176 w 221"/>
                <a:gd name="T29" fmla="*/ 16 h 59"/>
                <a:gd name="T30" fmla="*/ 192 w 221"/>
                <a:gd name="T31" fmla="*/ 9 h 59"/>
                <a:gd name="T32" fmla="*/ 209 w 221"/>
                <a:gd name="T33" fmla="*/ 0 h 59"/>
                <a:gd name="T34" fmla="*/ 213 w 221"/>
                <a:gd name="T35" fmla="*/ 1 h 59"/>
                <a:gd name="T36" fmla="*/ 219 w 221"/>
                <a:gd name="T37" fmla="*/ 6 h 59"/>
                <a:gd name="T38" fmla="*/ 221 w 221"/>
                <a:gd name="T39" fmla="*/ 13 h 59"/>
                <a:gd name="T40" fmla="*/ 214 w 221"/>
                <a:gd name="T41" fmla="*/ 23 h 59"/>
                <a:gd name="T42" fmla="*/ 213 w 221"/>
                <a:gd name="T43" fmla="*/ 24 h 59"/>
                <a:gd name="T44" fmla="*/ 208 w 221"/>
                <a:gd name="T45" fmla="*/ 25 h 59"/>
                <a:gd name="T46" fmla="*/ 201 w 221"/>
                <a:gd name="T47" fmla="*/ 29 h 59"/>
                <a:gd name="T48" fmla="*/ 192 w 221"/>
                <a:gd name="T49" fmla="*/ 33 h 59"/>
                <a:gd name="T50" fmla="*/ 182 w 221"/>
                <a:gd name="T51" fmla="*/ 37 h 59"/>
                <a:gd name="T52" fmla="*/ 169 w 221"/>
                <a:gd name="T53" fmla="*/ 41 h 59"/>
                <a:gd name="T54" fmla="*/ 155 w 221"/>
                <a:gd name="T55" fmla="*/ 46 h 59"/>
                <a:gd name="T56" fmla="*/ 139 w 221"/>
                <a:gd name="T57" fmla="*/ 51 h 59"/>
                <a:gd name="T58" fmla="*/ 123 w 221"/>
                <a:gd name="T59" fmla="*/ 54 h 59"/>
                <a:gd name="T60" fmla="*/ 106 w 221"/>
                <a:gd name="T61" fmla="*/ 56 h 59"/>
                <a:gd name="T62" fmla="*/ 87 w 221"/>
                <a:gd name="T63" fmla="*/ 59 h 59"/>
                <a:gd name="T64" fmla="*/ 70 w 221"/>
                <a:gd name="T65" fmla="*/ 59 h 59"/>
                <a:gd name="T66" fmla="*/ 52 w 221"/>
                <a:gd name="T67" fmla="*/ 56 h 59"/>
                <a:gd name="T68" fmla="*/ 34 w 221"/>
                <a:gd name="T69" fmla="*/ 53 h 59"/>
                <a:gd name="T70" fmla="*/ 16 w 221"/>
                <a:gd name="T71" fmla="*/ 47 h 59"/>
                <a:gd name="T72" fmla="*/ 0 w 221"/>
                <a:gd name="T73" fmla="*/ 39 h 59"/>
                <a:gd name="T74" fmla="*/ 18 w 221"/>
                <a:gd name="T75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59">
                  <a:moveTo>
                    <a:pt x="18" y="25"/>
                  </a:moveTo>
                  <a:lnTo>
                    <a:pt x="19" y="25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5" y="29"/>
                  </a:lnTo>
                  <a:lnTo>
                    <a:pt x="45" y="30"/>
                  </a:lnTo>
                  <a:lnTo>
                    <a:pt x="55" y="31"/>
                  </a:lnTo>
                  <a:lnTo>
                    <a:pt x="68" y="32"/>
                  </a:lnTo>
                  <a:lnTo>
                    <a:pt x="80" y="33"/>
                  </a:lnTo>
                  <a:lnTo>
                    <a:pt x="95" y="32"/>
                  </a:lnTo>
                  <a:lnTo>
                    <a:pt x="110" y="32"/>
                  </a:lnTo>
                  <a:lnTo>
                    <a:pt x="125" y="30"/>
                  </a:lnTo>
                  <a:lnTo>
                    <a:pt x="143" y="26"/>
                  </a:lnTo>
                  <a:lnTo>
                    <a:pt x="159" y="22"/>
                  </a:lnTo>
                  <a:lnTo>
                    <a:pt x="176" y="16"/>
                  </a:lnTo>
                  <a:lnTo>
                    <a:pt x="192" y="9"/>
                  </a:lnTo>
                  <a:lnTo>
                    <a:pt x="209" y="0"/>
                  </a:lnTo>
                  <a:lnTo>
                    <a:pt x="213" y="1"/>
                  </a:lnTo>
                  <a:lnTo>
                    <a:pt x="219" y="6"/>
                  </a:lnTo>
                  <a:lnTo>
                    <a:pt x="221" y="13"/>
                  </a:lnTo>
                  <a:lnTo>
                    <a:pt x="214" y="23"/>
                  </a:lnTo>
                  <a:lnTo>
                    <a:pt x="213" y="24"/>
                  </a:lnTo>
                  <a:lnTo>
                    <a:pt x="208" y="25"/>
                  </a:lnTo>
                  <a:lnTo>
                    <a:pt x="201" y="29"/>
                  </a:lnTo>
                  <a:lnTo>
                    <a:pt x="192" y="33"/>
                  </a:lnTo>
                  <a:lnTo>
                    <a:pt x="182" y="37"/>
                  </a:lnTo>
                  <a:lnTo>
                    <a:pt x="169" y="41"/>
                  </a:lnTo>
                  <a:lnTo>
                    <a:pt x="155" y="46"/>
                  </a:lnTo>
                  <a:lnTo>
                    <a:pt x="139" y="51"/>
                  </a:lnTo>
                  <a:lnTo>
                    <a:pt x="123" y="54"/>
                  </a:lnTo>
                  <a:lnTo>
                    <a:pt x="106" y="56"/>
                  </a:lnTo>
                  <a:lnTo>
                    <a:pt x="87" y="59"/>
                  </a:lnTo>
                  <a:lnTo>
                    <a:pt x="70" y="59"/>
                  </a:lnTo>
                  <a:lnTo>
                    <a:pt x="52" y="56"/>
                  </a:lnTo>
                  <a:lnTo>
                    <a:pt x="34" y="53"/>
                  </a:lnTo>
                  <a:lnTo>
                    <a:pt x="16" y="47"/>
                  </a:lnTo>
                  <a:lnTo>
                    <a:pt x="0" y="39"/>
                  </a:lnTo>
                  <a:lnTo>
                    <a:pt x="1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2" name="Freeform 70"/>
            <p:cNvSpPr>
              <a:spLocks/>
            </p:cNvSpPr>
            <p:nvPr/>
          </p:nvSpPr>
          <p:spPr bwMode="auto">
            <a:xfrm>
              <a:off x="7886743" y="1660635"/>
              <a:ext cx="89442" cy="69734"/>
            </a:xfrm>
            <a:custGeom>
              <a:avLst/>
              <a:gdLst>
                <a:gd name="T0" fmla="*/ 60 w 117"/>
                <a:gd name="T1" fmla="*/ 1 h 93"/>
                <a:gd name="T2" fmla="*/ 58 w 117"/>
                <a:gd name="T3" fmla="*/ 2 h 93"/>
                <a:gd name="T4" fmla="*/ 51 w 117"/>
                <a:gd name="T5" fmla="*/ 5 h 93"/>
                <a:gd name="T6" fmla="*/ 40 w 117"/>
                <a:gd name="T7" fmla="*/ 9 h 93"/>
                <a:gd name="T8" fmla="*/ 30 w 117"/>
                <a:gd name="T9" fmla="*/ 16 h 93"/>
                <a:gd name="T10" fmla="*/ 18 w 117"/>
                <a:gd name="T11" fmla="*/ 27 h 93"/>
                <a:gd name="T12" fmla="*/ 9 w 117"/>
                <a:gd name="T13" fmla="*/ 38 h 93"/>
                <a:gd name="T14" fmla="*/ 2 w 117"/>
                <a:gd name="T15" fmla="*/ 53 h 93"/>
                <a:gd name="T16" fmla="*/ 0 w 117"/>
                <a:gd name="T17" fmla="*/ 70 h 93"/>
                <a:gd name="T18" fmla="*/ 1 w 117"/>
                <a:gd name="T19" fmla="*/ 71 h 93"/>
                <a:gd name="T20" fmla="*/ 6 w 117"/>
                <a:gd name="T21" fmla="*/ 76 h 93"/>
                <a:gd name="T22" fmla="*/ 14 w 117"/>
                <a:gd name="T23" fmla="*/ 82 h 93"/>
                <a:gd name="T24" fmla="*/ 25 w 117"/>
                <a:gd name="T25" fmla="*/ 88 h 93"/>
                <a:gd name="T26" fmla="*/ 40 w 117"/>
                <a:gd name="T27" fmla="*/ 92 h 93"/>
                <a:gd name="T28" fmla="*/ 61 w 117"/>
                <a:gd name="T29" fmla="*/ 93 h 93"/>
                <a:gd name="T30" fmla="*/ 86 w 117"/>
                <a:gd name="T31" fmla="*/ 91 h 93"/>
                <a:gd name="T32" fmla="*/ 117 w 117"/>
                <a:gd name="T33" fmla="*/ 84 h 93"/>
                <a:gd name="T34" fmla="*/ 117 w 117"/>
                <a:gd name="T35" fmla="*/ 80 h 93"/>
                <a:gd name="T36" fmla="*/ 115 w 117"/>
                <a:gd name="T37" fmla="*/ 67 h 93"/>
                <a:gd name="T38" fmla="*/ 111 w 117"/>
                <a:gd name="T39" fmla="*/ 55 h 93"/>
                <a:gd name="T40" fmla="*/ 100 w 117"/>
                <a:gd name="T41" fmla="*/ 47 h 93"/>
                <a:gd name="T42" fmla="*/ 87 w 117"/>
                <a:gd name="T43" fmla="*/ 40 h 93"/>
                <a:gd name="T44" fmla="*/ 78 w 117"/>
                <a:gd name="T45" fmla="*/ 28 h 93"/>
                <a:gd name="T46" fmla="*/ 71 w 117"/>
                <a:gd name="T47" fmla="*/ 14 h 93"/>
                <a:gd name="T48" fmla="*/ 70 w 117"/>
                <a:gd name="T49" fmla="*/ 5 h 93"/>
                <a:gd name="T50" fmla="*/ 70 w 117"/>
                <a:gd name="T51" fmla="*/ 4 h 93"/>
                <a:gd name="T52" fmla="*/ 69 w 117"/>
                <a:gd name="T53" fmla="*/ 1 h 93"/>
                <a:gd name="T54" fmla="*/ 67 w 117"/>
                <a:gd name="T55" fmla="*/ 0 h 93"/>
                <a:gd name="T56" fmla="*/ 60 w 117"/>
                <a:gd name="T57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93">
                  <a:moveTo>
                    <a:pt x="60" y="1"/>
                  </a:moveTo>
                  <a:lnTo>
                    <a:pt x="58" y="2"/>
                  </a:lnTo>
                  <a:lnTo>
                    <a:pt x="51" y="5"/>
                  </a:lnTo>
                  <a:lnTo>
                    <a:pt x="40" y="9"/>
                  </a:lnTo>
                  <a:lnTo>
                    <a:pt x="30" y="16"/>
                  </a:lnTo>
                  <a:lnTo>
                    <a:pt x="18" y="27"/>
                  </a:lnTo>
                  <a:lnTo>
                    <a:pt x="9" y="38"/>
                  </a:lnTo>
                  <a:lnTo>
                    <a:pt x="2" y="53"/>
                  </a:lnTo>
                  <a:lnTo>
                    <a:pt x="0" y="70"/>
                  </a:lnTo>
                  <a:lnTo>
                    <a:pt x="1" y="71"/>
                  </a:lnTo>
                  <a:lnTo>
                    <a:pt x="6" y="76"/>
                  </a:lnTo>
                  <a:lnTo>
                    <a:pt x="14" y="82"/>
                  </a:lnTo>
                  <a:lnTo>
                    <a:pt x="25" y="88"/>
                  </a:lnTo>
                  <a:lnTo>
                    <a:pt x="40" y="92"/>
                  </a:lnTo>
                  <a:lnTo>
                    <a:pt x="61" y="93"/>
                  </a:lnTo>
                  <a:lnTo>
                    <a:pt x="86" y="91"/>
                  </a:lnTo>
                  <a:lnTo>
                    <a:pt x="117" y="84"/>
                  </a:lnTo>
                  <a:lnTo>
                    <a:pt x="117" y="80"/>
                  </a:lnTo>
                  <a:lnTo>
                    <a:pt x="115" y="67"/>
                  </a:lnTo>
                  <a:lnTo>
                    <a:pt x="111" y="55"/>
                  </a:lnTo>
                  <a:lnTo>
                    <a:pt x="100" y="47"/>
                  </a:lnTo>
                  <a:lnTo>
                    <a:pt x="87" y="40"/>
                  </a:lnTo>
                  <a:lnTo>
                    <a:pt x="78" y="28"/>
                  </a:lnTo>
                  <a:lnTo>
                    <a:pt x="71" y="14"/>
                  </a:lnTo>
                  <a:lnTo>
                    <a:pt x="70" y="5"/>
                  </a:lnTo>
                  <a:lnTo>
                    <a:pt x="70" y="4"/>
                  </a:lnTo>
                  <a:lnTo>
                    <a:pt x="69" y="1"/>
                  </a:lnTo>
                  <a:lnTo>
                    <a:pt x="67" y="0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3" name="Freeform 71"/>
            <p:cNvSpPr>
              <a:spLocks/>
            </p:cNvSpPr>
            <p:nvPr/>
          </p:nvSpPr>
          <p:spPr bwMode="auto">
            <a:xfrm>
              <a:off x="8068658" y="1643960"/>
              <a:ext cx="98538" cy="83378"/>
            </a:xfrm>
            <a:custGeom>
              <a:avLst/>
              <a:gdLst>
                <a:gd name="T0" fmla="*/ 0 w 132"/>
                <a:gd name="T1" fmla="*/ 20 h 112"/>
                <a:gd name="T2" fmla="*/ 4 w 132"/>
                <a:gd name="T3" fmla="*/ 30 h 112"/>
                <a:gd name="T4" fmla="*/ 11 w 132"/>
                <a:gd name="T5" fmla="*/ 55 h 112"/>
                <a:gd name="T6" fmla="*/ 21 w 132"/>
                <a:gd name="T7" fmla="*/ 87 h 112"/>
                <a:gd name="T8" fmla="*/ 33 w 132"/>
                <a:gd name="T9" fmla="*/ 112 h 112"/>
                <a:gd name="T10" fmla="*/ 36 w 132"/>
                <a:gd name="T11" fmla="*/ 112 h 112"/>
                <a:gd name="T12" fmla="*/ 44 w 132"/>
                <a:gd name="T13" fmla="*/ 112 h 112"/>
                <a:gd name="T14" fmla="*/ 57 w 132"/>
                <a:gd name="T15" fmla="*/ 111 h 112"/>
                <a:gd name="T16" fmla="*/ 72 w 132"/>
                <a:gd name="T17" fmla="*/ 111 h 112"/>
                <a:gd name="T18" fmla="*/ 88 w 132"/>
                <a:gd name="T19" fmla="*/ 108 h 112"/>
                <a:gd name="T20" fmla="*/ 104 w 132"/>
                <a:gd name="T21" fmla="*/ 106 h 112"/>
                <a:gd name="T22" fmla="*/ 119 w 132"/>
                <a:gd name="T23" fmla="*/ 104 h 112"/>
                <a:gd name="T24" fmla="*/ 132 w 132"/>
                <a:gd name="T25" fmla="*/ 99 h 112"/>
                <a:gd name="T26" fmla="*/ 131 w 132"/>
                <a:gd name="T27" fmla="*/ 96 h 112"/>
                <a:gd name="T28" fmla="*/ 127 w 132"/>
                <a:gd name="T29" fmla="*/ 89 h 112"/>
                <a:gd name="T30" fmla="*/ 123 w 132"/>
                <a:gd name="T31" fmla="*/ 77 h 112"/>
                <a:gd name="T32" fmla="*/ 117 w 132"/>
                <a:gd name="T33" fmla="*/ 64 h 112"/>
                <a:gd name="T34" fmla="*/ 110 w 132"/>
                <a:gd name="T35" fmla="*/ 50 h 112"/>
                <a:gd name="T36" fmla="*/ 104 w 132"/>
                <a:gd name="T37" fmla="*/ 36 h 112"/>
                <a:gd name="T38" fmla="*/ 98 w 132"/>
                <a:gd name="T39" fmla="*/ 23 h 112"/>
                <a:gd name="T40" fmla="*/ 94 w 132"/>
                <a:gd name="T41" fmla="*/ 15 h 112"/>
                <a:gd name="T42" fmla="*/ 92 w 132"/>
                <a:gd name="T43" fmla="*/ 15 h 112"/>
                <a:gd name="T44" fmla="*/ 85 w 132"/>
                <a:gd name="T45" fmla="*/ 15 h 112"/>
                <a:gd name="T46" fmla="*/ 74 w 132"/>
                <a:gd name="T47" fmla="*/ 15 h 112"/>
                <a:gd name="T48" fmla="*/ 63 w 132"/>
                <a:gd name="T49" fmla="*/ 14 h 112"/>
                <a:gd name="T50" fmla="*/ 50 w 132"/>
                <a:gd name="T51" fmla="*/ 13 h 112"/>
                <a:gd name="T52" fmla="*/ 38 w 132"/>
                <a:gd name="T53" fmla="*/ 9 h 112"/>
                <a:gd name="T54" fmla="*/ 29 w 132"/>
                <a:gd name="T55" fmla="*/ 6 h 112"/>
                <a:gd name="T56" fmla="*/ 24 w 132"/>
                <a:gd name="T57" fmla="*/ 0 h 112"/>
                <a:gd name="T58" fmla="*/ 22 w 132"/>
                <a:gd name="T59" fmla="*/ 2 h 112"/>
                <a:gd name="T60" fmla="*/ 18 w 132"/>
                <a:gd name="T61" fmla="*/ 7 h 112"/>
                <a:gd name="T62" fmla="*/ 10 w 132"/>
                <a:gd name="T63" fmla="*/ 14 h 112"/>
                <a:gd name="T64" fmla="*/ 0 w 132"/>
                <a:gd name="T65" fmla="*/ 2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12">
                  <a:moveTo>
                    <a:pt x="0" y="20"/>
                  </a:moveTo>
                  <a:lnTo>
                    <a:pt x="4" y="30"/>
                  </a:lnTo>
                  <a:lnTo>
                    <a:pt x="11" y="55"/>
                  </a:lnTo>
                  <a:lnTo>
                    <a:pt x="21" y="87"/>
                  </a:lnTo>
                  <a:lnTo>
                    <a:pt x="33" y="112"/>
                  </a:lnTo>
                  <a:lnTo>
                    <a:pt x="36" y="112"/>
                  </a:lnTo>
                  <a:lnTo>
                    <a:pt x="44" y="112"/>
                  </a:lnTo>
                  <a:lnTo>
                    <a:pt x="57" y="111"/>
                  </a:lnTo>
                  <a:lnTo>
                    <a:pt x="72" y="111"/>
                  </a:lnTo>
                  <a:lnTo>
                    <a:pt x="88" y="108"/>
                  </a:lnTo>
                  <a:lnTo>
                    <a:pt x="104" y="106"/>
                  </a:lnTo>
                  <a:lnTo>
                    <a:pt x="119" y="104"/>
                  </a:lnTo>
                  <a:lnTo>
                    <a:pt x="132" y="99"/>
                  </a:lnTo>
                  <a:lnTo>
                    <a:pt x="131" y="96"/>
                  </a:lnTo>
                  <a:lnTo>
                    <a:pt x="127" y="89"/>
                  </a:lnTo>
                  <a:lnTo>
                    <a:pt x="123" y="77"/>
                  </a:lnTo>
                  <a:lnTo>
                    <a:pt x="117" y="64"/>
                  </a:lnTo>
                  <a:lnTo>
                    <a:pt x="110" y="50"/>
                  </a:lnTo>
                  <a:lnTo>
                    <a:pt x="104" y="36"/>
                  </a:lnTo>
                  <a:lnTo>
                    <a:pt x="98" y="23"/>
                  </a:lnTo>
                  <a:lnTo>
                    <a:pt x="94" y="15"/>
                  </a:lnTo>
                  <a:lnTo>
                    <a:pt x="92" y="15"/>
                  </a:lnTo>
                  <a:lnTo>
                    <a:pt x="85" y="15"/>
                  </a:lnTo>
                  <a:lnTo>
                    <a:pt x="74" y="15"/>
                  </a:lnTo>
                  <a:lnTo>
                    <a:pt x="63" y="14"/>
                  </a:lnTo>
                  <a:lnTo>
                    <a:pt x="50" y="13"/>
                  </a:lnTo>
                  <a:lnTo>
                    <a:pt x="38" y="9"/>
                  </a:lnTo>
                  <a:lnTo>
                    <a:pt x="29" y="6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8" y="7"/>
                  </a:lnTo>
                  <a:lnTo>
                    <a:pt x="10" y="1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1B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4" name="Freeform 72"/>
            <p:cNvSpPr>
              <a:spLocks/>
            </p:cNvSpPr>
            <p:nvPr/>
          </p:nvSpPr>
          <p:spPr bwMode="auto">
            <a:xfrm>
              <a:off x="7885228" y="1693986"/>
              <a:ext cx="400213" cy="127340"/>
            </a:xfrm>
            <a:custGeom>
              <a:avLst/>
              <a:gdLst>
                <a:gd name="T0" fmla="*/ 0 w 526"/>
                <a:gd name="T1" fmla="*/ 63 h 168"/>
                <a:gd name="T2" fmla="*/ 4 w 526"/>
                <a:gd name="T3" fmla="*/ 63 h 168"/>
                <a:gd name="T4" fmla="*/ 16 w 526"/>
                <a:gd name="T5" fmla="*/ 64 h 168"/>
                <a:gd name="T6" fmla="*/ 34 w 526"/>
                <a:gd name="T7" fmla="*/ 66 h 168"/>
                <a:gd name="T8" fmla="*/ 58 w 526"/>
                <a:gd name="T9" fmla="*/ 68 h 168"/>
                <a:gd name="T10" fmla="*/ 88 w 526"/>
                <a:gd name="T11" fmla="*/ 69 h 168"/>
                <a:gd name="T12" fmla="*/ 122 w 526"/>
                <a:gd name="T13" fmla="*/ 70 h 168"/>
                <a:gd name="T14" fmla="*/ 160 w 526"/>
                <a:gd name="T15" fmla="*/ 70 h 168"/>
                <a:gd name="T16" fmla="*/ 199 w 526"/>
                <a:gd name="T17" fmla="*/ 69 h 168"/>
                <a:gd name="T18" fmla="*/ 242 w 526"/>
                <a:gd name="T19" fmla="*/ 68 h 168"/>
                <a:gd name="T20" fmla="*/ 284 w 526"/>
                <a:gd name="T21" fmla="*/ 64 h 168"/>
                <a:gd name="T22" fmla="*/ 328 w 526"/>
                <a:gd name="T23" fmla="*/ 60 h 168"/>
                <a:gd name="T24" fmla="*/ 371 w 526"/>
                <a:gd name="T25" fmla="*/ 53 h 168"/>
                <a:gd name="T26" fmla="*/ 412 w 526"/>
                <a:gd name="T27" fmla="*/ 44 h 168"/>
                <a:gd name="T28" fmla="*/ 451 w 526"/>
                <a:gd name="T29" fmla="*/ 32 h 168"/>
                <a:gd name="T30" fmla="*/ 487 w 526"/>
                <a:gd name="T31" fmla="*/ 17 h 168"/>
                <a:gd name="T32" fmla="*/ 519 w 526"/>
                <a:gd name="T33" fmla="*/ 0 h 168"/>
                <a:gd name="T34" fmla="*/ 526 w 526"/>
                <a:gd name="T35" fmla="*/ 78 h 168"/>
                <a:gd name="T36" fmla="*/ 524 w 526"/>
                <a:gd name="T37" fmla="*/ 79 h 168"/>
                <a:gd name="T38" fmla="*/ 516 w 526"/>
                <a:gd name="T39" fmla="*/ 84 h 168"/>
                <a:gd name="T40" fmla="*/ 504 w 526"/>
                <a:gd name="T41" fmla="*/ 91 h 168"/>
                <a:gd name="T42" fmla="*/ 488 w 526"/>
                <a:gd name="T43" fmla="*/ 99 h 168"/>
                <a:gd name="T44" fmla="*/ 467 w 526"/>
                <a:gd name="T45" fmla="*/ 108 h 168"/>
                <a:gd name="T46" fmla="*/ 443 w 526"/>
                <a:gd name="T47" fmla="*/ 119 h 168"/>
                <a:gd name="T48" fmla="*/ 414 w 526"/>
                <a:gd name="T49" fmla="*/ 129 h 168"/>
                <a:gd name="T50" fmla="*/ 382 w 526"/>
                <a:gd name="T51" fmla="*/ 139 h 168"/>
                <a:gd name="T52" fmla="*/ 346 w 526"/>
                <a:gd name="T53" fmla="*/ 149 h 168"/>
                <a:gd name="T54" fmla="*/ 308 w 526"/>
                <a:gd name="T55" fmla="*/ 157 h 168"/>
                <a:gd name="T56" fmla="*/ 267 w 526"/>
                <a:gd name="T57" fmla="*/ 162 h 168"/>
                <a:gd name="T58" fmla="*/ 222 w 526"/>
                <a:gd name="T59" fmla="*/ 167 h 168"/>
                <a:gd name="T60" fmla="*/ 176 w 526"/>
                <a:gd name="T61" fmla="*/ 168 h 168"/>
                <a:gd name="T62" fmla="*/ 126 w 526"/>
                <a:gd name="T63" fmla="*/ 166 h 168"/>
                <a:gd name="T64" fmla="*/ 75 w 526"/>
                <a:gd name="T65" fmla="*/ 160 h 168"/>
                <a:gd name="T66" fmla="*/ 21 w 526"/>
                <a:gd name="T67" fmla="*/ 150 h 168"/>
                <a:gd name="T68" fmla="*/ 0 w 526"/>
                <a:gd name="T69" fmla="*/ 6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6" h="168">
                  <a:moveTo>
                    <a:pt x="0" y="63"/>
                  </a:moveTo>
                  <a:lnTo>
                    <a:pt x="4" y="63"/>
                  </a:lnTo>
                  <a:lnTo>
                    <a:pt x="16" y="64"/>
                  </a:lnTo>
                  <a:lnTo>
                    <a:pt x="34" y="66"/>
                  </a:lnTo>
                  <a:lnTo>
                    <a:pt x="58" y="68"/>
                  </a:lnTo>
                  <a:lnTo>
                    <a:pt x="88" y="69"/>
                  </a:lnTo>
                  <a:lnTo>
                    <a:pt x="122" y="70"/>
                  </a:lnTo>
                  <a:lnTo>
                    <a:pt x="160" y="70"/>
                  </a:lnTo>
                  <a:lnTo>
                    <a:pt x="199" y="69"/>
                  </a:lnTo>
                  <a:lnTo>
                    <a:pt x="242" y="68"/>
                  </a:lnTo>
                  <a:lnTo>
                    <a:pt x="284" y="64"/>
                  </a:lnTo>
                  <a:lnTo>
                    <a:pt x="328" y="60"/>
                  </a:lnTo>
                  <a:lnTo>
                    <a:pt x="371" y="53"/>
                  </a:lnTo>
                  <a:lnTo>
                    <a:pt x="412" y="44"/>
                  </a:lnTo>
                  <a:lnTo>
                    <a:pt x="451" y="32"/>
                  </a:lnTo>
                  <a:lnTo>
                    <a:pt x="487" y="17"/>
                  </a:lnTo>
                  <a:lnTo>
                    <a:pt x="519" y="0"/>
                  </a:lnTo>
                  <a:lnTo>
                    <a:pt x="526" y="78"/>
                  </a:lnTo>
                  <a:lnTo>
                    <a:pt x="524" y="79"/>
                  </a:lnTo>
                  <a:lnTo>
                    <a:pt x="516" y="84"/>
                  </a:lnTo>
                  <a:lnTo>
                    <a:pt x="504" y="91"/>
                  </a:lnTo>
                  <a:lnTo>
                    <a:pt x="488" y="99"/>
                  </a:lnTo>
                  <a:lnTo>
                    <a:pt x="467" y="108"/>
                  </a:lnTo>
                  <a:lnTo>
                    <a:pt x="443" y="119"/>
                  </a:lnTo>
                  <a:lnTo>
                    <a:pt x="414" y="129"/>
                  </a:lnTo>
                  <a:lnTo>
                    <a:pt x="382" y="139"/>
                  </a:lnTo>
                  <a:lnTo>
                    <a:pt x="346" y="149"/>
                  </a:lnTo>
                  <a:lnTo>
                    <a:pt x="308" y="157"/>
                  </a:lnTo>
                  <a:lnTo>
                    <a:pt x="267" y="162"/>
                  </a:lnTo>
                  <a:lnTo>
                    <a:pt x="222" y="167"/>
                  </a:lnTo>
                  <a:lnTo>
                    <a:pt x="176" y="168"/>
                  </a:lnTo>
                  <a:lnTo>
                    <a:pt x="126" y="166"/>
                  </a:lnTo>
                  <a:lnTo>
                    <a:pt x="75" y="160"/>
                  </a:lnTo>
                  <a:lnTo>
                    <a:pt x="21" y="15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5" name="Freeform 73"/>
            <p:cNvSpPr>
              <a:spLocks/>
            </p:cNvSpPr>
            <p:nvPr/>
          </p:nvSpPr>
          <p:spPr bwMode="auto">
            <a:xfrm>
              <a:off x="7930707" y="1739464"/>
              <a:ext cx="24255" cy="89442"/>
            </a:xfrm>
            <a:custGeom>
              <a:avLst/>
              <a:gdLst>
                <a:gd name="T0" fmla="*/ 0 w 34"/>
                <a:gd name="T1" fmla="*/ 2 h 117"/>
                <a:gd name="T2" fmla="*/ 22 w 34"/>
                <a:gd name="T3" fmla="*/ 117 h 117"/>
                <a:gd name="T4" fmla="*/ 34 w 34"/>
                <a:gd name="T5" fmla="*/ 115 h 117"/>
                <a:gd name="T6" fmla="*/ 13 w 34"/>
                <a:gd name="T7" fmla="*/ 0 h 117"/>
                <a:gd name="T8" fmla="*/ 0 w 3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7">
                  <a:moveTo>
                    <a:pt x="0" y="2"/>
                  </a:moveTo>
                  <a:lnTo>
                    <a:pt x="22" y="117"/>
                  </a:lnTo>
                  <a:lnTo>
                    <a:pt x="34" y="115"/>
                  </a:lnTo>
                  <a:lnTo>
                    <a:pt x="1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6" name="Freeform 74"/>
            <p:cNvSpPr>
              <a:spLocks/>
            </p:cNvSpPr>
            <p:nvPr/>
          </p:nvSpPr>
          <p:spPr bwMode="auto">
            <a:xfrm>
              <a:off x="8241477" y="1690954"/>
              <a:ext cx="25772" cy="87926"/>
            </a:xfrm>
            <a:custGeom>
              <a:avLst/>
              <a:gdLst>
                <a:gd name="T0" fmla="*/ 0 w 33"/>
                <a:gd name="T1" fmla="*/ 3 h 118"/>
                <a:gd name="T2" fmla="*/ 22 w 33"/>
                <a:gd name="T3" fmla="*/ 118 h 118"/>
                <a:gd name="T4" fmla="*/ 33 w 33"/>
                <a:gd name="T5" fmla="*/ 116 h 118"/>
                <a:gd name="T6" fmla="*/ 12 w 33"/>
                <a:gd name="T7" fmla="*/ 0 h 118"/>
                <a:gd name="T8" fmla="*/ 0 w 33"/>
                <a:gd name="T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8">
                  <a:moveTo>
                    <a:pt x="0" y="3"/>
                  </a:moveTo>
                  <a:lnTo>
                    <a:pt x="22" y="118"/>
                  </a:lnTo>
                  <a:lnTo>
                    <a:pt x="33" y="116"/>
                  </a:lnTo>
                  <a:lnTo>
                    <a:pt x="1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7" name="Freeform 75"/>
            <p:cNvSpPr>
              <a:spLocks/>
            </p:cNvSpPr>
            <p:nvPr/>
          </p:nvSpPr>
          <p:spPr bwMode="auto">
            <a:xfrm>
              <a:off x="8167196" y="1715209"/>
              <a:ext cx="27287" cy="89442"/>
            </a:xfrm>
            <a:custGeom>
              <a:avLst/>
              <a:gdLst>
                <a:gd name="T0" fmla="*/ 0 w 34"/>
                <a:gd name="T1" fmla="*/ 2 h 117"/>
                <a:gd name="T2" fmla="*/ 22 w 34"/>
                <a:gd name="T3" fmla="*/ 117 h 117"/>
                <a:gd name="T4" fmla="*/ 34 w 34"/>
                <a:gd name="T5" fmla="*/ 115 h 117"/>
                <a:gd name="T6" fmla="*/ 13 w 34"/>
                <a:gd name="T7" fmla="*/ 0 h 117"/>
                <a:gd name="T8" fmla="*/ 0 w 3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7">
                  <a:moveTo>
                    <a:pt x="0" y="2"/>
                  </a:moveTo>
                  <a:lnTo>
                    <a:pt x="22" y="117"/>
                  </a:lnTo>
                  <a:lnTo>
                    <a:pt x="34" y="115"/>
                  </a:lnTo>
                  <a:lnTo>
                    <a:pt x="1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8" name="Freeform 76"/>
            <p:cNvSpPr>
              <a:spLocks/>
            </p:cNvSpPr>
            <p:nvPr/>
          </p:nvSpPr>
          <p:spPr bwMode="auto">
            <a:xfrm>
              <a:off x="8097462" y="1740981"/>
              <a:ext cx="25772" cy="89442"/>
            </a:xfrm>
            <a:custGeom>
              <a:avLst/>
              <a:gdLst>
                <a:gd name="T0" fmla="*/ 0 w 33"/>
                <a:gd name="T1" fmla="*/ 2 h 119"/>
                <a:gd name="T2" fmla="*/ 22 w 33"/>
                <a:gd name="T3" fmla="*/ 119 h 119"/>
                <a:gd name="T4" fmla="*/ 33 w 33"/>
                <a:gd name="T5" fmla="*/ 116 h 119"/>
                <a:gd name="T6" fmla="*/ 11 w 33"/>
                <a:gd name="T7" fmla="*/ 0 h 119"/>
                <a:gd name="T8" fmla="*/ 0 w 33"/>
                <a:gd name="T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9">
                  <a:moveTo>
                    <a:pt x="0" y="2"/>
                  </a:moveTo>
                  <a:lnTo>
                    <a:pt x="22" y="119"/>
                  </a:lnTo>
                  <a:lnTo>
                    <a:pt x="33" y="116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9" name="Freeform 77"/>
            <p:cNvSpPr>
              <a:spLocks/>
            </p:cNvSpPr>
            <p:nvPr/>
          </p:nvSpPr>
          <p:spPr bwMode="auto">
            <a:xfrm>
              <a:off x="8017116" y="1736433"/>
              <a:ext cx="24255" cy="89442"/>
            </a:xfrm>
            <a:custGeom>
              <a:avLst/>
              <a:gdLst>
                <a:gd name="T0" fmla="*/ 0 w 33"/>
                <a:gd name="T1" fmla="*/ 3 h 118"/>
                <a:gd name="T2" fmla="*/ 21 w 33"/>
                <a:gd name="T3" fmla="*/ 118 h 118"/>
                <a:gd name="T4" fmla="*/ 33 w 33"/>
                <a:gd name="T5" fmla="*/ 116 h 118"/>
                <a:gd name="T6" fmla="*/ 12 w 33"/>
                <a:gd name="T7" fmla="*/ 0 h 118"/>
                <a:gd name="T8" fmla="*/ 0 w 33"/>
                <a:gd name="T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8">
                  <a:moveTo>
                    <a:pt x="0" y="3"/>
                  </a:moveTo>
                  <a:lnTo>
                    <a:pt x="21" y="118"/>
                  </a:lnTo>
                  <a:lnTo>
                    <a:pt x="33" y="116"/>
                  </a:lnTo>
                  <a:lnTo>
                    <a:pt x="1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0" name="Freeform 78"/>
            <p:cNvSpPr>
              <a:spLocks/>
            </p:cNvSpPr>
            <p:nvPr/>
          </p:nvSpPr>
          <p:spPr bwMode="auto">
            <a:xfrm>
              <a:off x="7441052" y="1580289"/>
              <a:ext cx="441144" cy="269841"/>
            </a:xfrm>
            <a:custGeom>
              <a:avLst/>
              <a:gdLst>
                <a:gd name="T0" fmla="*/ 353 w 582"/>
                <a:gd name="T1" fmla="*/ 10 h 357"/>
                <a:gd name="T2" fmla="*/ 346 w 582"/>
                <a:gd name="T3" fmla="*/ 7 h 357"/>
                <a:gd name="T4" fmla="*/ 333 w 582"/>
                <a:gd name="T5" fmla="*/ 1 h 357"/>
                <a:gd name="T6" fmla="*/ 318 w 582"/>
                <a:gd name="T7" fmla="*/ 0 h 357"/>
                <a:gd name="T8" fmla="*/ 297 w 582"/>
                <a:gd name="T9" fmla="*/ 9 h 357"/>
                <a:gd name="T10" fmla="*/ 288 w 582"/>
                <a:gd name="T11" fmla="*/ 23 h 357"/>
                <a:gd name="T12" fmla="*/ 263 w 582"/>
                <a:gd name="T13" fmla="*/ 38 h 357"/>
                <a:gd name="T14" fmla="*/ 234 w 582"/>
                <a:gd name="T15" fmla="*/ 23 h 357"/>
                <a:gd name="T16" fmla="*/ 216 w 582"/>
                <a:gd name="T17" fmla="*/ 19 h 357"/>
                <a:gd name="T18" fmla="*/ 188 w 582"/>
                <a:gd name="T19" fmla="*/ 10 h 357"/>
                <a:gd name="T20" fmla="*/ 156 w 582"/>
                <a:gd name="T21" fmla="*/ 2 h 357"/>
                <a:gd name="T22" fmla="*/ 116 w 582"/>
                <a:gd name="T23" fmla="*/ 0 h 357"/>
                <a:gd name="T24" fmla="*/ 74 w 582"/>
                <a:gd name="T25" fmla="*/ 16 h 357"/>
                <a:gd name="T26" fmla="*/ 45 w 582"/>
                <a:gd name="T27" fmla="*/ 43 h 357"/>
                <a:gd name="T28" fmla="*/ 29 w 582"/>
                <a:gd name="T29" fmla="*/ 63 h 357"/>
                <a:gd name="T30" fmla="*/ 0 w 582"/>
                <a:gd name="T31" fmla="*/ 195 h 357"/>
                <a:gd name="T32" fmla="*/ 12 w 582"/>
                <a:gd name="T33" fmla="*/ 203 h 357"/>
                <a:gd name="T34" fmla="*/ 44 w 582"/>
                <a:gd name="T35" fmla="*/ 225 h 357"/>
                <a:gd name="T36" fmla="*/ 95 w 582"/>
                <a:gd name="T37" fmla="*/ 253 h 357"/>
                <a:gd name="T38" fmla="*/ 160 w 582"/>
                <a:gd name="T39" fmla="*/ 287 h 357"/>
                <a:gd name="T40" fmla="*/ 237 w 582"/>
                <a:gd name="T41" fmla="*/ 318 h 357"/>
                <a:gd name="T42" fmla="*/ 325 w 582"/>
                <a:gd name="T43" fmla="*/ 343 h 357"/>
                <a:gd name="T44" fmla="*/ 418 w 582"/>
                <a:gd name="T45" fmla="*/ 356 h 357"/>
                <a:gd name="T46" fmla="*/ 516 w 582"/>
                <a:gd name="T47" fmla="*/ 354 h 357"/>
                <a:gd name="T48" fmla="*/ 526 w 582"/>
                <a:gd name="T49" fmla="*/ 331 h 357"/>
                <a:gd name="T50" fmla="*/ 547 w 582"/>
                <a:gd name="T51" fmla="*/ 279 h 357"/>
                <a:gd name="T52" fmla="*/ 569 w 582"/>
                <a:gd name="T53" fmla="*/ 221 h 357"/>
                <a:gd name="T54" fmla="*/ 582 w 582"/>
                <a:gd name="T55" fmla="*/ 183 h 357"/>
                <a:gd name="T56" fmla="*/ 576 w 582"/>
                <a:gd name="T57" fmla="*/ 145 h 357"/>
                <a:gd name="T58" fmla="*/ 567 w 582"/>
                <a:gd name="T59" fmla="*/ 126 h 357"/>
                <a:gd name="T60" fmla="*/ 558 w 582"/>
                <a:gd name="T61" fmla="*/ 124 h 357"/>
                <a:gd name="T62" fmla="*/ 534 w 582"/>
                <a:gd name="T63" fmla="*/ 122 h 357"/>
                <a:gd name="T64" fmla="*/ 499 w 582"/>
                <a:gd name="T65" fmla="*/ 116 h 357"/>
                <a:gd name="T66" fmla="*/ 459 w 582"/>
                <a:gd name="T67" fmla="*/ 106 h 357"/>
                <a:gd name="T68" fmla="*/ 419 w 582"/>
                <a:gd name="T69" fmla="*/ 92 h 357"/>
                <a:gd name="T70" fmla="*/ 386 w 582"/>
                <a:gd name="T71" fmla="*/ 73 h 357"/>
                <a:gd name="T72" fmla="*/ 362 w 582"/>
                <a:gd name="T73" fmla="*/ 46 h 357"/>
                <a:gd name="T74" fmla="*/ 354 w 582"/>
                <a:gd name="T75" fmla="*/ 1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2" h="357">
                  <a:moveTo>
                    <a:pt x="354" y="12"/>
                  </a:moveTo>
                  <a:lnTo>
                    <a:pt x="353" y="10"/>
                  </a:lnTo>
                  <a:lnTo>
                    <a:pt x="350" y="9"/>
                  </a:lnTo>
                  <a:lnTo>
                    <a:pt x="346" y="7"/>
                  </a:lnTo>
                  <a:lnTo>
                    <a:pt x="340" y="4"/>
                  </a:lnTo>
                  <a:lnTo>
                    <a:pt x="333" y="1"/>
                  </a:lnTo>
                  <a:lnTo>
                    <a:pt x="326" y="0"/>
                  </a:lnTo>
                  <a:lnTo>
                    <a:pt x="318" y="0"/>
                  </a:lnTo>
                  <a:lnTo>
                    <a:pt x="310" y="2"/>
                  </a:lnTo>
                  <a:lnTo>
                    <a:pt x="297" y="9"/>
                  </a:lnTo>
                  <a:lnTo>
                    <a:pt x="290" y="17"/>
                  </a:lnTo>
                  <a:lnTo>
                    <a:pt x="288" y="23"/>
                  </a:lnTo>
                  <a:lnTo>
                    <a:pt x="287" y="25"/>
                  </a:lnTo>
                  <a:lnTo>
                    <a:pt x="263" y="38"/>
                  </a:lnTo>
                  <a:lnTo>
                    <a:pt x="236" y="24"/>
                  </a:lnTo>
                  <a:lnTo>
                    <a:pt x="234" y="23"/>
                  </a:lnTo>
                  <a:lnTo>
                    <a:pt x="227" y="21"/>
                  </a:lnTo>
                  <a:lnTo>
                    <a:pt x="216" y="19"/>
                  </a:lnTo>
                  <a:lnTo>
                    <a:pt x="203" y="14"/>
                  </a:lnTo>
                  <a:lnTo>
                    <a:pt x="188" y="10"/>
                  </a:lnTo>
                  <a:lnTo>
                    <a:pt x="172" y="6"/>
                  </a:lnTo>
                  <a:lnTo>
                    <a:pt x="156" y="2"/>
                  </a:lnTo>
                  <a:lnTo>
                    <a:pt x="141" y="0"/>
                  </a:lnTo>
                  <a:lnTo>
                    <a:pt x="116" y="0"/>
                  </a:lnTo>
                  <a:lnTo>
                    <a:pt x="93" y="6"/>
                  </a:lnTo>
                  <a:lnTo>
                    <a:pt x="74" y="16"/>
                  </a:lnTo>
                  <a:lnTo>
                    <a:pt x="58" y="30"/>
                  </a:lnTo>
                  <a:lnTo>
                    <a:pt x="45" y="43"/>
                  </a:lnTo>
                  <a:lnTo>
                    <a:pt x="35" y="55"/>
                  </a:lnTo>
                  <a:lnTo>
                    <a:pt x="29" y="63"/>
                  </a:lnTo>
                  <a:lnTo>
                    <a:pt x="27" y="67"/>
                  </a:lnTo>
                  <a:lnTo>
                    <a:pt x="0" y="195"/>
                  </a:lnTo>
                  <a:lnTo>
                    <a:pt x="3" y="197"/>
                  </a:lnTo>
                  <a:lnTo>
                    <a:pt x="12" y="203"/>
                  </a:lnTo>
                  <a:lnTo>
                    <a:pt x="25" y="212"/>
                  </a:lnTo>
                  <a:lnTo>
                    <a:pt x="44" y="225"/>
                  </a:lnTo>
                  <a:lnTo>
                    <a:pt x="67" y="238"/>
                  </a:lnTo>
                  <a:lnTo>
                    <a:pt x="95" y="253"/>
                  </a:lnTo>
                  <a:lnTo>
                    <a:pt x="126" y="270"/>
                  </a:lnTo>
                  <a:lnTo>
                    <a:pt x="160" y="287"/>
                  </a:lnTo>
                  <a:lnTo>
                    <a:pt x="197" y="303"/>
                  </a:lnTo>
                  <a:lnTo>
                    <a:pt x="237" y="318"/>
                  </a:lnTo>
                  <a:lnTo>
                    <a:pt x="280" y="332"/>
                  </a:lnTo>
                  <a:lnTo>
                    <a:pt x="325" y="343"/>
                  </a:lnTo>
                  <a:lnTo>
                    <a:pt x="371" y="351"/>
                  </a:lnTo>
                  <a:lnTo>
                    <a:pt x="418" y="356"/>
                  </a:lnTo>
                  <a:lnTo>
                    <a:pt x="467" y="357"/>
                  </a:lnTo>
                  <a:lnTo>
                    <a:pt x="516" y="354"/>
                  </a:lnTo>
                  <a:lnTo>
                    <a:pt x="519" y="348"/>
                  </a:lnTo>
                  <a:lnTo>
                    <a:pt x="526" y="331"/>
                  </a:lnTo>
                  <a:lnTo>
                    <a:pt x="536" y="306"/>
                  </a:lnTo>
                  <a:lnTo>
                    <a:pt x="547" y="279"/>
                  </a:lnTo>
                  <a:lnTo>
                    <a:pt x="559" y="249"/>
                  </a:lnTo>
                  <a:lnTo>
                    <a:pt x="569" y="221"/>
                  </a:lnTo>
                  <a:lnTo>
                    <a:pt x="577" y="198"/>
                  </a:lnTo>
                  <a:lnTo>
                    <a:pt x="582" y="183"/>
                  </a:lnTo>
                  <a:lnTo>
                    <a:pt x="582" y="164"/>
                  </a:lnTo>
                  <a:lnTo>
                    <a:pt x="576" y="145"/>
                  </a:lnTo>
                  <a:lnTo>
                    <a:pt x="570" y="131"/>
                  </a:lnTo>
                  <a:lnTo>
                    <a:pt x="567" y="126"/>
                  </a:lnTo>
                  <a:lnTo>
                    <a:pt x="565" y="126"/>
                  </a:lnTo>
                  <a:lnTo>
                    <a:pt x="558" y="124"/>
                  </a:lnTo>
                  <a:lnTo>
                    <a:pt x="547" y="123"/>
                  </a:lnTo>
                  <a:lnTo>
                    <a:pt x="534" y="122"/>
                  </a:lnTo>
                  <a:lnTo>
                    <a:pt x="516" y="120"/>
                  </a:lnTo>
                  <a:lnTo>
                    <a:pt x="499" y="116"/>
                  </a:lnTo>
                  <a:lnTo>
                    <a:pt x="479" y="112"/>
                  </a:lnTo>
                  <a:lnTo>
                    <a:pt x="459" y="106"/>
                  </a:lnTo>
                  <a:lnTo>
                    <a:pt x="439" y="100"/>
                  </a:lnTo>
                  <a:lnTo>
                    <a:pt x="419" y="92"/>
                  </a:lnTo>
                  <a:lnTo>
                    <a:pt x="402" y="83"/>
                  </a:lnTo>
                  <a:lnTo>
                    <a:pt x="386" y="73"/>
                  </a:lnTo>
                  <a:lnTo>
                    <a:pt x="372" y="60"/>
                  </a:lnTo>
                  <a:lnTo>
                    <a:pt x="362" y="46"/>
                  </a:lnTo>
                  <a:lnTo>
                    <a:pt x="356" y="30"/>
                  </a:lnTo>
                  <a:lnTo>
                    <a:pt x="35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1" name="Freeform 79"/>
            <p:cNvSpPr>
              <a:spLocks/>
            </p:cNvSpPr>
            <p:nvPr/>
          </p:nvSpPr>
          <p:spPr bwMode="auto">
            <a:xfrm>
              <a:off x="7595680" y="1592417"/>
              <a:ext cx="118245" cy="51543"/>
            </a:xfrm>
            <a:custGeom>
              <a:avLst/>
              <a:gdLst>
                <a:gd name="T0" fmla="*/ 123 w 156"/>
                <a:gd name="T1" fmla="*/ 0 h 68"/>
                <a:gd name="T2" fmla="*/ 121 w 156"/>
                <a:gd name="T3" fmla="*/ 0 h 68"/>
                <a:gd name="T4" fmla="*/ 116 w 156"/>
                <a:gd name="T5" fmla="*/ 0 h 68"/>
                <a:gd name="T6" fmla="*/ 109 w 156"/>
                <a:gd name="T7" fmla="*/ 4 h 68"/>
                <a:gd name="T8" fmla="*/ 103 w 156"/>
                <a:gd name="T9" fmla="*/ 13 h 68"/>
                <a:gd name="T10" fmla="*/ 101 w 156"/>
                <a:gd name="T11" fmla="*/ 14 h 68"/>
                <a:gd name="T12" fmla="*/ 100 w 156"/>
                <a:gd name="T13" fmla="*/ 18 h 68"/>
                <a:gd name="T14" fmla="*/ 97 w 156"/>
                <a:gd name="T15" fmla="*/ 21 h 68"/>
                <a:gd name="T16" fmla="*/ 91 w 156"/>
                <a:gd name="T17" fmla="*/ 25 h 68"/>
                <a:gd name="T18" fmla="*/ 84 w 156"/>
                <a:gd name="T19" fmla="*/ 28 h 68"/>
                <a:gd name="T20" fmla="*/ 76 w 156"/>
                <a:gd name="T21" fmla="*/ 30 h 68"/>
                <a:gd name="T22" fmla="*/ 69 w 156"/>
                <a:gd name="T23" fmla="*/ 31 h 68"/>
                <a:gd name="T24" fmla="*/ 67 w 156"/>
                <a:gd name="T25" fmla="*/ 33 h 68"/>
                <a:gd name="T26" fmla="*/ 55 w 156"/>
                <a:gd name="T27" fmla="*/ 33 h 68"/>
                <a:gd name="T28" fmla="*/ 31 w 156"/>
                <a:gd name="T29" fmla="*/ 27 h 68"/>
                <a:gd name="T30" fmla="*/ 10 w 156"/>
                <a:gd name="T31" fmla="*/ 17 h 68"/>
                <a:gd name="T32" fmla="*/ 0 w 156"/>
                <a:gd name="T33" fmla="*/ 37 h 68"/>
                <a:gd name="T34" fmla="*/ 2 w 156"/>
                <a:gd name="T35" fmla="*/ 38 h 68"/>
                <a:gd name="T36" fmla="*/ 7 w 156"/>
                <a:gd name="T37" fmla="*/ 41 h 68"/>
                <a:gd name="T38" fmla="*/ 15 w 156"/>
                <a:gd name="T39" fmla="*/ 44 h 68"/>
                <a:gd name="T40" fmla="*/ 24 w 156"/>
                <a:gd name="T41" fmla="*/ 49 h 68"/>
                <a:gd name="T42" fmla="*/ 35 w 156"/>
                <a:gd name="T43" fmla="*/ 53 h 68"/>
                <a:gd name="T44" fmla="*/ 45 w 156"/>
                <a:gd name="T45" fmla="*/ 58 h 68"/>
                <a:gd name="T46" fmla="*/ 55 w 156"/>
                <a:gd name="T47" fmla="*/ 63 h 68"/>
                <a:gd name="T48" fmla="*/ 65 w 156"/>
                <a:gd name="T49" fmla="*/ 65 h 68"/>
                <a:gd name="T50" fmla="*/ 73 w 156"/>
                <a:gd name="T51" fmla="*/ 67 h 68"/>
                <a:gd name="T52" fmla="*/ 81 w 156"/>
                <a:gd name="T53" fmla="*/ 68 h 68"/>
                <a:gd name="T54" fmla="*/ 89 w 156"/>
                <a:gd name="T55" fmla="*/ 68 h 68"/>
                <a:gd name="T56" fmla="*/ 96 w 156"/>
                <a:gd name="T57" fmla="*/ 67 h 68"/>
                <a:gd name="T58" fmla="*/ 103 w 156"/>
                <a:gd name="T59" fmla="*/ 66 h 68"/>
                <a:gd name="T60" fmla="*/ 108 w 156"/>
                <a:gd name="T61" fmla="*/ 65 h 68"/>
                <a:gd name="T62" fmla="*/ 112 w 156"/>
                <a:gd name="T63" fmla="*/ 65 h 68"/>
                <a:gd name="T64" fmla="*/ 115 w 156"/>
                <a:gd name="T65" fmla="*/ 64 h 68"/>
                <a:gd name="T66" fmla="*/ 119 w 156"/>
                <a:gd name="T67" fmla="*/ 63 h 68"/>
                <a:gd name="T68" fmla="*/ 124 w 156"/>
                <a:gd name="T69" fmla="*/ 59 h 68"/>
                <a:gd name="T70" fmla="*/ 130 w 156"/>
                <a:gd name="T71" fmla="*/ 56 h 68"/>
                <a:gd name="T72" fmla="*/ 137 w 156"/>
                <a:gd name="T73" fmla="*/ 51 h 68"/>
                <a:gd name="T74" fmla="*/ 144 w 156"/>
                <a:gd name="T75" fmla="*/ 48 h 68"/>
                <a:gd name="T76" fmla="*/ 150 w 156"/>
                <a:gd name="T77" fmla="*/ 44 h 68"/>
                <a:gd name="T78" fmla="*/ 154 w 156"/>
                <a:gd name="T79" fmla="*/ 42 h 68"/>
                <a:gd name="T80" fmla="*/ 156 w 156"/>
                <a:gd name="T81" fmla="*/ 41 h 68"/>
                <a:gd name="T82" fmla="*/ 152 w 156"/>
                <a:gd name="T83" fmla="*/ 35 h 68"/>
                <a:gd name="T84" fmla="*/ 145 w 156"/>
                <a:gd name="T85" fmla="*/ 22 h 68"/>
                <a:gd name="T86" fmla="*/ 134 w 156"/>
                <a:gd name="T87" fmla="*/ 8 h 68"/>
                <a:gd name="T88" fmla="*/ 123 w 156"/>
                <a:gd name="T8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6" h="68">
                  <a:moveTo>
                    <a:pt x="123" y="0"/>
                  </a:moveTo>
                  <a:lnTo>
                    <a:pt x="121" y="0"/>
                  </a:lnTo>
                  <a:lnTo>
                    <a:pt x="116" y="0"/>
                  </a:lnTo>
                  <a:lnTo>
                    <a:pt x="109" y="4"/>
                  </a:lnTo>
                  <a:lnTo>
                    <a:pt x="103" y="13"/>
                  </a:lnTo>
                  <a:lnTo>
                    <a:pt x="101" y="14"/>
                  </a:lnTo>
                  <a:lnTo>
                    <a:pt x="100" y="18"/>
                  </a:lnTo>
                  <a:lnTo>
                    <a:pt x="97" y="21"/>
                  </a:lnTo>
                  <a:lnTo>
                    <a:pt x="91" y="25"/>
                  </a:lnTo>
                  <a:lnTo>
                    <a:pt x="84" y="28"/>
                  </a:lnTo>
                  <a:lnTo>
                    <a:pt x="76" y="30"/>
                  </a:lnTo>
                  <a:lnTo>
                    <a:pt x="69" y="31"/>
                  </a:lnTo>
                  <a:lnTo>
                    <a:pt x="67" y="33"/>
                  </a:lnTo>
                  <a:lnTo>
                    <a:pt x="55" y="33"/>
                  </a:lnTo>
                  <a:lnTo>
                    <a:pt x="31" y="27"/>
                  </a:lnTo>
                  <a:lnTo>
                    <a:pt x="10" y="17"/>
                  </a:lnTo>
                  <a:lnTo>
                    <a:pt x="0" y="37"/>
                  </a:lnTo>
                  <a:lnTo>
                    <a:pt x="2" y="38"/>
                  </a:lnTo>
                  <a:lnTo>
                    <a:pt x="7" y="41"/>
                  </a:lnTo>
                  <a:lnTo>
                    <a:pt x="15" y="44"/>
                  </a:lnTo>
                  <a:lnTo>
                    <a:pt x="24" y="49"/>
                  </a:lnTo>
                  <a:lnTo>
                    <a:pt x="35" y="53"/>
                  </a:lnTo>
                  <a:lnTo>
                    <a:pt x="45" y="58"/>
                  </a:lnTo>
                  <a:lnTo>
                    <a:pt x="55" y="63"/>
                  </a:lnTo>
                  <a:lnTo>
                    <a:pt x="65" y="65"/>
                  </a:lnTo>
                  <a:lnTo>
                    <a:pt x="73" y="67"/>
                  </a:lnTo>
                  <a:lnTo>
                    <a:pt x="81" y="68"/>
                  </a:lnTo>
                  <a:lnTo>
                    <a:pt x="89" y="68"/>
                  </a:lnTo>
                  <a:lnTo>
                    <a:pt x="96" y="67"/>
                  </a:lnTo>
                  <a:lnTo>
                    <a:pt x="103" y="66"/>
                  </a:lnTo>
                  <a:lnTo>
                    <a:pt x="108" y="65"/>
                  </a:lnTo>
                  <a:lnTo>
                    <a:pt x="112" y="65"/>
                  </a:lnTo>
                  <a:lnTo>
                    <a:pt x="115" y="64"/>
                  </a:lnTo>
                  <a:lnTo>
                    <a:pt x="119" y="63"/>
                  </a:lnTo>
                  <a:lnTo>
                    <a:pt x="124" y="59"/>
                  </a:lnTo>
                  <a:lnTo>
                    <a:pt x="130" y="56"/>
                  </a:lnTo>
                  <a:lnTo>
                    <a:pt x="137" y="51"/>
                  </a:lnTo>
                  <a:lnTo>
                    <a:pt x="144" y="48"/>
                  </a:lnTo>
                  <a:lnTo>
                    <a:pt x="150" y="44"/>
                  </a:lnTo>
                  <a:lnTo>
                    <a:pt x="154" y="42"/>
                  </a:lnTo>
                  <a:lnTo>
                    <a:pt x="156" y="41"/>
                  </a:lnTo>
                  <a:lnTo>
                    <a:pt x="152" y="35"/>
                  </a:lnTo>
                  <a:lnTo>
                    <a:pt x="145" y="22"/>
                  </a:lnTo>
                  <a:lnTo>
                    <a:pt x="134" y="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2" name="Freeform 80"/>
            <p:cNvSpPr>
              <a:spLocks/>
            </p:cNvSpPr>
            <p:nvPr/>
          </p:nvSpPr>
          <p:spPr bwMode="auto">
            <a:xfrm>
              <a:off x="7707860" y="1637896"/>
              <a:ext cx="157660" cy="62155"/>
            </a:xfrm>
            <a:custGeom>
              <a:avLst/>
              <a:gdLst>
                <a:gd name="T0" fmla="*/ 22 w 209"/>
                <a:gd name="T1" fmla="*/ 0 h 83"/>
                <a:gd name="T2" fmla="*/ 26 w 209"/>
                <a:gd name="T3" fmla="*/ 4 h 83"/>
                <a:gd name="T4" fmla="*/ 36 w 209"/>
                <a:gd name="T5" fmla="*/ 10 h 83"/>
                <a:gd name="T6" fmla="*/ 52 w 209"/>
                <a:gd name="T7" fmla="*/ 22 h 83"/>
                <a:gd name="T8" fmla="*/ 74 w 209"/>
                <a:gd name="T9" fmla="*/ 34 h 83"/>
                <a:gd name="T10" fmla="*/ 101 w 209"/>
                <a:gd name="T11" fmla="*/ 46 h 83"/>
                <a:gd name="T12" fmla="*/ 132 w 209"/>
                <a:gd name="T13" fmla="*/ 55 h 83"/>
                <a:gd name="T14" fmla="*/ 166 w 209"/>
                <a:gd name="T15" fmla="*/ 60 h 83"/>
                <a:gd name="T16" fmla="*/ 203 w 209"/>
                <a:gd name="T17" fmla="*/ 60 h 83"/>
                <a:gd name="T18" fmla="*/ 206 w 209"/>
                <a:gd name="T19" fmla="*/ 62 h 83"/>
                <a:gd name="T20" fmla="*/ 209 w 209"/>
                <a:gd name="T21" fmla="*/ 69 h 83"/>
                <a:gd name="T22" fmla="*/ 208 w 209"/>
                <a:gd name="T23" fmla="*/ 76 h 83"/>
                <a:gd name="T24" fmla="*/ 198 w 209"/>
                <a:gd name="T25" fmla="*/ 83 h 83"/>
                <a:gd name="T26" fmla="*/ 196 w 209"/>
                <a:gd name="T27" fmla="*/ 83 h 83"/>
                <a:gd name="T28" fmla="*/ 192 w 209"/>
                <a:gd name="T29" fmla="*/ 83 h 83"/>
                <a:gd name="T30" fmla="*/ 184 w 209"/>
                <a:gd name="T31" fmla="*/ 83 h 83"/>
                <a:gd name="T32" fmla="*/ 175 w 209"/>
                <a:gd name="T33" fmla="*/ 83 h 83"/>
                <a:gd name="T34" fmla="*/ 163 w 209"/>
                <a:gd name="T35" fmla="*/ 82 h 83"/>
                <a:gd name="T36" fmla="*/ 149 w 209"/>
                <a:gd name="T37" fmla="*/ 81 h 83"/>
                <a:gd name="T38" fmla="*/ 135 w 209"/>
                <a:gd name="T39" fmla="*/ 78 h 83"/>
                <a:gd name="T40" fmla="*/ 119 w 209"/>
                <a:gd name="T41" fmla="*/ 75 h 83"/>
                <a:gd name="T42" fmla="*/ 103 w 209"/>
                <a:gd name="T43" fmla="*/ 72 h 83"/>
                <a:gd name="T44" fmla="*/ 87 w 209"/>
                <a:gd name="T45" fmla="*/ 67 h 83"/>
                <a:gd name="T46" fmla="*/ 70 w 209"/>
                <a:gd name="T47" fmla="*/ 60 h 83"/>
                <a:gd name="T48" fmla="*/ 55 w 209"/>
                <a:gd name="T49" fmla="*/ 52 h 83"/>
                <a:gd name="T50" fmla="*/ 39 w 209"/>
                <a:gd name="T51" fmla="*/ 43 h 83"/>
                <a:gd name="T52" fmla="*/ 25 w 209"/>
                <a:gd name="T53" fmla="*/ 32 h 83"/>
                <a:gd name="T54" fmla="*/ 12 w 209"/>
                <a:gd name="T55" fmla="*/ 20 h 83"/>
                <a:gd name="T56" fmla="*/ 0 w 209"/>
                <a:gd name="T57" fmla="*/ 5 h 83"/>
                <a:gd name="T58" fmla="*/ 22 w 209"/>
                <a:gd name="T5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83">
                  <a:moveTo>
                    <a:pt x="22" y="0"/>
                  </a:moveTo>
                  <a:lnTo>
                    <a:pt x="26" y="4"/>
                  </a:lnTo>
                  <a:lnTo>
                    <a:pt x="36" y="10"/>
                  </a:lnTo>
                  <a:lnTo>
                    <a:pt x="52" y="22"/>
                  </a:lnTo>
                  <a:lnTo>
                    <a:pt x="74" y="34"/>
                  </a:lnTo>
                  <a:lnTo>
                    <a:pt x="101" y="46"/>
                  </a:lnTo>
                  <a:lnTo>
                    <a:pt x="132" y="55"/>
                  </a:lnTo>
                  <a:lnTo>
                    <a:pt x="166" y="60"/>
                  </a:lnTo>
                  <a:lnTo>
                    <a:pt x="203" y="60"/>
                  </a:lnTo>
                  <a:lnTo>
                    <a:pt x="206" y="62"/>
                  </a:lnTo>
                  <a:lnTo>
                    <a:pt x="209" y="69"/>
                  </a:lnTo>
                  <a:lnTo>
                    <a:pt x="208" y="76"/>
                  </a:lnTo>
                  <a:lnTo>
                    <a:pt x="198" y="83"/>
                  </a:lnTo>
                  <a:lnTo>
                    <a:pt x="196" y="83"/>
                  </a:lnTo>
                  <a:lnTo>
                    <a:pt x="192" y="83"/>
                  </a:lnTo>
                  <a:lnTo>
                    <a:pt x="184" y="83"/>
                  </a:lnTo>
                  <a:lnTo>
                    <a:pt x="175" y="83"/>
                  </a:lnTo>
                  <a:lnTo>
                    <a:pt x="163" y="82"/>
                  </a:lnTo>
                  <a:lnTo>
                    <a:pt x="149" y="81"/>
                  </a:lnTo>
                  <a:lnTo>
                    <a:pt x="135" y="78"/>
                  </a:lnTo>
                  <a:lnTo>
                    <a:pt x="119" y="75"/>
                  </a:lnTo>
                  <a:lnTo>
                    <a:pt x="103" y="72"/>
                  </a:lnTo>
                  <a:lnTo>
                    <a:pt x="87" y="67"/>
                  </a:lnTo>
                  <a:lnTo>
                    <a:pt x="70" y="60"/>
                  </a:lnTo>
                  <a:lnTo>
                    <a:pt x="55" y="52"/>
                  </a:lnTo>
                  <a:lnTo>
                    <a:pt x="39" y="43"/>
                  </a:lnTo>
                  <a:lnTo>
                    <a:pt x="25" y="32"/>
                  </a:lnTo>
                  <a:lnTo>
                    <a:pt x="12" y="20"/>
                  </a:lnTo>
                  <a:lnTo>
                    <a:pt x="0" y="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3" name="Freeform 81"/>
            <p:cNvSpPr>
              <a:spLocks/>
            </p:cNvSpPr>
            <p:nvPr/>
          </p:nvSpPr>
          <p:spPr bwMode="auto">
            <a:xfrm>
              <a:off x="7488047" y="1596964"/>
              <a:ext cx="78830" cy="75798"/>
            </a:xfrm>
            <a:custGeom>
              <a:avLst/>
              <a:gdLst>
                <a:gd name="T0" fmla="*/ 82 w 104"/>
                <a:gd name="T1" fmla="*/ 1 h 99"/>
                <a:gd name="T2" fmla="*/ 80 w 104"/>
                <a:gd name="T3" fmla="*/ 1 h 99"/>
                <a:gd name="T4" fmla="*/ 72 w 104"/>
                <a:gd name="T5" fmla="*/ 0 h 99"/>
                <a:gd name="T6" fmla="*/ 61 w 104"/>
                <a:gd name="T7" fmla="*/ 0 h 99"/>
                <a:gd name="T8" fmla="*/ 49 w 104"/>
                <a:gd name="T9" fmla="*/ 1 h 99"/>
                <a:gd name="T10" fmla="*/ 35 w 104"/>
                <a:gd name="T11" fmla="*/ 6 h 99"/>
                <a:gd name="T12" fmla="*/ 21 w 104"/>
                <a:gd name="T13" fmla="*/ 12 h 99"/>
                <a:gd name="T14" fmla="*/ 9 w 104"/>
                <a:gd name="T15" fmla="*/ 22 h 99"/>
                <a:gd name="T16" fmla="*/ 0 w 104"/>
                <a:gd name="T17" fmla="*/ 37 h 99"/>
                <a:gd name="T18" fmla="*/ 0 w 104"/>
                <a:gd name="T19" fmla="*/ 39 h 99"/>
                <a:gd name="T20" fmla="*/ 3 w 104"/>
                <a:gd name="T21" fmla="*/ 45 h 99"/>
                <a:gd name="T22" fmla="*/ 7 w 104"/>
                <a:gd name="T23" fmla="*/ 53 h 99"/>
                <a:gd name="T24" fmla="*/ 15 w 104"/>
                <a:gd name="T25" fmla="*/ 62 h 99"/>
                <a:gd name="T26" fmla="*/ 27 w 104"/>
                <a:gd name="T27" fmla="*/ 74 h 99"/>
                <a:gd name="T28" fmla="*/ 44 w 104"/>
                <a:gd name="T29" fmla="*/ 83 h 99"/>
                <a:gd name="T30" fmla="*/ 67 w 104"/>
                <a:gd name="T31" fmla="*/ 92 h 99"/>
                <a:gd name="T32" fmla="*/ 98 w 104"/>
                <a:gd name="T33" fmla="*/ 99 h 99"/>
                <a:gd name="T34" fmla="*/ 100 w 104"/>
                <a:gd name="T35" fmla="*/ 95 h 99"/>
                <a:gd name="T36" fmla="*/ 104 w 104"/>
                <a:gd name="T37" fmla="*/ 84 h 99"/>
                <a:gd name="T38" fmla="*/ 104 w 104"/>
                <a:gd name="T39" fmla="*/ 70 h 99"/>
                <a:gd name="T40" fmla="*/ 98 w 104"/>
                <a:gd name="T41" fmla="*/ 59 h 99"/>
                <a:gd name="T42" fmla="*/ 90 w 104"/>
                <a:gd name="T43" fmla="*/ 47 h 99"/>
                <a:gd name="T44" fmla="*/ 88 w 104"/>
                <a:gd name="T45" fmla="*/ 32 h 99"/>
                <a:gd name="T46" fmla="*/ 88 w 104"/>
                <a:gd name="T47" fmla="*/ 17 h 99"/>
                <a:gd name="T48" fmla="*/ 90 w 104"/>
                <a:gd name="T49" fmla="*/ 9 h 99"/>
                <a:gd name="T50" fmla="*/ 90 w 104"/>
                <a:gd name="T51" fmla="*/ 8 h 99"/>
                <a:gd name="T52" fmla="*/ 91 w 104"/>
                <a:gd name="T53" fmla="*/ 6 h 99"/>
                <a:gd name="T54" fmla="*/ 89 w 104"/>
                <a:gd name="T55" fmla="*/ 4 h 99"/>
                <a:gd name="T56" fmla="*/ 82 w 104"/>
                <a:gd name="T5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99">
                  <a:moveTo>
                    <a:pt x="82" y="1"/>
                  </a:moveTo>
                  <a:lnTo>
                    <a:pt x="80" y="1"/>
                  </a:lnTo>
                  <a:lnTo>
                    <a:pt x="72" y="0"/>
                  </a:lnTo>
                  <a:lnTo>
                    <a:pt x="61" y="0"/>
                  </a:lnTo>
                  <a:lnTo>
                    <a:pt x="49" y="1"/>
                  </a:lnTo>
                  <a:lnTo>
                    <a:pt x="35" y="6"/>
                  </a:lnTo>
                  <a:lnTo>
                    <a:pt x="21" y="12"/>
                  </a:lnTo>
                  <a:lnTo>
                    <a:pt x="9" y="22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3" y="45"/>
                  </a:lnTo>
                  <a:lnTo>
                    <a:pt x="7" y="53"/>
                  </a:lnTo>
                  <a:lnTo>
                    <a:pt x="15" y="62"/>
                  </a:lnTo>
                  <a:lnTo>
                    <a:pt x="27" y="74"/>
                  </a:lnTo>
                  <a:lnTo>
                    <a:pt x="44" y="83"/>
                  </a:lnTo>
                  <a:lnTo>
                    <a:pt x="67" y="92"/>
                  </a:lnTo>
                  <a:lnTo>
                    <a:pt x="98" y="99"/>
                  </a:lnTo>
                  <a:lnTo>
                    <a:pt x="100" y="95"/>
                  </a:lnTo>
                  <a:lnTo>
                    <a:pt x="104" y="84"/>
                  </a:lnTo>
                  <a:lnTo>
                    <a:pt x="104" y="70"/>
                  </a:lnTo>
                  <a:lnTo>
                    <a:pt x="98" y="59"/>
                  </a:lnTo>
                  <a:lnTo>
                    <a:pt x="90" y="47"/>
                  </a:lnTo>
                  <a:lnTo>
                    <a:pt x="88" y="32"/>
                  </a:lnTo>
                  <a:lnTo>
                    <a:pt x="88" y="17"/>
                  </a:lnTo>
                  <a:lnTo>
                    <a:pt x="90" y="9"/>
                  </a:lnTo>
                  <a:lnTo>
                    <a:pt x="90" y="8"/>
                  </a:lnTo>
                  <a:lnTo>
                    <a:pt x="91" y="6"/>
                  </a:lnTo>
                  <a:lnTo>
                    <a:pt x="89" y="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4" name="Freeform 82"/>
            <p:cNvSpPr>
              <a:spLocks/>
            </p:cNvSpPr>
            <p:nvPr/>
          </p:nvSpPr>
          <p:spPr bwMode="auto">
            <a:xfrm>
              <a:off x="7665414" y="1646991"/>
              <a:ext cx="72766" cy="103085"/>
            </a:xfrm>
            <a:custGeom>
              <a:avLst/>
              <a:gdLst>
                <a:gd name="T0" fmla="*/ 12 w 97"/>
                <a:gd name="T1" fmla="*/ 8 h 136"/>
                <a:gd name="T2" fmla="*/ 9 w 97"/>
                <a:gd name="T3" fmla="*/ 18 h 136"/>
                <a:gd name="T4" fmla="*/ 5 w 97"/>
                <a:gd name="T5" fmla="*/ 45 h 136"/>
                <a:gd name="T6" fmla="*/ 1 w 97"/>
                <a:gd name="T7" fmla="*/ 77 h 136"/>
                <a:gd name="T8" fmla="*/ 0 w 97"/>
                <a:gd name="T9" fmla="*/ 105 h 136"/>
                <a:gd name="T10" fmla="*/ 2 w 97"/>
                <a:gd name="T11" fmla="*/ 106 h 136"/>
                <a:gd name="T12" fmla="*/ 10 w 97"/>
                <a:gd name="T13" fmla="*/ 109 h 136"/>
                <a:gd name="T14" fmla="*/ 22 w 97"/>
                <a:gd name="T15" fmla="*/ 115 h 136"/>
                <a:gd name="T16" fmla="*/ 36 w 97"/>
                <a:gd name="T17" fmla="*/ 120 h 136"/>
                <a:gd name="T18" fmla="*/ 51 w 97"/>
                <a:gd name="T19" fmla="*/ 125 h 136"/>
                <a:gd name="T20" fmla="*/ 66 w 97"/>
                <a:gd name="T21" fmla="*/ 131 h 136"/>
                <a:gd name="T22" fmla="*/ 81 w 97"/>
                <a:gd name="T23" fmla="*/ 135 h 136"/>
                <a:gd name="T24" fmla="*/ 93 w 97"/>
                <a:gd name="T25" fmla="*/ 136 h 136"/>
                <a:gd name="T26" fmla="*/ 95 w 97"/>
                <a:gd name="T27" fmla="*/ 124 h 136"/>
                <a:gd name="T28" fmla="*/ 96 w 97"/>
                <a:gd name="T29" fmla="*/ 98 h 136"/>
                <a:gd name="T30" fmla="*/ 97 w 97"/>
                <a:gd name="T31" fmla="*/ 68 h 136"/>
                <a:gd name="T32" fmla="*/ 97 w 97"/>
                <a:gd name="T33" fmla="*/ 45 h 136"/>
                <a:gd name="T34" fmla="*/ 95 w 97"/>
                <a:gd name="T35" fmla="*/ 44 h 136"/>
                <a:gd name="T36" fmla="*/ 89 w 97"/>
                <a:gd name="T37" fmla="*/ 40 h 136"/>
                <a:gd name="T38" fmla="*/ 80 w 97"/>
                <a:gd name="T39" fmla="*/ 36 h 136"/>
                <a:gd name="T40" fmla="*/ 69 w 97"/>
                <a:gd name="T41" fmla="*/ 30 h 136"/>
                <a:gd name="T42" fmla="*/ 59 w 97"/>
                <a:gd name="T43" fmla="*/ 23 h 136"/>
                <a:gd name="T44" fmla="*/ 51 w 97"/>
                <a:gd name="T45" fmla="*/ 16 h 136"/>
                <a:gd name="T46" fmla="*/ 44 w 97"/>
                <a:gd name="T47" fmla="*/ 8 h 136"/>
                <a:gd name="T48" fmla="*/ 40 w 97"/>
                <a:gd name="T49" fmla="*/ 0 h 136"/>
                <a:gd name="T50" fmla="*/ 38 w 97"/>
                <a:gd name="T51" fmla="*/ 1 h 136"/>
                <a:gd name="T52" fmla="*/ 31 w 97"/>
                <a:gd name="T53" fmla="*/ 3 h 136"/>
                <a:gd name="T54" fmla="*/ 22 w 97"/>
                <a:gd name="T55" fmla="*/ 7 h 136"/>
                <a:gd name="T56" fmla="*/ 12 w 97"/>
                <a:gd name="T5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136">
                  <a:moveTo>
                    <a:pt x="12" y="8"/>
                  </a:moveTo>
                  <a:lnTo>
                    <a:pt x="9" y="18"/>
                  </a:lnTo>
                  <a:lnTo>
                    <a:pt x="5" y="45"/>
                  </a:lnTo>
                  <a:lnTo>
                    <a:pt x="1" y="77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10" y="109"/>
                  </a:lnTo>
                  <a:lnTo>
                    <a:pt x="22" y="115"/>
                  </a:lnTo>
                  <a:lnTo>
                    <a:pt x="36" y="120"/>
                  </a:lnTo>
                  <a:lnTo>
                    <a:pt x="51" y="125"/>
                  </a:lnTo>
                  <a:lnTo>
                    <a:pt x="66" y="131"/>
                  </a:lnTo>
                  <a:lnTo>
                    <a:pt x="81" y="135"/>
                  </a:lnTo>
                  <a:lnTo>
                    <a:pt x="93" y="136"/>
                  </a:lnTo>
                  <a:lnTo>
                    <a:pt x="95" y="124"/>
                  </a:lnTo>
                  <a:lnTo>
                    <a:pt x="96" y="98"/>
                  </a:lnTo>
                  <a:lnTo>
                    <a:pt x="97" y="68"/>
                  </a:lnTo>
                  <a:lnTo>
                    <a:pt x="97" y="45"/>
                  </a:lnTo>
                  <a:lnTo>
                    <a:pt x="95" y="44"/>
                  </a:lnTo>
                  <a:lnTo>
                    <a:pt x="89" y="40"/>
                  </a:lnTo>
                  <a:lnTo>
                    <a:pt x="80" y="36"/>
                  </a:lnTo>
                  <a:lnTo>
                    <a:pt x="69" y="30"/>
                  </a:lnTo>
                  <a:lnTo>
                    <a:pt x="59" y="23"/>
                  </a:lnTo>
                  <a:lnTo>
                    <a:pt x="51" y="16"/>
                  </a:lnTo>
                  <a:lnTo>
                    <a:pt x="44" y="8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2" y="7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21B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5" name="Freeform 83"/>
            <p:cNvSpPr>
              <a:spLocks/>
            </p:cNvSpPr>
            <p:nvPr/>
          </p:nvSpPr>
          <p:spPr bwMode="auto">
            <a:xfrm>
              <a:off x="7460760" y="1650023"/>
              <a:ext cx="385053" cy="183431"/>
            </a:xfrm>
            <a:custGeom>
              <a:avLst/>
              <a:gdLst>
                <a:gd name="T0" fmla="*/ 18 w 510"/>
                <a:gd name="T1" fmla="*/ 0 h 243"/>
                <a:gd name="T2" fmla="*/ 21 w 510"/>
                <a:gd name="T3" fmla="*/ 3 h 243"/>
                <a:gd name="T4" fmla="*/ 31 w 510"/>
                <a:gd name="T5" fmla="*/ 8 h 243"/>
                <a:gd name="T6" fmla="*/ 48 w 510"/>
                <a:gd name="T7" fmla="*/ 18 h 243"/>
                <a:gd name="T8" fmla="*/ 68 w 510"/>
                <a:gd name="T9" fmla="*/ 29 h 243"/>
                <a:gd name="T10" fmla="*/ 94 w 510"/>
                <a:gd name="T11" fmla="*/ 44 h 243"/>
                <a:gd name="T12" fmla="*/ 124 w 510"/>
                <a:gd name="T13" fmla="*/ 59 h 243"/>
                <a:gd name="T14" fmla="*/ 157 w 510"/>
                <a:gd name="T15" fmla="*/ 76 h 243"/>
                <a:gd name="T16" fmla="*/ 194 w 510"/>
                <a:gd name="T17" fmla="*/ 92 h 243"/>
                <a:gd name="T18" fmla="*/ 232 w 510"/>
                <a:gd name="T19" fmla="*/ 110 h 243"/>
                <a:gd name="T20" fmla="*/ 272 w 510"/>
                <a:gd name="T21" fmla="*/ 125 h 243"/>
                <a:gd name="T22" fmla="*/ 313 w 510"/>
                <a:gd name="T23" fmla="*/ 140 h 243"/>
                <a:gd name="T24" fmla="*/ 354 w 510"/>
                <a:gd name="T25" fmla="*/ 152 h 243"/>
                <a:gd name="T26" fmla="*/ 394 w 510"/>
                <a:gd name="T27" fmla="*/ 161 h 243"/>
                <a:gd name="T28" fmla="*/ 435 w 510"/>
                <a:gd name="T29" fmla="*/ 168 h 243"/>
                <a:gd name="T30" fmla="*/ 474 w 510"/>
                <a:gd name="T31" fmla="*/ 171 h 243"/>
                <a:gd name="T32" fmla="*/ 510 w 510"/>
                <a:gd name="T33" fmla="*/ 170 h 243"/>
                <a:gd name="T34" fmla="*/ 482 w 510"/>
                <a:gd name="T35" fmla="*/ 241 h 243"/>
                <a:gd name="T36" fmla="*/ 480 w 510"/>
                <a:gd name="T37" fmla="*/ 241 h 243"/>
                <a:gd name="T38" fmla="*/ 471 w 510"/>
                <a:gd name="T39" fmla="*/ 242 h 243"/>
                <a:gd name="T40" fmla="*/ 458 w 510"/>
                <a:gd name="T41" fmla="*/ 242 h 243"/>
                <a:gd name="T42" fmla="*/ 439 w 510"/>
                <a:gd name="T43" fmla="*/ 243 h 243"/>
                <a:gd name="T44" fmla="*/ 416 w 510"/>
                <a:gd name="T45" fmla="*/ 242 h 243"/>
                <a:gd name="T46" fmla="*/ 390 w 510"/>
                <a:gd name="T47" fmla="*/ 241 h 243"/>
                <a:gd name="T48" fmla="*/ 361 w 510"/>
                <a:gd name="T49" fmla="*/ 239 h 243"/>
                <a:gd name="T50" fmla="*/ 328 w 510"/>
                <a:gd name="T51" fmla="*/ 233 h 243"/>
                <a:gd name="T52" fmla="*/ 292 w 510"/>
                <a:gd name="T53" fmla="*/ 227 h 243"/>
                <a:gd name="T54" fmla="*/ 254 w 510"/>
                <a:gd name="T55" fmla="*/ 217 h 243"/>
                <a:gd name="T56" fmla="*/ 215 w 510"/>
                <a:gd name="T57" fmla="*/ 205 h 243"/>
                <a:gd name="T58" fmla="*/ 173 w 510"/>
                <a:gd name="T59" fmla="*/ 189 h 243"/>
                <a:gd name="T60" fmla="*/ 131 w 510"/>
                <a:gd name="T61" fmla="*/ 171 h 243"/>
                <a:gd name="T62" fmla="*/ 87 w 510"/>
                <a:gd name="T63" fmla="*/ 148 h 243"/>
                <a:gd name="T64" fmla="*/ 44 w 510"/>
                <a:gd name="T65" fmla="*/ 120 h 243"/>
                <a:gd name="T66" fmla="*/ 0 w 510"/>
                <a:gd name="T67" fmla="*/ 88 h 243"/>
                <a:gd name="T68" fmla="*/ 18 w 510"/>
                <a:gd name="T6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243">
                  <a:moveTo>
                    <a:pt x="18" y="0"/>
                  </a:moveTo>
                  <a:lnTo>
                    <a:pt x="21" y="3"/>
                  </a:lnTo>
                  <a:lnTo>
                    <a:pt x="31" y="8"/>
                  </a:lnTo>
                  <a:lnTo>
                    <a:pt x="48" y="18"/>
                  </a:lnTo>
                  <a:lnTo>
                    <a:pt x="68" y="29"/>
                  </a:lnTo>
                  <a:lnTo>
                    <a:pt x="94" y="44"/>
                  </a:lnTo>
                  <a:lnTo>
                    <a:pt x="124" y="59"/>
                  </a:lnTo>
                  <a:lnTo>
                    <a:pt x="157" y="76"/>
                  </a:lnTo>
                  <a:lnTo>
                    <a:pt x="194" y="92"/>
                  </a:lnTo>
                  <a:lnTo>
                    <a:pt x="232" y="110"/>
                  </a:lnTo>
                  <a:lnTo>
                    <a:pt x="272" y="125"/>
                  </a:lnTo>
                  <a:lnTo>
                    <a:pt x="313" y="140"/>
                  </a:lnTo>
                  <a:lnTo>
                    <a:pt x="354" y="152"/>
                  </a:lnTo>
                  <a:lnTo>
                    <a:pt x="394" y="161"/>
                  </a:lnTo>
                  <a:lnTo>
                    <a:pt x="435" y="168"/>
                  </a:lnTo>
                  <a:lnTo>
                    <a:pt x="474" y="171"/>
                  </a:lnTo>
                  <a:lnTo>
                    <a:pt x="510" y="170"/>
                  </a:lnTo>
                  <a:lnTo>
                    <a:pt x="482" y="241"/>
                  </a:lnTo>
                  <a:lnTo>
                    <a:pt x="480" y="241"/>
                  </a:lnTo>
                  <a:lnTo>
                    <a:pt x="471" y="242"/>
                  </a:lnTo>
                  <a:lnTo>
                    <a:pt x="458" y="242"/>
                  </a:lnTo>
                  <a:lnTo>
                    <a:pt x="439" y="243"/>
                  </a:lnTo>
                  <a:lnTo>
                    <a:pt x="416" y="242"/>
                  </a:lnTo>
                  <a:lnTo>
                    <a:pt x="390" y="241"/>
                  </a:lnTo>
                  <a:lnTo>
                    <a:pt x="361" y="239"/>
                  </a:lnTo>
                  <a:lnTo>
                    <a:pt x="328" y="233"/>
                  </a:lnTo>
                  <a:lnTo>
                    <a:pt x="292" y="227"/>
                  </a:lnTo>
                  <a:lnTo>
                    <a:pt x="254" y="217"/>
                  </a:lnTo>
                  <a:lnTo>
                    <a:pt x="215" y="205"/>
                  </a:lnTo>
                  <a:lnTo>
                    <a:pt x="173" y="189"/>
                  </a:lnTo>
                  <a:lnTo>
                    <a:pt x="131" y="171"/>
                  </a:lnTo>
                  <a:lnTo>
                    <a:pt x="87" y="148"/>
                  </a:lnTo>
                  <a:lnTo>
                    <a:pt x="44" y="120"/>
                  </a:lnTo>
                  <a:lnTo>
                    <a:pt x="0" y="8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6" name="Freeform 84"/>
            <p:cNvSpPr>
              <a:spLocks/>
            </p:cNvSpPr>
            <p:nvPr/>
          </p:nvSpPr>
          <p:spPr bwMode="auto">
            <a:xfrm>
              <a:off x="7491079" y="1668215"/>
              <a:ext cx="31836" cy="87926"/>
            </a:xfrm>
            <a:custGeom>
              <a:avLst/>
              <a:gdLst>
                <a:gd name="T0" fmla="*/ 0 w 42"/>
                <a:gd name="T1" fmla="*/ 113 h 117"/>
                <a:gd name="T2" fmla="*/ 11 w 42"/>
                <a:gd name="T3" fmla="*/ 117 h 117"/>
                <a:gd name="T4" fmla="*/ 42 w 42"/>
                <a:gd name="T5" fmla="*/ 4 h 117"/>
                <a:gd name="T6" fmla="*/ 30 w 42"/>
                <a:gd name="T7" fmla="*/ 0 h 117"/>
                <a:gd name="T8" fmla="*/ 0 w 42"/>
                <a:gd name="T9" fmla="*/ 11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7">
                  <a:moveTo>
                    <a:pt x="0" y="113"/>
                  </a:moveTo>
                  <a:lnTo>
                    <a:pt x="11" y="117"/>
                  </a:lnTo>
                  <a:lnTo>
                    <a:pt x="42" y="4"/>
                  </a:lnTo>
                  <a:lnTo>
                    <a:pt x="3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7" name="Freeform 85"/>
            <p:cNvSpPr>
              <a:spLocks/>
            </p:cNvSpPr>
            <p:nvPr/>
          </p:nvSpPr>
          <p:spPr bwMode="auto">
            <a:xfrm>
              <a:off x="7789722" y="1759172"/>
              <a:ext cx="31836" cy="87926"/>
            </a:xfrm>
            <a:custGeom>
              <a:avLst/>
              <a:gdLst>
                <a:gd name="T0" fmla="*/ 0 w 42"/>
                <a:gd name="T1" fmla="*/ 113 h 117"/>
                <a:gd name="T2" fmla="*/ 11 w 42"/>
                <a:gd name="T3" fmla="*/ 117 h 117"/>
                <a:gd name="T4" fmla="*/ 42 w 42"/>
                <a:gd name="T5" fmla="*/ 4 h 117"/>
                <a:gd name="T6" fmla="*/ 31 w 42"/>
                <a:gd name="T7" fmla="*/ 0 h 117"/>
                <a:gd name="T8" fmla="*/ 0 w 42"/>
                <a:gd name="T9" fmla="*/ 11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7">
                  <a:moveTo>
                    <a:pt x="0" y="113"/>
                  </a:moveTo>
                  <a:lnTo>
                    <a:pt x="11" y="117"/>
                  </a:lnTo>
                  <a:lnTo>
                    <a:pt x="42" y="4"/>
                  </a:lnTo>
                  <a:lnTo>
                    <a:pt x="31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8" name="Freeform 86"/>
            <p:cNvSpPr>
              <a:spLocks/>
            </p:cNvSpPr>
            <p:nvPr/>
          </p:nvSpPr>
          <p:spPr bwMode="auto">
            <a:xfrm>
              <a:off x="7713924" y="1748560"/>
              <a:ext cx="31836" cy="87926"/>
            </a:xfrm>
            <a:custGeom>
              <a:avLst/>
              <a:gdLst>
                <a:gd name="T0" fmla="*/ 0 w 42"/>
                <a:gd name="T1" fmla="*/ 112 h 116"/>
                <a:gd name="T2" fmla="*/ 11 w 42"/>
                <a:gd name="T3" fmla="*/ 116 h 116"/>
                <a:gd name="T4" fmla="*/ 42 w 42"/>
                <a:gd name="T5" fmla="*/ 3 h 116"/>
                <a:gd name="T6" fmla="*/ 31 w 42"/>
                <a:gd name="T7" fmla="*/ 0 h 116"/>
                <a:gd name="T8" fmla="*/ 0 w 42"/>
                <a:gd name="T9" fmla="*/ 1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6">
                  <a:moveTo>
                    <a:pt x="0" y="112"/>
                  </a:moveTo>
                  <a:lnTo>
                    <a:pt x="11" y="116"/>
                  </a:lnTo>
                  <a:lnTo>
                    <a:pt x="42" y="3"/>
                  </a:lnTo>
                  <a:lnTo>
                    <a:pt x="31" y="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9" name="Freeform 87"/>
            <p:cNvSpPr>
              <a:spLocks/>
            </p:cNvSpPr>
            <p:nvPr/>
          </p:nvSpPr>
          <p:spPr bwMode="auto">
            <a:xfrm>
              <a:off x="7639643" y="1740981"/>
              <a:ext cx="33351" cy="87926"/>
            </a:xfrm>
            <a:custGeom>
              <a:avLst/>
              <a:gdLst>
                <a:gd name="T0" fmla="*/ 0 w 42"/>
                <a:gd name="T1" fmla="*/ 113 h 116"/>
                <a:gd name="T2" fmla="*/ 11 w 42"/>
                <a:gd name="T3" fmla="*/ 116 h 116"/>
                <a:gd name="T4" fmla="*/ 42 w 42"/>
                <a:gd name="T5" fmla="*/ 4 h 116"/>
                <a:gd name="T6" fmla="*/ 31 w 42"/>
                <a:gd name="T7" fmla="*/ 0 h 116"/>
                <a:gd name="T8" fmla="*/ 0 w 42"/>
                <a:gd name="T9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6">
                  <a:moveTo>
                    <a:pt x="0" y="113"/>
                  </a:moveTo>
                  <a:lnTo>
                    <a:pt x="11" y="116"/>
                  </a:lnTo>
                  <a:lnTo>
                    <a:pt x="42" y="4"/>
                  </a:lnTo>
                  <a:lnTo>
                    <a:pt x="31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0" name="Freeform 88"/>
            <p:cNvSpPr>
              <a:spLocks/>
            </p:cNvSpPr>
            <p:nvPr/>
          </p:nvSpPr>
          <p:spPr bwMode="auto">
            <a:xfrm>
              <a:off x="7568392" y="1703081"/>
              <a:ext cx="31836" cy="87926"/>
            </a:xfrm>
            <a:custGeom>
              <a:avLst/>
              <a:gdLst>
                <a:gd name="T0" fmla="*/ 0 w 43"/>
                <a:gd name="T1" fmla="*/ 113 h 117"/>
                <a:gd name="T2" fmla="*/ 12 w 43"/>
                <a:gd name="T3" fmla="*/ 117 h 117"/>
                <a:gd name="T4" fmla="*/ 43 w 43"/>
                <a:gd name="T5" fmla="*/ 4 h 117"/>
                <a:gd name="T6" fmla="*/ 30 w 43"/>
                <a:gd name="T7" fmla="*/ 0 h 117"/>
                <a:gd name="T8" fmla="*/ 0 w 43"/>
                <a:gd name="T9" fmla="*/ 11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7">
                  <a:moveTo>
                    <a:pt x="0" y="113"/>
                  </a:moveTo>
                  <a:lnTo>
                    <a:pt x="12" y="117"/>
                  </a:lnTo>
                  <a:lnTo>
                    <a:pt x="43" y="4"/>
                  </a:lnTo>
                  <a:lnTo>
                    <a:pt x="3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1" name="Freeform 89"/>
            <p:cNvSpPr>
              <a:spLocks/>
            </p:cNvSpPr>
            <p:nvPr/>
          </p:nvSpPr>
          <p:spPr bwMode="auto">
            <a:xfrm>
              <a:off x="7677541" y="491832"/>
              <a:ext cx="106117" cy="66702"/>
            </a:xfrm>
            <a:custGeom>
              <a:avLst/>
              <a:gdLst>
                <a:gd name="T0" fmla="*/ 11 w 141"/>
                <a:gd name="T1" fmla="*/ 0 h 90"/>
                <a:gd name="T2" fmla="*/ 132 w 141"/>
                <a:gd name="T3" fmla="*/ 27 h 90"/>
                <a:gd name="T4" fmla="*/ 134 w 141"/>
                <a:gd name="T5" fmla="*/ 30 h 90"/>
                <a:gd name="T6" fmla="*/ 139 w 141"/>
                <a:gd name="T7" fmla="*/ 39 h 90"/>
                <a:gd name="T8" fmla="*/ 141 w 141"/>
                <a:gd name="T9" fmla="*/ 51 h 90"/>
                <a:gd name="T10" fmla="*/ 136 w 141"/>
                <a:gd name="T11" fmla="*/ 62 h 90"/>
                <a:gd name="T12" fmla="*/ 128 w 141"/>
                <a:gd name="T13" fmla="*/ 73 h 90"/>
                <a:gd name="T14" fmla="*/ 124 w 141"/>
                <a:gd name="T15" fmla="*/ 81 h 90"/>
                <a:gd name="T16" fmla="*/ 119 w 141"/>
                <a:gd name="T17" fmla="*/ 86 h 90"/>
                <a:gd name="T18" fmla="*/ 113 w 141"/>
                <a:gd name="T19" fmla="*/ 90 h 90"/>
                <a:gd name="T20" fmla="*/ 106 w 141"/>
                <a:gd name="T21" fmla="*/ 90 h 90"/>
                <a:gd name="T22" fmla="*/ 93 w 141"/>
                <a:gd name="T23" fmla="*/ 88 h 90"/>
                <a:gd name="T24" fmla="*/ 76 w 141"/>
                <a:gd name="T25" fmla="*/ 84 h 90"/>
                <a:gd name="T26" fmla="*/ 58 w 141"/>
                <a:gd name="T27" fmla="*/ 79 h 90"/>
                <a:gd name="T28" fmla="*/ 39 w 141"/>
                <a:gd name="T29" fmla="*/ 75 h 90"/>
                <a:gd name="T30" fmla="*/ 23 w 141"/>
                <a:gd name="T31" fmla="*/ 70 h 90"/>
                <a:gd name="T32" fmla="*/ 13 w 141"/>
                <a:gd name="T33" fmla="*/ 67 h 90"/>
                <a:gd name="T34" fmla="*/ 8 w 141"/>
                <a:gd name="T35" fmla="*/ 66 h 90"/>
                <a:gd name="T36" fmla="*/ 7 w 141"/>
                <a:gd name="T37" fmla="*/ 65 h 90"/>
                <a:gd name="T38" fmla="*/ 4 w 141"/>
                <a:gd name="T39" fmla="*/ 61 h 90"/>
                <a:gd name="T40" fmla="*/ 1 w 141"/>
                <a:gd name="T41" fmla="*/ 55 h 90"/>
                <a:gd name="T42" fmla="*/ 0 w 141"/>
                <a:gd name="T43" fmla="*/ 47 h 90"/>
                <a:gd name="T44" fmla="*/ 3 w 141"/>
                <a:gd name="T45" fmla="*/ 38 h 90"/>
                <a:gd name="T46" fmla="*/ 4 w 141"/>
                <a:gd name="T47" fmla="*/ 29 h 90"/>
                <a:gd name="T48" fmla="*/ 6 w 141"/>
                <a:gd name="T49" fmla="*/ 22 h 90"/>
                <a:gd name="T50" fmla="*/ 6 w 141"/>
                <a:gd name="T51" fmla="*/ 20 h 90"/>
                <a:gd name="T52" fmla="*/ 4 w 141"/>
                <a:gd name="T53" fmla="*/ 16 h 90"/>
                <a:gd name="T54" fmla="*/ 0 w 141"/>
                <a:gd name="T55" fmla="*/ 9 h 90"/>
                <a:gd name="T56" fmla="*/ 0 w 141"/>
                <a:gd name="T57" fmla="*/ 3 h 90"/>
                <a:gd name="T58" fmla="*/ 11 w 141"/>
                <a:gd name="T5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90">
                  <a:moveTo>
                    <a:pt x="11" y="0"/>
                  </a:moveTo>
                  <a:lnTo>
                    <a:pt x="132" y="27"/>
                  </a:lnTo>
                  <a:lnTo>
                    <a:pt x="134" y="30"/>
                  </a:lnTo>
                  <a:lnTo>
                    <a:pt x="139" y="39"/>
                  </a:lnTo>
                  <a:lnTo>
                    <a:pt x="141" y="51"/>
                  </a:lnTo>
                  <a:lnTo>
                    <a:pt x="136" y="62"/>
                  </a:lnTo>
                  <a:lnTo>
                    <a:pt x="128" y="73"/>
                  </a:lnTo>
                  <a:lnTo>
                    <a:pt x="124" y="81"/>
                  </a:lnTo>
                  <a:lnTo>
                    <a:pt x="119" y="86"/>
                  </a:lnTo>
                  <a:lnTo>
                    <a:pt x="113" y="90"/>
                  </a:lnTo>
                  <a:lnTo>
                    <a:pt x="106" y="90"/>
                  </a:lnTo>
                  <a:lnTo>
                    <a:pt x="93" y="88"/>
                  </a:lnTo>
                  <a:lnTo>
                    <a:pt x="76" y="84"/>
                  </a:lnTo>
                  <a:lnTo>
                    <a:pt x="58" y="79"/>
                  </a:lnTo>
                  <a:lnTo>
                    <a:pt x="39" y="75"/>
                  </a:lnTo>
                  <a:lnTo>
                    <a:pt x="23" y="70"/>
                  </a:lnTo>
                  <a:lnTo>
                    <a:pt x="13" y="67"/>
                  </a:lnTo>
                  <a:lnTo>
                    <a:pt x="8" y="66"/>
                  </a:lnTo>
                  <a:lnTo>
                    <a:pt x="7" y="65"/>
                  </a:lnTo>
                  <a:lnTo>
                    <a:pt x="4" y="61"/>
                  </a:lnTo>
                  <a:lnTo>
                    <a:pt x="1" y="55"/>
                  </a:lnTo>
                  <a:lnTo>
                    <a:pt x="0" y="47"/>
                  </a:lnTo>
                  <a:lnTo>
                    <a:pt x="3" y="38"/>
                  </a:lnTo>
                  <a:lnTo>
                    <a:pt x="4" y="29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6"/>
                  </a:lnTo>
                  <a:lnTo>
                    <a:pt x="0" y="9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2" name="Freeform 90"/>
            <p:cNvSpPr>
              <a:spLocks/>
            </p:cNvSpPr>
            <p:nvPr/>
          </p:nvSpPr>
          <p:spPr bwMode="auto">
            <a:xfrm>
              <a:off x="7810946" y="520634"/>
              <a:ext cx="131889" cy="80346"/>
            </a:xfrm>
            <a:custGeom>
              <a:avLst/>
              <a:gdLst>
                <a:gd name="T0" fmla="*/ 163 w 173"/>
                <a:gd name="T1" fmla="*/ 37 h 106"/>
                <a:gd name="T2" fmla="*/ 23 w 173"/>
                <a:gd name="T3" fmla="*/ 0 h 106"/>
                <a:gd name="T4" fmla="*/ 18 w 173"/>
                <a:gd name="T5" fmla="*/ 2 h 106"/>
                <a:gd name="T6" fmla="*/ 9 w 173"/>
                <a:gd name="T7" fmla="*/ 8 h 106"/>
                <a:gd name="T8" fmla="*/ 1 w 173"/>
                <a:gd name="T9" fmla="*/ 20 h 106"/>
                <a:gd name="T10" fmla="*/ 0 w 173"/>
                <a:gd name="T11" fmla="*/ 35 h 106"/>
                <a:gd name="T12" fmla="*/ 2 w 173"/>
                <a:gd name="T13" fmla="*/ 50 h 106"/>
                <a:gd name="T14" fmla="*/ 3 w 173"/>
                <a:gd name="T15" fmla="*/ 60 h 106"/>
                <a:gd name="T16" fmla="*/ 5 w 173"/>
                <a:gd name="T17" fmla="*/ 69 h 106"/>
                <a:gd name="T18" fmla="*/ 9 w 173"/>
                <a:gd name="T19" fmla="*/ 76 h 106"/>
                <a:gd name="T20" fmla="*/ 16 w 173"/>
                <a:gd name="T21" fmla="*/ 80 h 106"/>
                <a:gd name="T22" fmla="*/ 31 w 173"/>
                <a:gd name="T23" fmla="*/ 84 h 106"/>
                <a:gd name="T24" fmla="*/ 50 w 173"/>
                <a:gd name="T25" fmla="*/ 89 h 106"/>
                <a:gd name="T26" fmla="*/ 72 w 173"/>
                <a:gd name="T27" fmla="*/ 95 h 106"/>
                <a:gd name="T28" fmla="*/ 94 w 173"/>
                <a:gd name="T29" fmla="*/ 99 h 106"/>
                <a:gd name="T30" fmla="*/ 113 w 173"/>
                <a:gd name="T31" fmla="*/ 103 h 106"/>
                <a:gd name="T32" fmla="*/ 126 w 173"/>
                <a:gd name="T33" fmla="*/ 105 h 106"/>
                <a:gd name="T34" fmla="*/ 131 w 173"/>
                <a:gd name="T35" fmla="*/ 106 h 106"/>
                <a:gd name="T36" fmla="*/ 133 w 173"/>
                <a:gd name="T37" fmla="*/ 105 h 106"/>
                <a:gd name="T38" fmla="*/ 138 w 173"/>
                <a:gd name="T39" fmla="*/ 103 h 106"/>
                <a:gd name="T40" fmla="*/ 144 w 173"/>
                <a:gd name="T41" fmla="*/ 98 h 106"/>
                <a:gd name="T42" fmla="*/ 148 w 173"/>
                <a:gd name="T43" fmla="*/ 90 h 106"/>
                <a:gd name="T44" fmla="*/ 152 w 173"/>
                <a:gd name="T45" fmla="*/ 80 h 106"/>
                <a:gd name="T46" fmla="*/ 154 w 173"/>
                <a:gd name="T47" fmla="*/ 69 h 106"/>
                <a:gd name="T48" fmla="*/ 156 w 173"/>
                <a:gd name="T49" fmla="*/ 61 h 106"/>
                <a:gd name="T50" fmla="*/ 158 w 173"/>
                <a:gd name="T51" fmla="*/ 58 h 106"/>
                <a:gd name="T52" fmla="*/ 162 w 173"/>
                <a:gd name="T53" fmla="*/ 57 h 106"/>
                <a:gd name="T54" fmla="*/ 169 w 173"/>
                <a:gd name="T55" fmla="*/ 52 h 106"/>
                <a:gd name="T56" fmla="*/ 173 w 173"/>
                <a:gd name="T57" fmla="*/ 45 h 106"/>
                <a:gd name="T58" fmla="*/ 163 w 173"/>
                <a:gd name="T5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3" h="106">
                  <a:moveTo>
                    <a:pt x="163" y="37"/>
                  </a:moveTo>
                  <a:lnTo>
                    <a:pt x="23" y="0"/>
                  </a:lnTo>
                  <a:lnTo>
                    <a:pt x="18" y="2"/>
                  </a:lnTo>
                  <a:lnTo>
                    <a:pt x="9" y="8"/>
                  </a:lnTo>
                  <a:lnTo>
                    <a:pt x="1" y="20"/>
                  </a:lnTo>
                  <a:lnTo>
                    <a:pt x="0" y="35"/>
                  </a:lnTo>
                  <a:lnTo>
                    <a:pt x="2" y="50"/>
                  </a:lnTo>
                  <a:lnTo>
                    <a:pt x="3" y="60"/>
                  </a:lnTo>
                  <a:lnTo>
                    <a:pt x="5" y="69"/>
                  </a:lnTo>
                  <a:lnTo>
                    <a:pt x="9" y="76"/>
                  </a:lnTo>
                  <a:lnTo>
                    <a:pt x="16" y="80"/>
                  </a:lnTo>
                  <a:lnTo>
                    <a:pt x="31" y="84"/>
                  </a:lnTo>
                  <a:lnTo>
                    <a:pt x="50" y="89"/>
                  </a:lnTo>
                  <a:lnTo>
                    <a:pt x="72" y="95"/>
                  </a:lnTo>
                  <a:lnTo>
                    <a:pt x="94" y="99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1" y="106"/>
                  </a:lnTo>
                  <a:lnTo>
                    <a:pt x="133" y="105"/>
                  </a:lnTo>
                  <a:lnTo>
                    <a:pt x="138" y="103"/>
                  </a:lnTo>
                  <a:lnTo>
                    <a:pt x="144" y="98"/>
                  </a:lnTo>
                  <a:lnTo>
                    <a:pt x="148" y="90"/>
                  </a:lnTo>
                  <a:lnTo>
                    <a:pt x="152" y="80"/>
                  </a:lnTo>
                  <a:lnTo>
                    <a:pt x="154" y="69"/>
                  </a:lnTo>
                  <a:lnTo>
                    <a:pt x="156" y="61"/>
                  </a:lnTo>
                  <a:lnTo>
                    <a:pt x="158" y="58"/>
                  </a:lnTo>
                  <a:lnTo>
                    <a:pt x="162" y="57"/>
                  </a:lnTo>
                  <a:lnTo>
                    <a:pt x="169" y="52"/>
                  </a:lnTo>
                  <a:lnTo>
                    <a:pt x="173" y="45"/>
                  </a:lnTo>
                  <a:lnTo>
                    <a:pt x="163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3" name="Freeform 91"/>
            <p:cNvSpPr>
              <a:spLocks/>
            </p:cNvSpPr>
            <p:nvPr/>
          </p:nvSpPr>
          <p:spPr bwMode="auto">
            <a:xfrm>
              <a:off x="7689669" y="502443"/>
              <a:ext cx="84894" cy="46995"/>
            </a:xfrm>
            <a:custGeom>
              <a:avLst/>
              <a:gdLst>
                <a:gd name="T0" fmla="*/ 0 w 111"/>
                <a:gd name="T1" fmla="*/ 6 h 61"/>
                <a:gd name="T2" fmla="*/ 2 w 111"/>
                <a:gd name="T3" fmla="*/ 31 h 61"/>
                <a:gd name="T4" fmla="*/ 2 w 111"/>
                <a:gd name="T5" fmla="*/ 32 h 61"/>
                <a:gd name="T6" fmla="*/ 2 w 111"/>
                <a:gd name="T7" fmla="*/ 36 h 61"/>
                <a:gd name="T8" fmla="*/ 3 w 111"/>
                <a:gd name="T9" fmla="*/ 38 h 61"/>
                <a:gd name="T10" fmla="*/ 7 w 111"/>
                <a:gd name="T11" fmla="*/ 40 h 61"/>
                <a:gd name="T12" fmla="*/ 91 w 111"/>
                <a:gd name="T13" fmla="*/ 61 h 61"/>
                <a:gd name="T14" fmla="*/ 104 w 111"/>
                <a:gd name="T15" fmla="*/ 40 h 61"/>
                <a:gd name="T16" fmla="*/ 105 w 111"/>
                <a:gd name="T17" fmla="*/ 38 h 61"/>
                <a:gd name="T18" fmla="*/ 109 w 111"/>
                <a:gd name="T19" fmla="*/ 35 h 61"/>
                <a:gd name="T20" fmla="*/ 111 w 111"/>
                <a:gd name="T21" fmla="*/ 30 h 61"/>
                <a:gd name="T22" fmla="*/ 109 w 111"/>
                <a:gd name="T23" fmla="*/ 26 h 61"/>
                <a:gd name="T24" fmla="*/ 102 w 111"/>
                <a:gd name="T25" fmla="*/ 25 h 61"/>
                <a:gd name="T26" fmla="*/ 89 w 111"/>
                <a:gd name="T27" fmla="*/ 22 h 61"/>
                <a:gd name="T28" fmla="*/ 73 w 111"/>
                <a:gd name="T29" fmla="*/ 17 h 61"/>
                <a:gd name="T30" fmla="*/ 55 w 111"/>
                <a:gd name="T31" fmla="*/ 13 h 61"/>
                <a:gd name="T32" fmla="*/ 36 w 111"/>
                <a:gd name="T33" fmla="*/ 8 h 61"/>
                <a:gd name="T34" fmla="*/ 20 w 111"/>
                <a:gd name="T35" fmla="*/ 3 h 61"/>
                <a:gd name="T36" fmla="*/ 10 w 111"/>
                <a:gd name="T37" fmla="*/ 1 h 61"/>
                <a:gd name="T38" fmla="*/ 5 w 111"/>
                <a:gd name="T39" fmla="*/ 0 h 61"/>
                <a:gd name="T40" fmla="*/ 0 w 111"/>
                <a:gd name="T4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" h="61">
                  <a:moveTo>
                    <a:pt x="0" y="6"/>
                  </a:moveTo>
                  <a:lnTo>
                    <a:pt x="2" y="31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3" y="38"/>
                  </a:lnTo>
                  <a:lnTo>
                    <a:pt x="7" y="40"/>
                  </a:lnTo>
                  <a:lnTo>
                    <a:pt x="91" y="61"/>
                  </a:lnTo>
                  <a:lnTo>
                    <a:pt x="104" y="40"/>
                  </a:lnTo>
                  <a:lnTo>
                    <a:pt x="105" y="38"/>
                  </a:lnTo>
                  <a:lnTo>
                    <a:pt x="109" y="35"/>
                  </a:lnTo>
                  <a:lnTo>
                    <a:pt x="111" y="30"/>
                  </a:lnTo>
                  <a:lnTo>
                    <a:pt x="109" y="26"/>
                  </a:lnTo>
                  <a:lnTo>
                    <a:pt x="102" y="25"/>
                  </a:lnTo>
                  <a:lnTo>
                    <a:pt x="89" y="22"/>
                  </a:lnTo>
                  <a:lnTo>
                    <a:pt x="73" y="17"/>
                  </a:lnTo>
                  <a:lnTo>
                    <a:pt x="55" y="13"/>
                  </a:lnTo>
                  <a:lnTo>
                    <a:pt x="36" y="8"/>
                  </a:lnTo>
                  <a:lnTo>
                    <a:pt x="20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B6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4" name="Freeform 92"/>
            <p:cNvSpPr>
              <a:spLocks/>
            </p:cNvSpPr>
            <p:nvPr/>
          </p:nvSpPr>
          <p:spPr bwMode="auto">
            <a:xfrm>
              <a:off x="7823073" y="532762"/>
              <a:ext cx="98538" cy="54574"/>
            </a:xfrm>
            <a:custGeom>
              <a:avLst/>
              <a:gdLst>
                <a:gd name="T0" fmla="*/ 129 w 129"/>
                <a:gd name="T1" fmla="*/ 42 h 74"/>
                <a:gd name="T2" fmla="*/ 121 w 129"/>
                <a:gd name="T3" fmla="*/ 67 h 74"/>
                <a:gd name="T4" fmla="*/ 120 w 129"/>
                <a:gd name="T5" fmla="*/ 68 h 74"/>
                <a:gd name="T6" fmla="*/ 117 w 129"/>
                <a:gd name="T7" fmla="*/ 72 h 74"/>
                <a:gd name="T8" fmla="*/ 114 w 129"/>
                <a:gd name="T9" fmla="*/ 74 h 74"/>
                <a:gd name="T10" fmla="*/ 107 w 129"/>
                <a:gd name="T11" fmla="*/ 74 h 74"/>
                <a:gd name="T12" fmla="*/ 3 w 129"/>
                <a:gd name="T13" fmla="*/ 49 h 74"/>
                <a:gd name="T14" fmla="*/ 1 w 129"/>
                <a:gd name="T15" fmla="*/ 20 h 74"/>
                <a:gd name="T16" fmla="*/ 0 w 129"/>
                <a:gd name="T17" fmla="*/ 16 h 74"/>
                <a:gd name="T18" fmla="*/ 0 w 129"/>
                <a:gd name="T19" fmla="*/ 9 h 74"/>
                <a:gd name="T20" fmla="*/ 0 w 129"/>
                <a:gd name="T21" fmla="*/ 2 h 74"/>
                <a:gd name="T22" fmla="*/ 4 w 129"/>
                <a:gd name="T23" fmla="*/ 0 h 74"/>
                <a:gd name="T24" fmla="*/ 12 w 129"/>
                <a:gd name="T25" fmla="*/ 2 h 74"/>
                <a:gd name="T26" fmla="*/ 26 w 129"/>
                <a:gd name="T27" fmla="*/ 6 h 74"/>
                <a:gd name="T28" fmla="*/ 46 w 129"/>
                <a:gd name="T29" fmla="*/ 12 h 74"/>
                <a:gd name="T30" fmla="*/ 68 w 129"/>
                <a:gd name="T31" fmla="*/ 17 h 74"/>
                <a:gd name="T32" fmla="*/ 90 w 129"/>
                <a:gd name="T33" fmla="*/ 23 h 74"/>
                <a:gd name="T34" fmla="*/ 108 w 129"/>
                <a:gd name="T35" fmla="*/ 29 h 74"/>
                <a:gd name="T36" fmla="*/ 121 w 129"/>
                <a:gd name="T37" fmla="*/ 32 h 74"/>
                <a:gd name="T38" fmla="*/ 125 w 129"/>
                <a:gd name="T39" fmla="*/ 34 h 74"/>
                <a:gd name="T40" fmla="*/ 129 w 129"/>
                <a:gd name="T4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74">
                  <a:moveTo>
                    <a:pt x="129" y="42"/>
                  </a:moveTo>
                  <a:lnTo>
                    <a:pt x="121" y="67"/>
                  </a:lnTo>
                  <a:lnTo>
                    <a:pt x="120" y="68"/>
                  </a:lnTo>
                  <a:lnTo>
                    <a:pt x="117" y="72"/>
                  </a:lnTo>
                  <a:lnTo>
                    <a:pt x="114" y="74"/>
                  </a:lnTo>
                  <a:lnTo>
                    <a:pt x="107" y="74"/>
                  </a:lnTo>
                  <a:lnTo>
                    <a:pt x="3" y="49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9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2"/>
                  </a:lnTo>
                  <a:lnTo>
                    <a:pt x="26" y="6"/>
                  </a:lnTo>
                  <a:lnTo>
                    <a:pt x="46" y="12"/>
                  </a:lnTo>
                  <a:lnTo>
                    <a:pt x="68" y="17"/>
                  </a:lnTo>
                  <a:lnTo>
                    <a:pt x="90" y="23"/>
                  </a:lnTo>
                  <a:lnTo>
                    <a:pt x="108" y="29"/>
                  </a:lnTo>
                  <a:lnTo>
                    <a:pt x="121" y="32"/>
                  </a:lnTo>
                  <a:lnTo>
                    <a:pt x="125" y="34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2B6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5" name="Freeform 93"/>
            <p:cNvSpPr>
              <a:spLocks/>
            </p:cNvSpPr>
            <p:nvPr/>
          </p:nvSpPr>
          <p:spPr bwMode="auto">
            <a:xfrm>
              <a:off x="7774563" y="517602"/>
              <a:ext cx="45479" cy="27287"/>
            </a:xfrm>
            <a:custGeom>
              <a:avLst/>
              <a:gdLst>
                <a:gd name="T0" fmla="*/ 0 w 60"/>
                <a:gd name="T1" fmla="*/ 20 h 35"/>
                <a:gd name="T2" fmla="*/ 0 w 60"/>
                <a:gd name="T3" fmla="*/ 19 h 35"/>
                <a:gd name="T4" fmla="*/ 3 w 60"/>
                <a:gd name="T5" fmla="*/ 18 h 35"/>
                <a:gd name="T6" fmla="*/ 5 w 60"/>
                <a:gd name="T7" fmla="*/ 16 h 35"/>
                <a:gd name="T8" fmla="*/ 9 w 60"/>
                <a:gd name="T9" fmla="*/ 14 h 35"/>
                <a:gd name="T10" fmla="*/ 16 w 60"/>
                <a:gd name="T11" fmla="*/ 15 h 35"/>
                <a:gd name="T12" fmla="*/ 26 w 60"/>
                <a:gd name="T13" fmla="*/ 17 h 35"/>
                <a:gd name="T14" fmla="*/ 38 w 60"/>
                <a:gd name="T15" fmla="*/ 24 h 35"/>
                <a:gd name="T16" fmla="*/ 53 w 60"/>
                <a:gd name="T17" fmla="*/ 35 h 35"/>
                <a:gd name="T18" fmla="*/ 60 w 60"/>
                <a:gd name="T19" fmla="*/ 18 h 35"/>
                <a:gd name="T20" fmla="*/ 59 w 60"/>
                <a:gd name="T21" fmla="*/ 17 h 35"/>
                <a:gd name="T22" fmla="*/ 54 w 60"/>
                <a:gd name="T23" fmla="*/ 14 h 35"/>
                <a:gd name="T24" fmla="*/ 47 w 60"/>
                <a:gd name="T25" fmla="*/ 9 h 35"/>
                <a:gd name="T26" fmla="*/ 39 w 60"/>
                <a:gd name="T27" fmla="*/ 5 h 35"/>
                <a:gd name="T28" fmla="*/ 30 w 60"/>
                <a:gd name="T29" fmla="*/ 1 h 35"/>
                <a:gd name="T30" fmla="*/ 20 w 60"/>
                <a:gd name="T31" fmla="*/ 0 h 35"/>
                <a:gd name="T32" fmla="*/ 11 w 60"/>
                <a:gd name="T33" fmla="*/ 0 h 35"/>
                <a:gd name="T34" fmla="*/ 3 w 60"/>
                <a:gd name="T35" fmla="*/ 3 h 35"/>
                <a:gd name="T36" fmla="*/ 0 w 60"/>
                <a:gd name="T3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5">
                  <a:moveTo>
                    <a:pt x="0" y="20"/>
                  </a:moveTo>
                  <a:lnTo>
                    <a:pt x="0" y="19"/>
                  </a:lnTo>
                  <a:lnTo>
                    <a:pt x="3" y="18"/>
                  </a:lnTo>
                  <a:lnTo>
                    <a:pt x="5" y="16"/>
                  </a:lnTo>
                  <a:lnTo>
                    <a:pt x="9" y="14"/>
                  </a:lnTo>
                  <a:lnTo>
                    <a:pt x="16" y="15"/>
                  </a:lnTo>
                  <a:lnTo>
                    <a:pt x="26" y="17"/>
                  </a:lnTo>
                  <a:lnTo>
                    <a:pt x="38" y="24"/>
                  </a:lnTo>
                  <a:lnTo>
                    <a:pt x="53" y="35"/>
                  </a:lnTo>
                  <a:lnTo>
                    <a:pt x="60" y="18"/>
                  </a:lnTo>
                  <a:lnTo>
                    <a:pt x="59" y="17"/>
                  </a:lnTo>
                  <a:lnTo>
                    <a:pt x="54" y="14"/>
                  </a:lnTo>
                  <a:lnTo>
                    <a:pt x="47" y="9"/>
                  </a:lnTo>
                  <a:lnTo>
                    <a:pt x="39" y="5"/>
                  </a:lnTo>
                  <a:lnTo>
                    <a:pt x="30" y="1"/>
                  </a:lnTo>
                  <a:lnTo>
                    <a:pt x="20" y="0"/>
                  </a:lnTo>
                  <a:lnTo>
                    <a:pt x="11" y="0"/>
                  </a:lnTo>
                  <a:lnTo>
                    <a:pt x="3" y="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6" name="Freeform 94"/>
            <p:cNvSpPr>
              <a:spLocks/>
            </p:cNvSpPr>
            <p:nvPr/>
          </p:nvSpPr>
          <p:spPr bwMode="auto">
            <a:xfrm>
              <a:off x="7930707" y="552470"/>
              <a:ext cx="57606" cy="22740"/>
            </a:xfrm>
            <a:custGeom>
              <a:avLst/>
              <a:gdLst>
                <a:gd name="T0" fmla="*/ 0 w 76"/>
                <a:gd name="T1" fmla="*/ 16 h 30"/>
                <a:gd name="T2" fmla="*/ 70 w 76"/>
                <a:gd name="T3" fmla="*/ 30 h 30"/>
                <a:gd name="T4" fmla="*/ 76 w 76"/>
                <a:gd name="T5" fmla="*/ 15 h 30"/>
                <a:gd name="T6" fmla="*/ 5 w 76"/>
                <a:gd name="T7" fmla="*/ 0 h 30"/>
                <a:gd name="T8" fmla="*/ 0 w 76"/>
                <a:gd name="T9" fmla="*/ 11 h 30"/>
                <a:gd name="T10" fmla="*/ 0 w 76"/>
                <a:gd name="T1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30">
                  <a:moveTo>
                    <a:pt x="0" y="16"/>
                  </a:moveTo>
                  <a:lnTo>
                    <a:pt x="70" y="30"/>
                  </a:lnTo>
                  <a:lnTo>
                    <a:pt x="76" y="15"/>
                  </a:lnTo>
                  <a:lnTo>
                    <a:pt x="5" y="0"/>
                  </a:lnTo>
                  <a:lnTo>
                    <a:pt x="0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7" name="Freeform 95"/>
            <p:cNvSpPr>
              <a:spLocks/>
            </p:cNvSpPr>
            <p:nvPr/>
          </p:nvSpPr>
          <p:spPr bwMode="auto">
            <a:xfrm>
              <a:off x="7824590" y="532762"/>
              <a:ext cx="97021" cy="30319"/>
            </a:xfrm>
            <a:custGeom>
              <a:avLst/>
              <a:gdLst>
                <a:gd name="T0" fmla="*/ 3 w 128"/>
                <a:gd name="T1" fmla="*/ 0 h 42"/>
                <a:gd name="T2" fmla="*/ 124 w 128"/>
                <a:gd name="T3" fmla="*/ 34 h 42"/>
                <a:gd name="T4" fmla="*/ 128 w 128"/>
                <a:gd name="T5" fmla="*/ 42 h 42"/>
                <a:gd name="T6" fmla="*/ 0 w 128"/>
                <a:gd name="T7" fmla="*/ 6 h 42"/>
                <a:gd name="T8" fmla="*/ 3 w 1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3" y="0"/>
                  </a:moveTo>
                  <a:lnTo>
                    <a:pt x="124" y="34"/>
                  </a:lnTo>
                  <a:lnTo>
                    <a:pt x="128" y="42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D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8" name="Freeform 96"/>
            <p:cNvSpPr>
              <a:spLocks/>
            </p:cNvSpPr>
            <p:nvPr/>
          </p:nvSpPr>
          <p:spPr bwMode="auto">
            <a:xfrm>
              <a:off x="7689669" y="502443"/>
              <a:ext cx="81862" cy="24255"/>
            </a:xfrm>
            <a:custGeom>
              <a:avLst/>
              <a:gdLst>
                <a:gd name="T0" fmla="*/ 109 w 109"/>
                <a:gd name="T1" fmla="*/ 26 h 32"/>
                <a:gd name="T2" fmla="*/ 5 w 109"/>
                <a:gd name="T3" fmla="*/ 0 h 32"/>
                <a:gd name="T4" fmla="*/ 0 w 109"/>
                <a:gd name="T5" fmla="*/ 6 h 32"/>
                <a:gd name="T6" fmla="*/ 106 w 109"/>
                <a:gd name="T7" fmla="*/ 32 h 32"/>
                <a:gd name="T8" fmla="*/ 109 w 109"/>
                <a:gd name="T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2">
                  <a:moveTo>
                    <a:pt x="109" y="26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106" y="32"/>
                  </a:lnTo>
                  <a:lnTo>
                    <a:pt x="109" y="26"/>
                  </a:lnTo>
                  <a:close/>
                </a:path>
              </a:pathLst>
            </a:custGeom>
            <a:solidFill>
              <a:srgbClr val="6D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9" name="Freeform 97"/>
            <p:cNvSpPr>
              <a:spLocks/>
            </p:cNvSpPr>
            <p:nvPr/>
          </p:nvSpPr>
          <p:spPr bwMode="auto">
            <a:xfrm>
              <a:off x="8144456" y="1136113"/>
              <a:ext cx="203138" cy="109149"/>
            </a:xfrm>
            <a:custGeom>
              <a:avLst/>
              <a:gdLst>
                <a:gd name="T0" fmla="*/ 0 w 266"/>
                <a:gd name="T1" fmla="*/ 144 h 144"/>
                <a:gd name="T2" fmla="*/ 1 w 266"/>
                <a:gd name="T3" fmla="*/ 135 h 144"/>
                <a:gd name="T4" fmla="*/ 6 w 266"/>
                <a:gd name="T5" fmla="*/ 113 h 144"/>
                <a:gd name="T6" fmla="*/ 13 w 266"/>
                <a:gd name="T7" fmla="*/ 86 h 144"/>
                <a:gd name="T8" fmla="*/ 21 w 266"/>
                <a:gd name="T9" fmla="*/ 62 h 144"/>
                <a:gd name="T10" fmla="*/ 31 w 266"/>
                <a:gd name="T11" fmla="*/ 52 h 144"/>
                <a:gd name="T12" fmla="*/ 51 w 266"/>
                <a:gd name="T13" fmla="*/ 39 h 144"/>
                <a:gd name="T14" fmla="*/ 76 w 266"/>
                <a:gd name="T15" fmla="*/ 29 h 144"/>
                <a:gd name="T16" fmla="*/ 105 w 266"/>
                <a:gd name="T17" fmla="*/ 17 h 144"/>
                <a:gd name="T18" fmla="*/ 134 w 266"/>
                <a:gd name="T19" fmla="*/ 9 h 144"/>
                <a:gd name="T20" fmla="*/ 161 w 266"/>
                <a:gd name="T21" fmla="*/ 4 h 144"/>
                <a:gd name="T22" fmla="*/ 183 w 266"/>
                <a:gd name="T23" fmla="*/ 0 h 144"/>
                <a:gd name="T24" fmla="*/ 197 w 266"/>
                <a:gd name="T25" fmla="*/ 1 h 144"/>
                <a:gd name="T26" fmla="*/ 207 w 266"/>
                <a:gd name="T27" fmla="*/ 6 h 144"/>
                <a:gd name="T28" fmla="*/ 218 w 266"/>
                <a:gd name="T29" fmla="*/ 10 h 144"/>
                <a:gd name="T30" fmla="*/ 229 w 266"/>
                <a:gd name="T31" fmla="*/ 17 h 144"/>
                <a:gd name="T32" fmla="*/ 241 w 266"/>
                <a:gd name="T33" fmla="*/ 24 h 144"/>
                <a:gd name="T34" fmla="*/ 251 w 266"/>
                <a:gd name="T35" fmla="*/ 31 h 144"/>
                <a:gd name="T36" fmla="*/ 259 w 266"/>
                <a:gd name="T37" fmla="*/ 37 h 144"/>
                <a:gd name="T38" fmla="*/ 264 w 266"/>
                <a:gd name="T39" fmla="*/ 40 h 144"/>
                <a:gd name="T40" fmla="*/ 266 w 266"/>
                <a:gd name="T41" fmla="*/ 42 h 144"/>
                <a:gd name="T42" fmla="*/ 229 w 266"/>
                <a:gd name="T43" fmla="*/ 62 h 144"/>
                <a:gd name="T44" fmla="*/ 184 w 266"/>
                <a:gd name="T45" fmla="*/ 38 h 144"/>
                <a:gd name="T46" fmla="*/ 182 w 266"/>
                <a:gd name="T47" fmla="*/ 39 h 144"/>
                <a:gd name="T48" fmla="*/ 174 w 266"/>
                <a:gd name="T49" fmla="*/ 43 h 144"/>
                <a:gd name="T50" fmla="*/ 162 w 266"/>
                <a:gd name="T51" fmla="*/ 47 h 144"/>
                <a:gd name="T52" fmla="*/ 146 w 266"/>
                <a:gd name="T53" fmla="*/ 53 h 144"/>
                <a:gd name="T54" fmla="*/ 129 w 266"/>
                <a:gd name="T55" fmla="*/ 60 h 144"/>
                <a:gd name="T56" fmla="*/ 108 w 266"/>
                <a:gd name="T57" fmla="*/ 69 h 144"/>
                <a:gd name="T58" fmla="*/ 87 w 266"/>
                <a:gd name="T59" fmla="*/ 77 h 144"/>
                <a:gd name="T60" fmla="*/ 66 w 266"/>
                <a:gd name="T61" fmla="*/ 86 h 144"/>
                <a:gd name="T62" fmla="*/ 45 w 266"/>
                <a:gd name="T63" fmla="*/ 131 h 144"/>
                <a:gd name="T64" fmla="*/ 0 w 266"/>
                <a:gd name="T6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6" h="144">
                  <a:moveTo>
                    <a:pt x="0" y="144"/>
                  </a:moveTo>
                  <a:lnTo>
                    <a:pt x="1" y="135"/>
                  </a:lnTo>
                  <a:lnTo>
                    <a:pt x="6" y="113"/>
                  </a:lnTo>
                  <a:lnTo>
                    <a:pt x="13" y="86"/>
                  </a:lnTo>
                  <a:lnTo>
                    <a:pt x="21" y="62"/>
                  </a:lnTo>
                  <a:lnTo>
                    <a:pt x="31" y="52"/>
                  </a:lnTo>
                  <a:lnTo>
                    <a:pt x="51" y="39"/>
                  </a:lnTo>
                  <a:lnTo>
                    <a:pt x="76" y="29"/>
                  </a:lnTo>
                  <a:lnTo>
                    <a:pt x="105" y="17"/>
                  </a:lnTo>
                  <a:lnTo>
                    <a:pt x="134" y="9"/>
                  </a:lnTo>
                  <a:lnTo>
                    <a:pt x="161" y="4"/>
                  </a:lnTo>
                  <a:lnTo>
                    <a:pt x="183" y="0"/>
                  </a:lnTo>
                  <a:lnTo>
                    <a:pt x="197" y="1"/>
                  </a:lnTo>
                  <a:lnTo>
                    <a:pt x="207" y="6"/>
                  </a:lnTo>
                  <a:lnTo>
                    <a:pt x="218" y="10"/>
                  </a:lnTo>
                  <a:lnTo>
                    <a:pt x="229" y="17"/>
                  </a:lnTo>
                  <a:lnTo>
                    <a:pt x="241" y="24"/>
                  </a:lnTo>
                  <a:lnTo>
                    <a:pt x="251" y="31"/>
                  </a:lnTo>
                  <a:lnTo>
                    <a:pt x="259" y="37"/>
                  </a:lnTo>
                  <a:lnTo>
                    <a:pt x="264" y="40"/>
                  </a:lnTo>
                  <a:lnTo>
                    <a:pt x="266" y="42"/>
                  </a:lnTo>
                  <a:lnTo>
                    <a:pt x="229" y="62"/>
                  </a:lnTo>
                  <a:lnTo>
                    <a:pt x="184" y="38"/>
                  </a:lnTo>
                  <a:lnTo>
                    <a:pt x="182" y="39"/>
                  </a:lnTo>
                  <a:lnTo>
                    <a:pt x="174" y="43"/>
                  </a:lnTo>
                  <a:lnTo>
                    <a:pt x="162" y="47"/>
                  </a:lnTo>
                  <a:lnTo>
                    <a:pt x="146" y="53"/>
                  </a:lnTo>
                  <a:lnTo>
                    <a:pt x="129" y="60"/>
                  </a:lnTo>
                  <a:lnTo>
                    <a:pt x="108" y="69"/>
                  </a:lnTo>
                  <a:lnTo>
                    <a:pt x="87" y="77"/>
                  </a:lnTo>
                  <a:lnTo>
                    <a:pt x="66" y="86"/>
                  </a:lnTo>
                  <a:lnTo>
                    <a:pt x="45" y="131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0" name="Freeform 98"/>
            <p:cNvSpPr>
              <a:spLocks/>
            </p:cNvSpPr>
            <p:nvPr/>
          </p:nvSpPr>
          <p:spPr bwMode="auto">
            <a:xfrm>
              <a:off x="8095945" y="851113"/>
              <a:ext cx="189495" cy="371410"/>
            </a:xfrm>
            <a:custGeom>
              <a:avLst/>
              <a:gdLst>
                <a:gd name="T0" fmla="*/ 50 w 251"/>
                <a:gd name="T1" fmla="*/ 0 h 489"/>
                <a:gd name="T2" fmla="*/ 52 w 251"/>
                <a:gd name="T3" fmla="*/ 1 h 489"/>
                <a:gd name="T4" fmla="*/ 57 w 251"/>
                <a:gd name="T5" fmla="*/ 4 h 489"/>
                <a:gd name="T6" fmla="*/ 65 w 251"/>
                <a:gd name="T7" fmla="*/ 10 h 489"/>
                <a:gd name="T8" fmla="*/ 75 w 251"/>
                <a:gd name="T9" fmla="*/ 18 h 489"/>
                <a:gd name="T10" fmla="*/ 88 w 251"/>
                <a:gd name="T11" fmla="*/ 28 h 489"/>
                <a:gd name="T12" fmla="*/ 102 w 251"/>
                <a:gd name="T13" fmla="*/ 42 h 489"/>
                <a:gd name="T14" fmla="*/ 118 w 251"/>
                <a:gd name="T15" fmla="*/ 60 h 489"/>
                <a:gd name="T16" fmla="*/ 134 w 251"/>
                <a:gd name="T17" fmla="*/ 79 h 489"/>
                <a:gd name="T18" fmla="*/ 151 w 251"/>
                <a:gd name="T19" fmla="*/ 102 h 489"/>
                <a:gd name="T20" fmla="*/ 167 w 251"/>
                <a:gd name="T21" fmla="*/ 129 h 489"/>
                <a:gd name="T22" fmla="*/ 185 w 251"/>
                <a:gd name="T23" fmla="*/ 159 h 489"/>
                <a:gd name="T24" fmla="*/ 201 w 251"/>
                <a:gd name="T25" fmla="*/ 193 h 489"/>
                <a:gd name="T26" fmla="*/ 216 w 251"/>
                <a:gd name="T27" fmla="*/ 231 h 489"/>
                <a:gd name="T28" fmla="*/ 230 w 251"/>
                <a:gd name="T29" fmla="*/ 273 h 489"/>
                <a:gd name="T30" fmla="*/ 242 w 251"/>
                <a:gd name="T31" fmla="*/ 319 h 489"/>
                <a:gd name="T32" fmla="*/ 251 w 251"/>
                <a:gd name="T33" fmla="*/ 369 h 489"/>
                <a:gd name="T34" fmla="*/ 251 w 251"/>
                <a:gd name="T35" fmla="*/ 379 h 489"/>
                <a:gd name="T36" fmla="*/ 249 w 251"/>
                <a:gd name="T37" fmla="*/ 399 h 489"/>
                <a:gd name="T38" fmla="*/ 242 w 251"/>
                <a:gd name="T39" fmla="*/ 422 h 489"/>
                <a:gd name="T40" fmla="*/ 228 w 251"/>
                <a:gd name="T41" fmla="*/ 436 h 489"/>
                <a:gd name="T42" fmla="*/ 220 w 251"/>
                <a:gd name="T43" fmla="*/ 440 h 489"/>
                <a:gd name="T44" fmla="*/ 211 w 251"/>
                <a:gd name="T45" fmla="*/ 443 h 489"/>
                <a:gd name="T46" fmla="*/ 203 w 251"/>
                <a:gd name="T47" fmla="*/ 445 h 489"/>
                <a:gd name="T48" fmla="*/ 196 w 251"/>
                <a:gd name="T49" fmla="*/ 448 h 489"/>
                <a:gd name="T50" fmla="*/ 189 w 251"/>
                <a:gd name="T51" fmla="*/ 450 h 489"/>
                <a:gd name="T52" fmla="*/ 185 w 251"/>
                <a:gd name="T53" fmla="*/ 452 h 489"/>
                <a:gd name="T54" fmla="*/ 181 w 251"/>
                <a:gd name="T55" fmla="*/ 453 h 489"/>
                <a:gd name="T56" fmla="*/ 180 w 251"/>
                <a:gd name="T57" fmla="*/ 453 h 489"/>
                <a:gd name="T58" fmla="*/ 178 w 251"/>
                <a:gd name="T59" fmla="*/ 458 h 489"/>
                <a:gd name="T60" fmla="*/ 172 w 251"/>
                <a:gd name="T61" fmla="*/ 467 h 489"/>
                <a:gd name="T62" fmla="*/ 163 w 251"/>
                <a:gd name="T63" fmla="*/ 479 h 489"/>
                <a:gd name="T64" fmla="*/ 152 w 251"/>
                <a:gd name="T65" fmla="*/ 486 h 489"/>
                <a:gd name="T66" fmla="*/ 147 w 251"/>
                <a:gd name="T67" fmla="*/ 487 h 489"/>
                <a:gd name="T68" fmla="*/ 141 w 251"/>
                <a:gd name="T69" fmla="*/ 488 h 489"/>
                <a:gd name="T70" fmla="*/ 134 w 251"/>
                <a:gd name="T71" fmla="*/ 489 h 489"/>
                <a:gd name="T72" fmla="*/ 128 w 251"/>
                <a:gd name="T73" fmla="*/ 488 h 489"/>
                <a:gd name="T74" fmla="*/ 122 w 251"/>
                <a:gd name="T75" fmla="*/ 487 h 489"/>
                <a:gd name="T76" fmla="*/ 118 w 251"/>
                <a:gd name="T77" fmla="*/ 483 h 489"/>
                <a:gd name="T78" fmla="*/ 114 w 251"/>
                <a:gd name="T79" fmla="*/ 479 h 489"/>
                <a:gd name="T80" fmla="*/ 113 w 251"/>
                <a:gd name="T81" fmla="*/ 472 h 489"/>
                <a:gd name="T82" fmla="*/ 112 w 251"/>
                <a:gd name="T83" fmla="*/ 455 h 489"/>
                <a:gd name="T84" fmla="*/ 109 w 251"/>
                <a:gd name="T85" fmla="*/ 437 h 489"/>
                <a:gd name="T86" fmla="*/ 104 w 251"/>
                <a:gd name="T87" fmla="*/ 421 h 489"/>
                <a:gd name="T88" fmla="*/ 99 w 251"/>
                <a:gd name="T89" fmla="*/ 410 h 489"/>
                <a:gd name="T90" fmla="*/ 94 w 251"/>
                <a:gd name="T91" fmla="*/ 402 h 489"/>
                <a:gd name="T92" fmla="*/ 85 w 251"/>
                <a:gd name="T93" fmla="*/ 396 h 489"/>
                <a:gd name="T94" fmla="*/ 80 w 251"/>
                <a:gd name="T95" fmla="*/ 389 h 489"/>
                <a:gd name="T96" fmla="*/ 81 w 251"/>
                <a:gd name="T97" fmla="*/ 379 h 489"/>
                <a:gd name="T98" fmla="*/ 88 w 251"/>
                <a:gd name="T99" fmla="*/ 365 h 489"/>
                <a:gd name="T100" fmla="*/ 96 w 251"/>
                <a:gd name="T101" fmla="*/ 351 h 489"/>
                <a:gd name="T102" fmla="*/ 99 w 251"/>
                <a:gd name="T103" fmla="*/ 337 h 489"/>
                <a:gd name="T104" fmla="*/ 99 w 251"/>
                <a:gd name="T105" fmla="*/ 324 h 489"/>
                <a:gd name="T106" fmla="*/ 98 w 251"/>
                <a:gd name="T107" fmla="*/ 312 h 489"/>
                <a:gd name="T108" fmla="*/ 95 w 251"/>
                <a:gd name="T109" fmla="*/ 289 h 489"/>
                <a:gd name="T110" fmla="*/ 91 w 251"/>
                <a:gd name="T111" fmla="*/ 258 h 489"/>
                <a:gd name="T112" fmla="*/ 83 w 251"/>
                <a:gd name="T113" fmla="*/ 221 h 489"/>
                <a:gd name="T114" fmla="*/ 72 w 251"/>
                <a:gd name="T115" fmla="*/ 182 h 489"/>
                <a:gd name="T116" fmla="*/ 54 w 251"/>
                <a:gd name="T117" fmla="*/ 140 h 489"/>
                <a:gd name="T118" fmla="*/ 31 w 251"/>
                <a:gd name="T119" fmla="*/ 99 h 489"/>
                <a:gd name="T120" fmla="*/ 0 w 251"/>
                <a:gd name="T121" fmla="*/ 62 h 489"/>
                <a:gd name="T122" fmla="*/ 50 w 251"/>
                <a:gd name="T12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489">
                  <a:moveTo>
                    <a:pt x="50" y="0"/>
                  </a:moveTo>
                  <a:lnTo>
                    <a:pt x="52" y="1"/>
                  </a:lnTo>
                  <a:lnTo>
                    <a:pt x="57" y="4"/>
                  </a:lnTo>
                  <a:lnTo>
                    <a:pt x="65" y="10"/>
                  </a:lnTo>
                  <a:lnTo>
                    <a:pt x="75" y="18"/>
                  </a:lnTo>
                  <a:lnTo>
                    <a:pt x="88" y="28"/>
                  </a:lnTo>
                  <a:lnTo>
                    <a:pt x="102" y="42"/>
                  </a:lnTo>
                  <a:lnTo>
                    <a:pt x="118" y="60"/>
                  </a:lnTo>
                  <a:lnTo>
                    <a:pt x="134" y="79"/>
                  </a:lnTo>
                  <a:lnTo>
                    <a:pt x="151" y="102"/>
                  </a:lnTo>
                  <a:lnTo>
                    <a:pt x="167" y="129"/>
                  </a:lnTo>
                  <a:lnTo>
                    <a:pt x="185" y="159"/>
                  </a:lnTo>
                  <a:lnTo>
                    <a:pt x="201" y="193"/>
                  </a:lnTo>
                  <a:lnTo>
                    <a:pt x="216" y="231"/>
                  </a:lnTo>
                  <a:lnTo>
                    <a:pt x="230" y="273"/>
                  </a:lnTo>
                  <a:lnTo>
                    <a:pt x="242" y="319"/>
                  </a:lnTo>
                  <a:lnTo>
                    <a:pt x="251" y="369"/>
                  </a:lnTo>
                  <a:lnTo>
                    <a:pt x="251" y="379"/>
                  </a:lnTo>
                  <a:lnTo>
                    <a:pt x="249" y="399"/>
                  </a:lnTo>
                  <a:lnTo>
                    <a:pt x="242" y="422"/>
                  </a:lnTo>
                  <a:lnTo>
                    <a:pt x="228" y="436"/>
                  </a:lnTo>
                  <a:lnTo>
                    <a:pt x="220" y="440"/>
                  </a:lnTo>
                  <a:lnTo>
                    <a:pt x="211" y="443"/>
                  </a:lnTo>
                  <a:lnTo>
                    <a:pt x="203" y="445"/>
                  </a:lnTo>
                  <a:lnTo>
                    <a:pt x="196" y="448"/>
                  </a:lnTo>
                  <a:lnTo>
                    <a:pt x="189" y="450"/>
                  </a:lnTo>
                  <a:lnTo>
                    <a:pt x="185" y="452"/>
                  </a:lnTo>
                  <a:lnTo>
                    <a:pt x="181" y="453"/>
                  </a:lnTo>
                  <a:lnTo>
                    <a:pt x="180" y="453"/>
                  </a:lnTo>
                  <a:lnTo>
                    <a:pt x="178" y="458"/>
                  </a:lnTo>
                  <a:lnTo>
                    <a:pt x="172" y="467"/>
                  </a:lnTo>
                  <a:lnTo>
                    <a:pt x="163" y="479"/>
                  </a:lnTo>
                  <a:lnTo>
                    <a:pt x="152" y="486"/>
                  </a:lnTo>
                  <a:lnTo>
                    <a:pt x="147" y="487"/>
                  </a:lnTo>
                  <a:lnTo>
                    <a:pt x="141" y="488"/>
                  </a:lnTo>
                  <a:lnTo>
                    <a:pt x="134" y="489"/>
                  </a:lnTo>
                  <a:lnTo>
                    <a:pt x="128" y="488"/>
                  </a:lnTo>
                  <a:lnTo>
                    <a:pt x="122" y="487"/>
                  </a:lnTo>
                  <a:lnTo>
                    <a:pt x="118" y="483"/>
                  </a:lnTo>
                  <a:lnTo>
                    <a:pt x="114" y="479"/>
                  </a:lnTo>
                  <a:lnTo>
                    <a:pt x="113" y="472"/>
                  </a:lnTo>
                  <a:lnTo>
                    <a:pt x="112" y="455"/>
                  </a:lnTo>
                  <a:lnTo>
                    <a:pt x="109" y="437"/>
                  </a:lnTo>
                  <a:lnTo>
                    <a:pt x="104" y="421"/>
                  </a:lnTo>
                  <a:lnTo>
                    <a:pt x="99" y="410"/>
                  </a:lnTo>
                  <a:lnTo>
                    <a:pt x="94" y="402"/>
                  </a:lnTo>
                  <a:lnTo>
                    <a:pt x="85" y="396"/>
                  </a:lnTo>
                  <a:lnTo>
                    <a:pt x="80" y="389"/>
                  </a:lnTo>
                  <a:lnTo>
                    <a:pt x="81" y="379"/>
                  </a:lnTo>
                  <a:lnTo>
                    <a:pt x="88" y="365"/>
                  </a:lnTo>
                  <a:lnTo>
                    <a:pt x="96" y="351"/>
                  </a:lnTo>
                  <a:lnTo>
                    <a:pt x="99" y="337"/>
                  </a:lnTo>
                  <a:lnTo>
                    <a:pt x="99" y="324"/>
                  </a:lnTo>
                  <a:lnTo>
                    <a:pt x="98" y="312"/>
                  </a:lnTo>
                  <a:lnTo>
                    <a:pt x="95" y="289"/>
                  </a:lnTo>
                  <a:lnTo>
                    <a:pt x="91" y="258"/>
                  </a:lnTo>
                  <a:lnTo>
                    <a:pt x="83" y="221"/>
                  </a:lnTo>
                  <a:lnTo>
                    <a:pt x="72" y="182"/>
                  </a:lnTo>
                  <a:lnTo>
                    <a:pt x="54" y="140"/>
                  </a:lnTo>
                  <a:lnTo>
                    <a:pt x="31" y="99"/>
                  </a:lnTo>
                  <a:lnTo>
                    <a:pt x="0" y="6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1" name="Freeform 99"/>
            <p:cNvSpPr>
              <a:spLocks/>
            </p:cNvSpPr>
            <p:nvPr/>
          </p:nvSpPr>
          <p:spPr bwMode="auto">
            <a:xfrm>
              <a:off x="7512302" y="701034"/>
              <a:ext cx="342606" cy="283485"/>
            </a:xfrm>
            <a:custGeom>
              <a:avLst/>
              <a:gdLst>
                <a:gd name="T0" fmla="*/ 399 w 450"/>
                <a:gd name="T1" fmla="*/ 245 h 375"/>
                <a:gd name="T2" fmla="*/ 381 w 450"/>
                <a:gd name="T3" fmla="*/ 258 h 375"/>
                <a:gd name="T4" fmla="*/ 352 w 450"/>
                <a:gd name="T5" fmla="*/ 276 h 375"/>
                <a:gd name="T6" fmla="*/ 321 w 450"/>
                <a:gd name="T7" fmla="*/ 288 h 375"/>
                <a:gd name="T8" fmla="*/ 291 w 450"/>
                <a:gd name="T9" fmla="*/ 281 h 375"/>
                <a:gd name="T10" fmla="*/ 244 w 450"/>
                <a:gd name="T11" fmla="*/ 240 h 375"/>
                <a:gd name="T12" fmla="*/ 192 w 450"/>
                <a:gd name="T13" fmla="*/ 185 h 375"/>
                <a:gd name="T14" fmla="*/ 157 w 450"/>
                <a:gd name="T15" fmla="*/ 144 h 375"/>
                <a:gd name="T16" fmla="*/ 155 w 450"/>
                <a:gd name="T17" fmla="*/ 132 h 375"/>
                <a:gd name="T18" fmla="*/ 167 w 450"/>
                <a:gd name="T19" fmla="*/ 93 h 375"/>
                <a:gd name="T20" fmla="*/ 153 w 450"/>
                <a:gd name="T21" fmla="*/ 49 h 375"/>
                <a:gd name="T22" fmla="*/ 137 w 450"/>
                <a:gd name="T23" fmla="*/ 48 h 375"/>
                <a:gd name="T24" fmla="*/ 121 w 450"/>
                <a:gd name="T25" fmla="*/ 65 h 375"/>
                <a:gd name="T26" fmla="*/ 115 w 450"/>
                <a:gd name="T27" fmla="*/ 71 h 375"/>
                <a:gd name="T28" fmla="*/ 114 w 450"/>
                <a:gd name="T29" fmla="*/ 70 h 375"/>
                <a:gd name="T30" fmla="*/ 108 w 450"/>
                <a:gd name="T31" fmla="*/ 59 h 375"/>
                <a:gd name="T32" fmla="*/ 99 w 450"/>
                <a:gd name="T33" fmla="*/ 44 h 375"/>
                <a:gd name="T34" fmla="*/ 85 w 450"/>
                <a:gd name="T35" fmla="*/ 30 h 375"/>
                <a:gd name="T36" fmla="*/ 71 w 450"/>
                <a:gd name="T37" fmla="*/ 21 h 375"/>
                <a:gd name="T38" fmla="*/ 59 w 450"/>
                <a:gd name="T39" fmla="*/ 11 h 375"/>
                <a:gd name="T40" fmla="*/ 49 w 450"/>
                <a:gd name="T41" fmla="*/ 3 h 375"/>
                <a:gd name="T42" fmla="*/ 34 w 450"/>
                <a:gd name="T43" fmla="*/ 2 h 375"/>
                <a:gd name="T44" fmla="*/ 14 w 450"/>
                <a:gd name="T45" fmla="*/ 13 h 375"/>
                <a:gd name="T46" fmla="*/ 10 w 450"/>
                <a:gd name="T47" fmla="*/ 30 h 375"/>
                <a:gd name="T48" fmla="*/ 16 w 450"/>
                <a:gd name="T49" fmla="*/ 46 h 375"/>
                <a:gd name="T50" fmla="*/ 26 w 450"/>
                <a:gd name="T51" fmla="*/ 58 h 375"/>
                <a:gd name="T52" fmla="*/ 32 w 450"/>
                <a:gd name="T53" fmla="*/ 65 h 375"/>
                <a:gd name="T54" fmla="*/ 14 w 450"/>
                <a:gd name="T55" fmla="*/ 75 h 375"/>
                <a:gd name="T56" fmla="*/ 8 w 450"/>
                <a:gd name="T57" fmla="*/ 78 h 375"/>
                <a:gd name="T58" fmla="*/ 0 w 450"/>
                <a:gd name="T59" fmla="*/ 87 h 375"/>
                <a:gd name="T60" fmla="*/ 3 w 450"/>
                <a:gd name="T61" fmla="*/ 116 h 375"/>
                <a:gd name="T62" fmla="*/ 9 w 450"/>
                <a:gd name="T63" fmla="*/ 132 h 375"/>
                <a:gd name="T64" fmla="*/ 9 w 450"/>
                <a:gd name="T65" fmla="*/ 137 h 375"/>
                <a:gd name="T66" fmla="*/ 16 w 450"/>
                <a:gd name="T67" fmla="*/ 160 h 375"/>
                <a:gd name="T68" fmla="*/ 36 w 450"/>
                <a:gd name="T69" fmla="*/ 186 h 375"/>
                <a:gd name="T70" fmla="*/ 54 w 450"/>
                <a:gd name="T71" fmla="*/ 207 h 375"/>
                <a:gd name="T72" fmla="*/ 77 w 450"/>
                <a:gd name="T73" fmla="*/ 236 h 375"/>
                <a:gd name="T74" fmla="*/ 107 w 450"/>
                <a:gd name="T75" fmla="*/ 270 h 375"/>
                <a:gd name="T76" fmla="*/ 142 w 450"/>
                <a:gd name="T77" fmla="*/ 304 h 375"/>
                <a:gd name="T78" fmla="*/ 185 w 450"/>
                <a:gd name="T79" fmla="*/ 336 h 375"/>
                <a:gd name="T80" fmla="*/ 232 w 450"/>
                <a:gd name="T81" fmla="*/ 360 h 375"/>
                <a:gd name="T82" fmla="*/ 285 w 450"/>
                <a:gd name="T83" fmla="*/ 374 h 375"/>
                <a:gd name="T84" fmla="*/ 319 w 450"/>
                <a:gd name="T85" fmla="*/ 371 h 375"/>
                <a:gd name="T86" fmla="*/ 351 w 450"/>
                <a:gd name="T87" fmla="*/ 353 h 375"/>
                <a:gd name="T88" fmla="*/ 396 w 450"/>
                <a:gd name="T89" fmla="*/ 322 h 375"/>
                <a:gd name="T90" fmla="*/ 437 w 450"/>
                <a:gd name="T91" fmla="*/ 291 h 375"/>
                <a:gd name="T92" fmla="*/ 449 w 450"/>
                <a:gd name="T93" fmla="*/ 277 h 375"/>
                <a:gd name="T94" fmla="*/ 440 w 450"/>
                <a:gd name="T95" fmla="*/ 271 h 375"/>
                <a:gd name="T96" fmla="*/ 426 w 450"/>
                <a:gd name="T97" fmla="*/ 261 h 375"/>
                <a:gd name="T98" fmla="*/ 410 w 450"/>
                <a:gd name="T99" fmla="*/ 24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" h="375">
                  <a:moveTo>
                    <a:pt x="402" y="242"/>
                  </a:moveTo>
                  <a:lnTo>
                    <a:pt x="399" y="245"/>
                  </a:lnTo>
                  <a:lnTo>
                    <a:pt x="391" y="250"/>
                  </a:lnTo>
                  <a:lnTo>
                    <a:pt x="381" y="258"/>
                  </a:lnTo>
                  <a:lnTo>
                    <a:pt x="367" y="268"/>
                  </a:lnTo>
                  <a:lnTo>
                    <a:pt x="352" y="276"/>
                  </a:lnTo>
                  <a:lnTo>
                    <a:pt x="336" y="284"/>
                  </a:lnTo>
                  <a:lnTo>
                    <a:pt x="321" y="288"/>
                  </a:lnTo>
                  <a:lnTo>
                    <a:pt x="307" y="289"/>
                  </a:lnTo>
                  <a:lnTo>
                    <a:pt x="291" y="281"/>
                  </a:lnTo>
                  <a:lnTo>
                    <a:pt x="269" y="264"/>
                  </a:lnTo>
                  <a:lnTo>
                    <a:pt x="244" y="240"/>
                  </a:lnTo>
                  <a:lnTo>
                    <a:pt x="217" y="212"/>
                  </a:lnTo>
                  <a:lnTo>
                    <a:pt x="192" y="185"/>
                  </a:lnTo>
                  <a:lnTo>
                    <a:pt x="171" y="160"/>
                  </a:lnTo>
                  <a:lnTo>
                    <a:pt x="157" y="144"/>
                  </a:lnTo>
                  <a:lnTo>
                    <a:pt x="152" y="137"/>
                  </a:lnTo>
                  <a:lnTo>
                    <a:pt x="155" y="132"/>
                  </a:lnTo>
                  <a:lnTo>
                    <a:pt x="162" y="114"/>
                  </a:lnTo>
                  <a:lnTo>
                    <a:pt x="167" y="93"/>
                  </a:lnTo>
                  <a:lnTo>
                    <a:pt x="162" y="67"/>
                  </a:lnTo>
                  <a:lnTo>
                    <a:pt x="153" y="49"/>
                  </a:lnTo>
                  <a:lnTo>
                    <a:pt x="145" y="44"/>
                  </a:lnTo>
                  <a:lnTo>
                    <a:pt x="137" y="48"/>
                  </a:lnTo>
                  <a:lnTo>
                    <a:pt x="129" y="57"/>
                  </a:lnTo>
                  <a:lnTo>
                    <a:pt x="121" y="65"/>
                  </a:lnTo>
                  <a:lnTo>
                    <a:pt x="117" y="68"/>
                  </a:lnTo>
                  <a:lnTo>
                    <a:pt x="115" y="71"/>
                  </a:lnTo>
                  <a:lnTo>
                    <a:pt x="115" y="71"/>
                  </a:lnTo>
                  <a:lnTo>
                    <a:pt x="114" y="70"/>
                  </a:lnTo>
                  <a:lnTo>
                    <a:pt x="111" y="65"/>
                  </a:lnTo>
                  <a:lnTo>
                    <a:pt x="108" y="59"/>
                  </a:lnTo>
                  <a:lnTo>
                    <a:pt x="103" y="52"/>
                  </a:lnTo>
                  <a:lnTo>
                    <a:pt x="99" y="44"/>
                  </a:lnTo>
                  <a:lnTo>
                    <a:pt x="92" y="37"/>
                  </a:lnTo>
                  <a:lnTo>
                    <a:pt x="85" y="30"/>
                  </a:lnTo>
                  <a:lnTo>
                    <a:pt x="78" y="26"/>
                  </a:lnTo>
                  <a:lnTo>
                    <a:pt x="71" y="21"/>
                  </a:lnTo>
                  <a:lnTo>
                    <a:pt x="65" y="17"/>
                  </a:lnTo>
                  <a:lnTo>
                    <a:pt x="59" y="11"/>
                  </a:lnTo>
                  <a:lnTo>
                    <a:pt x="55" y="6"/>
                  </a:lnTo>
                  <a:lnTo>
                    <a:pt x="49" y="3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6"/>
                  </a:lnTo>
                  <a:lnTo>
                    <a:pt x="14" y="13"/>
                  </a:lnTo>
                  <a:lnTo>
                    <a:pt x="10" y="21"/>
                  </a:lnTo>
                  <a:lnTo>
                    <a:pt x="10" y="30"/>
                  </a:lnTo>
                  <a:lnTo>
                    <a:pt x="12" y="38"/>
                  </a:lnTo>
                  <a:lnTo>
                    <a:pt x="16" y="46"/>
                  </a:lnTo>
                  <a:lnTo>
                    <a:pt x="20" y="52"/>
                  </a:lnTo>
                  <a:lnTo>
                    <a:pt x="26" y="58"/>
                  </a:lnTo>
                  <a:lnTo>
                    <a:pt x="31" y="60"/>
                  </a:lnTo>
                  <a:lnTo>
                    <a:pt x="32" y="65"/>
                  </a:lnTo>
                  <a:lnTo>
                    <a:pt x="24" y="71"/>
                  </a:lnTo>
                  <a:lnTo>
                    <a:pt x="14" y="75"/>
                  </a:lnTo>
                  <a:lnTo>
                    <a:pt x="10" y="78"/>
                  </a:lnTo>
                  <a:lnTo>
                    <a:pt x="8" y="78"/>
                  </a:lnTo>
                  <a:lnTo>
                    <a:pt x="3" y="80"/>
                  </a:lnTo>
                  <a:lnTo>
                    <a:pt x="0" y="87"/>
                  </a:lnTo>
                  <a:lnTo>
                    <a:pt x="0" y="101"/>
                  </a:lnTo>
                  <a:lnTo>
                    <a:pt x="3" y="116"/>
                  </a:lnTo>
                  <a:lnTo>
                    <a:pt x="6" y="126"/>
                  </a:lnTo>
                  <a:lnTo>
                    <a:pt x="9" y="132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10" y="146"/>
                  </a:lnTo>
                  <a:lnTo>
                    <a:pt x="16" y="160"/>
                  </a:lnTo>
                  <a:lnTo>
                    <a:pt x="31" y="179"/>
                  </a:lnTo>
                  <a:lnTo>
                    <a:pt x="36" y="186"/>
                  </a:lnTo>
                  <a:lnTo>
                    <a:pt x="44" y="195"/>
                  </a:lnTo>
                  <a:lnTo>
                    <a:pt x="54" y="207"/>
                  </a:lnTo>
                  <a:lnTo>
                    <a:pt x="64" y="222"/>
                  </a:lnTo>
                  <a:lnTo>
                    <a:pt x="77" y="236"/>
                  </a:lnTo>
                  <a:lnTo>
                    <a:pt x="91" y="253"/>
                  </a:lnTo>
                  <a:lnTo>
                    <a:pt x="107" y="270"/>
                  </a:lnTo>
                  <a:lnTo>
                    <a:pt x="124" y="287"/>
                  </a:lnTo>
                  <a:lnTo>
                    <a:pt x="142" y="304"/>
                  </a:lnTo>
                  <a:lnTo>
                    <a:pt x="163" y="321"/>
                  </a:lnTo>
                  <a:lnTo>
                    <a:pt x="185" y="336"/>
                  </a:lnTo>
                  <a:lnTo>
                    <a:pt x="208" y="349"/>
                  </a:lnTo>
                  <a:lnTo>
                    <a:pt x="232" y="360"/>
                  </a:lnTo>
                  <a:lnTo>
                    <a:pt x="259" y="368"/>
                  </a:lnTo>
                  <a:lnTo>
                    <a:pt x="285" y="374"/>
                  </a:lnTo>
                  <a:lnTo>
                    <a:pt x="314" y="375"/>
                  </a:lnTo>
                  <a:lnTo>
                    <a:pt x="319" y="371"/>
                  </a:lnTo>
                  <a:lnTo>
                    <a:pt x="331" y="364"/>
                  </a:lnTo>
                  <a:lnTo>
                    <a:pt x="351" y="353"/>
                  </a:lnTo>
                  <a:lnTo>
                    <a:pt x="373" y="338"/>
                  </a:lnTo>
                  <a:lnTo>
                    <a:pt x="396" y="322"/>
                  </a:lnTo>
                  <a:lnTo>
                    <a:pt x="419" y="307"/>
                  </a:lnTo>
                  <a:lnTo>
                    <a:pt x="437" y="291"/>
                  </a:lnTo>
                  <a:lnTo>
                    <a:pt x="450" y="278"/>
                  </a:lnTo>
                  <a:lnTo>
                    <a:pt x="449" y="277"/>
                  </a:lnTo>
                  <a:lnTo>
                    <a:pt x="445" y="274"/>
                  </a:lnTo>
                  <a:lnTo>
                    <a:pt x="440" y="271"/>
                  </a:lnTo>
                  <a:lnTo>
                    <a:pt x="434" y="265"/>
                  </a:lnTo>
                  <a:lnTo>
                    <a:pt x="426" y="261"/>
                  </a:lnTo>
                  <a:lnTo>
                    <a:pt x="418" y="254"/>
                  </a:lnTo>
                  <a:lnTo>
                    <a:pt x="410" y="248"/>
                  </a:lnTo>
                  <a:lnTo>
                    <a:pt x="402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2" name="Freeform 100"/>
            <p:cNvSpPr>
              <a:spLocks/>
            </p:cNvSpPr>
            <p:nvPr/>
          </p:nvSpPr>
          <p:spPr bwMode="auto">
            <a:xfrm>
              <a:off x="8120201" y="869305"/>
              <a:ext cx="145532" cy="327447"/>
            </a:xfrm>
            <a:custGeom>
              <a:avLst/>
              <a:gdLst>
                <a:gd name="T0" fmla="*/ 0 w 191"/>
                <a:gd name="T1" fmla="*/ 46 h 432"/>
                <a:gd name="T2" fmla="*/ 3 w 191"/>
                <a:gd name="T3" fmla="*/ 49 h 432"/>
                <a:gd name="T4" fmla="*/ 12 w 191"/>
                <a:gd name="T5" fmla="*/ 61 h 432"/>
                <a:gd name="T6" fmla="*/ 26 w 191"/>
                <a:gd name="T7" fmla="*/ 82 h 432"/>
                <a:gd name="T8" fmla="*/ 41 w 191"/>
                <a:gd name="T9" fmla="*/ 109 h 432"/>
                <a:gd name="T10" fmla="*/ 57 w 191"/>
                <a:gd name="T11" fmla="*/ 147 h 432"/>
                <a:gd name="T12" fmla="*/ 71 w 191"/>
                <a:gd name="T13" fmla="*/ 196 h 432"/>
                <a:gd name="T14" fmla="*/ 81 w 191"/>
                <a:gd name="T15" fmla="*/ 253 h 432"/>
                <a:gd name="T16" fmla="*/ 87 w 191"/>
                <a:gd name="T17" fmla="*/ 321 h 432"/>
                <a:gd name="T18" fmla="*/ 84 w 191"/>
                <a:gd name="T19" fmla="*/ 325 h 432"/>
                <a:gd name="T20" fmla="*/ 76 w 191"/>
                <a:gd name="T21" fmla="*/ 335 h 432"/>
                <a:gd name="T22" fmla="*/ 71 w 191"/>
                <a:gd name="T23" fmla="*/ 346 h 432"/>
                <a:gd name="T24" fmla="*/ 76 w 191"/>
                <a:gd name="T25" fmla="*/ 357 h 432"/>
                <a:gd name="T26" fmla="*/ 85 w 191"/>
                <a:gd name="T27" fmla="*/ 368 h 432"/>
                <a:gd name="T28" fmla="*/ 92 w 191"/>
                <a:gd name="T29" fmla="*/ 382 h 432"/>
                <a:gd name="T30" fmla="*/ 95 w 191"/>
                <a:gd name="T31" fmla="*/ 397 h 432"/>
                <a:gd name="T32" fmla="*/ 96 w 191"/>
                <a:gd name="T33" fmla="*/ 412 h 432"/>
                <a:gd name="T34" fmla="*/ 99 w 191"/>
                <a:gd name="T35" fmla="*/ 425 h 432"/>
                <a:gd name="T36" fmla="*/ 104 w 191"/>
                <a:gd name="T37" fmla="*/ 432 h 432"/>
                <a:gd name="T38" fmla="*/ 114 w 191"/>
                <a:gd name="T39" fmla="*/ 432 h 432"/>
                <a:gd name="T40" fmla="*/ 124 w 191"/>
                <a:gd name="T41" fmla="*/ 421 h 432"/>
                <a:gd name="T42" fmla="*/ 130 w 191"/>
                <a:gd name="T43" fmla="*/ 413 h 432"/>
                <a:gd name="T44" fmla="*/ 138 w 191"/>
                <a:gd name="T45" fmla="*/ 408 h 432"/>
                <a:gd name="T46" fmla="*/ 145 w 191"/>
                <a:gd name="T47" fmla="*/ 402 h 432"/>
                <a:gd name="T48" fmla="*/ 152 w 191"/>
                <a:gd name="T49" fmla="*/ 397 h 432"/>
                <a:gd name="T50" fmla="*/ 159 w 191"/>
                <a:gd name="T51" fmla="*/ 395 h 432"/>
                <a:gd name="T52" fmla="*/ 164 w 191"/>
                <a:gd name="T53" fmla="*/ 393 h 432"/>
                <a:gd name="T54" fmla="*/ 168 w 191"/>
                <a:gd name="T55" fmla="*/ 390 h 432"/>
                <a:gd name="T56" fmla="*/ 169 w 191"/>
                <a:gd name="T57" fmla="*/ 390 h 432"/>
                <a:gd name="T58" fmla="*/ 171 w 191"/>
                <a:gd name="T59" fmla="*/ 387 h 432"/>
                <a:gd name="T60" fmla="*/ 178 w 191"/>
                <a:gd name="T61" fmla="*/ 380 h 432"/>
                <a:gd name="T62" fmla="*/ 185 w 191"/>
                <a:gd name="T63" fmla="*/ 369 h 432"/>
                <a:gd name="T64" fmla="*/ 191 w 191"/>
                <a:gd name="T65" fmla="*/ 360 h 432"/>
                <a:gd name="T66" fmla="*/ 191 w 191"/>
                <a:gd name="T67" fmla="*/ 346 h 432"/>
                <a:gd name="T68" fmla="*/ 187 w 191"/>
                <a:gd name="T69" fmla="*/ 317 h 432"/>
                <a:gd name="T70" fmla="*/ 179 w 191"/>
                <a:gd name="T71" fmla="*/ 274 h 432"/>
                <a:gd name="T72" fmla="*/ 164 w 191"/>
                <a:gd name="T73" fmla="*/ 222 h 432"/>
                <a:gd name="T74" fmla="*/ 143 w 191"/>
                <a:gd name="T75" fmla="*/ 166 h 432"/>
                <a:gd name="T76" fmla="*/ 113 w 191"/>
                <a:gd name="T77" fmla="*/ 107 h 432"/>
                <a:gd name="T78" fmla="*/ 73 w 191"/>
                <a:gd name="T79" fmla="*/ 50 h 432"/>
                <a:gd name="T80" fmla="*/ 24 w 191"/>
                <a:gd name="T81" fmla="*/ 0 h 432"/>
                <a:gd name="T82" fmla="*/ 19 w 191"/>
                <a:gd name="T83" fmla="*/ 4 h 432"/>
                <a:gd name="T84" fmla="*/ 10 w 191"/>
                <a:gd name="T85" fmla="*/ 15 h 432"/>
                <a:gd name="T86" fmla="*/ 2 w 191"/>
                <a:gd name="T87" fmla="*/ 30 h 432"/>
                <a:gd name="T88" fmla="*/ 0 w 191"/>
                <a:gd name="T89" fmla="*/ 4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" h="432">
                  <a:moveTo>
                    <a:pt x="0" y="46"/>
                  </a:moveTo>
                  <a:lnTo>
                    <a:pt x="3" y="49"/>
                  </a:lnTo>
                  <a:lnTo>
                    <a:pt x="12" y="61"/>
                  </a:lnTo>
                  <a:lnTo>
                    <a:pt x="26" y="82"/>
                  </a:lnTo>
                  <a:lnTo>
                    <a:pt x="41" y="109"/>
                  </a:lnTo>
                  <a:lnTo>
                    <a:pt x="57" y="147"/>
                  </a:lnTo>
                  <a:lnTo>
                    <a:pt x="71" y="196"/>
                  </a:lnTo>
                  <a:lnTo>
                    <a:pt x="81" y="253"/>
                  </a:lnTo>
                  <a:lnTo>
                    <a:pt x="87" y="321"/>
                  </a:lnTo>
                  <a:lnTo>
                    <a:pt x="84" y="325"/>
                  </a:lnTo>
                  <a:lnTo>
                    <a:pt x="76" y="335"/>
                  </a:lnTo>
                  <a:lnTo>
                    <a:pt x="71" y="346"/>
                  </a:lnTo>
                  <a:lnTo>
                    <a:pt x="76" y="357"/>
                  </a:lnTo>
                  <a:lnTo>
                    <a:pt x="85" y="368"/>
                  </a:lnTo>
                  <a:lnTo>
                    <a:pt x="92" y="382"/>
                  </a:lnTo>
                  <a:lnTo>
                    <a:pt x="95" y="397"/>
                  </a:lnTo>
                  <a:lnTo>
                    <a:pt x="96" y="412"/>
                  </a:lnTo>
                  <a:lnTo>
                    <a:pt x="99" y="425"/>
                  </a:lnTo>
                  <a:lnTo>
                    <a:pt x="104" y="432"/>
                  </a:lnTo>
                  <a:lnTo>
                    <a:pt x="114" y="432"/>
                  </a:lnTo>
                  <a:lnTo>
                    <a:pt x="124" y="421"/>
                  </a:lnTo>
                  <a:lnTo>
                    <a:pt x="130" y="413"/>
                  </a:lnTo>
                  <a:lnTo>
                    <a:pt x="138" y="408"/>
                  </a:lnTo>
                  <a:lnTo>
                    <a:pt x="145" y="402"/>
                  </a:lnTo>
                  <a:lnTo>
                    <a:pt x="152" y="397"/>
                  </a:lnTo>
                  <a:lnTo>
                    <a:pt x="159" y="395"/>
                  </a:lnTo>
                  <a:lnTo>
                    <a:pt x="164" y="393"/>
                  </a:lnTo>
                  <a:lnTo>
                    <a:pt x="168" y="390"/>
                  </a:lnTo>
                  <a:lnTo>
                    <a:pt x="169" y="390"/>
                  </a:lnTo>
                  <a:lnTo>
                    <a:pt x="171" y="387"/>
                  </a:lnTo>
                  <a:lnTo>
                    <a:pt x="178" y="380"/>
                  </a:lnTo>
                  <a:lnTo>
                    <a:pt x="185" y="369"/>
                  </a:lnTo>
                  <a:lnTo>
                    <a:pt x="191" y="360"/>
                  </a:lnTo>
                  <a:lnTo>
                    <a:pt x="191" y="346"/>
                  </a:lnTo>
                  <a:lnTo>
                    <a:pt x="187" y="317"/>
                  </a:lnTo>
                  <a:lnTo>
                    <a:pt x="179" y="274"/>
                  </a:lnTo>
                  <a:lnTo>
                    <a:pt x="164" y="222"/>
                  </a:lnTo>
                  <a:lnTo>
                    <a:pt x="143" y="166"/>
                  </a:lnTo>
                  <a:lnTo>
                    <a:pt x="113" y="107"/>
                  </a:lnTo>
                  <a:lnTo>
                    <a:pt x="73" y="50"/>
                  </a:lnTo>
                  <a:lnTo>
                    <a:pt x="24" y="0"/>
                  </a:lnTo>
                  <a:lnTo>
                    <a:pt x="19" y="4"/>
                  </a:lnTo>
                  <a:lnTo>
                    <a:pt x="10" y="15"/>
                  </a:lnTo>
                  <a:lnTo>
                    <a:pt x="2" y="3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3" name="Freeform 101"/>
            <p:cNvSpPr>
              <a:spLocks/>
            </p:cNvSpPr>
            <p:nvPr/>
          </p:nvSpPr>
          <p:spPr bwMode="auto">
            <a:xfrm>
              <a:off x="7533526" y="717709"/>
              <a:ext cx="286516" cy="248617"/>
            </a:xfrm>
            <a:custGeom>
              <a:avLst/>
              <a:gdLst>
                <a:gd name="T0" fmla="*/ 42 w 377"/>
                <a:gd name="T1" fmla="*/ 12 h 328"/>
                <a:gd name="T2" fmla="*/ 29 w 377"/>
                <a:gd name="T3" fmla="*/ 0 h 328"/>
                <a:gd name="T4" fmla="*/ 11 w 377"/>
                <a:gd name="T5" fmla="*/ 4 h 328"/>
                <a:gd name="T6" fmla="*/ 11 w 377"/>
                <a:gd name="T7" fmla="*/ 14 h 328"/>
                <a:gd name="T8" fmla="*/ 30 w 377"/>
                <a:gd name="T9" fmla="*/ 40 h 328"/>
                <a:gd name="T10" fmla="*/ 28 w 377"/>
                <a:gd name="T11" fmla="*/ 58 h 328"/>
                <a:gd name="T12" fmla="*/ 16 w 377"/>
                <a:gd name="T13" fmla="*/ 47 h 328"/>
                <a:gd name="T14" fmla="*/ 7 w 377"/>
                <a:gd name="T15" fmla="*/ 52 h 328"/>
                <a:gd name="T16" fmla="*/ 1 w 377"/>
                <a:gd name="T17" fmla="*/ 66 h 328"/>
                <a:gd name="T18" fmla="*/ 0 w 377"/>
                <a:gd name="T19" fmla="*/ 80 h 328"/>
                <a:gd name="T20" fmla="*/ 0 w 377"/>
                <a:gd name="T21" fmla="*/ 95 h 328"/>
                <a:gd name="T22" fmla="*/ 1 w 377"/>
                <a:gd name="T23" fmla="*/ 102 h 328"/>
                <a:gd name="T24" fmla="*/ 6 w 377"/>
                <a:gd name="T25" fmla="*/ 119 h 328"/>
                <a:gd name="T26" fmla="*/ 15 w 377"/>
                <a:gd name="T27" fmla="*/ 132 h 328"/>
                <a:gd name="T28" fmla="*/ 30 w 377"/>
                <a:gd name="T29" fmla="*/ 149 h 328"/>
                <a:gd name="T30" fmla="*/ 42 w 377"/>
                <a:gd name="T31" fmla="*/ 163 h 328"/>
                <a:gd name="T32" fmla="*/ 64 w 377"/>
                <a:gd name="T33" fmla="*/ 187 h 328"/>
                <a:gd name="T34" fmla="*/ 92 w 377"/>
                <a:gd name="T35" fmla="*/ 218 h 328"/>
                <a:gd name="T36" fmla="*/ 127 w 377"/>
                <a:gd name="T37" fmla="*/ 253 h 328"/>
                <a:gd name="T38" fmla="*/ 166 w 377"/>
                <a:gd name="T39" fmla="*/ 284 h 328"/>
                <a:gd name="T40" fmla="*/ 206 w 377"/>
                <a:gd name="T41" fmla="*/ 309 h 328"/>
                <a:gd name="T42" fmla="*/ 246 w 377"/>
                <a:gd name="T43" fmla="*/ 325 h 328"/>
                <a:gd name="T44" fmla="*/ 283 w 377"/>
                <a:gd name="T45" fmla="*/ 325 h 328"/>
                <a:gd name="T46" fmla="*/ 293 w 377"/>
                <a:gd name="T47" fmla="*/ 321 h 328"/>
                <a:gd name="T48" fmla="*/ 319 w 377"/>
                <a:gd name="T49" fmla="*/ 309 h 328"/>
                <a:gd name="T50" fmla="*/ 351 w 377"/>
                <a:gd name="T51" fmla="*/ 291 h 328"/>
                <a:gd name="T52" fmla="*/ 377 w 377"/>
                <a:gd name="T53" fmla="*/ 268 h 328"/>
                <a:gd name="T54" fmla="*/ 368 w 377"/>
                <a:gd name="T55" fmla="*/ 254 h 328"/>
                <a:gd name="T56" fmla="*/ 348 w 377"/>
                <a:gd name="T57" fmla="*/ 265 h 328"/>
                <a:gd name="T58" fmla="*/ 317 w 377"/>
                <a:gd name="T59" fmla="*/ 280 h 328"/>
                <a:gd name="T60" fmla="*/ 288 w 377"/>
                <a:gd name="T61" fmla="*/ 294 h 328"/>
                <a:gd name="T62" fmla="*/ 270 w 377"/>
                <a:gd name="T63" fmla="*/ 291 h 328"/>
                <a:gd name="T64" fmla="*/ 224 w 377"/>
                <a:gd name="T65" fmla="*/ 249 h 328"/>
                <a:gd name="T66" fmla="*/ 160 w 377"/>
                <a:gd name="T67" fmla="*/ 189 h 328"/>
                <a:gd name="T68" fmla="*/ 111 w 377"/>
                <a:gd name="T69" fmla="*/ 136 h 328"/>
                <a:gd name="T70" fmla="*/ 105 w 377"/>
                <a:gd name="T71" fmla="*/ 112 h 328"/>
                <a:gd name="T72" fmla="*/ 121 w 377"/>
                <a:gd name="T73" fmla="*/ 66 h 328"/>
                <a:gd name="T74" fmla="*/ 118 w 377"/>
                <a:gd name="T75" fmla="*/ 45 h 328"/>
                <a:gd name="T76" fmla="*/ 108 w 377"/>
                <a:gd name="T77" fmla="*/ 49 h 328"/>
                <a:gd name="T78" fmla="*/ 99 w 377"/>
                <a:gd name="T79" fmla="*/ 64 h 328"/>
                <a:gd name="T80" fmla="*/ 95 w 377"/>
                <a:gd name="T81" fmla="*/ 75 h 328"/>
                <a:gd name="T82" fmla="*/ 76 w 377"/>
                <a:gd name="T83" fmla="*/ 71 h 328"/>
                <a:gd name="T84" fmla="*/ 43 w 377"/>
                <a:gd name="T85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7" h="328">
                  <a:moveTo>
                    <a:pt x="43" y="15"/>
                  </a:moveTo>
                  <a:lnTo>
                    <a:pt x="42" y="12"/>
                  </a:lnTo>
                  <a:lnTo>
                    <a:pt x="36" y="6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11" y="4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9" y="25"/>
                  </a:lnTo>
                  <a:lnTo>
                    <a:pt x="30" y="40"/>
                  </a:lnTo>
                  <a:lnTo>
                    <a:pt x="39" y="61"/>
                  </a:lnTo>
                  <a:lnTo>
                    <a:pt x="28" y="58"/>
                  </a:lnTo>
                  <a:lnTo>
                    <a:pt x="19" y="45"/>
                  </a:lnTo>
                  <a:lnTo>
                    <a:pt x="16" y="47"/>
                  </a:lnTo>
                  <a:lnTo>
                    <a:pt x="12" y="48"/>
                  </a:lnTo>
                  <a:lnTo>
                    <a:pt x="7" y="52"/>
                  </a:lnTo>
                  <a:lnTo>
                    <a:pt x="4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102"/>
                  </a:lnTo>
                  <a:lnTo>
                    <a:pt x="2" y="110"/>
                  </a:lnTo>
                  <a:lnTo>
                    <a:pt x="6" y="119"/>
                  </a:lnTo>
                  <a:lnTo>
                    <a:pt x="11" y="126"/>
                  </a:lnTo>
                  <a:lnTo>
                    <a:pt x="15" y="132"/>
                  </a:lnTo>
                  <a:lnTo>
                    <a:pt x="21" y="139"/>
                  </a:lnTo>
                  <a:lnTo>
                    <a:pt x="30" y="149"/>
                  </a:lnTo>
                  <a:lnTo>
                    <a:pt x="35" y="155"/>
                  </a:lnTo>
                  <a:lnTo>
                    <a:pt x="42" y="163"/>
                  </a:lnTo>
                  <a:lnTo>
                    <a:pt x="51" y="174"/>
                  </a:lnTo>
                  <a:lnTo>
                    <a:pt x="64" y="187"/>
                  </a:lnTo>
                  <a:lnTo>
                    <a:pt x="77" y="202"/>
                  </a:lnTo>
                  <a:lnTo>
                    <a:pt x="92" y="218"/>
                  </a:lnTo>
                  <a:lnTo>
                    <a:pt x="110" y="235"/>
                  </a:lnTo>
                  <a:lnTo>
                    <a:pt x="127" y="253"/>
                  </a:lnTo>
                  <a:lnTo>
                    <a:pt x="147" y="269"/>
                  </a:lnTo>
                  <a:lnTo>
                    <a:pt x="166" y="284"/>
                  </a:lnTo>
                  <a:lnTo>
                    <a:pt x="186" y="298"/>
                  </a:lnTo>
                  <a:lnTo>
                    <a:pt x="206" y="309"/>
                  </a:lnTo>
                  <a:lnTo>
                    <a:pt x="226" y="318"/>
                  </a:lnTo>
                  <a:lnTo>
                    <a:pt x="246" y="325"/>
                  </a:lnTo>
                  <a:lnTo>
                    <a:pt x="264" y="328"/>
                  </a:lnTo>
                  <a:lnTo>
                    <a:pt x="283" y="325"/>
                  </a:lnTo>
                  <a:lnTo>
                    <a:pt x="286" y="324"/>
                  </a:lnTo>
                  <a:lnTo>
                    <a:pt x="293" y="321"/>
                  </a:lnTo>
                  <a:lnTo>
                    <a:pt x="306" y="316"/>
                  </a:lnTo>
                  <a:lnTo>
                    <a:pt x="319" y="309"/>
                  </a:lnTo>
                  <a:lnTo>
                    <a:pt x="336" y="301"/>
                  </a:lnTo>
                  <a:lnTo>
                    <a:pt x="351" y="291"/>
                  </a:lnTo>
                  <a:lnTo>
                    <a:pt x="365" y="279"/>
                  </a:lnTo>
                  <a:lnTo>
                    <a:pt x="377" y="268"/>
                  </a:lnTo>
                  <a:lnTo>
                    <a:pt x="371" y="253"/>
                  </a:lnTo>
                  <a:lnTo>
                    <a:pt x="368" y="254"/>
                  </a:lnTo>
                  <a:lnTo>
                    <a:pt x="360" y="258"/>
                  </a:lnTo>
                  <a:lnTo>
                    <a:pt x="348" y="265"/>
                  </a:lnTo>
                  <a:lnTo>
                    <a:pt x="333" y="273"/>
                  </a:lnTo>
                  <a:lnTo>
                    <a:pt x="317" y="280"/>
                  </a:lnTo>
                  <a:lnTo>
                    <a:pt x="302" y="288"/>
                  </a:lnTo>
                  <a:lnTo>
                    <a:pt x="288" y="294"/>
                  </a:lnTo>
                  <a:lnTo>
                    <a:pt x="277" y="298"/>
                  </a:lnTo>
                  <a:lnTo>
                    <a:pt x="270" y="291"/>
                  </a:lnTo>
                  <a:lnTo>
                    <a:pt x="250" y="273"/>
                  </a:lnTo>
                  <a:lnTo>
                    <a:pt x="224" y="249"/>
                  </a:lnTo>
                  <a:lnTo>
                    <a:pt x="193" y="219"/>
                  </a:lnTo>
                  <a:lnTo>
                    <a:pt x="160" y="189"/>
                  </a:lnTo>
                  <a:lnTo>
                    <a:pt x="132" y="161"/>
                  </a:lnTo>
                  <a:lnTo>
                    <a:pt x="111" y="136"/>
                  </a:lnTo>
                  <a:lnTo>
                    <a:pt x="100" y="121"/>
                  </a:lnTo>
                  <a:lnTo>
                    <a:pt x="105" y="112"/>
                  </a:lnTo>
                  <a:lnTo>
                    <a:pt x="114" y="91"/>
                  </a:lnTo>
                  <a:lnTo>
                    <a:pt x="121" y="66"/>
                  </a:lnTo>
                  <a:lnTo>
                    <a:pt x="119" y="45"/>
                  </a:lnTo>
                  <a:lnTo>
                    <a:pt x="118" y="45"/>
                  </a:lnTo>
                  <a:lnTo>
                    <a:pt x="113" y="45"/>
                  </a:lnTo>
                  <a:lnTo>
                    <a:pt x="108" y="49"/>
                  </a:lnTo>
                  <a:lnTo>
                    <a:pt x="104" y="55"/>
                  </a:lnTo>
                  <a:lnTo>
                    <a:pt x="99" y="64"/>
                  </a:lnTo>
                  <a:lnTo>
                    <a:pt x="97" y="71"/>
                  </a:lnTo>
                  <a:lnTo>
                    <a:pt x="95" y="75"/>
                  </a:lnTo>
                  <a:lnTo>
                    <a:pt x="95" y="76"/>
                  </a:lnTo>
                  <a:lnTo>
                    <a:pt x="76" y="71"/>
                  </a:lnTo>
                  <a:lnTo>
                    <a:pt x="55" y="34"/>
                  </a:lnTo>
                  <a:lnTo>
                    <a:pt x="43" y="15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4" name="Freeform 102"/>
            <p:cNvSpPr>
              <a:spLocks/>
            </p:cNvSpPr>
            <p:nvPr/>
          </p:nvSpPr>
          <p:spPr bwMode="auto">
            <a:xfrm>
              <a:off x="7868552" y="1166432"/>
              <a:ext cx="717048" cy="726144"/>
            </a:xfrm>
            <a:custGeom>
              <a:avLst/>
              <a:gdLst>
                <a:gd name="T0" fmla="*/ 15 w 947"/>
                <a:gd name="T1" fmla="*/ 271 h 957"/>
                <a:gd name="T2" fmla="*/ 666 w 947"/>
                <a:gd name="T3" fmla="*/ 7 h 957"/>
                <a:gd name="T4" fmla="*/ 668 w 947"/>
                <a:gd name="T5" fmla="*/ 6 h 957"/>
                <a:gd name="T6" fmla="*/ 674 w 947"/>
                <a:gd name="T7" fmla="*/ 5 h 957"/>
                <a:gd name="T8" fmla="*/ 683 w 947"/>
                <a:gd name="T9" fmla="*/ 3 h 957"/>
                <a:gd name="T10" fmla="*/ 693 w 947"/>
                <a:gd name="T11" fmla="*/ 0 h 957"/>
                <a:gd name="T12" fmla="*/ 705 w 947"/>
                <a:gd name="T13" fmla="*/ 0 h 957"/>
                <a:gd name="T14" fmla="*/ 715 w 947"/>
                <a:gd name="T15" fmla="*/ 3 h 957"/>
                <a:gd name="T16" fmla="*/ 724 w 947"/>
                <a:gd name="T17" fmla="*/ 7 h 957"/>
                <a:gd name="T18" fmla="*/ 730 w 947"/>
                <a:gd name="T19" fmla="*/ 15 h 957"/>
                <a:gd name="T20" fmla="*/ 933 w 947"/>
                <a:gd name="T21" fmla="*/ 567 h 957"/>
                <a:gd name="T22" fmla="*/ 934 w 947"/>
                <a:gd name="T23" fmla="*/ 569 h 957"/>
                <a:gd name="T24" fmla="*/ 938 w 947"/>
                <a:gd name="T25" fmla="*/ 576 h 957"/>
                <a:gd name="T26" fmla="*/ 941 w 947"/>
                <a:gd name="T27" fmla="*/ 587 h 957"/>
                <a:gd name="T28" fmla="*/ 945 w 947"/>
                <a:gd name="T29" fmla="*/ 599 h 957"/>
                <a:gd name="T30" fmla="*/ 947 w 947"/>
                <a:gd name="T31" fmla="*/ 613 h 957"/>
                <a:gd name="T32" fmla="*/ 946 w 947"/>
                <a:gd name="T33" fmla="*/ 628 h 957"/>
                <a:gd name="T34" fmla="*/ 940 w 947"/>
                <a:gd name="T35" fmla="*/ 643 h 957"/>
                <a:gd name="T36" fmla="*/ 930 w 947"/>
                <a:gd name="T37" fmla="*/ 656 h 957"/>
                <a:gd name="T38" fmla="*/ 337 w 947"/>
                <a:gd name="T39" fmla="*/ 952 h 957"/>
                <a:gd name="T40" fmla="*/ 334 w 947"/>
                <a:gd name="T41" fmla="*/ 953 h 957"/>
                <a:gd name="T42" fmla="*/ 326 w 947"/>
                <a:gd name="T43" fmla="*/ 954 h 957"/>
                <a:gd name="T44" fmla="*/ 314 w 947"/>
                <a:gd name="T45" fmla="*/ 956 h 957"/>
                <a:gd name="T46" fmla="*/ 300 w 947"/>
                <a:gd name="T47" fmla="*/ 957 h 957"/>
                <a:gd name="T48" fmla="*/ 287 w 947"/>
                <a:gd name="T49" fmla="*/ 956 h 957"/>
                <a:gd name="T50" fmla="*/ 272 w 947"/>
                <a:gd name="T51" fmla="*/ 954 h 957"/>
                <a:gd name="T52" fmla="*/ 260 w 947"/>
                <a:gd name="T53" fmla="*/ 947 h 957"/>
                <a:gd name="T54" fmla="*/ 252 w 947"/>
                <a:gd name="T55" fmla="*/ 936 h 957"/>
                <a:gd name="T56" fmla="*/ 6 w 947"/>
                <a:gd name="T57" fmla="*/ 332 h 957"/>
                <a:gd name="T58" fmla="*/ 4 w 947"/>
                <a:gd name="T59" fmla="*/ 324 h 957"/>
                <a:gd name="T60" fmla="*/ 0 w 947"/>
                <a:gd name="T61" fmla="*/ 306 h 957"/>
                <a:gd name="T62" fmla="*/ 1 w 947"/>
                <a:gd name="T63" fmla="*/ 285 h 957"/>
                <a:gd name="T64" fmla="*/ 15 w 947"/>
                <a:gd name="T65" fmla="*/ 27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7" h="957">
                  <a:moveTo>
                    <a:pt x="15" y="271"/>
                  </a:moveTo>
                  <a:lnTo>
                    <a:pt x="666" y="7"/>
                  </a:lnTo>
                  <a:lnTo>
                    <a:pt x="668" y="6"/>
                  </a:lnTo>
                  <a:lnTo>
                    <a:pt x="674" y="5"/>
                  </a:lnTo>
                  <a:lnTo>
                    <a:pt x="683" y="3"/>
                  </a:lnTo>
                  <a:lnTo>
                    <a:pt x="693" y="0"/>
                  </a:lnTo>
                  <a:lnTo>
                    <a:pt x="705" y="0"/>
                  </a:lnTo>
                  <a:lnTo>
                    <a:pt x="715" y="3"/>
                  </a:lnTo>
                  <a:lnTo>
                    <a:pt x="724" y="7"/>
                  </a:lnTo>
                  <a:lnTo>
                    <a:pt x="730" y="15"/>
                  </a:lnTo>
                  <a:lnTo>
                    <a:pt x="933" y="567"/>
                  </a:lnTo>
                  <a:lnTo>
                    <a:pt x="934" y="569"/>
                  </a:lnTo>
                  <a:lnTo>
                    <a:pt x="938" y="576"/>
                  </a:lnTo>
                  <a:lnTo>
                    <a:pt x="941" y="587"/>
                  </a:lnTo>
                  <a:lnTo>
                    <a:pt x="945" y="599"/>
                  </a:lnTo>
                  <a:lnTo>
                    <a:pt x="947" y="613"/>
                  </a:lnTo>
                  <a:lnTo>
                    <a:pt x="946" y="628"/>
                  </a:lnTo>
                  <a:lnTo>
                    <a:pt x="940" y="643"/>
                  </a:lnTo>
                  <a:lnTo>
                    <a:pt x="930" y="656"/>
                  </a:lnTo>
                  <a:lnTo>
                    <a:pt x="337" y="952"/>
                  </a:lnTo>
                  <a:lnTo>
                    <a:pt x="334" y="953"/>
                  </a:lnTo>
                  <a:lnTo>
                    <a:pt x="326" y="954"/>
                  </a:lnTo>
                  <a:lnTo>
                    <a:pt x="314" y="956"/>
                  </a:lnTo>
                  <a:lnTo>
                    <a:pt x="300" y="957"/>
                  </a:lnTo>
                  <a:lnTo>
                    <a:pt x="287" y="956"/>
                  </a:lnTo>
                  <a:lnTo>
                    <a:pt x="272" y="954"/>
                  </a:lnTo>
                  <a:lnTo>
                    <a:pt x="260" y="947"/>
                  </a:lnTo>
                  <a:lnTo>
                    <a:pt x="252" y="936"/>
                  </a:lnTo>
                  <a:lnTo>
                    <a:pt x="6" y="332"/>
                  </a:lnTo>
                  <a:lnTo>
                    <a:pt x="4" y="324"/>
                  </a:lnTo>
                  <a:lnTo>
                    <a:pt x="0" y="306"/>
                  </a:lnTo>
                  <a:lnTo>
                    <a:pt x="1" y="285"/>
                  </a:lnTo>
                  <a:lnTo>
                    <a:pt x="15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5" name="Freeform 103"/>
            <p:cNvSpPr>
              <a:spLocks/>
            </p:cNvSpPr>
            <p:nvPr/>
          </p:nvSpPr>
          <p:spPr bwMode="auto">
            <a:xfrm>
              <a:off x="8115653" y="1128534"/>
              <a:ext cx="427500" cy="762527"/>
            </a:xfrm>
            <a:custGeom>
              <a:avLst/>
              <a:gdLst>
                <a:gd name="T0" fmla="*/ 0 w 563"/>
                <a:gd name="T1" fmla="*/ 1004 h 1004"/>
                <a:gd name="T2" fmla="*/ 185 w 563"/>
                <a:gd name="T3" fmla="*/ 956 h 1004"/>
                <a:gd name="T4" fmla="*/ 563 w 563"/>
                <a:gd name="T5" fmla="*/ 0 h 1004"/>
                <a:gd name="T6" fmla="*/ 377 w 563"/>
                <a:gd name="T7" fmla="*/ 48 h 1004"/>
                <a:gd name="T8" fmla="*/ 0 w 563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1004">
                  <a:moveTo>
                    <a:pt x="0" y="1004"/>
                  </a:moveTo>
                  <a:lnTo>
                    <a:pt x="185" y="956"/>
                  </a:lnTo>
                  <a:lnTo>
                    <a:pt x="563" y="0"/>
                  </a:lnTo>
                  <a:lnTo>
                    <a:pt x="377" y="48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6" name="Freeform 104"/>
            <p:cNvSpPr>
              <a:spLocks/>
            </p:cNvSpPr>
            <p:nvPr/>
          </p:nvSpPr>
          <p:spPr bwMode="auto">
            <a:xfrm>
              <a:off x="7897356" y="1195236"/>
              <a:ext cx="659442" cy="665506"/>
            </a:xfrm>
            <a:custGeom>
              <a:avLst/>
              <a:gdLst>
                <a:gd name="T0" fmla="*/ 12 w 869"/>
                <a:gd name="T1" fmla="*/ 249 h 879"/>
                <a:gd name="T2" fmla="*/ 611 w 869"/>
                <a:gd name="T3" fmla="*/ 7 h 879"/>
                <a:gd name="T4" fmla="*/ 613 w 869"/>
                <a:gd name="T5" fmla="*/ 6 h 879"/>
                <a:gd name="T6" fmla="*/ 619 w 869"/>
                <a:gd name="T7" fmla="*/ 5 h 879"/>
                <a:gd name="T8" fmla="*/ 627 w 869"/>
                <a:gd name="T9" fmla="*/ 3 h 879"/>
                <a:gd name="T10" fmla="*/ 636 w 869"/>
                <a:gd name="T11" fmla="*/ 1 h 879"/>
                <a:gd name="T12" fmla="*/ 646 w 869"/>
                <a:gd name="T13" fmla="*/ 0 h 879"/>
                <a:gd name="T14" fmla="*/ 657 w 869"/>
                <a:gd name="T15" fmla="*/ 3 h 879"/>
                <a:gd name="T16" fmla="*/ 665 w 869"/>
                <a:gd name="T17" fmla="*/ 6 h 879"/>
                <a:gd name="T18" fmla="*/ 670 w 869"/>
                <a:gd name="T19" fmla="*/ 14 h 879"/>
                <a:gd name="T20" fmla="*/ 857 w 869"/>
                <a:gd name="T21" fmla="*/ 521 h 879"/>
                <a:gd name="T22" fmla="*/ 858 w 869"/>
                <a:gd name="T23" fmla="*/ 523 h 879"/>
                <a:gd name="T24" fmla="*/ 862 w 869"/>
                <a:gd name="T25" fmla="*/ 529 h 879"/>
                <a:gd name="T26" fmla="*/ 865 w 869"/>
                <a:gd name="T27" fmla="*/ 539 h 879"/>
                <a:gd name="T28" fmla="*/ 868 w 869"/>
                <a:gd name="T29" fmla="*/ 551 h 879"/>
                <a:gd name="T30" fmla="*/ 869 w 869"/>
                <a:gd name="T31" fmla="*/ 563 h 879"/>
                <a:gd name="T32" fmla="*/ 868 w 869"/>
                <a:gd name="T33" fmla="*/ 577 h 879"/>
                <a:gd name="T34" fmla="*/ 863 w 869"/>
                <a:gd name="T35" fmla="*/ 590 h 879"/>
                <a:gd name="T36" fmla="*/ 853 w 869"/>
                <a:gd name="T37" fmla="*/ 603 h 879"/>
                <a:gd name="T38" fmla="*/ 310 w 869"/>
                <a:gd name="T39" fmla="*/ 874 h 879"/>
                <a:gd name="T40" fmla="*/ 307 w 869"/>
                <a:gd name="T41" fmla="*/ 875 h 879"/>
                <a:gd name="T42" fmla="*/ 299 w 869"/>
                <a:gd name="T43" fmla="*/ 877 h 879"/>
                <a:gd name="T44" fmla="*/ 289 w 869"/>
                <a:gd name="T45" fmla="*/ 879 h 879"/>
                <a:gd name="T46" fmla="*/ 276 w 869"/>
                <a:gd name="T47" fmla="*/ 879 h 879"/>
                <a:gd name="T48" fmla="*/ 262 w 869"/>
                <a:gd name="T49" fmla="*/ 879 h 879"/>
                <a:gd name="T50" fmla="*/ 250 w 869"/>
                <a:gd name="T51" fmla="*/ 875 h 879"/>
                <a:gd name="T52" fmla="*/ 239 w 869"/>
                <a:gd name="T53" fmla="*/ 870 h 879"/>
                <a:gd name="T54" fmla="*/ 231 w 869"/>
                <a:gd name="T55" fmla="*/ 859 h 879"/>
                <a:gd name="T56" fmla="*/ 5 w 869"/>
                <a:gd name="T57" fmla="*/ 304 h 879"/>
                <a:gd name="T58" fmla="*/ 3 w 869"/>
                <a:gd name="T59" fmla="*/ 297 h 879"/>
                <a:gd name="T60" fmla="*/ 0 w 869"/>
                <a:gd name="T61" fmla="*/ 281 h 879"/>
                <a:gd name="T62" fmla="*/ 1 w 869"/>
                <a:gd name="T63" fmla="*/ 263 h 879"/>
                <a:gd name="T64" fmla="*/ 12 w 869"/>
                <a:gd name="T65" fmla="*/ 24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9" h="879">
                  <a:moveTo>
                    <a:pt x="12" y="249"/>
                  </a:moveTo>
                  <a:lnTo>
                    <a:pt x="611" y="7"/>
                  </a:lnTo>
                  <a:lnTo>
                    <a:pt x="613" y="6"/>
                  </a:lnTo>
                  <a:lnTo>
                    <a:pt x="619" y="5"/>
                  </a:lnTo>
                  <a:lnTo>
                    <a:pt x="627" y="3"/>
                  </a:lnTo>
                  <a:lnTo>
                    <a:pt x="636" y="1"/>
                  </a:lnTo>
                  <a:lnTo>
                    <a:pt x="646" y="0"/>
                  </a:lnTo>
                  <a:lnTo>
                    <a:pt x="657" y="3"/>
                  </a:lnTo>
                  <a:lnTo>
                    <a:pt x="665" y="6"/>
                  </a:lnTo>
                  <a:lnTo>
                    <a:pt x="670" y="14"/>
                  </a:lnTo>
                  <a:lnTo>
                    <a:pt x="857" y="521"/>
                  </a:lnTo>
                  <a:lnTo>
                    <a:pt x="858" y="523"/>
                  </a:lnTo>
                  <a:lnTo>
                    <a:pt x="862" y="529"/>
                  </a:lnTo>
                  <a:lnTo>
                    <a:pt x="865" y="539"/>
                  </a:lnTo>
                  <a:lnTo>
                    <a:pt x="868" y="551"/>
                  </a:lnTo>
                  <a:lnTo>
                    <a:pt x="869" y="563"/>
                  </a:lnTo>
                  <a:lnTo>
                    <a:pt x="868" y="577"/>
                  </a:lnTo>
                  <a:lnTo>
                    <a:pt x="863" y="590"/>
                  </a:lnTo>
                  <a:lnTo>
                    <a:pt x="853" y="603"/>
                  </a:lnTo>
                  <a:lnTo>
                    <a:pt x="310" y="874"/>
                  </a:lnTo>
                  <a:lnTo>
                    <a:pt x="307" y="875"/>
                  </a:lnTo>
                  <a:lnTo>
                    <a:pt x="299" y="877"/>
                  </a:lnTo>
                  <a:lnTo>
                    <a:pt x="289" y="879"/>
                  </a:lnTo>
                  <a:lnTo>
                    <a:pt x="276" y="879"/>
                  </a:lnTo>
                  <a:lnTo>
                    <a:pt x="262" y="879"/>
                  </a:lnTo>
                  <a:lnTo>
                    <a:pt x="250" y="875"/>
                  </a:lnTo>
                  <a:lnTo>
                    <a:pt x="239" y="870"/>
                  </a:lnTo>
                  <a:lnTo>
                    <a:pt x="231" y="859"/>
                  </a:lnTo>
                  <a:lnTo>
                    <a:pt x="5" y="304"/>
                  </a:lnTo>
                  <a:lnTo>
                    <a:pt x="3" y="297"/>
                  </a:lnTo>
                  <a:lnTo>
                    <a:pt x="0" y="281"/>
                  </a:lnTo>
                  <a:lnTo>
                    <a:pt x="1" y="263"/>
                  </a:lnTo>
                  <a:lnTo>
                    <a:pt x="12" y="24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7" name="Freeform 105"/>
            <p:cNvSpPr>
              <a:spLocks/>
            </p:cNvSpPr>
            <p:nvPr/>
          </p:nvSpPr>
          <p:spPr bwMode="auto">
            <a:xfrm>
              <a:off x="8124749" y="1160369"/>
              <a:ext cx="391117" cy="698857"/>
            </a:xfrm>
            <a:custGeom>
              <a:avLst/>
              <a:gdLst>
                <a:gd name="T0" fmla="*/ 0 w 518"/>
                <a:gd name="T1" fmla="*/ 923 h 923"/>
                <a:gd name="T2" fmla="*/ 172 w 518"/>
                <a:gd name="T3" fmla="*/ 878 h 923"/>
                <a:gd name="T4" fmla="*/ 518 w 518"/>
                <a:gd name="T5" fmla="*/ 0 h 923"/>
                <a:gd name="T6" fmla="*/ 347 w 518"/>
                <a:gd name="T7" fmla="*/ 45 h 923"/>
                <a:gd name="T8" fmla="*/ 0 w 518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923">
                  <a:moveTo>
                    <a:pt x="0" y="923"/>
                  </a:moveTo>
                  <a:lnTo>
                    <a:pt x="172" y="878"/>
                  </a:lnTo>
                  <a:lnTo>
                    <a:pt x="518" y="0"/>
                  </a:lnTo>
                  <a:lnTo>
                    <a:pt x="347" y="45"/>
                  </a:lnTo>
                  <a:lnTo>
                    <a:pt x="0" y="92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8" name="Freeform 106"/>
            <p:cNvSpPr>
              <a:spLocks/>
            </p:cNvSpPr>
            <p:nvPr/>
          </p:nvSpPr>
          <p:spPr bwMode="auto">
            <a:xfrm>
              <a:off x="7915547" y="1130049"/>
              <a:ext cx="618510" cy="227394"/>
            </a:xfrm>
            <a:custGeom>
              <a:avLst/>
              <a:gdLst>
                <a:gd name="T0" fmla="*/ 0 w 815"/>
                <a:gd name="T1" fmla="*/ 299 h 299"/>
                <a:gd name="T2" fmla="*/ 1 w 815"/>
                <a:gd name="T3" fmla="*/ 298 h 299"/>
                <a:gd name="T4" fmla="*/ 6 w 815"/>
                <a:gd name="T5" fmla="*/ 296 h 299"/>
                <a:gd name="T6" fmla="*/ 11 w 815"/>
                <a:gd name="T7" fmla="*/ 293 h 299"/>
                <a:gd name="T8" fmla="*/ 21 w 815"/>
                <a:gd name="T9" fmla="*/ 288 h 299"/>
                <a:gd name="T10" fmla="*/ 32 w 815"/>
                <a:gd name="T11" fmla="*/ 281 h 299"/>
                <a:gd name="T12" fmla="*/ 46 w 815"/>
                <a:gd name="T13" fmla="*/ 274 h 299"/>
                <a:gd name="T14" fmla="*/ 62 w 815"/>
                <a:gd name="T15" fmla="*/ 266 h 299"/>
                <a:gd name="T16" fmla="*/ 79 w 815"/>
                <a:gd name="T17" fmla="*/ 256 h 299"/>
                <a:gd name="T18" fmla="*/ 99 w 815"/>
                <a:gd name="T19" fmla="*/ 246 h 299"/>
                <a:gd name="T20" fmla="*/ 120 w 815"/>
                <a:gd name="T21" fmla="*/ 235 h 299"/>
                <a:gd name="T22" fmla="*/ 143 w 815"/>
                <a:gd name="T23" fmla="*/ 223 h 299"/>
                <a:gd name="T24" fmla="*/ 168 w 815"/>
                <a:gd name="T25" fmla="*/ 212 h 299"/>
                <a:gd name="T26" fmla="*/ 194 w 815"/>
                <a:gd name="T27" fmla="*/ 199 h 299"/>
                <a:gd name="T28" fmla="*/ 221 w 815"/>
                <a:gd name="T29" fmla="*/ 185 h 299"/>
                <a:gd name="T30" fmla="*/ 250 w 815"/>
                <a:gd name="T31" fmla="*/ 173 h 299"/>
                <a:gd name="T32" fmla="*/ 279 w 815"/>
                <a:gd name="T33" fmla="*/ 159 h 299"/>
                <a:gd name="T34" fmla="*/ 310 w 815"/>
                <a:gd name="T35" fmla="*/ 146 h 299"/>
                <a:gd name="T36" fmla="*/ 341 w 815"/>
                <a:gd name="T37" fmla="*/ 132 h 299"/>
                <a:gd name="T38" fmla="*/ 373 w 815"/>
                <a:gd name="T39" fmla="*/ 119 h 299"/>
                <a:gd name="T40" fmla="*/ 407 w 815"/>
                <a:gd name="T41" fmla="*/ 106 h 299"/>
                <a:gd name="T42" fmla="*/ 440 w 815"/>
                <a:gd name="T43" fmla="*/ 93 h 299"/>
                <a:gd name="T44" fmla="*/ 474 w 815"/>
                <a:gd name="T45" fmla="*/ 81 h 299"/>
                <a:gd name="T46" fmla="*/ 508 w 815"/>
                <a:gd name="T47" fmla="*/ 69 h 299"/>
                <a:gd name="T48" fmla="*/ 542 w 815"/>
                <a:gd name="T49" fmla="*/ 58 h 299"/>
                <a:gd name="T50" fmla="*/ 576 w 815"/>
                <a:gd name="T51" fmla="*/ 47 h 299"/>
                <a:gd name="T52" fmla="*/ 611 w 815"/>
                <a:gd name="T53" fmla="*/ 37 h 299"/>
                <a:gd name="T54" fmla="*/ 645 w 815"/>
                <a:gd name="T55" fmla="*/ 28 h 299"/>
                <a:gd name="T56" fmla="*/ 679 w 815"/>
                <a:gd name="T57" fmla="*/ 20 h 299"/>
                <a:gd name="T58" fmla="*/ 712 w 815"/>
                <a:gd name="T59" fmla="*/ 14 h 299"/>
                <a:gd name="T60" fmla="*/ 746 w 815"/>
                <a:gd name="T61" fmla="*/ 8 h 299"/>
                <a:gd name="T62" fmla="*/ 778 w 815"/>
                <a:gd name="T63" fmla="*/ 3 h 299"/>
                <a:gd name="T64" fmla="*/ 810 w 815"/>
                <a:gd name="T65" fmla="*/ 0 h 299"/>
                <a:gd name="T66" fmla="*/ 815 w 815"/>
                <a:gd name="T67" fmla="*/ 17 h 299"/>
                <a:gd name="T68" fmla="*/ 0 w 815"/>
                <a:gd name="T6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5" h="299">
                  <a:moveTo>
                    <a:pt x="0" y="299"/>
                  </a:moveTo>
                  <a:lnTo>
                    <a:pt x="1" y="298"/>
                  </a:lnTo>
                  <a:lnTo>
                    <a:pt x="6" y="296"/>
                  </a:lnTo>
                  <a:lnTo>
                    <a:pt x="11" y="293"/>
                  </a:lnTo>
                  <a:lnTo>
                    <a:pt x="21" y="288"/>
                  </a:lnTo>
                  <a:lnTo>
                    <a:pt x="32" y="281"/>
                  </a:lnTo>
                  <a:lnTo>
                    <a:pt x="46" y="274"/>
                  </a:lnTo>
                  <a:lnTo>
                    <a:pt x="62" y="266"/>
                  </a:lnTo>
                  <a:lnTo>
                    <a:pt x="79" y="256"/>
                  </a:lnTo>
                  <a:lnTo>
                    <a:pt x="99" y="246"/>
                  </a:lnTo>
                  <a:lnTo>
                    <a:pt x="120" y="235"/>
                  </a:lnTo>
                  <a:lnTo>
                    <a:pt x="143" y="223"/>
                  </a:lnTo>
                  <a:lnTo>
                    <a:pt x="168" y="212"/>
                  </a:lnTo>
                  <a:lnTo>
                    <a:pt x="194" y="199"/>
                  </a:lnTo>
                  <a:lnTo>
                    <a:pt x="221" y="185"/>
                  </a:lnTo>
                  <a:lnTo>
                    <a:pt x="250" y="173"/>
                  </a:lnTo>
                  <a:lnTo>
                    <a:pt x="279" y="159"/>
                  </a:lnTo>
                  <a:lnTo>
                    <a:pt x="310" y="146"/>
                  </a:lnTo>
                  <a:lnTo>
                    <a:pt x="341" y="132"/>
                  </a:lnTo>
                  <a:lnTo>
                    <a:pt x="373" y="119"/>
                  </a:lnTo>
                  <a:lnTo>
                    <a:pt x="407" y="106"/>
                  </a:lnTo>
                  <a:lnTo>
                    <a:pt x="440" y="93"/>
                  </a:lnTo>
                  <a:lnTo>
                    <a:pt x="474" y="81"/>
                  </a:lnTo>
                  <a:lnTo>
                    <a:pt x="508" y="69"/>
                  </a:lnTo>
                  <a:lnTo>
                    <a:pt x="542" y="58"/>
                  </a:lnTo>
                  <a:lnTo>
                    <a:pt x="576" y="47"/>
                  </a:lnTo>
                  <a:lnTo>
                    <a:pt x="611" y="37"/>
                  </a:lnTo>
                  <a:lnTo>
                    <a:pt x="645" y="28"/>
                  </a:lnTo>
                  <a:lnTo>
                    <a:pt x="679" y="20"/>
                  </a:lnTo>
                  <a:lnTo>
                    <a:pt x="712" y="14"/>
                  </a:lnTo>
                  <a:lnTo>
                    <a:pt x="746" y="8"/>
                  </a:lnTo>
                  <a:lnTo>
                    <a:pt x="778" y="3"/>
                  </a:lnTo>
                  <a:lnTo>
                    <a:pt x="810" y="0"/>
                  </a:lnTo>
                  <a:lnTo>
                    <a:pt x="815" y="17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9" name="Freeform 107"/>
            <p:cNvSpPr>
              <a:spLocks/>
            </p:cNvSpPr>
            <p:nvPr/>
          </p:nvSpPr>
          <p:spPr bwMode="auto">
            <a:xfrm>
              <a:off x="8009536" y="1130049"/>
              <a:ext cx="718564" cy="726144"/>
            </a:xfrm>
            <a:custGeom>
              <a:avLst/>
              <a:gdLst>
                <a:gd name="T0" fmla="*/ 15 w 948"/>
                <a:gd name="T1" fmla="*/ 271 h 957"/>
                <a:gd name="T2" fmla="*/ 666 w 948"/>
                <a:gd name="T3" fmla="*/ 7 h 957"/>
                <a:gd name="T4" fmla="*/ 669 w 948"/>
                <a:gd name="T5" fmla="*/ 6 h 957"/>
                <a:gd name="T6" fmla="*/ 674 w 948"/>
                <a:gd name="T7" fmla="*/ 5 h 957"/>
                <a:gd name="T8" fmla="*/ 684 w 948"/>
                <a:gd name="T9" fmla="*/ 2 h 957"/>
                <a:gd name="T10" fmla="*/ 694 w 948"/>
                <a:gd name="T11" fmla="*/ 0 h 957"/>
                <a:gd name="T12" fmla="*/ 706 w 948"/>
                <a:gd name="T13" fmla="*/ 0 h 957"/>
                <a:gd name="T14" fmla="*/ 716 w 948"/>
                <a:gd name="T15" fmla="*/ 2 h 957"/>
                <a:gd name="T16" fmla="*/ 725 w 948"/>
                <a:gd name="T17" fmla="*/ 7 h 957"/>
                <a:gd name="T18" fmla="*/ 731 w 948"/>
                <a:gd name="T19" fmla="*/ 15 h 957"/>
                <a:gd name="T20" fmla="*/ 934 w 948"/>
                <a:gd name="T21" fmla="*/ 567 h 957"/>
                <a:gd name="T22" fmla="*/ 935 w 948"/>
                <a:gd name="T23" fmla="*/ 569 h 957"/>
                <a:gd name="T24" fmla="*/ 938 w 948"/>
                <a:gd name="T25" fmla="*/ 576 h 957"/>
                <a:gd name="T26" fmla="*/ 942 w 948"/>
                <a:gd name="T27" fmla="*/ 586 h 957"/>
                <a:gd name="T28" fmla="*/ 945 w 948"/>
                <a:gd name="T29" fmla="*/ 599 h 957"/>
                <a:gd name="T30" fmla="*/ 948 w 948"/>
                <a:gd name="T31" fmla="*/ 613 h 957"/>
                <a:gd name="T32" fmla="*/ 946 w 948"/>
                <a:gd name="T33" fmla="*/ 628 h 957"/>
                <a:gd name="T34" fmla="*/ 941 w 948"/>
                <a:gd name="T35" fmla="*/ 643 h 957"/>
                <a:gd name="T36" fmla="*/ 930 w 948"/>
                <a:gd name="T37" fmla="*/ 655 h 957"/>
                <a:gd name="T38" fmla="*/ 338 w 948"/>
                <a:gd name="T39" fmla="*/ 951 h 957"/>
                <a:gd name="T40" fmla="*/ 334 w 948"/>
                <a:gd name="T41" fmla="*/ 952 h 957"/>
                <a:gd name="T42" fmla="*/ 326 w 948"/>
                <a:gd name="T43" fmla="*/ 954 h 957"/>
                <a:gd name="T44" fmla="*/ 315 w 948"/>
                <a:gd name="T45" fmla="*/ 956 h 957"/>
                <a:gd name="T46" fmla="*/ 301 w 948"/>
                <a:gd name="T47" fmla="*/ 957 h 957"/>
                <a:gd name="T48" fmla="*/ 287 w 948"/>
                <a:gd name="T49" fmla="*/ 956 h 957"/>
                <a:gd name="T50" fmla="*/ 272 w 948"/>
                <a:gd name="T51" fmla="*/ 952 h 957"/>
                <a:gd name="T52" fmla="*/ 261 w 948"/>
                <a:gd name="T53" fmla="*/ 947 h 957"/>
                <a:gd name="T54" fmla="*/ 253 w 948"/>
                <a:gd name="T55" fmla="*/ 935 h 957"/>
                <a:gd name="T56" fmla="*/ 7 w 948"/>
                <a:gd name="T57" fmla="*/ 331 h 957"/>
                <a:gd name="T58" fmla="*/ 5 w 948"/>
                <a:gd name="T59" fmla="*/ 322 h 957"/>
                <a:gd name="T60" fmla="*/ 0 w 948"/>
                <a:gd name="T61" fmla="*/ 305 h 957"/>
                <a:gd name="T62" fmla="*/ 1 w 948"/>
                <a:gd name="T63" fmla="*/ 284 h 957"/>
                <a:gd name="T64" fmla="*/ 15 w 948"/>
                <a:gd name="T65" fmla="*/ 27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957">
                  <a:moveTo>
                    <a:pt x="15" y="271"/>
                  </a:moveTo>
                  <a:lnTo>
                    <a:pt x="666" y="7"/>
                  </a:lnTo>
                  <a:lnTo>
                    <a:pt x="669" y="6"/>
                  </a:lnTo>
                  <a:lnTo>
                    <a:pt x="674" y="5"/>
                  </a:lnTo>
                  <a:lnTo>
                    <a:pt x="684" y="2"/>
                  </a:lnTo>
                  <a:lnTo>
                    <a:pt x="694" y="0"/>
                  </a:lnTo>
                  <a:lnTo>
                    <a:pt x="706" y="0"/>
                  </a:lnTo>
                  <a:lnTo>
                    <a:pt x="716" y="2"/>
                  </a:lnTo>
                  <a:lnTo>
                    <a:pt x="725" y="7"/>
                  </a:lnTo>
                  <a:lnTo>
                    <a:pt x="731" y="15"/>
                  </a:lnTo>
                  <a:lnTo>
                    <a:pt x="934" y="567"/>
                  </a:lnTo>
                  <a:lnTo>
                    <a:pt x="935" y="569"/>
                  </a:lnTo>
                  <a:lnTo>
                    <a:pt x="938" y="576"/>
                  </a:lnTo>
                  <a:lnTo>
                    <a:pt x="942" y="586"/>
                  </a:lnTo>
                  <a:lnTo>
                    <a:pt x="945" y="599"/>
                  </a:lnTo>
                  <a:lnTo>
                    <a:pt x="948" y="613"/>
                  </a:lnTo>
                  <a:lnTo>
                    <a:pt x="946" y="628"/>
                  </a:lnTo>
                  <a:lnTo>
                    <a:pt x="941" y="643"/>
                  </a:lnTo>
                  <a:lnTo>
                    <a:pt x="930" y="655"/>
                  </a:lnTo>
                  <a:lnTo>
                    <a:pt x="338" y="951"/>
                  </a:lnTo>
                  <a:lnTo>
                    <a:pt x="334" y="952"/>
                  </a:lnTo>
                  <a:lnTo>
                    <a:pt x="326" y="954"/>
                  </a:lnTo>
                  <a:lnTo>
                    <a:pt x="315" y="956"/>
                  </a:lnTo>
                  <a:lnTo>
                    <a:pt x="301" y="957"/>
                  </a:lnTo>
                  <a:lnTo>
                    <a:pt x="287" y="956"/>
                  </a:lnTo>
                  <a:lnTo>
                    <a:pt x="272" y="952"/>
                  </a:lnTo>
                  <a:lnTo>
                    <a:pt x="261" y="947"/>
                  </a:lnTo>
                  <a:lnTo>
                    <a:pt x="253" y="935"/>
                  </a:lnTo>
                  <a:lnTo>
                    <a:pt x="7" y="331"/>
                  </a:lnTo>
                  <a:lnTo>
                    <a:pt x="5" y="322"/>
                  </a:lnTo>
                  <a:lnTo>
                    <a:pt x="0" y="305"/>
                  </a:lnTo>
                  <a:lnTo>
                    <a:pt x="1" y="284"/>
                  </a:lnTo>
                  <a:lnTo>
                    <a:pt x="15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0" name="Freeform 108"/>
            <p:cNvSpPr>
              <a:spLocks/>
            </p:cNvSpPr>
            <p:nvPr/>
          </p:nvSpPr>
          <p:spPr bwMode="auto">
            <a:xfrm>
              <a:off x="8036824" y="1146725"/>
              <a:ext cx="662474" cy="682181"/>
            </a:xfrm>
            <a:custGeom>
              <a:avLst/>
              <a:gdLst>
                <a:gd name="T0" fmla="*/ 623 w 875"/>
                <a:gd name="T1" fmla="*/ 0 h 899"/>
                <a:gd name="T2" fmla="*/ 626 w 875"/>
                <a:gd name="T3" fmla="*/ 0 h 899"/>
                <a:gd name="T4" fmla="*/ 630 w 875"/>
                <a:gd name="T5" fmla="*/ 1 h 899"/>
                <a:gd name="T6" fmla="*/ 637 w 875"/>
                <a:gd name="T7" fmla="*/ 2 h 899"/>
                <a:gd name="T8" fmla="*/ 645 w 875"/>
                <a:gd name="T9" fmla="*/ 3 h 899"/>
                <a:gd name="T10" fmla="*/ 655 w 875"/>
                <a:gd name="T11" fmla="*/ 7 h 899"/>
                <a:gd name="T12" fmla="*/ 664 w 875"/>
                <a:gd name="T13" fmla="*/ 13 h 899"/>
                <a:gd name="T14" fmla="*/ 671 w 875"/>
                <a:gd name="T15" fmla="*/ 18 h 899"/>
                <a:gd name="T16" fmla="*/ 676 w 875"/>
                <a:gd name="T17" fmla="*/ 28 h 899"/>
                <a:gd name="T18" fmla="*/ 863 w 875"/>
                <a:gd name="T19" fmla="*/ 538 h 899"/>
                <a:gd name="T20" fmla="*/ 868 w 875"/>
                <a:gd name="T21" fmla="*/ 547 h 899"/>
                <a:gd name="T22" fmla="*/ 874 w 875"/>
                <a:gd name="T23" fmla="*/ 568 h 899"/>
                <a:gd name="T24" fmla="*/ 875 w 875"/>
                <a:gd name="T25" fmla="*/ 595 h 899"/>
                <a:gd name="T26" fmla="*/ 860 w 875"/>
                <a:gd name="T27" fmla="*/ 621 h 899"/>
                <a:gd name="T28" fmla="*/ 312 w 875"/>
                <a:gd name="T29" fmla="*/ 894 h 899"/>
                <a:gd name="T30" fmla="*/ 310 w 875"/>
                <a:gd name="T31" fmla="*/ 895 h 899"/>
                <a:gd name="T32" fmla="*/ 302 w 875"/>
                <a:gd name="T33" fmla="*/ 896 h 899"/>
                <a:gd name="T34" fmla="*/ 292 w 875"/>
                <a:gd name="T35" fmla="*/ 898 h 899"/>
                <a:gd name="T36" fmla="*/ 278 w 875"/>
                <a:gd name="T37" fmla="*/ 899 h 899"/>
                <a:gd name="T38" fmla="*/ 265 w 875"/>
                <a:gd name="T39" fmla="*/ 898 h 899"/>
                <a:gd name="T40" fmla="*/ 251 w 875"/>
                <a:gd name="T41" fmla="*/ 896 h 899"/>
                <a:gd name="T42" fmla="*/ 241 w 875"/>
                <a:gd name="T43" fmla="*/ 889 h 899"/>
                <a:gd name="T44" fmla="*/ 233 w 875"/>
                <a:gd name="T45" fmla="*/ 879 h 899"/>
                <a:gd name="T46" fmla="*/ 5 w 875"/>
                <a:gd name="T47" fmla="*/ 320 h 899"/>
                <a:gd name="T48" fmla="*/ 2 w 875"/>
                <a:gd name="T49" fmla="*/ 312 h 899"/>
                <a:gd name="T50" fmla="*/ 0 w 875"/>
                <a:gd name="T51" fmla="*/ 294 h 899"/>
                <a:gd name="T52" fmla="*/ 3 w 875"/>
                <a:gd name="T53" fmla="*/ 269 h 899"/>
                <a:gd name="T54" fmla="*/ 20 w 875"/>
                <a:gd name="T55" fmla="*/ 244 h 899"/>
                <a:gd name="T56" fmla="*/ 23 w 875"/>
                <a:gd name="T57" fmla="*/ 242 h 899"/>
                <a:gd name="T58" fmla="*/ 31 w 875"/>
                <a:gd name="T59" fmla="*/ 237 h 899"/>
                <a:gd name="T60" fmla="*/ 46 w 875"/>
                <a:gd name="T61" fmla="*/ 229 h 899"/>
                <a:gd name="T62" fmla="*/ 66 w 875"/>
                <a:gd name="T63" fmla="*/ 218 h 899"/>
                <a:gd name="T64" fmla="*/ 91 w 875"/>
                <a:gd name="T65" fmla="*/ 204 h 899"/>
                <a:gd name="T66" fmla="*/ 120 w 875"/>
                <a:gd name="T67" fmla="*/ 189 h 899"/>
                <a:gd name="T68" fmla="*/ 154 w 875"/>
                <a:gd name="T69" fmla="*/ 171 h 899"/>
                <a:gd name="T70" fmla="*/ 192 w 875"/>
                <a:gd name="T71" fmla="*/ 153 h 899"/>
                <a:gd name="T72" fmla="*/ 235 w 875"/>
                <a:gd name="T73" fmla="*/ 133 h 899"/>
                <a:gd name="T74" fmla="*/ 281 w 875"/>
                <a:gd name="T75" fmla="*/ 114 h 899"/>
                <a:gd name="T76" fmla="*/ 331 w 875"/>
                <a:gd name="T77" fmla="*/ 93 h 899"/>
                <a:gd name="T78" fmla="*/ 384 w 875"/>
                <a:gd name="T79" fmla="*/ 72 h 899"/>
                <a:gd name="T80" fmla="*/ 440 w 875"/>
                <a:gd name="T81" fmla="*/ 53 h 899"/>
                <a:gd name="T82" fmla="*/ 499 w 875"/>
                <a:gd name="T83" fmla="*/ 34 h 899"/>
                <a:gd name="T84" fmla="*/ 560 w 875"/>
                <a:gd name="T85" fmla="*/ 16 h 899"/>
                <a:gd name="T86" fmla="*/ 623 w 875"/>
                <a:gd name="T8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5" h="899">
                  <a:moveTo>
                    <a:pt x="623" y="0"/>
                  </a:moveTo>
                  <a:lnTo>
                    <a:pt x="626" y="0"/>
                  </a:lnTo>
                  <a:lnTo>
                    <a:pt x="630" y="1"/>
                  </a:lnTo>
                  <a:lnTo>
                    <a:pt x="637" y="2"/>
                  </a:lnTo>
                  <a:lnTo>
                    <a:pt x="645" y="3"/>
                  </a:lnTo>
                  <a:lnTo>
                    <a:pt x="655" y="7"/>
                  </a:lnTo>
                  <a:lnTo>
                    <a:pt x="664" y="13"/>
                  </a:lnTo>
                  <a:lnTo>
                    <a:pt x="671" y="18"/>
                  </a:lnTo>
                  <a:lnTo>
                    <a:pt x="676" y="28"/>
                  </a:lnTo>
                  <a:lnTo>
                    <a:pt x="863" y="538"/>
                  </a:lnTo>
                  <a:lnTo>
                    <a:pt x="868" y="547"/>
                  </a:lnTo>
                  <a:lnTo>
                    <a:pt x="874" y="568"/>
                  </a:lnTo>
                  <a:lnTo>
                    <a:pt x="875" y="595"/>
                  </a:lnTo>
                  <a:lnTo>
                    <a:pt x="860" y="621"/>
                  </a:lnTo>
                  <a:lnTo>
                    <a:pt x="312" y="894"/>
                  </a:lnTo>
                  <a:lnTo>
                    <a:pt x="310" y="895"/>
                  </a:lnTo>
                  <a:lnTo>
                    <a:pt x="302" y="896"/>
                  </a:lnTo>
                  <a:lnTo>
                    <a:pt x="292" y="898"/>
                  </a:lnTo>
                  <a:lnTo>
                    <a:pt x="278" y="899"/>
                  </a:lnTo>
                  <a:lnTo>
                    <a:pt x="265" y="898"/>
                  </a:lnTo>
                  <a:lnTo>
                    <a:pt x="251" y="896"/>
                  </a:lnTo>
                  <a:lnTo>
                    <a:pt x="241" y="889"/>
                  </a:lnTo>
                  <a:lnTo>
                    <a:pt x="233" y="879"/>
                  </a:lnTo>
                  <a:lnTo>
                    <a:pt x="5" y="320"/>
                  </a:lnTo>
                  <a:lnTo>
                    <a:pt x="2" y="312"/>
                  </a:lnTo>
                  <a:lnTo>
                    <a:pt x="0" y="294"/>
                  </a:lnTo>
                  <a:lnTo>
                    <a:pt x="3" y="269"/>
                  </a:lnTo>
                  <a:lnTo>
                    <a:pt x="20" y="244"/>
                  </a:lnTo>
                  <a:lnTo>
                    <a:pt x="23" y="242"/>
                  </a:lnTo>
                  <a:lnTo>
                    <a:pt x="31" y="237"/>
                  </a:lnTo>
                  <a:lnTo>
                    <a:pt x="46" y="229"/>
                  </a:lnTo>
                  <a:lnTo>
                    <a:pt x="66" y="218"/>
                  </a:lnTo>
                  <a:lnTo>
                    <a:pt x="91" y="204"/>
                  </a:lnTo>
                  <a:lnTo>
                    <a:pt x="120" y="189"/>
                  </a:lnTo>
                  <a:lnTo>
                    <a:pt x="154" y="171"/>
                  </a:lnTo>
                  <a:lnTo>
                    <a:pt x="192" y="153"/>
                  </a:lnTo>
                  <a:lnTo>
                    <a:pt x="235" y="133"/>
                  </a:lnTo>
                  <a:lnTo>
                    <a:pt x="281" y="114"/>
                  </a:lnTo>
                  <a:lnTo>
                    <a:pt x="331" y="93"/>
                  </a:lnTo>
                  <a:lnTo>
                    <a:pt x="384" y="72"/>
                  </a:lnTo>
                  <a:lnTo>
                    <a:pt x="440" y="53"/>
                  </a:lnTo>
                  <a:lnTo>
                    <a:pt x="499" y="34"/>
                  </a:lnTo>
                  <a:lnTo>
                    <a:pt x="560" y="1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1" name="Freeform 109"/>
            <p:cNvSpPr>
              <a:spLocks/>
            </p:cNvSpPr>
            <p:nvPr/>
          </p:nvSpPr>
          <p:spPr bwMode="auto">
            <a:xfrm>
              <a:off x="7942834" y="1348347"/>
              <a:ext cx="234974" cy="504814"/>
            </a:xfrm>
            <a:custGeom>
              <a:avLst/>
              <a:gdLst>
                <a:gd name="T0" fmla="*/ 1 w 309"/>
                <a:gd name="T1" fmla="*/ 31 h 667"/>
                <a:gd name="T2" fmla="*/ 1 w 309"/>
                <a:gd name="T3" fmla="*/ 55 h 667"/>
                <a:gd name="T4" fmla="*/ 8 w 309"/>
                <a:gd name="T5" fmla="*/ 76 h 667"/>
                <a:gd name="T6" fmla="*/ 28 w 309"/>
                <a:gd name="T7" fmla="*/ 123 h 667"/>
                <a:gd name="T8" fmla="*/ 63 w 309"/>
                <a:gd name="T9" fmla="*/ 204 h 667"/>
                <a:gd name="T10" fmla="*/ 107 w 309"/>
                <a:gd name="T11" fmla="*/ 305 h 667"/>
                <a:gd name="T12" fmla="*/ 154 w 309"/>
                <a:gd name="T13" fmla="*/ 413 h 667"/>
                <a:gd name="T14" fmla="*/ 198 w 309"/>
                <a:gd name="T15" fmla="*/ 515 h 667"/>
                <a:gd name="T16" fmla="*/ 232 w 309"/>
                <a:gd name="T17" fmla="*/ 595 h 667"/>
                <a:gd name="T18" fmla="*/ 253 w 309"/>
                <a:gd name="T19" fmla="*/ 643 h 667"/>
                <a:gd name="T20" fmla="*/ 257 w 309"/>
                <a:gd name="T21" fmla="*/ 649 h 667"/>
                <a:gd name="T22" fmla="*/ 262 w 309"/>
                <a:gd name="T23" fmla="*/ 653 h 667"/>
                <a:gd name="T24" fmla="*/ 275 w 309"/>
                <a:gd name="T25" fmla="*/ 660 h 667"/>
                <a:gd name="T26" fmla="*/ 291 w 309"/>
                <a:gd name="T27" fmla="*/ 666 h 667"/>
                <a:gd name="T28" fmla="*/ 309 w 309"/>
                <a:gd name="T29" fmla="*/ 667 h 667"/>
                <a:gd name="T30" fmla="*/ 299 w 309"/>
                <a:gd name="T31" fmla="*/ 660 h 667"/>
                <a:gd name="T32" fmla="*/ 287 w 309"/>
                <a:gd name="T33" fmla="*/ 658 h 667"/>
                <a:gd name="T34" fmla="*/ 273 w 309"/>
                <a:gd name="T35" fmla="*/ 652 h 667"/>
                <a:gd name="T36" fmla="*/ 264 w 309"/>
                <a:gd name="T37" fmla="*/ 646 h 667"/>
                <a:gd name="T38" fmla="*/ 258 w 309"/>
                <a:gd name="T39" fmla="*/ 638 h 667"/>
                <a:gd name="T40" fmla="*/ 238 w 309"/>
                <a:gd name="T41" fmla="*/ 591 h 667"/>
                <a:gd name="T42" fmla="*/ 202 w 309"/>
                <a:gd name="T43" fmla="*/ 509 h 667"/>
                <a:gd name="T44" fmla="*/ 159 w 309"/>
                <a:gd name="T45" fmla="*/ 409 h 667"/>
                <a:gd name="T46" fmla="*/ 113 w 309"/>
                <a:gd name="T47" fmla="*/ 300 h 667"/>
                <a:gd name="T48" fmla="*/ 69 w 309"/>
                <a:gd name="T49" fmla="*/ 199 h 667"/>
                <a:gd name="T50" fmla="*/ 34 w 309"/>
                <a:gd name="T51" fmla="*/ 119 h 667"/>
                <a:gd name="T52" fmla="*/ 13 w 309"/>
                <a:gd name="T53" fmla="*/ 72 h 667"/>
                <a:gd name="T54" fmla="*/ 9 w 309"/>
                <a:gd name="T55" fmla="*/ 59 h 667"/>
                <a:gd name="T56" fmla="*/ 7 w 309"/>
                <a:gd name="T57" fmla="*/ 46 h 667"/>
                <a:gd name="T58" fmla="*/ 7 w 309"/>
                <a:gd name="T59" fmla="*/ 36 h 667"/>
                <a:gd name="T60" fmla="*/ 9 w 309"/>
                <a:gd name="T61" fmla="*/ 28 h 667"/>
                <a:gd name="T62" fmla="*/ 16 w 309"/>
                <a:gd name="T63" fmla="*/ 15 h 667"/>
                <a:gd name="T64" fmla="*/ 27 w 309"/>
                <a:gd name="T65" fmla="*/ 7 h 667"/>
                <a:gd name="T66" fmla="*/ 27 w 309"/>
                <a:gd name="T67" fmla="*/ 0 h 667"/>
                <a:gd name="T68" fmla="*/ 18 w 309"/>
                <a:gd name="T69" fmla="*/ 5 h 667"/>
                <a:gd name="T70" fmla="*/ 4 w 309"/>
                <a:gd name="T71" fmla="*/ 2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9" h="667">
                  <a:moveTo>
                    <a:pt x="4" y="21"/>
                  </a:moveTo>
                  <a:lnTo>
                    <a:pt x="1" y="31"/>
                  </a:lnTo>
                  <a:lnTo>
                    <a:pt x="0" y="43"/>
                  </a:lnTo>
                  <a:lnTo>
                    <a:pt x="1" y="55"/>
                  </a:lnTo>
                  <a:lnTo>
                    <a:pt x="5" y="69"/>
                  </a:lnTo>
                  <a:lnTo>
                    <a:pt x="8" y="76"/>
                  </a:lnTo>
                  <a:lnTo>
                    <a:pt x="16" y="94"/>
                  </a:lnTo>
                  <a:lnTo>
                    <a:pt x="28" y="123"/>
                  </a:lnTo>
                  <a:lnTo>
                    <a:pt x="45" y="160"/>
                  </a:lnTo>
                  <a:lnTo>
                    <a:pt x="63" y="204"/>
                  </a:lnTo>
                  <a:lnTo>
                    <a:pt x="85" y="252"/>
                  </a:lnTo>
                  <a:lnTo>
                    <a:pt x="107" y="305"/>
                  </a:lnTo>
                  <a:lnTo>
                    <a:pt x="131" y="359"/>
                  </a:lnTo>
                  <a:lnTo>
                    <a:pt x="154" y="413"/>
                  </a:lnTo>
                  <a:lnTo>
                    <a:pt x="176" y="466"/>
                  </a:lnTo>
                  <a:lnTo>
                    <a:pt x="198" y="515"/>
                  </a:lnTo>
                  <a:lnTo>
                    <a:pt x="216" y="558"/>
                  </a:lnTo>
                  <a:lnTo>
                    <a:pt x="232" y="595"/>
                  </a:lnTo>
                  <a:lnTo>
                    <a:pt x="245" y="624"/>
                  </a:lnTo>
                  <a:lnTo>
                    <a:pt x="253" y="643"/>
                  </a:lnTo>
                  <a:lnTo>
                    <a:pt x="256" y="649"/>
                  </a:lnTo>
                  <a:lnTo>
                    <a:pt x="257" y="649"/>
                  </a:lnTo>
                  <a:lnTo>
                    <a:pt x="258" y="651"/>
                  </a:lnTo>
                  <a:lnTo>
                    <a:pt x="262" y="653"/>
                  </a:lnTo>
                  <a:lnTo>
                    <a:pt x="268" y="656"/>
                  </a:lnTo>
                  <a:lnTo>
                    <a:pt x="275" y="660"/>
                  </a:lnTo>
                  <a:lnTo>
                    <a:pt x="283" y="663"/>
                  </a:lnTo>
                  <a:lnTo>
                    <a:pt x="291" y="666"/>
                  </a:lnTo>
                  <a:lnTo>
                    <a:pt x="300" y="667"/>
                  </a:lnTo>
                  <a:lnTo>
                    <a:pt x="309" y="667"/>
                  </a:lnTo>
                  <a:lnTo>
                    <a:pt x="306" y="660"/>
                  </a:lnTo>
                  <a:lnTo>
                    <a:pt x="299" y="660"/>
                  </a:lnTo>
                  <a:lnTo>
                    <a:pt x="294" y="660"/>
                  </a:lnTo>
                  <a:lnTo>
                    <a:pt x="287" y="658"/>
                  </a:lnTo>
                  <a:lnTo>
                    <a:pt x="280" y="654"/>
                  </a:lnTo>
                  <a:lnTo>
                    <a:pt x="273" y="652"/>
                  </a:lnTo>
                  <a:lnTo>
                    <a:pt x="268" y="648"/>
                  </a:lnTo>
                  <a:lnTo>
                    <a:pt x="264" y="646"/>
                  </a:lnTo>
                  <a:lnTo>
                    <a:pt x="261" y="645"/>
                  </a:lnTo>
                  <a:lnTo>
                    <a:pt x="258" y="638"/>
                  </a:lnTo>
                  <a:lnTo>
                    <a:pt x="250" y="620"/>
                  </a:lnTo>
                  <a:lnTo>
                    <a:pt x="238" y="591"/>
                  </a:lnTo>
                  <a:lnTo>
                    <a:pt x="222" y="554"/>
                  </a:lnTo>
                  <a:lnTo>
                    <a:pt x="202" y="509"/>
                  </a:lnTo>
                  <a:lnTo>
                    <a:pt x="182" y="461"/>
                  </a:lnTo>
                  <a:lnTo>
                    <a:pt x="159" y="409"/>
                  </a:lnTo>
                  <a:lnTo>
                    <a:pt x="136" y="355"/>
                  </a:lnTo>
                  <a:lnTo>
                    <a:pt x="113" y="300"/>
                  </a:lnTo>
                  <a:lnTo>
                    <a:pt x="90" y="249"/>
                  </a:lnTo>
                  <a:lnTo>
                    <a:pt x="69" y="199"/>
                  </a:lnTo>
                  <a:lnTo>
                    <a:pt x="50" y="155"/>
                  </a:lnTo>
                  <a:lnTo>
                    <a:pt x="34" y="119"/>
                  </a:lnTo>
                  <a:lnTo>
                    <a:pt x="22" y="91"/>
                  </a:lnTo>
                  <a:lnTo>
                    <a:pt x="13" y="72"/>
                  </a:lnTo>
                  <a:lnTo>
                    <a:pt x="11" y="66"/>
                  </a:lnTo>
                  <a:lnTo>
                    <a:pt x="9" y="59"/>
                  </a:lnTo>
                  <a:lnTo>
                    <a:pt x="8" y="53"/>
                  </a:lnTo>
                  <a:lnTo>
                    <a:pt x="7" y="46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9" y="28"/>
                  </a:lnTo>
                  <a:lnTo>
                    <a:pt x="10" y="23"/>
                  </a:lnTo>
                  <a:lnTo>
                    <a:pt x="16" y="15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0" y="6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18" y="5"/>
                  </a:lnTo>
                  <a:lnTo>
                    <a:pt x="11" y="10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2" name="Freeform 110"/>
            <p:cNvSpPr>
              <a:spLocks/>
            </p:cNvSpPr>
            <p:nvPr/>
          </p:nvSpPr>
          <p:spPr bwMode="auto">
            <a:xfrm>
              <a:off x="8004988" y="1697018"/>
              <a:ext cx="134921" cy="219814"/>
            </a:xfrm>
            <a:custGeom>
              <a:avLst/>
              <a:gdLst>
                <a:gd name="T0" fmla="*/ 101 w 178"/>
                <a:gd name="T1" fmla="*/ 0 h 289"/>
                <a:gd name="T2" fmla="*/ 101 w 178"/>
                <a:gd name="T3" fmla="*/ 3 h 289"/>
                <a:gd name="T4" fmla="*/ 100 w 178"/>
                <a:gd name="T5" fmla="*/ 11 h 289"/>
                <a:gd name="T6" fmla="*/ 98 w 178"/>
                <a:gd name="T7" fmla="*/ 23 h 289"/>
                <a:gd name="T8" fmla="*/ 96 w 178"/>
                <a:gd name="T9" fmla="*/ 36 h 289"/>
                <a:gd name="T10" fmla="*/ 90 w 178"/>
                <a:gd name="T11" fmla="*/ 50 h 289"/>
                <a:gd name="T12" fmla="*/ 83 w 178"/>
                <a:gd name="T13" fmla="*/ 65 h 289"/>
                <a:gd name="T14" fmla="*/ 74 w 178"/>
                <a:gd name="T15" fmla="*/ 77 h 289"/>
                <a:gd name="T16" fmla="*/ 60 w 178"/>
                <a:gd name="T17" fmla="*/ 85 h 289"/>
                <a:gd name="T18" fmla="*/ 37 w 178"/>
                <a:gd name="T19" fmla="*/ 97 h 289"/>
                <a:gd name="T20" fmla="*/ 21 w 178"/>
                <a:gd name="T21" fmla="*/ 116 h 289"/>
                <a:gd name="T22" fmla="*/ 10 w 178"/>
                <a:gd name="T23" fmla="*/ 137 h 289"/>
                <a:gd name="T24" fmla="*/ 3 w 178"/>
                <a:gd name="T25" fmla="*/ 160 h 289"/>
                <a:gd name="T26" fmla="*/ 0 w 178"/>
                <a:gd name="T27" fmla="*/ 182 h 289"/>
                <a:gd name="T28" fmla="*/ 4 w 178"/>
                <a:gd name="T29" fmla="*/ 203 h 289"/>
                <a:gd name="T30" fmla="*/ 11 w 178"/>
                <a:gd name="T31" fmla="*/ 221 h 289"/>
                <a:gd name="T32" fmla="*/ 21 w 178"/>
                <a:gd name="T33" fmla="*/ 235 h 289"/>
                <a:gd name="T34" fmla="*/ 33 w 178"/>
                <a:gd name="T35" fmla="*/ 245 h 289"/>
                <a:gd name="T36" fmla="*/ 44 w 178"/>
                <a:gd name="T37" fmla="*/ 254 h 289"/>
                <a:gd name="T38" fmla="*/ 55 w 178"/>
                <a:gd name="T39" fmla="*/ 262 h 289"/>
                <a:gd name="T40" fmla="*/ 64 w 178"/>
                <a:gd name="T41" fmla="*/ 269 h 289"/>
                <a:gd name="T42" fmla="*/ 73 w 178"/>
                <a:gd name="T43" fmla="*/ 274 h 289"/>
                <a:gd name="T44" fmla="*/ 80 w 178"/>
                <a:gd name="T45" fmla="*/ 276 h 289"/>
                <a:gd name="T46" fmla="*/ 87 w 178"/>
                <a:gd name="T47" fmla="*/ 276 h 289"/>
                <a:gd name="T48" fmla="*/ 93 w 178"/>
                <a:gd name="T49" fmla="*/ 271 h 289"/>
                <a:gd name="T50" fmla="*/ 97 w 178"/>
                <a:gd name="T51" fmla="*/ 264 h 289"/>
                <a:gd name="T52" fmla="*/ 102 w 178"/>
                <a:gd name="T53" fmla="*/ 258 h 289"/>
                <a:gd name="T54" fmla="*/ 108 w 178"/>
                <a:gd name="T55" fmla="*/ 252 h 289"/>
                <a:gd name="T56" fmla="*/ 113 w 178"/>
                <a:gd name="T57" fmla="*/ 247 h 289"/>
                <a:gd name="T58" fmla="*/ 118 w 178"/>
                <a:gd name="T59" fmla="*/ 246 h 289"/>
                <a:gd name="T60" fmla="*/ 124 w 178"/>
                <a:gd name="T61" fmla="*/ 246 h 289"/>
                <a:gd name="T62" fmla="*/ 128 w 178"/>
                <a:gd name="T63" fmla="*/ 251 h 289"/>
                <a:gd name="T64" fmla="*/ 133 w 178"/>
                <a:gd name="T65" fmla="*/ 259 h 289"/>
                <a:gd name="T66" fmla="*/ 143 w 178"/>
                <a:gd name="T67" fmla="*/ 277 h 289"/>
                <a:gd name="T68" fmla="*/ 153 w 178"/>
                <a:gd name="T69" fmla="*/ 287 h 289"/>
                <a:gd name="T70" fmla="*/ 161 w 178"/>
                <a:gd name="T71" fmla="*/ 289 h 289"/>
                <a:gd name="T72" fmla="*/ 165 w 178"/>
                <a:gd name="T73" fmla="*/ 279 h 289"/>
                <a:gd name="T74" fmla="*/ 169 w 178"/>
                <a:gd name="T75" fmla="*/ 256 h 289"/>
                <a:gd name="T76" fmla="*/ 173 w 178"/>
                <a:gd name="T77" fmla="*/ 225 h 289"/>
                <a:gd name="T78" fmla="*/ 177 w 178"/>
                <a:gd name="T79" fmla="*/ 198 h 289"/>
                <a:gd name="T80" fmla="*/ 178 w 178"/>
                <a:gd name="T81" fmla="*/ 186 h 289"/>
                <a:gd name="T82" fmla="*/ 101 w 178"/>
                <a:gd name="T8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" h="289">
                  <a:moveTo>
                    <a:pt x="101" y="0"/>
                  </a:moveTo>
                  <a:lnTo>
                    <a:pt x="101" y="3"/>
                  </a:lnTo>
                  <a:lnTo>
                    <a:pt x="100" y="11"/>
                  </a:lnTo>
                  <a:lnTo>
                    <a:pt x="98" y="23"/>
                  </a:lnTo>
                  <a:lnTo>
                    <a:pt x="96" y="36"/>
                  </a:lnTo>
                  <a:lnTo>
                    <a:pt x="90" y="50"/>
                  </a:lnTo>
                  <a:lnTo>
                    <a:pt x="83" y="65"/>
                  </a:lnTo>
                  <a:lnTo>
                    <a:pt x="74" y="77"/>
                  </a:lnTo>
                  <a:lnTo>
                    <a:pt x="60" y="85"/>
                  </a:lnTo>
                  <a:lnTo>
                    <a:pt x="37" y="97"/>
                  </a:lnTo>
                  <a:lnTo>
                    <a:pt x="21" y="116"/>
                  </a:lnTo>
                  <a:lnTo>
                    <a:pt x="10" y="137"/>
                  </a:lnTo>
                  <a:lnTo>
                    <a:pt x="3" y="160"/>
                  </a:lnTo>
                  <a:lnTo>
                    <a:pt x="0" y="182"/>
                  </a:lnTo>
                  <a:lnTo>
                    <a:pt x="4" y="203"/>
                  </a:lnTo>
                  <a:lnTo>
                    <a:pt x="11" y="221"/>
                  </a:lnTo>
                  <a:lnTo>
                    <a:pt x="21" y="235"/>
                  </a:lnTo>
                  <a:lnTo>
                    <a:pt x="33" y="245"/>
                  </a:lnTo>
                  <a:lnTo>
                    <a:pt x="44" y="254"/>
                  </a:lnTo>
                  <a:lnTo>
                    <a:pt x="55" y="262"/>
                  </a:lnTo>
                  <a:lnTo>
                    <a:pt x="64" y="269"/>
                  </a:lnTo>
                  <a:lnTo>
                    <a:pt x="73" y="274"/>
                  </a:lnTo>
                  <a:lnTo>
                    <a:pt x="80" y="276"/>
                  </a:lnTo>
                  <a:lnTo>
                    <a:pt x="87" y="276"/>
                  </a:lnTo>
                  <a:lnTo>
                    <a:pt x="93" y="271"/>
                  </a:lnTo>
                  <a:lnTo>
                    <a:pt x="97" y="264"/>
                  </a:lnTo>
                  <a:lnTo>
                    <a:pt x="102" y="258"/>
                  </a:lnTo>
                  <a:lnTo>
                    <a:pt x="108" y="252"/>
                  </a:lnTo>
                  <a:lnTo>
                    <a:pt x="113" y="247"/>
                  </a:lnTo>
                  <a:lnTo>
                    <a:pt x="118" y="246"/>
                  </a:lnTo>
                  <a:lnTo>
                    <a:pt x="124" y="246"/>
                  </a:lnTo>
                  <a:lnTo>
                    <a:pt x="128" y="251"/>
                  </a:lnTo>
                  <a:lnTo>
                    <a:pt x="133" y="259"/>
                  </a:lnTo>
                  <a:lnTo>
                    <a:pt x="143" y="277"/>
                  </a:lnTo>
                  <a:lnTo>
                    <a:pt x="153" y="287"/>
                  </a:lnTo>
                  <a:lnTo>
                    <a:pt x="161" y="289"/>
                  </a:lnTo>
                  <a:lnTo>
                    <a:pt x="165" y="279"/>
                  </a:lnTo>
                  <a:lnTo>
                    <a:pt x="169" y="256"/>
                  </a:lnTo>
                  <a:lnTo>
                    <a:pt x="173" y="225"/>
                  </a:lnTo>
                  <a:lnTo>
                    <a:pt x="177" y="198"/>
                  </a:lnTo>
                  <a:lnTo>
                    <a:pt x="178" y="18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3" name="Freeform 111"/>
            <p:cNvSpPr>
              <a:spLocks/>
            </p:cNvSpPr>
            <p:nvPr/>
          </p:nvSpPr>
          <p:spPr bwMode="auto">
            <a:xfrm>
              <a:off x="8023180" y="1744013"/>
              <a:ext cx="98538" cy="133404"/>
            </a:xfrm>
            <a:custGeom>
              <a:avLst/>
              <a:gdLst>
                <a:gd name="T0" fmla="*/ 88 w 130"/>
                <a:gd name="T1" fmla="*/ 0 h 177"/>
                <a:gd name="T2" fmla="*/ 88 w 130"/>
                <a:gd name="T3" fmla="*/ 0 h 177"/>
                <a:gd name="T4" fmla="*/ 88 w 130"/>
                <a:gd name="T5" fmla="*/ 1 h 177"/>
                <a:gd name="T6" fmla="*/ 88 w 130"/>
                <a:gd name="T7" fmla="*/ 3 h 177"/>
                <a:gd name="T8" fmla="*/ 86 w 130"/>
                <a:gd name="T9" fmla="*/ 7 h 177"/>
                <a:gd name="T10" fmla="*/ 83 w 130"/>
                <a:gd name="T11" fmla="*/ 10 h 177"/>
                <a:gd name="T12" fmla="*/ 77 w 130"/>
                <a:gd name="T13" fmla="*/ 15 h 177"/>
                <a:gd name="T14" fmla="*/ 68 w 130"/>
                <a:gd name="T15" fmla="*/ 20 h 177"/>
                <a:gd name="T16" fmla="*/ 56 w 130"/>
                <a:gd name="T17" fmla="*/ 27 h 177"/>
                <a:gd name="T18" fmla="*/ 42 w 130"/>
                <a:gd name="T19" fmla="*/ 36 h 177"/>
                <a:gd name="T20" fmla="*/ 29 w 130"/>
                <a:gd name="T21" fmla="*/ 47 h 177"/>
                <a:gd name="T22" fmla="*/ 18 w 130"/>
                <a:gd name="T23" fmla="*/ 58 h 177"/>
                <a:gd name="T24" fmla="*/ 8 w 130"/>
                <a:gd name="T25" fmla="*/ 72 h 177"/>
                <a:gd name="T26" fmla="*/ 2 w 130"/>
                <a:gd name="T27" fmla="*/ 87 h 177"/>
                <a:gd name="T28" fmla="*/ 0 w 130"/>
                <a:gd name="T29" fmla="*/ 104 h 177"/>
                <a:gd name="T30" fmla="*/ 3 w 130"/>
                <a:gd name="T31" fmla="*/ 122 h 177"/>
                <a:gd name="T32" fmla="*/ 13 w 130"/>
                <a:gd name="T33" fmla="*/ 141 h 177"/>
                <a:gd name="T34" fmla="*/ 13 w 130"/>
                <a:gd name="T35" fmla="*/ 142 h 177"/>
                <a:gd name="T36" fmla="*/ 16 w 130"/>
                <a:gd name="T37" fmla="*/ 145 h 177"/>
                <a:gd name="T38" fmla="*/ 18 w 130"/>
                <a:gd name="T39" fmla="*/ 149 h 177"/>
                <a:gd name="T40" fmla="*/ 21 w 130"/>
                <a:gd name="T41" fmla="*/ 154 h 177"/>
                <a:gd name="T42" fmla="*/ 26 w 130"/>
                <a:gd name="T43" fmla="*/ 160 h 177"/>
                <a:gd name="T44" fmla="*/ 32 w 130"/>
                <a:gd name="T45" fmla="*/ 165 h 177"/>
                <a:gd name="T46" fmla="*/ 40 w 130"/>
                <a:gd name="T47" fmla="*/ 170 h 177"/>
                <a:gd name="T48" fmla="*/ 48 w 130"/>
                <a:gd name="T49" fmla="*/ 174 h 177"/>
                <a:gd name="T50" fmla="*/ 51 w 130"/>
                <a:gd name="T51" fmla="*/ 175 h 177"/>
                <a:gd name="T52" fmla="*/ 61 w 130"/>
                <a:gd name="T53" fmla="*/ 177 h 177"/>
                <a:gd name="T54" fmla="*/ 69 w 130"/>
                <a:gd name="T55" fmla="*/ 175 h 177"/>
                <a:gd name="T56" fmla="*/ 72 w 130"/>
                <a:gd name="T57" fmla="*/ 165 h 177"/>
                <a:gd name="T58" fmla="*/ 76 w 130"/>
                <a:gd name="T59" fmla="*/ 148 h 177"/>
                <a:gd name="T60" fmla="*/ 85 w 130"/>
                <a:gd name="T61" fmla="*/ 130 h 177"/>
                <a:gd name="T62" fmla="*/ 94 w 130"/>
                <a:gd name="T63" fmla="*/ 115 h 177"/>
                <a:gd name="T64" fmla="*/ 97 w 130"/>
                <a:gd name="T65" fmla="*/ 109 h 177"/>
                <a:gd name="T66" fmla="*/ 93 w 130"/>
                <a:gd name="T67" fmla="*/ 165 h 177"/>
                <a:gd name="T68" fmla="*/ 96 w 130"/>
                <a:gd name="T69" fmla="*/ 163 h 177"/>
                <a:gd name="T70" fmla="*/ 106 w 130"/>
                <a:gd name="T71" fmla="*/ 159 h 177"/>
                <a:gd name="T72" fmla="*/ 115 w 130"/>
                <a:gd name="T73" fmla="*/ 160 h 177"/>
                <a:gd name="T74" fmla="*/ 122 w 130"/>
                <a:gd name="T75" fmla="*/ 174 h 177"/>
                <a:gd name="T76" fmla="*/ 130 w 130"/>
                <a:gd name="T77" fmla="*/ 93 h 177"/>
                <a:gd name="T78" fmla="*/ 88 w 130"/>
                <a:gd name="T7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0" h="177">
                  <a:moveTo>
                    <a:pt x="88" y="0"/>
                  </a:moveTo>
                  <a:lnTo>
                    <a:pt x="88" y="0"/>
                  </a:lnTo>
                  <a:lnTo>
                    <a:pt x="88" y="1"/>
                  </a:lnTo>
                  <a:lnTo>
                    <a:pt x="88" y="3"/>
                  </a:lnTo>
                  <a:lnTo>
                    <a:pt x="86" y="7"/>
                  </a:lnTo>
                  <a:lnTo>
                    <a:pt x="83" y="10"/>
                  </a:lnTo>
                  <a:lnTo>
                    <a:pt x="77" y="15"/>
                  </a:lnTo>
                  <a:lnTo>
                    <a:pt x="68" y="20"/>
                  </a:lnTo>
                  <a:lnTo>
                    <a:pt x="56" y="27"/>
                  </a:lnTo>
                  <a:lnTo>
                    <a:pt x="42" y="36"/>
                  </a:lnTo>
                  <a:lnTo>
                    <a:pt x="29" y="47"/>
                  </a:lnTo>
                  <a:lnTo>
                    <a:pt x="18" y="58"/>
                  </a:lnTo>
                  <a:lnTo>
                    <a:pt x="8" y="72"/>
                  </a:lnTo>
                  <a:lnTo>
                    <a:pt x="2" y="87"/>
                  </a:lnTo>
                  <a:lnTo>
                    <a:pt x="0" y="104"/>
                  </a:lnTo>
                  <a:lnTo>
                    <a:pt x="3" y="122"/>
                  </a:lnTo>
                  <a:lnTo>
                    <a:pt x="13" y="141"/>
                  </a:lnTo>
                  <a:lnTo>
                    <a:pt x="13" y="142"/>
                  </a:lnTo>
                  <a:lnTo>
                    <a:pt x="16" y="145"/>
                  </a:lnTo>
                  <a:lnTo>
                    <a:pt x="18" y="149"/>
                  </a:lnTo>
                  <a:lnTo>
                    <a:pt x="21" y="154"/>
                  </a:lnTo>
                  <a:lnTo>
                    <a:pt x="26" y="160"/>
                  </a:lnTo>
                  <a:lnTo>
                    <a:pt x="32" y="165"/>
                  </a:lnTo>
                  <a:lnTo>
                    <a:pt x="40" y="170"/>
                  </a:lnTo>
                  <a:lnTo>
                    <a:pt x="48" y="174"/>
                  </a:lnTo>
                  <a:lnTo>
                    <a:pt x="51" y="175"/>
                  </a:lnTo>
                  <a:lnTo>
                    <a:pt x="61" y="177"/>
                  </a:lnTo>
                  <a:lnTo>
                    <a:pt x="69" y="175"/>
                  </a:lnTo>
                  <a:lnTo>
                    <a:pt x="72" y="165"/>
                  </a:lnTo>
                  <a:lnTo>
                    <a:pt x="76" y="148"/>
                  </a:lnTo>
                  <a:lnTo>
                    <a:pt x="85" y="130"/>
                  </a:lnTo>
                  <a:lnTo>
                    <a:pt x="94" y="115"/>
                  </a:lnTo>
                  <a:lnTo>
                    <a:pt x="97" y="109"/>
                  </a:lnTo>
                  <a:lnTo>
                    <a:pt x="93" y="165"/>
                  </a:lnTo>
                  <a:lnTo>
                    <a:pt x="96" y="163"/>
                  </a:lnTo>
                  <a:lnTo>
                    <a:pt x="106" y="159"/>
                  </a:lnTo>
                  <a:lnTo>
                    <a:pt x="115" y="160"/>
                  </a:lnTo>
                  <a:lnTo>
                    <a:pt x="122" y="174"/>
                  </a:lnTo>
                  <a:lnTo>
                    <a:pt x="130" y="9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26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4" name="Freeform 112"/>
            <p:cNvSpPr>
              <a:spLocks/>
            </p:cNvSpPr>
            <p:nvPr/>
          </p:nvSpPr>
          <p:spPr bwMode="auto">
            <a:xfrm>
              <a:off x="7947382" y="1478720"/>
              <a:ext cx="107633" cy="95506"/>
            </a:xfrm>
            <a:custGeom>
              <a:avLst/>
              <a:gdLst>
                <a:gd name="T0" fmla="*/ 107 w 143"/>
                <a:gd name="T1" fmla="*/ 0 h 126"/>
                <a:gd name="T2" fmla="*/ 0 w 143"/>
                <a:gd name="T3" fmla="*/ 32 h 126"/>
                <a:gd name="T4" fmla="*/ 37 w 143"/>
                <a:gd name="T5" fmla="*/ 126 h 126"/>
                <a:gd name="T6" fmla="*/ 143 w 143"/>
                <a:gd name="T7" fmla="*/ 102 h 126"/>
                <a:gd name="T8" fmla="*/ 107 w 14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6">
                  <a:moveTo>
                    <a:pt x="107" y="0"/>
                  </a:moveTo>
                  <a:lnTo>
                    <a:pt x="0" y="32"/>
                  </a:lnTo>
                  <a:lnTo>
                    <a:pt x="37" y="126"/>
                  </a:lnTo>
                  <a:lnTo>
                    <a:pt x="143" y="10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5" name="Freeform 113"/>
            <p:cNvSpPr>
              <a:spLocks/>
            </p:cNvSpPr>
            <p:nvPr/>
          </p:nvSpPr>
          <p:spPr bwMode="auto">
            <a:xfrm>
              <a:off x="7974669" y="1512071"/>
              <a:ext cx="60638" cy="43963"/>
            </a:xfrm>
            <a:custGeom>
              <a:avLst/>
              <a:gdLst>
                <a:gd name="T0" fmla="*/ 65 w 80"/>
                <a:gd name="T1" fmla="*/ 0 h 58"/>
                <a:gd name="T2" fmla="*/ 0 w 80"/>
                <a:gd name="T3" fmla="*/ 21 h 58"/>
                <a:gd name="T4" fmla="*/ 14 w 80"/>
                <a:gd name="T5" fmla="*/ 58 h 58"/>
                <a:gd name="T6" fmla="*/ 80 w 80"/>
                <a:gd name="T7" fmla="*/ 43 h 58"/>
                <a:gd name="T8" fmla="*/ 65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65" y="0"/>
                  </a:moveTo>
                  <a:lnTo>
                    <a:pt x="0" y="21"/>
                  </a:lnTo>
                  <a:lnTo>
                    <a:pt x="14" y="58"/>
                  </a:lnTo>
                  <a:lnTo>
                    <a:pt x="80" y="4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6" name="Freeform 114"/>
            <p:cNvSpPr>
              <a:spLocks/>
            </p:cNvSpPr>
            <p:nvPr/>
          </p:nvSpPr>
          <p:spPr bwMode="auto">
            <a:xfrm>
              <a:off x="8664430" y="1636379"/>
              <a:ext cx="34867" cy="34868"/>
            </a:xfrm>
            <a:custGeom>
              <a:avLst/>
              <a:gdLst>
                <a:gd name="T0" fmla="*/ 47 w 47"/>
                <a:gd name="T1" fmla="*/ 23 h 46"/>
                <a:gd name="T2" fmla="*/ 44 w 47"/>
                <a:gd name="T3" fmla="*/ 32 h 46"/>
                <a:gd name="T4" fmla="*/ 40 w 47"/>
                <a:gd name="T5" fmla="*/ 39 h 46"/>
                <a:gd name="T6" fmla="*/ 33 w 47"/>
                <a:gd name="T7" fmla="*/ 44 h 46"/>
                <a:gd name="T8" fmla="*/ 23 w 47"/>
                <a:gd name="T9" fmla="*/ 46 h 46"/>
                <a:gd name="T10" fmla="*/ 14 w 47"/>
                <a:gd name="T11" fmla="*/ 44 h 46"/>
                <a:gd name="T12" fmla="*/ 7 w 47"/>
                <a:gd name="T13" fmla="*/ 39 h 46"/>
                <a:gd name="T14" fmla="*/ 3 w 47"/>
                <a:gd name="T15" fmla="*/ 32 h 46"/>
                <a:gd name="T16" fmla="*/ 0 w 47"/>
                <a:gd name="T17" fmla="*/ 23 h 46"/>
                <a:gd name="T18" fmla="*/ 3 w 47"/>
                <a:gd name="T19" fmla="*/ 14 h 46"/>
                <a:gd name="T20" fmla="*/ 7 w 47"/>
                <a:gd name="T21" fmla="*/ 7 h 46"/>
                <a:gd name="T22" fmla="*/ 14 w 47"/>
                <a:gd name="T23" fmla="*/ 2 h 46"/>
                <a:gd name="T24" fmla="*/ 23 w 47"/>
                <a:gd name="T25" fmla="*/ 0 h 46"/>
                <a:gd name="T26" fmla="*/ 33 w 47"/>
                <a:gd name="T27" fmla="*/ 2 h 46"/>
                <a:gd name="T28" fmla="*/ 40 w 47"/>
                <a:gd name="T29" fmla="*/ 7 h 46"/>
                <a:gd name="T30" fmla="*/ 44 w 47"/>
                <a:gd name="T31" fmla="*/ 14 h 46"/>
                <a:gd name="T32" fmla="*/ 47 w 47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6">
                  <a:moveTo>
                    <a:pt x="47" y="23"/>
                  </a:moveTo>
                  <a:lnTo>
                    <a:pt x="44" y="32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23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40" y="7"/>
                  </a:lnTo>
                  <a:lnTo>
                    <a:pt x="44" y="14"/>
                  </a:lnTo>
                  <a:lnTo>
                    <a:pt x="47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7" name="Freeform 115"/>
            <p:cNvSpPr>
              <a:spLocks/>
            </p:cNvSpPr>
            <p:nvPr/>
          </p:nvSpPr>
          <p:spPr bwMode="auto">
            <a:xfrm>
              <a:off x="8547701" y="1687922"/>
              <a:ext cx="34867" cy="33351"/>
            </a:xfrm>
            <a:custGeom>
              <a:avLst/>
              <a:gdLst>
                <a:gd name="T0" fmla="*/ 45 w 45"/>
                <a:gd name="T1" fmla="*/ 23 h 45"/>
                <a:gd name="T2" fmla="*/ 43 w 45"/>
                <a:gd name="T3" fmla="*/ 32 h 45"/>
                <a:gd name="T4" fmla="*/ 38 w 45"/>
                <a:gd name="T5" fmla="*/ 39 h 45"/>
                <a:gd name="T6" fmla="*/ 31 w 45"/>
                <a:gd name="T7" fmla="*/ 44 h 45"/>
                <a:gd name="T8" fmla="*/ 23 w 45"/>
                <a:gd name="T9" fmla="*/ 45 h 45"/>
                <a:gd name="T10" fmla="*/ 14 w 45"/>
                <a:gd name="T11" fmla="*/ 44 h 45"/>
                <a:gd name="T12" fmla="*/ 7 w 45"/>
                <a:gd name="T13" fmla="*/ 39 h 45"/>
                <a:gd name="T14" fmla="*/ 2 w 45"/>
                <a:gd name="T15" fmla="*/ 32 h 45"/>
                <a:gd name="T16" fmla="*/ 0 w 45"/>
                <a:gd name="T17" fmla="*/ 23 h 45"/>
                <a:gd name="T18" fmla="*/ 2 w 45"/>
                <a:gd name="T19" fmla="*/ 14 h 45"/>
                <a:gd name="T20" fmla="*/ 7 w 45"/>
                <a:gd name="T21" fmla="*/ 7 h 45"/>
                <a:gd name="T22" fmla="*/ 14 w 45"/>
                <a:gd name="T23" fmla="*/ 2 h 45"/>
                <a:gd name="T24" fmla="*/ 23 w 45"/>
                <a:gd name="T25" fmla="*/ 0 h 45"/>
                <a:gd name="T26" fmla="*/ 31 w 45"/>
                <a:gd name="T27" fmla="*/ 2 h 45"/>
                <a:gd name="T28" fmla="*/ 38 w 45"/>
                <a:gd name="T29" fmla="*/ 7 h 45"/>
                <a:gd name="T30" fmla="*/ 43 w 45"/>
                <a:gd name="T31" fmla="*/ 14 h 45"/>
                <a:gd name="T32" fmla="*/ 45 w 45"/>
                <a:gd name="T3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lnTo>
                    <a:pt x="43" y="32"/>
                  </a:lnTo>
                  <a:lnTo>
                    <a:pt x="38" y="39"/>
                  </a:lnTo>
                  <a:lnTo>
                    <a:pt x="31" y="44"/>
                  </a:lnTo>
                  <a:lnTo>
                    <a:pt x="23" y="45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1" y="2"/>
                  </a:lnTo>
                  <a:lnTo>
                    <a:pt x="38" y="7"/>
                  </a:lnTo>
                  <a:lnTo>
                    <a:pt x="43" y="14"/>
                  </a:lnTo>
                  <a:lnTo>
                    <a:pt x="4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8" name="Freeform 116"/>
            <p:cNvSpPr>
              <a:spLocks/>
            </p:cNvSpPr>
            <p:nvPr/>
          </p:nvSpPr>
          <p:spPr bwMode="auto">
            <a:xfrm>
              <a:off x="8308179" y="1809199"/>
              <a:ext cx="34867" cy="33351"/>
            </a:xfrm>
            <a:custGeom>
              <a:avLst/>
              <a:gdLst>
                <a:gd name="T0" fmla="*/ 45 w 45"/>
                <a:gd name="T1" fmla="*/ 23 h 45"/>
                <a:gd name="T2" fmla="*/ 43 w 45"/>
                <a:gd name="T3" fmla="*/ 31 h 45"/>
                <a:gd name="T4" fmla="*/ 38 w 45"/>
                <a:gd name="T5" fmla="*/ 38 h 45"/>
                <a:gd name="T6" fmla="*/ 32 w 45"/>
                <a:gd name="T7" fmla="*/ 43 h 45"/>
                <a:gd name="T8" fmla="*/ 23 w 45"/>
                <a:gd name="T9" fmla="*/ 45 h 45"/>
                <a:gd name="T10" fmla="*/ 14 w 45"/>
                <a:gd name="T11" fmla="*/ 43 h 45"/>
                <a:gd name="T12" fmla="*/ 7 w 45"/>
                <a:gd name="T13" fmla="*/ 38 h 45"/>
                <a:gd name="T14" fmla="*/ 3 w 45"/>
                <a:gd name="T15" fmla="*/ 31 h 45"/>
                <a:gd name="T16" fmla="*/ 0 w 45"/>
                <a:gd name="T17" fmla="*/ 23 h 45"/>
                <a:gd name="T18" fmla="*/ 3 w 45"/>
                <a:gd name="T19" fmla="*/ 14 h 45"/>
                <a:gd name="T20" fmla="*/ 7 w 45"/>
                <a:gd name="T21" fmla="*/ 7 h 45"/>
                <a:gd name="T22" fmla="*/ 14 w 45"/>
                <a:gd name="T23" fmla="*/ 2 h 45"/>
                <a:gd name="T24" fmla="*/ 23 w 45"/>
                <a:gd name="T25" fmla="*/ 0 h 45"/>
                <a:gd name="T26" fmla="*/ 32 w 45"/>
                <a:gd name="T27" fmla="*/ 2 h 45"/>
                <a:gd name="T28" fmla="*/ 38 w 45"/>
                <a:gd name="T29" fmla="*/ 7 h 45"/>
                <a:gd name="T30" fmla="*/ 43 w 45"/>
                <a:gd name="T31" fmla="*/ 14 h 45"/>
                <a:gd name="T32" fmla="*/ 45 w 45"/>
                <a:gd name="T3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lnTo>
                    <a:pt x="43" y="31"/>
                  </a:lnTo>
                  <a:lnTo>
                    <a:pt x="38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3" y="31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8" y="7"/>
                  </a:lnTo>
                  <a:lnTo>
                    <a:pt x="43" y="14"/>
                  </a:lnTo>
                  <a:lnTo>
                    <a:pt x="4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9" name="Freeform 117"/>
            <p:cNvSpPr>
              <a:spLocks/>
            </p:cNvSpPr>
            <p:nvPr/>
          </p:nvSpPr>
          <p:spPr bwMode="auto">
            <a:xfrm>
              <a:off x="8159616" y="1859226"/>
              <a:ext cx="33351" cy="33351"/>
            </a:xfrm>
            <a:custGeom>
              <a:avLst/>
              <a:gdLst>
                <a:gd name="T0" fmla="*/ 45 w 45"/>
                <a:gd name="T1" fmla="*/ 23 h 45"/>
                <a:gd name="T2" fmla="*/ 44 w 45"/>
                <a:gd name="T3" fmla="*/ 31 h 45"/>
                <a:gd name="T4" fmla="*/ 39 w 45"/>
                <a:gd name="T5" fmla="*/ 38 h 45"/>
                <a:gd name="T6" fmla="*/ 33 w 45"/>
                <a:gd name="T7" fmla="*/ 42 h 45"/>
                <a:gd name="T8" fmla="*/ 23 w 45"/>
                <a:gd name="T9" fmla="*/ 45 h 45"/>
                <a:gd name="T10" fmla="*/ 14 w 45"/>
                <a:gd name="T11" fmla="*/ 42 h 45"/>
                <a:gd name="T12" fmla="*/ 7 w 45"/>
                <a:gd name="T13" fmla="*/ 38 h 45"/>
                <a:gd name="T14" fmla="*/ 3 w 45"/>
                <a:gd name="T15" fmla="*/ 31 h 45"/>
                <a:gd name="T16" fmla="*/ 0 w 45"/>
                <a:gd name="T17" fmla="*/ 23 h 45"/>
                <a:gd name="T18" fmla="*/ 3 w 45"/>
                <a:gd name="T19" fmla="*/ 13 h 45"/>
                <a:gd name="T20" fmla="*/ 7 w 45"/>
                <a:gd name="T21" fmla="*/ 7 h 45"/>
                <a:gd name="T22" fmla="*/ 14 w 45"/>
                <a:gd name="T23" fmla="*/ 2 h 45"/>
                <a:gd name="T24" fmla="*/ 23 w 45"/>
                <a:gd name="T25" fmla="*/ 0 h 45"/>
                <a:gd name="T26" fmla="*/ 33 w 45"/>
                <a:gd name="T27" fmla="*/ 2 h 45"/>
                <a:gd name="T28" fmla="*/ 39 w 45"/>
                <a:gd name="T29" fmla="*/ 7 h 45"/>
                <a:gd name="T30" fmla="*/ 44 w 45"/>
                <a:gd name="T31" fmla="*/ 13 h 45"/>
                <a:gd name="T32" fmla="*/ 45 w 45"/>
                <a:gd name="T3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lnTo>
                    <a:pt x="44" y="31"/>
                  </a:lnTo>
                  <a:lnTo>
                    <a:pt x="39" y="38"/>
                  </a:lnTo>
                  <a:lnTo>
                    <a:pt x="33" y="42"/>
                  </a:lnTo>
                  <a:lnTo>
                    <a:pt x="23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3" y="31"/>
                  </a:lnTo>
                  <a:lnTo>
                    <a:pt x="0" y="23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7"/>
                  </a:lnTo>
                  <a:lnTo>
                    <a:pt x="44" y="13"/>
                  </a:lnTo>
                  <a:lnTo>
                    <a:pt x="4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0" name="Freeform 118"/>
            <p:cNvSpPr>
              <a:spLocks/>
            </p:cNvSpPr>
            <p:nvPr/>
          </p:nvSpPr>
          <p:spPr bwMode="auto">
            <a:xfrm>
              <a:off x="8071690" y="1166432"/>
              <a:ext cx="459335" cy="610932"/>
            </a:xfrm>
            <a:custGeom>
              <a:avLst/>
              <a:gdLst>
                <a:gd name="T0" fmla="*/ 581 w 606"/>
                <a:gd name="T1" fmla="*/ 3 h 806"/>
                <a:gd name="T2" fmla="*/ 576 w 606"/>
                <a:gd name="T3" fmla="*/ 4 h 806"/>
                <a:gd name="T4" fmla="*/ 565 w 606"/>
                <a:gd name="T5" fmla="*/ 7 h 806"/>
                <a:gd name="T6" fmla="*/ 545 w 606"/>
                <a:gd name="T7" fmla="*/ 14 h 806"/>
                <a:gd name="T8" fmla="*/ 520 w 606"/>
                <a:gd name="T9" fmla="*/ 22 h 806"/>
                <a:gd name="T10" fmla="*/ 489 w 606"/>
                <a:gd name="T11" fmla="*/ 32 h 806"/>
                <a:gd name="T12" fmla="*/ 454 w 606"/>
                <a:gd name="T13" fmla="*/ 44 h 806"/>
                <a:gd name="T14" fmla="*/ 415 w 606"/>
                <a:gd name="T15" fmla="*/ 58 h 806"/>
                <a:gd name="T16" fmla="*/ 373 w 606"/>
                <a:gd name="T17" fmla="*/ 73 h 806"/>
                <a:gd name="T18" fmla="*/ 330 w 606"/>
                <a:gd name="T19" fmla="*/ 90 h 806"/>
                <a:gd name="T20" fmla="*/ 285 w 606"/>
                <a:gd name="T21" fmla="*/ 107 h 806"/>
                <a:gd name="T22" fmla="*/ 240 w 606"/>
                <a:gd name="T23" fmla="*/ 126 h 806"/>
                <a:gd name="T24" fmla="*/ 195 w 606"/>
                <a:gd name="T25" fmla="*/ 144 h 806"/>
                <a:gd name="T26" fmla="*/ 152 w 606"/>
                <a:gd name="T27" fmla="*/ 164 h 806"/>
                <a:gd name="T28" fmla="*/ 111 w 606"/>
                <a:gd name="T29" fmla="*/ 183 h 806"/>
                <a:gd name="T30" fmla="*/ 73 w 606"/>
                <a:gd name="T31" fmla="*/ 204 h 806"/>
                <a:gd name="T32" fmla="*/ 39 w 606"/>
                <a:gd name="T33" fmla="*/ 224 h 806"/>
                <a:gd name="T34" fmla="*/ 37 w 606"/>
                <a:gd name="T35" fmla="*/ 225 h 806"/>
                <a:gd name="T36" fmla="*/ 30 w 606"/>
                <a:gd name="T37" fmla="*/ 227 h 806"/>
                <a:gd name="T38" fmla="*/ 22 w 606"/>
                <a:gd name="T39" fmla="*/ 232 h 806"/>
                <a:gd name="T40" fmla="*/ 13 w 606"/>
                <a:gd name="T41" fmla="*/ 240 h 806"/>
                <a:gd name="T42" fmla="*/ 5 w 606"/>
                <a:gd name="T43" fmla="*/ 251 h 806"/>
                <a:gd name="T44" fmla="*/ 0 w 606"/>
                <a:gd name="T45" fmla="*/ 267 h 806"/>
                <a:gd name="T46" fmla="*/ 0 w 606"/>
                <a:gd name="T47" fmla="*/ 288 h 806"/>
                <a:gd name="T48" fmla="*/ 7 w 606"/>
                <a:gd name="T49" fmla="*/ 315 h 806"/>
                <a:gd name="T50" fmla="*/ 208 w 606"/>
                <a:gd name="T51" fmla="*/ 806 h 806"/>
                <a:gd name="T52" fmla="*/ 93 w 606"/>
                <a:gd name="T53" fmla="*/ 343 h 806"/>
                <a:gd name="T54" fmla="*/ 93 w 606"/>
                <a:gd name="T55" fmla="*/ 340 h 806"/>
                <a:gd name="T56" fmla="*/ 95 w 606"/>
                <a:gd name="T57" fmla="*/ 331 h 806"/>
                <a:gd name="T58" fmla="*/ 98 w 606"/>
                <a:gd name="T59" fmla="*/ 317 h 806"/>
                <a:gd name="T60" fmla="*/ 103 w 606"/>
                <a:gd name="T61" fmla="*/ 300 h 806"/>
                <a:gd name="T62" fmla="*/ 111 w 606"/>
                <a:gd name="T63" fmla="*/ 281 h 806"/>
                <a:gd name="T64" fmla="*/ 122 w 606"/>
                <a:gd name="T65" fmla="*/ 263 h 806"/>
                <a:gd name="T66" fmla="*/ 137 w 606"/>
                <a:gd name="T67" fmla="*/ 246 h 806"/>
                <a:gd name="T68" fmla="*/ 157 w 606"/>
                <a:gd name="T69" fmla="*/ 232 h 806"/>
                <a:gd name="T70" fmla="*/ 605 w 606"/>
                <a:gd name="T71" fmla="*/ 13 h 806"/>
                <a:gd name="T72" fmla="*/ 605 w 606"/>
                <a:gd name="T73" fmla="*/ 12 h 806"/>
                <a:gd name="T74" fmla="*/ 606 w 606"/>
                <a:gd name="T75" fmla="*/ 9 h 806"/>
                <a:gd name="T76" fmla="*/ 606 w 606"/>
                <a:gd name="T77" fmla="*/ 7 h 806"/>
                <a:gd name="T78" fmla="*/ 606 w 606"/>
                <a:gd name="T79" fmla="*/ 4 h 806"/>
                <a:gd name="T80" fmla="*/ 604 w 606"/>
                <a:gd name="T81" fmla="*/ 1 h 806"/>
                <a:gd name="T82" fmla="*/ 599 w 606"/>
                <a:gd name="T83" fmla="*/ 0 h 806"/>
                <a:gd name="T84" fmla="*/ 592 w 606"/>
                <a:gd name="T85" fmla="*/ 0 h 806"/>
                <a:gd name="T86" fmla="*/ 581 w 606"/>
                <a:gd name="T87" fmla="*/ 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6" h="806">
                  <a:moveTo>
                    <a:pt x="581" y="3"/>
                  </a:moveTo>
                  <a:lnTo>
                    <a:pt x="576" y="4"/>
                  </a:lnTo>
                  <a:lnTo>
                    <a:pt x="565" y="7"/>
                  </a:lnTo>
                  <a:lnTo>
                    <a:pt x="545" y="14"/>
                  </a:lnTo>
                  <a:lnTo>
                    <a:pt x="520" y="22"/>
                  </a:lnTo>
                  <a:lnTo>
                    <a:pt x="489" y="32"/>
                  </a:lnTo>
                  <a:lnTo>
                    <a:pt x="454" y="44"/>
                  </a:lnTo>
                  <a:lnTo>
                    <a:pt x="415" y="58"/>
                  </a:lnTo>
                  <a:lnTo>
                    <a:pt x="373" y="73"/>
                  </a:lnTo>
                  <a:lnTo>
                    <a:pt x="330" y="90"/>
                  </a:lnTo>
                  <a:lnTo>
                    <a:pt x="285" y="107"/>
                  </a:lnTo>
                  <a:lnTo>
                    <a:pt x="240" y="126"/>
                  </a:lnTo>
                  <a:lnTo>
                    <a:pt x="195" y="144"/>
                  </a:lnTo>
                  <a:lnTo>
                    <a:pt x="152" y="164"/>
                  </a:lnTo>
                  <a:lnTo>
                    <a:pt x="111" y="183"/>
                  </a:lnTo>
                  <a:lnTo>
                    <a:pt x="73" y="204"/>
                  </a:lnTo>
                  <a:lnTo>
                    <a:pt x="39" y="224"/>
                  </a:lnTo>
                  <a:lnTo>
                    <a:pt x="37" y="225"/>
                  </a:lnTo>
                  <a:lnTo>
                    <a:pt x="30" y="227"/>
                  </a:lnTo>
                  <a:lnTo>
                    <a:pt x="22" y="232"/>
                  </a:lnTo>
                  <a:lnTo>
                    <a:pt x="13" y="240"/>
                  </a:lnTo>
                  <a:lnTo>
                    <a:pt x="5" y="251"/>
                  </a:lnTo>
                  <a:lnTo>
                    <a:pt x="0" y="267"/>
                  </a:lnTo>
                  <a:lnTo>
                    <a:pt x="0" y="288"/>
                  </a:lnTo>
                  <a:lnTo>
                    <a:pt x="7" y="315"/>
                  </a:lnTo>
                  <a:lnTo>
                    <a:pt x="208" y="806"/>
                  </a:lnTo>
                  <a:lnTo>
                    <a:pt x="93" y="343"/>
                  </a:lnTo>
                  <a:lnTo>
                    <a:pt x="93" y="340"/>
                  </a:lnTo>
                  <a:lnTo>
                    <a:pt x="95" y="331"/>
                  </a:lnTo>
                  <a:lnTo>
                    <a:pt x="98" y="317"/>
                  </a:lnTo>
                  <a:lnTo>
                    <a:pt x="103" y="300"/>
                  </a:lnTo>
                  <a:lnTo>
                    <a:pt x="111" y="281"/>
                  </a:lnTo>
                  <a:lnTo>
                    <a:pt x="122" y="263"/>
                  </a:lnTo>
                  <a:lnTo>
                    <a:pt x="137" y="246"/>
                  </a:lnTo>
                  <a:lnTo>
                    <a:pt x="157" y="232"/>
                  </a:lnTo>
                  <a:lnTo>
                    <a:pt x="605" y="13"/>
                  </a:lnTo>
                  <a:lnTo>
                    <a:pt x="605" y="12"/>
                  </a:lnTo>
                  <a:lnTo>
                    <a:pt x="606" y="9"/>
                  </a:lnTo>
                  <a:lnTo>
                    <a:pt x="606" y="7"/>
                  </a:lnTo>
                  <a:lnTo>
                    <a:pt x="606" y="4"/>
                  </a:lnTo>
                  <a:lnTo>
                    <a:pt x="604" y="1"/>
                  </a:lnTo>
                  <a:lnTo>
                    <a:pt x="599" y="0"/>
                  </a:lnTo>
                  <a:lnTo>
                    <a:pt x="592" y="0"/>
                  </a:lnTo>
                  <a:lnTo>
                    <a:pt x="581" y="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1" name="Freeform 119"/>
            <p:cNvSpPr>
              <a:spLocks/>
            </p:cNvSpPr>
            <p:nvPr/>
          </p:nvSpPr>
          <p:spPr bwMode="auto">
            <a:xfrm>
              <a:off x="8199031" y="1190688"/>
              <a:ext cx="160691" cy="72766"/>
            </a:xfrm>
            <a:custGeom>
              <a:avLst/>
              <a:gdLst>
                <a:gd name="T0" fmla="*/ 0 w 212"/>
                <a:gd name="T1" fmla="*/ 71 h 96"/>
                <a:gd name="T2" fmla="*/ 41 w 212"/>
                <a:gd name="T3" fmla="*/ 96 h 96"/>
                <a:gd name="T4" fmla="*/ 212 w 212"/>
                <a:gd name="T5" fmla="*/ 26 h 96"/>
                <a:gd name="T6" fmla="*/ 187 w 212"/>
                <a:gd name="T7" fmla="*/ 0 h 96"/>
                <a:gd name="T8" fmla="*/ 186 w 212"/>
                <a:gd name="T9" fmla="*/ 0 h 96"/>
                <a:gd name="T10" fmla="*/ 180 w 212"/>
                <a:gd name="T11" fmla="*/ 2 h 96"/>
                <a:gd name="T12" fmla="*/ 173 w 212"/>
                <a:gd name="T13" fmla="*/ 4 h 96"/>
                <a:gd name="T14" fmla="*/ 163 w 212"/>
                <a:gd name="T15" fmla="*/ 6 h 96"/>
                <a:gd name="T16" fmla="*/ 151 w 212"/>
                <a:gd name="T17" fmla="*/ 9 h 96"/>
                <a:gd name="T18" fmla="*/ 137 w 212"/>
                <a:gd name="T19" fmla="*/ 12 h 96"/>
                <a:gd name="T20" fmla="*/ 122 w 212"/>
                <a:gd name="T21" fmla="*/ 17 h 96"/>
                <a:gd name="T22" fmla="*/ 108 w 212"/>
                <a:gd name="T23" fmla="*/ 20 h 96"/>
                <a:gd name="T24" fmla="*/ 91 w 212"/>
                <a:gd name="T25" fmla="*/ 26 h 96"/>
                <a:gd name="T26" fmla="*/ 75 w 212"/>
                <a:gd name="T27" fmla="*/ 30 h 96"/>
                <a:gd name="T28" fmla="*/ 59 w 212"/>
                <a:gd name="T29" fmla="*/ 36 h 96"/>
                <a:gd name="T30" fmla="*/ 44 w 212"/>
                <a:gd name="T31" fmla="*/ 43 h 96"/>
                <a:gd name="T32" fmla="*/ 30 w 212"/>
                <a:gd name="T33" fmla="*/ 49 h 96"/>
                <a:gd name="T34" fmla="*/ 19 w 212"/>
                <a:gd name="T35" fmla="*/ 56 h 96"/>
                <a:gd name="T36" fmla="*/ 8 w 212"/>
                <a:gd name="T37" fmla="*/ 64 h 96"/>
                <a:gd name="T38" fmla="*/ 0 w 212"/>
                <a:gd name="T39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" h="96">
                  <a:moveTo>
                    <a:pt x="0" y="71"/>
                  </a:moveTo>
                  <a:lnTo>
                    <a:pt x="41" y="96"/>
                  </a:lnTo>
                  <a:lnTo>
                    <a:pt x="212" y="26"/>
                  </a:lnTo>
                  <a:lnTo>
                    <a:pt x="187" y="0"/>
                  </a:lnTo>
                  <a:lnTo>
                    <a:pt x="186" y="0"/>
                  </a:lnTo>
                  <a:lnTo>
                    <a:pt x="180" y="2"/>
                  </a:lnTo>
                  <a:lnTo>
                    <a:pt x="173" y="4"/>
                  </a:lnTo>
                  <a:lnTo>
                    <a:pt x="163" y="6"/>
                  </a:lnTo>
                  <a:lnTo>
                    <a:pt x="151" y="9"/>
                  </a:lnTo>
                  <a:lnTo>
                    <a:pt x="137" y="12"/>
                  </a:lnTo>
                  <a:lnTo>
                    <a:pt x="122" y="17"/>
                  </a:lnTo>
                  <a:lnTo>
                    <a:pt x="108" y="20"/>
                  </a:lnTo>
                  <a:lnTo>
                    <a:pt x="91" y="26"/>
                  </a:lnTo>
                  <a:lnTo>
                    <a:pt x="75" y="30"/>
                  </a:lnTo>
                  <a:lnTo>
                    <a:pt x="59" y="36"/>
                  </a:lnTo>
                  <a:lnTo>
                    <a:pt x="44" y="43"/>
                  </a:lnTo>
                  <a:lnTo>
                    <a:pt x="30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01F4B-889F-4000-B31B-ED306718377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작동 원리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150018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보류된 재귀호출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시작했지만 완료하지 않고 대기중인 호출들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을 위한 변수들에 관련된 저장</a:t>
            </a:r>
            <a:r>
              <a:rPr lang="en-US" altLang="ko-KR" sz="2400" dirty="0">
                <a:ea typeface="맑은 고딕" pitchFamily="50" charset="-127"/>
              </a:rPr>
              <a:t>/</a:t>
            </a:r>
            <a:r>
              <a:rPr lang="ko-KR" altLang="en-US" sz="2400" dirty="0">
                <a:ea typeface="맑은 고딕" pitchFamily="50" charset="-127"/>
              </a:rPr>
              <a:t>복구는 컴퓨터에 의해 자동적으로 수행</a:t>
            </a:r>
            <a:endParaRPr lang="en-US" altLang="ko-KR" sz="2400" b="1" dirty="0">
              <a:ea typeface="맑은 고딕" pitchFamily="50" charset="-127"/>
            </a:endParaRPr>
          </a:p>
        </p:txBody>
      </p:sp>
      <p:sp>
        <p:nvSpPr>
          <p:cNvPr id="6150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072188" y="2928938"/>
            <a:ext cx="2073275" cy="3275012"/>
            <a:chOff x="6072188" y="2928938"/>
            <a:chExt cx="2073275" cy="3275012"/>
          </a:xfrm>
        </p:grpSpPr>
        <p:cxnSp>
          <p:nvCxnSpPr>
            <p:cNvPr id="27" name="직선 연결선 26"/>
            <p:cNvCxnSpPr/>
            <p:nvPr/>
          </p:nvCxnSpPr>
          <p:spPr bwMode="auto">
            <a:xfrm rot="5400000">
              <a:off x="4435476" y="4565650"/>
              <a:ext cx="3275012" cy="1587"/>
            </a:xfrm>
            <a:prstGeom prst="line">
              <a:avLst/>
            </a:prstGeom>
            <a:solidFill>
              <a:schemeClr val="accent1"/>
            </a:solidFill>
            <a:ln w="1143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 rot="16200000" flipH="1">
              <a:off x="6507956" y="4564857"/>
              <a:ext cx="3273425" cy="1588"/>
            </a:xfrm>
            <a:prstGeom prst="line">
              <a:avLst/>
            </a:prstGeom>
            <a:solidFill>
              <a:schemeClr val="accent1"/>
            </a:solidFill>
            <a:ln w="1143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6072188" y="6143625"/>
              <a:ext cx="2071687" cy="3175"/>
            </a:xfrm>
            <a:prstGeom prst="line">
              <a:avLst/>
            </a:prstGeom>
            <a:solidFill>
              <a:schemeClr val="accent1"/>
            </a:solidFill>
            <a:ln w="1143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모서리가 둥근 직사각형 36"/>
          <p:cNvSpPr/>
          <p:nvPr/>
        </p:nvSpPr>
        <p:spPr bwMode="auto">
          <a:xfrm>
            <a:off x="6143625" y="5286375"/>
            <a:ext cx="1928813" cy="78581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72000" bIns="36000"/>
          <a:lstStyle/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Parameters: </a:t>
            </a:r>
            <a:r>
              <a:rPr lang="en-US" altLang="ko-KR" sz="1600" b="1" i="1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Local variables: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addr</a:t>
            </a: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###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6143625" y="4429125"/>
            <a:ext cx="1928813" cy="78581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72000" bIns="36000"/>
          <a:lstStyle/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Parameters: </a:t>
            </a:r>
            <a:r>
              <a:rPr lang="en-US" altLang="ko-KR" sz="1600" b="1" i="1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Local variables: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addr</a:t>
            </a: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###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143625" y="3571875"/>
            <a:ext cx="1928813" cy="78581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72000" bIns="36000"/>
          <a:lstStyle/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Parameters: </a:t>
            </a:r>
            <a:r>
              <a:rPr lang="en-US" altLang="ko-KR" sz="1600" b="1" i="1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Local variables: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6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addr</a:t>
            </a: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###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928688" y="4572000"/>
            <a:ext cx="2419176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= 4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 −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1)</a:t>
            </a: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1714500" y="4143375"/>
            <a:ext cx="2425452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= 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3)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 −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1)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2500313" y="3714750"/>
            <a:ext cx="2431727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= 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 −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1)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3286124" y="3286125"/>
            <a:ext cx="2438003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= 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360363" algn="l"/>
                <a:tab pos="534988" algn="l"/>
                <a:tab pos="720725" algn="l"/>
                <a:tab pos="895350" algn="l"/>
                <a:tab pos="1081088" algn="l"/>
              </a:tabLs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 −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4" grpId="1" animBg="1"/>
      <p:bldP spid="44" grpId="2" animBg="1"/>
      <p:bldP spid="45" grpId="0" animBg="1"/>
      <p:bldP spid="45" grpId="1" animBg="1"/>
      <p:bldP spid="8" grpId="0" animBg="1"/>
      <p:bldP spid="12" grpId="0" animBg="1"/>
      <p:bldP spid="12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47F1D1-BE71-4163-967B-2A9253B4028E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기본 규칙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4286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베이스 케이스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베이스 케이스를 항상 가져야 하며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이 부분은 </a:t>
            </a:r>
            <a:r>
              <a:rPr lang="ko-KR" altLang="en-US" sz="2000" dirty="0">
                <a:ea typeface="맑은 고딕" pitchFamily="50" charset="-127"/>
              </a:rPr>
              <a:t>재귀 없이 </a:t>
            </a:r>
            <a:r>
              <a:rPr lang="ko-KR" altLang="en-US" sz="2000" dirty="0" smtClean="0">
                <a:ea typeface="맑은 고딕" pitchFamily="50" charset="-127"/>
              </a:rPr>
              <a:t>해결 가능</a:t>
            </a: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진행 방향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재귀적으로 해결되어야 할 경우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재귀호출은 항상 베이스 케이스를 향하는 방향으로 </a:t>
            </a:r>
            <a:r>
              <a:rPr lang="ko-KR" altLang="en-US" sz="2000" dirty="0" smtClean="0">
                <a:ea typeface="맑은 고딕" pitchFamily="50" charset="-127"/>
              </a:rPr>
              <a:t>진행</a:t>
            </a: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정상작동 가정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모든 재귀호출이 제대로 작동한다고 </a:t>
            </a:r>
            <a:r>
              <a:rPr lang="ko-KR" altLang="en-US" sz="2000" dirty="0" smtClean="0">
                <a:ea typeface="맑은 고딕" pitchFamily="50" charset="-127"/>
              </a:rPr>
              <a:t>가정</a:t>
            </a:r>
            <a:r>
              <a:rPr lang="en-US" altLang="ko-KR" sz="2000" dirty="0" smtClean="0">
                <a:ea typeface="맑은 고딕" pitchFamily="50" charset="-127"/>
              </a:rPr>
              <a:t>!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적절한 사용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꼭 필요할 때만 </a:t>
            </a:r>
            <a:r>
              <a:rPr lang="ko-KR" altLang="en-US" sz="2000" dirty="0" smtClean="0">
                <a:ea typeface="맑은 고딕" pitchFamily="50" charset="-127"/>
              </a:rPr>
              <a:t>사용 </a:t>
            </a:r>
            <a:r>
              <a:rPr lang="en-US" altLang="ko-KR" sz="2000" dirty="0" smtClean="0">
                <a:ea typeface="맑은 고딕" pitchFamily="50" charset="-127"/>
              </a:rPr>
              <a:t>– </a:t>
            </a:r>
            <a:r>
              <a:rPr lang="ko-KR" altLang="en-US" sz="2000" dirty="0" smtClean="0">
                <a:ea typeface="맑은 고딕" pitchFamily="50" charset="-127"/>
              </a:rPr>
              <a:t>저장</a:t>
            </a:r>
            <a:r>
              <a:rPr lang="en-US" altLang="ko-KR" sz="2000" dirty="0">
                <a:ea typeface="맑은 고딕" pitchFamily="50" charset="-127"/>
              </a:rPr>
              <a:t>/</a:t>
            </a:r>
            <a:r>
              <a:rPr lang="ko-KR" altLang="en-US" sz="2000" dirty="0">
                <a:ea typeface="맑은 고딕" pitchFamily="50" charset="-127"/>
              </a:rPr>
              <a:t>복구 때문에 </a:t>
            </a:r>
            <a:r>
              <a:rPr lang="ko-KR" altLang="en-US" sz="2000" dirty="0" smtClean="0">
                <a:ea typeface="맑은 고딕" pitchFamily="50" charset="-127"/>
              </a:rPr>
              <a:t>성능 저하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9222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3" name="Picture 15" descr="C:\Documents and Settings\kook\Local Settings\Temporary Internet Files\Content.IE5\GM45KAG0\MCj038402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76256" y="188640"/>
            <a:ext cx="18796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71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CA911-4F64-4A64-8D93-CE55ED03E4E7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나쁜 재귀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3714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잘못 설계된 재귀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베이스 케이스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없음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b="1" dirty="0">
                <a:ea typeface="맑은 고딕" pitchFamily="50" charset="-127"/>
              </a:rPr>
              <a:t>예</a:t>
            </a:r>
            <a:r>
              <a:rPr lang="en-US" altLang="ko-KR" sz="1600" b="1" dirty="0">
                <a:ea typeface="맑은 고딕" pitchFamily="50" charset="-127"/>
              </a:rPr>
              <a:t>: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ea typeface="맑은 고딕" pitchFamily="50" charset="-127"/>
              </a:rPr>
              <a:t>sum1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재귀 케이스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도달 불능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베이스 케이스를 향해 재귀하지 않음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b="1" dirty="0">
                <a:ea typeface="맑은 고딕" pitchFamily="50" charset="-127"/>
              </a:rPr>
              <a:t>예</a:t>
            </a:r>
            <a:r>
              <a:rPr lang="en-US" altLang="ko-KR" sz="1600" b="1" dirty="0">
                <a:ea typeface="맑은 고딕" pitchFamily="50" charset="-127"/>
              </a:rPr>
              <a:t>: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ea typeface="맑은 고딕" pitchFamily="50" charset="-127"/>
              </a:rPr>
              <a:t>sum2</a:t>
            </a:r>
            <a:endParaRPr lang="en-US" altLang="ko-KR" sz="16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나쁜 재귀 사용의 영향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부정확한 결과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미정지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nontermination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저장을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위한 기억장소 고갈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7174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5" name="Picture 10" descr="C:\Documents and Settings\kook\Local Settings\Temporary Internet Files\Content.IE5\6CRUWWSE\MCj007871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8543" y="188640"/>
            <a:ext cx="72823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7" descr="C:\Documents and Settings\kook\Local Settings\Temporary Internet Files\Content.IE5\1D2CALTC\MCj0312108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1052736"/>
            <a:ext cx="83502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941461" y="3488284"/>
            <a:ext cx="3500462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sum1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−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sum2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{base case}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	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sum2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잘 설계된 재귀의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786187" cy="157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printDigits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재귀적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rPrintDigits</a:t>
            </a:r>
            <a:r>
              <a:rPr lang="ko-KR" altLang="en-US" sz="2400" dirty="0">
                <a:ea typeface="맑은 고딕" pitchFamily="50" charset="-127"/>
              </a:rPr>
              <a:t>를 </a:t>
            </a:r>
            <a:r>
              <a:rPr lang="ko-KR" altLang="en-US" sz="2400" b="1" dirty="0">
                <a:ea typeface="맑은 고딕" pitchFamily="50" charset="-127"/>
              </a:rPr>
              <a:t>구동</a:t>
            </a:r>
            <a:r>
              <a:rPr lang="ko-KR" altLang="en-US" sz="2400" dirty="0">
                <a:ea typeface="맑은 고딕" pitchFamily="50" charset="-127"/>
              </a:rPr>
              <a:t>하여 양의 정수를 한 라인에 한 </a:t>
            </a:r>
            <a:r>
              <a:rPr lang="ko-KR" altLang="en-US" sz="2400" dirty="0" err="1">
                <a:ea typeface="맑은 고딕" pitchFamily="50" charset="-127"/>
              </a:rPr>
              <a:t>숫자씩</a:t>
            </a:r>
            <a:r>
              <a:rPr lang="ko-KR" altLang="en-US" sz="2400" dirty="0">
                <a:ea typeface="맑은 고딕" pitchFamily="50" charset="-127"/>
              </a:rPr>
              <a:t> 인쇄</a:t>
            </a:r>
            <a:endParaRPr lang="en-US" altLang="ko-KR" sz="2400" b="1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9" name="Text Box 78"/>
          <p:cNvSpPr txBox="1">
            <a:spLocks noChangeArrowheads="1"/>
          </p:cNvSpPr>
          <p:nvPr/>
        </p:nvSpPr>
        <p:spPr bwMode="auto">
          <a:xfrm>
            <a:off x="4572000" y="1643063"/>
            <a:ext cx="3857652" cy="39703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printDigits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{driver}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“</a:t>
            </a:r>
            <a:r>
              <a:rPr lang="en-US" altLang="ko-KR" sz="2000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Enter a number”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read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0)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{error check}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“</a:t>
            </a:r>
            <a:r>
              <a:rPr lang="en-US" altLang="ko-KR" sz="2000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Negative number!”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rPrintDigits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{initial call}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rPrintDigits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{recursive}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{base case}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rPrintDigits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/10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% 10)</a:t>
            </a:r>
          </a:p>
        </p:txBody>
      </p:sp>
      <p:sp>
        <p:nvSpPr>
          <p:cNvPr id="10" name="모서리가 접힌 도형 9"/>
          <p:cNvSpPr/>
          <p:nvPr/>
        </p:nvSpPr>
        <p:spPr bwMode="auto">
          <a:xfrm>
            <a:off x="928662" y="3357562"/>
            <a:ext cx="3357563" cy="2500312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Enter a number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3408</a:t>
            </a: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>
              <a:defRPr/>
            </a:pPr>
            <a:r>
              <a:rPr lang="en-US" altLang="ko-KR" sz="2000" i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2000" i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재귀적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곱하기와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나누기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43839" cy="4572019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400" dirty="0">
                <a:ea typeface="맑은 고딕" pitchFamily="50" charset="-127"/>
              </a:rPr>
              <a:t>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400" dirty="0">
                <a:ea typeface="맑은 고딕" pitchFamily="50" charset="-127"/>
              </a:rPr>
              <a:t>의 </a:t>
            </a:r>
            <a:r>
              <a:rPr lang="ko-KR" altLang="en-US" sz="2400" b="1" dirty="0">
                <a:ea typeface="맑은 고딕" pitchFamily="50" charset="-127"/>
              </a:rPr>
              <a:t>곱</a:t>
            </a:r>
            <a:r>
              <a:rPr lang="ko-KR" altLang="en-US" sz="2400" dirty="0">
                <a:ea typeface="맑은 고딕" pitchFamily="50" charset="-127"/>
              </a:rPr>
              <a:t>을 계산하는 재귀 알고리즘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product</a:t>
            </a:r>
            <a:r>
              <a:rPr lang="en-US" altLang="ko-KR" sz="2400" dirty="0">
                <a:ea typeface="맑은 고딕" pitchFamily="50" charset="-127"/>
              </a:rPr>
              <a:t>(a, b)</a:t>
            </a:r>
            <a:r>
              <a:rPr lang="ko-KR" altLang="en-US" sz="2400" dirty="0">
                <a:ea typeface="맑은 고딕" pitchFamily="50" charset="-127"/>
              </a:rPr>
              <a:t>를 작성하라</a:t>
            </a:r>
            <a:endParaRPr lang="en-US" altLang="ko-KR" sz="2400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400" dirty="0">
                <a:ea typeface="맑은 고딕" pitchFamily="50" charset="-127"/>
              </a:rPr>
              <a:t>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400" dirty="0">
                <a:ea typeface="맑은 고딕" pitchFamily="50" charset="-127"/>
              </a:rPr>
              <a:t>로 나눈 </a:t>
            </a:r>
            <a:r>
              <a:rPr lang="ko-KR" altLang="en-US" sz="2400" b="1" dirty="0">
                <a:ea typeface="맑은 고딕" pitchFamily="50" charset="-127"/>
              </a:rPr>
              <a:t>나머지</a:t>
            </a:r>
            <a:r>
              <a:rPr lang="ko-KR" altLang="en-US" sz="2400" dirty="0">
                <a:ea typeface="맑은 고딕" pitchFamily="50" charset="-127"/>
              </a:rPr>
              <a:t>를 계산하는 재귀 알고리즘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modulo</a:t>
            </a:r>
            <a:r>
              <a:rPr lang="en-US" altLang="ko-KR" sz="2400" dirty="0">
                <a:ea typeface="맑은 고딕" pitchFamily="50" charset="-127"/>
              </a:rPr>
              <a:t>(a, b)</a:t>
            </a:r>
            <a:r>
              <a:rPr lang="ko-KR" altLang="en-US" sz="2400" dirty="0">
                <a:ea typeface="맑은 고딕" pitchFamily="50" charset="-127"/>
              </a:rPr>
              <a:t>를 작성하라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400" dirty="0">
                <a:ea typeface="맑은 고딕" pitchFamily="50" charset="-127"/>
              </a:rPr>
              <a:t>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400" dirty="0">
                <a:ea typeface="맑은 고딕" pitchFamily="50" charset="-127"/>
              </a:rPr>
              <a:t>로 나눈 </a:t>
            </a:r>
            <a:r>
              <a:rPr lang="ko-KR" altLang="en-US" sz="2400" b="1" dirty="0">
                <a:ea typeface="맑은 고딕" pitchFamily="50" charset="-127"/>
              </a:rPr>
              <a:t>몫</a:t>
            </a:r>
            <a:r>
              <a:rPr lang="ko-KR" altLang="en-US" sz="2400" dirty="0">
                <a:ea typeface="맑은 고딕" pitchFamily="50" charset="-127"/>
              </a:rPr>
              <a:t>을 계산하는 재귀 알고리즘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quotient</a:t>
            </a:r>
            <a:r>
              <a:rPr lang="en-US" altLang="ko-KR" sz="2400" dirty="0">
                <a:ea typeface="맑은 고딕" pitchFamily="50" charset="-127"/>
              </a:rPr>
              <a:t>(a, b)</a:t>
            </a:r>
            <a:r>
              <a:rPr lang="ko-KR" altLang="en-US" sz="2400" dirty="0">
                <a:ea typeface="맑은 고딕" pitchFamily="50" charset="-127"/>
              </a:rPr>
              <a:t>를 작성하라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주의</a:t>
            </a:r>
            <a:r>
              <a:rPr lang="en-US" altLang="ko-KR" sz="2400" dirty="0">
                <a:ea typeface="맑은 고딕" pitchFamily="50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의사코드</a:t>
            </a:r>
            <a:r>
              <a:rPr lang="ko-KR" altLang="en-US" sz="2000" dirty="0">
                <a:ea typeface="맑은 고딕" pitchFamily="50" charset="-127"/>
              </a:rPr>
              <a:t>로 작성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>
                <a:ea typeface="맑은 고딕" pitchFamily="50" charset="-127"/>
              </a:rPr>
              <a:t>는 양의 정수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덧셈과 뺄셈을 제외한 산술연산자 사용 불가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785786" y="1643050"/>
            <a:ext cx="7643866" cy="43577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재귀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9" name="Text Box 78"/>
          <p:cNvSpPr txBox="1">
            <a:spLocks noChangeArrowheads="1"/>
          </p:cNvSpPr>
          <p:nvPr/>
        </p:nvSpPr>
        <p:spPr bwMode="auto">
          <a:xfrm>
            <a:off x="785786" y="1643050"/>
            <a:ext cx="378621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product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positive integer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product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and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1)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{base case}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else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  <a:tab pos="350043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572000" y="1643050"/>
            <a:ext cx="3857652" cy="43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modulo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 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positive integer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%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{base case}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modulo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quotient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 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positive integer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/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{base case}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0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{recursion}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quotient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1309</Words>
  <Application>Microsoft Office PowerPoint</Application>
  <PresentationFormat>화면 슬라이드 쇼(4:3)</PresentationFormat>
  <Paragraphs>274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재귀</vt:lpstr>
      <vt:lpstr>Outline</vt:lpstr>
      <vt:lpstr>재귀 알고리즘</vt:lpstr>
      <vt:lpstr>작동 원리</vt:lpstr>
      <vt:lpstr>기본 규칙</vt:lpstr>
      <vt:lpstr>나쁜 재귀</vt:lpstr>
      <vt:lpstr>잘 설계된 재귀의 예</vt:lpstr>
      <vt:lpstr>응용문제: 재귀적 곱하기와 나누기</vt:lpstr>
      <vt:lpstr>해결</vt:lpstr>
      <vt:lpstr>응용문제: 하노이탑</vt:lpstr>
      <vt:lpstr>응용문제: 하노이탑 (conti.)</vt:lpstr>
      <vt:lpstr>해결: 하노이탑</vt:lpstr>
      <vt:lpstr>해결: 하노이탑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2009-02-27T18:25:07Z</dcterms:created>
  <dcterms:modified xsi:type="dcterms:W3CDTF">2020-08-05T15:29:10Z</dcterms:modified>
</cp:coreProperties>
</file>